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.xml" ContentType="application/vnd.openxmlformats-officedocument.presentationml.notesSlide+xml"/>
  <Override PartName="/ppt/tags/tag24.xml" ContentType="application/vnd.openxmlformats-officedocument.presentationml.tags+xml"/>
  <Override PartName="/ppt/ink/ink1.xml" ContentType="application/inkml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4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5.xml" ContentType="application/vnd.openxmlformats-officedocument.presentationml.notesSlide+xml"/>
  <Override PartName="/ppt/tags/tag73.xml" ContentType="application/vnd.openxmlformats-officedocument.presentationml.tags+xml"/>
  <Override PartName="/ppt/notesSlides/notesSlide6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7.xml" ContentType="application/vnd.openxmlformats-officedocument.presentationml.notesSlide+xml"/>
  <Override PartName="/ppt/tags/tag80.xml" ContentType="application/vnd.openxmlformats-officedocument.presentationml.tags+xml"/>
  <Override PartName="/ppt/notesSlides/notesSlide8.xml" ContentType="application/vnd.openxmlformats-officedocument.presentationml.notesSlide+xml"/>
  <Override PartName="/ppt/tags/tag81.xml" ContentType="application/vnd.openxmlformats-officedocument.presentationml.tags+xml"/>
  <Override PartName="/ppt/ink/ink2.xml" ContentType="application/inkml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9.xml" ContentType="application/vnd.openxmlformats-officedocument.presentationml.notesSlide+xml"/>
  <Override PartName="/ppt/ink/ink3.xml" ContentType="application/inkml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10.xml" ContentType="application/vnd.openxmlformats-officedocument.presentationml.notesSlide+xml"/>
  <Override PartName="/ppt/tags/tag129.xml" ContentType="application/vnd.openxmlformats-officedocument.presentationml.tags+xml"/>
  <Override PartName="/ppt/notesSlides/notesSlide11.xml" ContentType="application/vnd.openxmlformats-officedocument.presentationml.notesSlide+xml"/>
  <Override PartName="/ppt/tags/tag130.xml" ContentType="application/vnd.openxmlformats-officedocument.presentationml.tags+xml"/>
  <Override PartName="/ppt/notesSlides/notesSlide12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56"/>
  </p:notesMasterIdLst>
  <p:sldIdLst>
    <p:sldId id="256" r:id="rId2"/>
    <p:sldId id="1642" r:id="rId3"/>
    <p:sldId id="2210" r:id="rId4"/>
    <p:sldId id="2209" r:id="rId5"/>
    <p:sldId id="2211" r:id="rId6"/>
    <p:sldId id="2212" r:id="rId7"/>
    <p:sldId id="2213" r:id="rId8"/>
    <p:sldId id="2214" r:id="rId9"/>
    <p:sldId id="2215" r:id="rId10"/>
    <p:sldId id="2218" r:id="rId11"/>
    <p:sldId id="2207" r:id="rId12"/>
    <p:sldId id="2220" r:id="rId13"/>
    <p:sldId id="2221" r:id="rId14"/>
    <p:sldId id="2145" r:id="rId15"/>
    <p:sldId id="2148" r:id="rId16"/>
    <p:sldId id="2153" r:id="rId17"/>
    <p:sldId id="2222" r:id="rId18"/>
    <p:sldId id="2223" r:id="rId19"/>
    <p:sldId id="2224" r:id="rId20"/>
    <p:sldId id="2227" r:id="rId21"/>
    <p:sldId id="2228" r:id="rId22"/>
    <p:sldId id="2229" r:id="rId23"/>
    <p:sldId id="2230" r:id="rId24"/>
    <p:sldId id="2232" r:id="rId25"/>
    <p:sldId id="2231" r:id="rId26"/>
    <p:sldId id="2233" r:id="rId27"/>
    <p:sldId id="2206" r:id="rId28"/>
    <p:sldId id="2195" r:id="rId29"/>
    <p:sldId id="2196" r:id="rId30"/>
    <p:sldId id="2154" r:id="rId31"/>
    <p:sldId id="2171" r:id="rId32"/>
    <p:sldId id="2176" r:id="rId33"/>
    <p:sldId id="2178" r:id="rId34"/>
    <p:sldId id="262" r:id="rId35"/>
    <p:sldId id="2181" r:id="rId36"/>
    <p:sldId id="264" r:id="rId37"/>
    <p:sldId id="2200" r:id="rId38"/>
    <p:sldId id="1663" r:id="rId39"/>
    <p:sldId id="1651" r:id="rId40"/>
    <p:sldId id="2167" r:id="rId41"/>
    <p:sldId id="2203" r:id="rId42"/>
    <p:sldId id="267" r:id="rId43"/>
    <p:sldId id="2182" r:id="rId44"/>
    <p:sldId id="2183" r:id="rId45"/>
    <p:sldId id="2184" r:id="rId46"/>
    <p:sldId id="2185" r:id="rId47"/>
    <p:sldId id="2186" r:id="rId48"/>
    <p:sldId id="2187" r:id="rId49"/>
    <p:sldId id="2188" r:id="rId50"/>
    <p:sldId id="286" r:id="rId51"/>
    <p:sldId id="257" r:id="rId52"/>
    <p:sldId id="2150" r:id="rId53"/>
    <p:sldId id="2216" r:id="rId54"/>
    <p:sldId id="2194" r:id="rId55"/>
  </p:sldIdLst>
  <p:sldSz cx="9144000" cy="5143500" type="screen16x9"/>
  <p:notesSz cx="6858000" cy="9144000"/>
  <p:embeddedFontLst>
    <p:embeddedFont>
      <p:font typeface="Lato" panose="020F0502020204030203" pitchFamily="34" charset="0"/>
      <p:regular r:id="rId57"/>
      <p:bold r:id="rId58"/>
      <p:italic r:id="rId59"/>
      <p:boldItalic r:id="rId60"/>
    </p:embeddedFont>
    <p:embeddedFont>
      <p:font typeface="Poppins" panose="00000500000000000000" pitchFamily="2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8B19"/>
    <a:srgbClr val="65717E"/>
    <a:srgbClr val="FEF0F1"/>
    <a:srgbClr val="FEF1E7"/>
    <a:srgbClr val="FDF8E6"/>
    <a:srgbClr val="E9F7ED"/>
    <a:srgbClr val="FDFCFE"/>
    <a:srgbClr val="BB5033"/>
    <a:srgbClr val="699091"/>
    <a:srgbClr val="803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F6D0099-02D5-488D-A1AA-B1DBD70E70DF}">
  <a:tblStyle styleId="{8F6D0099-02D5-488D-A1AA-B1DBD70E70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33" autoAdjust="0"/>
  </p:normalViewPr>
  <p:slideViewPr>
    <p:cSldViewPr snapToGrid="0">
      <p:cViewPr>
        <p:scale>
          <a:sx n="81" d="100"/>
          <a:sy n="81" d="100"/>
        </p:scale>
        <p:origin x="145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7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2T15:53:43.74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278 195 24575,'-5'0'0,"0"1"0,0-1 0,0 1 0,0 0 0,0 0 0,1 1 0,-1-1 0,0 1 0,1 0 0,-1 0 0,-6 5 0,-1 2 0,1 0 0,-17 17 0,17-15 0,0 0 0,-17 11 0,-2-1 0,-51 45 0,80-64 0,7-5 0,11-8 0,13-17 0,0-2 0,-2-1 0,-1-1 0,-1-2 0,-2 0 0,25-50 0,-45 75 0,0-1 0,-1 0 0,4-15 0,5-14 0,-5 27 0,-2 13 0,-5 0 0,1 1 0,-1-1 0,0 1 0,0-1 0,0 1 0,0-1 0,0 1 0,0-1 0,0 1 0,0-1 0,-1 1 0,1-1 0,0 1 0,-1-1 0,0 2 0,-41 93 0,21-49 0,2 0 0,-15 57 0,33-102 0,1 0 0,-1 0 0,0 0 0,1 1 0,0-1 0,0 0 0,-1 0 0,1 0 0,0 1 0,1-1 0,-1 0 0,0 0 0,1 0 0,-1 0 0,1 1 0,0-1 0,-1 0 0,1 0 0,0 0 0,0 0 0,1-1 0,-1 1 0,0 0 0,1 0 0,2 2 0,1 0 0,0-2 0,1 1 0,-1 0 0,0-1 0,1 0 0,0 0 0,-1-1 0,11 2 0,10 4 0,0 1 0,-1 2 0,0 0 0,0 2 0,-1 1 0,-1 0 0,26 21 0,37 19 0,-61-38 0,4 1 0,28 20 0,-47-29 0,-2 1 0,1-1 0,-1 1 0,0 0 0,-1 1 0,13 18 0,3 11 0,-4-8 0,20 42 0,-35-65 0,0-1 0,1 1 0,0-1 0,0 1 0,0-1 0,9 7 0,9 11 0,-23-23 0,1 0 0,0-1 0,-1 1 0,1 0 0,0 0 0,-1-1 0,1 1 0,0 0 0,0-1 0,0 1 0,0-1 0,-1 1 0,1-1 0,0 1 0,0-1 0,0 0 0,0 1 0,0-1 0,0 0 0,0 0 0,0 0 0,0 0 0,0 0 0,0 0 0,0 0 0,1 0 0,0-1 0,-1 0 0,1 1 0,-1-1 0,1 0 0,-1 0 0,0-1 0,1 1 0,-1 0 0,0 0 0,0-1 0,0 1 0,0 0 0,0-1 0,1-1 0,3-9 0,0 1 0,-1-1 0,5-17 0,-8 23 0,23-92 0,12-116 0,-32 189 0,2 1 0,11-36 0,-16 60 0,-1 0 0,0-1 0,0 1 0,0-1 0,0 1 0,0-1 0,0 1 0,1-1 0,-1 1 0,0-1 0,-1 1 0,1-1 0,0 1 0,0-1 0,0 1 0,0 0 0,0-1 0,0 1 0,-1-1 0,1 1 0,0-1 0,0 1 0,0 0 0,-1-1 0,1 1 0,0-1 0,-1 1 0,1 0 0,0-1 0,-1 1 0,-18-6 0,-25 7 0,39-1 0,-47 6 0,28-3 0,0 0 0,-30-2 0,47-1 0,0-1 0,1 0 0,-1 0 0,1 0 0,-1-1 0,1 0 0,0 0 0,0 0 0,0-1 0,0 0 0,0 0 0,-10-9 0,-120-93 0,59 30 0,76 74 0,1 1 0,-1 0 0,0-1 0,1 1 0,-1-1 0,1 1 0,-1-1 0,0 1 0,1-1 0,-1 0 0,1 1 0,0-1 0,-1 0 0,1 1 0,-1-1 0,1 0 0,0 0 0,0 1 0,-1-1 0,1 0 0,0 0 0,0 0 0,0 0 0,0 0 0,1 1 0,-1-1 0,1 1 0,-1-1 0,1 1 0,0 0 0,-1-1 0,1 1 0,-1 0 0,1-1 0,0 1 0,-1 0 0,1 0 0,0 0 0,-1 0 0,1-1 0,0 1 0,-1 0 0,1 0 0,1 1 0,41 4 0,33 17 0,109 49 0,-48-17 0,-120-47 0,0 1 0,-1 1 0,21 14 0,-19-11 0,33 16 0,-30-19 0,0 1 0,-1 1 0,-1 0 0,0 2 0,0 0 0,-2 1 0,1 1 0,-2 1 0,0 0 0,18 24 0,17 21 0,-44-53 0,1 0 0,0 0 0,1-1 0,0 0 0,10 6 0,29 24 0,-44-33 0,-1-1 0,0 0 0,0 1 0,-1 0 0,1-1 0,-1 1 0,0 0 0,0 1 0,0-1 0,0 0 0,0 5 0,6 28 0,-4-18 0,1 0 0,9 28 0,-11-42 0,-1 1 0,1-1 0,0 1 0,1-1 0,-1 0 0,1 0 0,0 0 0,0-1 0,0 0 0,1 1 0,0-2 0,6 6 0,-7-7 0,0 0 0,0 0 0,0 1 0,-1 0 0,1 0 0,0 0 0,-1 0 0,0 0 0,0 1 0,0-1 0,0 1 0,-1 0 0,1 0 0,-1 0 0,0 0 0,0 1 0,0-1 0,-1 0 0,0 1 0,0-1 0,0 1 0,0-1 0,-1 1 0,1 0 0,-1-1 0,-1 8 0,1 2 0,1-3 0,-1 0 0,-1 1 0,0-1 0,0 1 0,-1-1 0,-4 12 0,5-21 0,0 1 0,0-1 0,0 1 0,-1-1 0,1 0 0,-1 1 0,1-1 0,-1 0 0,0 0 0,0 0 0,0 0 0,0-1 0,-1 1 0,1-1 0,0 1 0,-1-1 0,1 0 0,-1 1 0,1-1 0,-1-1 0,1 1 0,-1 0 0,0-1 0,0 1 0,1-1 0,-1 0 0,0 0 0,0 0 0,1 0 0,-5-1 0,2 1 0,1-1 0,-1 0 0,1 0 0,-1 0 0,1-1 0,-1 0 0,1 0 0,0 0 0,0 0 0,0-1 0,0 1 0,0-1 0,1 0 0,-1 0 0,1 0 0,0-1 0,0 1 0,0-1 0,0 0 0,-2-5 0,-5-9 0,1 0 0,0-1 0,-7-26 0,2 7 0,-73-179 0,86 215 0,0 1 0,0-1 0,1 1 0,-1-1 0,1 0 0,-1 1 0,1-1 0,0 1 0,0-1 0,-1 0 0,1 1 0,0-1 0,1 0 0,-1 1 0,0-1 0,0 0 0,1 1 0,-1-1 0,1 0 0,-1 1 0,1-1 0,0-1 0,1 2 0,-1-1 0,1 1 0,0-1 0,0 1 0,-1-1 0,1 1 0,0 0 0,0 0 0,0 0 0,0 0 0,0 0 0,0 0 0,1 1 0,2-1 0,11-2 0,-1 2 0,1 0 0,30 3 0,-28-1 0,-3-2 0,1 2 0,-1 0 0,1 1 0,-1 0 0,1 1 0,-1 1 0,0 0 0,-1 2 0,23 9 0,-7 0 0,54 18 0,11 5 0,-85-34 0,-1 1 0,1 1 0,-1-1 0,14 13 0,-19-14 0,0 0 0,-1 0 0,1 0 0,-1 1 0,0 0 0,0 0 0,0-1 0,-1 2 0,0-1 0,3 10 0,-2-6 0,0 0 0,-1-1 0,-1 1 0,1 0 0,-1 0 0,-1 1 0,0-1 0,0 0 0,-1 0 0,0 0 0,0 0 0,-1 0 0,-1-1 0,1 1 0,-1 0 0,-1-1 0,0 0 0,0 1 0,0-1 0,-1-1 0,0 1 0,-1-1 0,1 0 0,-1 0 0,-1-1 0,1 1 0,-1-2 0,-1 1 0,1-1 0,-10 6 0,-13 6 0,-56 21 0,57-26 0,23-9 0,-1 0 0,0 0 0,0-1 0,-1 0 0,1-1 0,0 1 0,-1-1 0,-13 0 0,15-2 0,1 0 0,0 0 0,-1-1 0,1 1 0,0-1 0,0 0 0,0 0 0,0-1 0,0 0 0,1 0 0,-1 0 0,-7-7 0,-28-21 0,25 21 0,2 0 0,-1-1 0,-18-21 0,27 27 0,0 0 0,-1 1 0,0-1 0,0 1 0,-1 0 0,-11-5 0,-21-14 0,30 16-341,-2 0 0,1 1-1,-21-9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2T15:53:43.74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278 195 24575,'-5'0'0,"0"1"0,0-1 0,0 1 0,0 0 0,0 0 0,1 1 0,-1-1 0,0 1 0,1 0 0,-1 0 0,-6 5 0,-1 2 0,1 0 0,-17 17 0,17-15 0,0 0 0,-17 11 0,-2-1 0,-51 45 0,80-64 0,7-5 0,11-8 0,13-17 0,0-2 0,-2-1 0,-1-1 0,-1-2 0,-2 0 0,25-50 0,-45 75 0,0-1 0,-1 0 0,4-15 0,5-14 0,-5 27 0,-2 13 0,-5 0 0,1 1 0,-1-1 0,0 1 0,0-1 0,0 1 0,0-1 0,0 1 0,0-1 0,0 1 0,0-1 0,-1 1 0,1-1 0,0 1 0,-1-1 0,0 2 0,-41 93 0,21-49 0,2 0 0,-15 57 0,33-102 0,1 0 0,-1 0 0,0 0 0,1 1 0,0-1 0,0 0 0,-1 0 0,1 0 0,0 1 0,1-1 0,-1 0 0,0 0 0,1 0 0,-1 0 0,1 1 0,0-1 0,-1 0 0,1 0 0,0 0 0,0 0 0,1-1 0,-1 1 0,0 0 0,1 0 0,2 2 0,1 0 0,0-2 0,1 1 0,-1 0 0,0-1 0,1 0 0,0 0 0,-1-1 0,11 2 0,10 4 0,0 1 0,-1 2 0,0 0 0,0 2 0,-1 1 0,-1 0 0,26 21 0,37 19 0,-61-38 0,4 1 0,28 20 0,-47-29 0,-2 1 0,1-1 0,-1 1 0,0 0 0,-1 1 0,13 18 0,3 11 0,-4-8 0,20 42 0,-35-65 0,0-1 0,1 1 0,0-1 0,0 1 0,0-1 0,9 7 0,9 11 0,-23-23 0,1 0 0,0-1 0,-1 1 0,1 0 0,0 0 0,-1-1 0,1 1 0,0 0 0,0-1 0,0 1 0,0-1 0,-1 1 0,1-1 0,0 1 0,0-1 0,0 0 0,0 1 0,0-1 0,0 0 0,0 0 0,0 0 0,0 0 0,0 0 0,0 0 0,0 0 0,1 0 0,0-1 0,-1 0 0,1 1 0,-1-1 0,1 0 0,-1 0 0,0-1 0,1 1 0,-1 0 0,0 0 0,0-1 0,0 1 0,0 0 0,0-1 0,1-1 0,3-9 0,0 1 0,-1-1 0,5-17 0,-8 23 0,23-92 0,12-116 0,-32 189 0,2 1 0,11-36 0,-16 60 0,-1 0 0,0-1 0,0 1 0,0-1 0,0 1 0,0-1 0,0 1 0,1-1 0,-1 1 0,0-1 0,-1 1 0,1-1 0,0 1 0,0-1 0,0 1 0,0 0 0,0-1 0,0 1 0,-1-1 0,1 1 0,0-1 0,0 1 0,0 0 0,-1-1 0,1 1 0,0-1 0,-1 1 0,1 0 0,0-1 0,-1 1 0,-18-6 0,-25 7 0,39-1 0,-47 6 0,28-3 0,0 0 0,-30-2 0,47-1 0,0-1 0,1 0 0,-1 0 0,1 0 0,-1-1 0,1 0 0,0 0 0,0 0 0,0-1 0,0 0 0,0 0 0,-10-9 0,-120-93 0,59 30 0,76 74 0,1 1 0,-1 0 0,0-1 0,1 1 0,-1-1 0,1 1 0,-1-1 0,0 1 0,1-1 0,-1 0 0,1 1 0,0-1 0,-1 0 0,1 1 0,-1-1 0,1 0 0,0 0 0,0 1 0,-1-1 0,1 0 0,0 0 0,0 0 0,0 0 0,0 0 0,1 1 0,-1-1 0,1 1 0,-1-1 0,1 1 0,0 0 0,-1-1 0,1 1 0,-1 0 0,1-1 0,0 1 0,-1 0 0,1 0 0,0 0 0,-1 0 0,1-1 0,0 1 0,-1 0 0,1 0 0,1 1 0,41 4 0,33 17 0,109 49 0,-48-17 0,-120-47 0,0 1 0,-1 1 0,21 14 0,-19-11 0,33 16 0,-30-19 0,0 1 0,-1 1 0,-1 0 0,0 2 0,0 0 0,-2 1 0,1 1 0,-2 1 0,0 0 0,18 24 0,17 21 0,-44-53 0,1 0 0,0 0 0,1-1 0,0 0 0,10 6 0,29 24 0,-44-33 0,-1-1 0,0 0 0,0 1 0,-1 0 0,1-1 0,-1 1 0,0 0 0,0 1 0,0-1 0,0 0 0,0 5 0,6 28 0,-4-18 0,1 0 0,9 28 0,-11-42 0,-1 1 0,1-1 0,0 1 0,1-1 0,-1 0 0,1 0 0,0 0 0,0-1 0,0 0 0,1 1 0,0-2 0,6 6 0,-7-7 0,0 0 0,0 0 0,0 1 0,-1 0 0,1 0 0,0 0 0,-1 0 0,0 0 0,0 1 0,0-1 0,0 1 0,-1 0 0,1 0 0,-1 0 0,0 0 0,0 1 0,0-1 0,-1 0 0,0 1 0,0-1 0,0 1 0,0-1 0,-1 1 0,1 0 0,-1-1 0,-1 8 0,1 2 0,1-3 0,-1 0 0,-1 1 0,0-1 0,0 1 0,-1-1 0,-4 12 0,5-21 0,0 1 0,0-1 0,0 1 0,-1-1 0,1 0 0,-1 1 0,1-1 0,-1 0 0,0 0 0,0 0 0,0 0 0,0-1 0,-1 1 0,1-1 0,0 1 0,-1-1 0,1 0 0,-1 1 0,1-1 0,-1-1 0,1 1 0,-1 0 0,0-1 0,0 1 0,1-1 0,-1 0 0,0 0 0,0 0 0,1 0 0,-5-1 0,2 1 0,1-1 0,-1 0 0,1 0 0,-1 0 0,1-1 0,-1 0 0,1 0 0,0 0 0,0 0 0,0-1 0,0 1 0,0-1 0,1 0 0,-1 0 0,1 0 0,0-1 0,0 1 0,0-1 0,0 0 0,-2-5 0,-5-9 0,1 0 0,0-1 0,-7-26 0,2 7 0,-73-179 0,86 215 0,0 1 0,0-1 0,1 1 0,-1-1 0,1 0 0,-1 1 0,1-1 0,0 1 0,0-1 0,-1 0 0,1 1 0,0-1 0,1 0 0,-1 1 0,0-1 0,0 0 0,1 1 0,-1-1 0,1 0 0,-1 1 0,1-1 0,0-1 0,1 2 0,-1-1 0,1 1 0,0-1 0,0 1 0,-1-1 0,1 1 0,0 0 0,0 0 0,0 0 0,0 0 0,0 0 0,0 0 0,1 1 0,2-1 0,11-2 0,-1 2 0,1 0 0,30 3 0,-28-1 0,-3-2 0,1 2 0,-1 0 0,1 1 0,-1 0 0,1 1 0,-1 1 0,0 0 0,-1 2 0,23 9 0,-7 0 0,54 18 0,11 5 0,-85-34 0,-1 1 0,1 1 0,-1-1 0,14 13 0,-19-14 0,0 0 0,-1 0 0,1 0 0,-1 1 0,0 0 0,0 0 0,0-1 0,-1 2 0,0-1 0,3 10 0,-2-6 0,0 0 0,-1-1 0,-1 1 0,1 0 0,-1 0 0,-1 1 0,0-1 0,0 0 0,-1 0 0,0 0 0,0 0 0,-1 0 0,-1-1 0,1 1 0,-1 0 0,-1-1 0,0 0 0,0 1 0,0-1 0,-1-1 0,0 1 0,-1-1 0,1 0 0,-1 0 0,-1-1 0,1 1 0,-1-2 0,-1 1 0,1-1 0,-10 6 0,-13 6 0,-56 21 0,57-26 0,23-9 0,-1 0 0,0 0 0,0-1 0,-1 0 0,1-1 0,0 1 0,-1-1 0,-13 0 0,15-2 0,1 0 0,0 0 0,-1-1 0,1 1 0,0-1 0,0 0 0,0 0 0,0-1 0,0 0 0,1 0 0,-1 0 0,-7-7 0,-28-21 0,25 21 0,2 0 0,-1-1 0,-18-21 0,27 27 0,0 0 0,-1 1 0,0-1 0,0 1 0,-1 0 0,-11-5 0,-21-14 0,30 16-341,-2 0 0,1 1-1,-21-9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5T07:48:28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1e52a98f2c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1e52a98f2c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4231f69b35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4231f69b35_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4863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85533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92908-9EF9-3189-B614-9A8A46ED7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D53161-3FB3-99DA-937E-7053DAEFFD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CD0062-00AD-6643-2213-DFCCE2182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42406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4231f69b35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4231f69b35_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304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6350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4231f69b35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4231f69b35_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1185c551acd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1185c551acd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1303be3818b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1303be3818b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39">
            <a:off x="821900" y="3631935"/>
            <a:ext cx="3824700" cy="37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998492"/>
            <a:ext cx="4137000" cy="264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oppins"/>
              <a:buNone/>
              <a:defRPr sz="52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oppins"/>
              <a:buNone/>
              <a:defRPr sz="52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oppins"/>
              <a:buNone/>
              <a:defRPr sz="52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oppins"/>
              <a:buNone/>
              <a:defRPr sz="52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oppins"/>
              <a:buNone/>
              <a:defRPr sz="52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oppins"/>
              <a:buNone/>
              <a:defRPr sz="52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oppins"/>
              <a:buNone/>
              <a:defRPr sz="52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oppins"/>
              <a:buNone/>
              <a:defRPr sz="520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42925" y="5057900"/>
            <a:ext cx="9186900" cy="14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174F8-1206-42B4-8253-0D1E82F521D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87819" y="73053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100" b="0" baseline="0">
                <a:solidFill>
                  <a:schemeClr val="bg1">
                    <a:lumMod val="50000"/>
                  </a:schemeClr>
                </a:solidFill>
                <a:latin typeface="+mj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E59A572-76E8-4055-881A-EC3A9E6FD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19" y="282611"/>
            <a:ext cx="8368363" cy="40945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6268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472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-42920" y="4815584"/>
            <a:ext cx="965822" cy="251731"/>
          </a:xfrm>
          <a:custGeom>
            <a:avLst/>
            <a:gdLst/>
            <a:ahLst/>
            <a:cxnLst/>
            <a:rect l="l" t="t" r="r" b="b"/>
            <a:pathLst>
              <a:path w="8178" h="2123" extrusionOk="0">
                <a:moveTo>
                  <a:pt x="2151" y="1"/>
                </a:moveTo>
                <a:cubicBezTo>
                  <a:pt x="1628" y="1"/>
                  <a:pt x="1103" y="218"/>
                  <a:pt x="707" y="566"/>
                </a:cubicBezTo>
                <a:cubicBezTo>
                  <a:pt x="295" y="926"/>
                  <a:pt x="0" y="1535"/>
                  <a:pt x="259" y="2017"/>
                </a:cubicBezTo>
                <a:lnTo>
                  <a:pt x="304" y="2122"/>
                </a:lnTo>
                <a:lnTo>
                  <a:pt x="8177" y="2122"/>
                </a:lnTo>
                <a:cubicBezTo>
                  <a:pt x="7913" y="1687"/>
                  <a:pt x="7400" y="1445"/>
                  <a:pt x="6893" y="1445"/>
                </a:cubicBezTo>
                <a:cubicBezTo>
                  <a:pt x="6584" y="1445"/>
                  <a:pt x="6277" y="1536"/>
                  <a:pt x="6031" y="1726"/>
                </a:cubicBezTo>
                <a:cubicBezTo>
                  <a:pt x="5880" y="1331"/>
                  <a:pt x="5432" y="1109"/>
                  <a:pt x="5009" y="1109"/>
                </a:cubicBezTo>
                <a:cubicBezTo>
                  <a:pt x="5008" y="1109"/>
                  <a:pt x="5007" y="1109"/>
                  <a:pt x="5006" y="1109"/>
                </a:cubicBezTo>
                <a:cubicBezTo>
                  <a:pt x="4580" y="1110"/>
                  <a:pt x="4178" y="1291"/>
                  <a:pt x="3805" y="1494"/>
                </a:cubicBezTo>
                <a:cubicBezTo>
                  <a:pt x="3791" y="818"/>
                  <a:pt x="3243" y="218"/>
                  <a:pt x="2587" y="54"/>
                </a:cubicBezTo>
                <a:cubicBezTo>
                  <a:pt x="2444" y="18"/>
                  <a:pt x="2297" y="1"/>
                  <a:pt x="21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4"/>
          <p:cNvGrpSpPr/>
          <p:nvPr/>
        </p:nvGrpSpPr>
        <p:grpSpPr>
          <a:xfrm flipH="1">
            <a:off x="8214605" y="4124657"/>
            <a:ext cx="965822" cy="942657"/>
            <a:chOff x="3094454" y="960949"/>
            <a:chExt cx="300010" cy="291646"/>
          </a:xfrm>
        </p:grpSpPr>
        <p:sp>
          <p:nvSpPr>
            <p:cNvPr id="22" name="Google Shape;22;p4"/>
            <p:cNvSpPr/>
            <p:nvPr/>
          </p:nvSpPr>
          <p:spPr>
            <a:xfrm>
              <a:off x="3237416" y="1134176"/>
              <a:ext cx="33934" cy="108441"/>
            </a:xfrm>
            <a:custGeom>
              <a:avLst/>
              <a:gdLst/>
              <a:ahLst/>
              <a:cxnLst/>
              <a:rect l="l" t="t" r="r" b="b"/>
              <a:pathLst>
                <a:path w="925" h="2956" extrusionOk="0">
                  <a:moveTo>
                    <a:pt x="0" y="0"/>
                  </a:moveTo>
                  <a:lnTo>
                    <a:pt x="0" y="2956"/>
                  </a:lnTo>
                  <a:lnTo>
                    <a:pt x="924" y="2956"/>
                  </a:lnTo>
                  <a:lnTo>
                    <a:pt x="9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3129415" y="960949"/>
              <a:ext cx="248834" cy="219963"/>
            </a:xfrm>
            <a:custGeom>
              <a:avLst/>
              <a:gdLst/>
              <a:ahLst/>
              <a:cxnLst/>
              <a:rect l="l" t="t" r="r" b="b"/>
              <a:pathLst>
                <a:path w="6783" h="5996" extrusionOk="0">
                  <a:moveTo>
                    <a:pt x="3423" y="1"/>
                  </a:moveTo>
                  <a:cubicBezTo>
                    <a:pt x="3423" y="1"/>
                    <a:pt x="1" y="5993"/>
                    <a:pt x="3418" y="5996"/>
                  </a:cubicBezTo>
                  <a:cubicBezTo>
                    <a:pt x="3419" y="5996"/>
                    <a:pt x="3419" y="5996"/>
                    <a:pt x="3420" y="5996"/>
                  </a:cubicBezTo>
                  <a:cubicBezTo>
                    <a:pt x="6783" y="5996"/>
                    <a:pt x="3424" y="1"/>
                    <a:pt x="34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3254805" y="960949"/>
              <a:ext cx="123445" cy="219963"/>
            </a:xfrm>
            <a:custGeom>
              <a:avLst/>
              <a:gdLst/>
              <a:ahLst/>
              <a:cxnLst/>
              <a:rect l="l" t="t" r="r" b="b"/>
              <a:pathLst>
                <a:path w="3365" h="5996" extrusionOk="0">
                  <a:moveTo>
                    <a:pt x="5" y="1"/>
                  </a:moveTo>
                  <a:lnTo>
                    <a:pt x="0" y="5996"/>
                  </a:lnTo>
                  <a:cubicBezTo>
                    <a:pt x="1" y="5996"/>
                    <a:pt x="1" y="5996"/>
                    <a:pt x="2" y="5996"/>
                  </a:cubicBezTo>
                  <a:cubicBezTo>
                    <a:pt x="3364" y="5996"/>
                    <a:pt x="6" y="1"/>
                    <a:pt x="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3094454" y="1174713"/>
              <a:ext cx="300010" cy="77882"/>
            </a:xfrm>
            <a:custGeom>
              <a:avLst/>
              <a:gdLst/>
              <a:ahLst/>
              <a:cxnLst/>
              <a:rect l="l" t="t" r="r" b="b"/>
              <a:pathLst>
                <a:path w="8178" h="2123" extrusionOk="0">
                  <a:moveTo>
                    <a:pt x="2151" y="1"/>
                  </a:moveTo>
                  <a:cubicBezTo>
                    <a:pt x="1628" y="1"/>
                    <a:pt x="1103" y="218"/>
                    <a:pt x="707" y="566"/>
                  </a:cubicBezTo>
                  <a:cubicBezTo>
                    <a:pt x="295" y="926"/>
                    <a:pt x="0" y="1535"/>
                    <a:pt x="259" y="2017"/>
                  </a:cubicBezTo>
                  <a:lnTo>
                    <a:pt x="304" y="2122"/>
                  </a:lnTo>
                  <a:lnTo>
                    <a:pt x="8177" y="2122"/>
                  </a:lnTo>
                  <a:cubicBezTo>
                    <a:pt x="7913" y="1687"/>
                    <a:pt x="7400" y="1445"/>
                    <a:pt x="6893" y="1445"/>
                  </a:cubicBezTo>
                  <a:cubicBezTo>
                    <a:pt x="6584" y="1445"/>
                    <a:pt x="6277" y="1536"/>
                    <a:pt x="6031" y="1726"/>
                  </a:cubicBezTo>
                  <a:cubicBezTo>
                    <a:pt x="5880" y="1331"/>
                    <a:pt x="5432" y="1109"/>
                    <a:pt x="5009" y="1109"/>
                  </a:cubicBezTo>
                  <a:cubicBezTo>
                    <a:pt x="5008" y="1109"/>
                    <a:pt x="5007" y="1109"/>
                    <a:pt x="5006" y="1109"/>
                  </a:cubicBezTo>
                  <a:cubicBezTo>
                    <a:pt x="4580" y="1110"/>
                    <a:pt x="4178" y="1291"/>
                    <a:pt x="3805" y="1494"/>
                  </a:cubicBezTo>
                  <a:cubicBezTo>
                    <a:pt x="3791" y="818"/>
                    <a:pt x="3243" y="218"/>
                    <a:pt x="2587" y="54"/>
                  </a:cubicBezTo>
                  <a:cubicBezTo>
                    <a:pt x="2444" y="18"/>
                    <a:pt x="2297" y="1"/>
                    <a:pt x="21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4"/>
          <p:cNvSpPr/>
          <p:nvPr/>
        </p:nvSpPr>
        <p:spPr>
          <a:xfrm>
            <a:off x="-42925" y="5057900"/>
            <a:ext cx="9186900" cy="14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003280" y="3065800"/>
            <a:ext cx="30852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5055506" y="3065850"/>
            <a:ext cx="30852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1003294" y="2751000"/>
            <a:ext cx="30852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5055520" y="2751000"/>
            <a:ext cx="30852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/>
          <p:nvPr/>
        </p:nvSpPr>
        <p:spPr>
          <a:xfrm>
            <a:off x="-42925" y="5057900"/>
            <a:ext cx="9186900" cy="14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/>
          <p:nvPr/>
        </p:nvSpPr>
        <p:spPr>
          <a:xfrm>
            <a:off x="-42925" y="5057900"/>
            <a:ext cx="9186900" cy="14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6"/>
          <p:cNvSpPr/>
          <p:nvPr/>
        </p:nvSpPr>
        <p:spPr>
          <a:xfrm>
            <a:off x="-115999" y="4603501"/>
            <a:ext cx="1848105" cy="481698"/>
          </a:xfrm>
          <a:custGeom>
            <a:avLst/>
            <a:gdLst/>
            <a:ahLst/>
            <a:cxnLst/>
            <a:rect l="l" t="t" r="r" b="b"/>
            <a:pathLst>
              <a:path w="8178" h="2123" extrusionOk="0">
                <a:moveTo>
                  <a:pt x="2151" y="1"/>
                </a:moveTo>
                <a:cubicBezTo>
                  <a:pt x="1628" y="1"/>
                  <a:pt x="1103" y="218"/>
                  <a:pt x="707" y="566"/>
                </a:cubicBezTo>
                <a:cubicBezTo>
                  <a:pt x="295" y="926"/>
                  <a:pt x="0" y="1535"/>
                  <a:pt x="259" y="2017"/>
                </a:cubicBezTo>
                <a:lnTo>
                  <a:pt x="304" y="2122"/>
                </a:lnTo>
                <a:lnTo>
                  <a:pt x="8177" y="2122"/>
                </a:lnTo>
                <a:cubicBezTo>
                  <a:pt x="7913" y="1687"/>
                  <a:pt x="7400" y="1445"/>
                  <a:pt x="6893" y="1445"/>
                </a:cubicBezTo>
                <a:cubicBezTo>
                  <a:pt x="6584" y="1445"/>
                  <a:pt x="6277" y="1536"/>
                  <a:pt x="6031" y="1726"/>
                </a:cubicBezTo>
                <a:cubicBezTo>
                  <a:pt x="5880" y="1331"/>
                  <a:pt x="5432" y="1109"/>
                  <a:pt x="5009" y="1109"/>
                </a:cubicBezTo>
                <a:cubicBezTo>
                  <a:pt x="5008" y="1109"/>
                  <a:pt x="5007" y="1109"/>
                  <a:pt x="5006" y="1109"/>
                </a:cubicBezTo>
                <a:cubicBezTo>
                  <a:pt x="4580" y="1110"/>
                  <a:pt x="4178" y="1291"/>
                  <a:pt x="3805" y="1494"/>
                </a:cubicBezTo>
                <a:cubicBezTo>
                  <a:pt x="3791" y="818"/>
                  <a:pt x="3243" y="218"/>
                  <a:pt x="2587" y="54"/>
                </a:cubicBezTo>
                <a:cubicBezTo>
                  <a:pt x="2444" y="18"/>
                  <a:pt x="2297" y="1"/>
                  <a:pt x="21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1427933" y="1534350"/>
            <a:ext cx="62883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1"/>
          </p:nvPr>
        </p:nvSpPr>
        <p:spPr>
          <a:xfrm>
            <a:off x="1427799" y="2670150"/>
            <a:ext cx="6288300" cy="9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7"/>
          <p:cNvSpPr/>
          <p:nvPr/>
        </p:nvSpPr>
        <p:spPr>
          <a:xfrm>
            <a:off x="-42925" y="5057900"/>
            <a:ext cx="9186900" cy="14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2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>
            <a:spLocks noGrp="1"/>
          </p:cNvSpPr>
          <p:nvPr>
            <p:ph type="subTitle" idx="1"/>
          </p:nvPr>
        </p:nvSpPr>
        <p:spPr>
          <a:xfrm>
            <a:off x="720050" y="1909175"/>
            <a:ext cx="3571800" cy="1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2"/>
          </p:nvPr>
        </p:nvSpPr>
        <p:spPr>
          <a:xfrm>
            <a:off x="4852154" y="1909175"/>
            <a:ext cx="3571800" cy="1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/>
          <p:nvPr/>
        </p:nvSpPr>
        <p:spPr>
          <a:xfrm>
            <a:off x="-42925" y="5057900"/>
            <a:ext cx="9186900" cy="14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/>
          <p:nvPr/>
        </p:nvSpPr>
        <p:spPr>
          <a:xfrm>
            <a:off x="-42925" y="5057900"/>
            <a:ext cx="9186900" cy="14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" name="Google Shape;148;p23"/>
          <p:cNvGrpSpPr/>
          <p:nvPr/>
        </p:nvGrpSpPr>
        <p:grpSpPr>
          <a:xfrm>
            <a:off x="-78611" y="4587462"/>
            <a:ext cx="901528" cy="634508"/>
            <a:chOff x="263404" y="3295787"/>
            <a:chExt cx="2354475" cy="1657544"/>
          </a:xfrm>
        </p:grpSpPr>
        <p:sp>
          <p:nvSpPr>
            <p:cNvPr id="149" name="Google Shape;149;p23"/>
            <p:cNvSpPr/>
            <p:nvPr/>
          </p:nvSpPr>
          <p:spPr>
            <a:xfrm>
              <a:off x="1327475" y="3295787"/>
              <a:ext cx="449561" cy="1200281"/>
            </a:xfrm>
            <a:custGeom>
              <a:avLst/>
              <a:gdLst/>
              <a:ahLst/>
              <a:cxnLst/>
              <a:rect l="l" t="t" r="r" b="b"/>
              <a:pathLst>
                <a:path w="2453" h="6523" extrusionOk="0">
                  <a:moveTo>
                    <a:pt x="2452" y="0"/>
                  </a:moveTo>
                  <a:lnTo>
                    <a:pt x="2452" y="0"/>
                  </a:lnTo>
                  <a:cubicBezTo>
                    <a:pt x="1574" y="496"/>
                    <a:pt x="874" y="1303"/>
                    <a:pt x="505" y="2242"/>
                  </a:cubicBezTo>
                  <a:cubicBezTo>
                    <a:pt x="374" y="2578"/>
                    <a:pt x="284" y="2931"/>
                    <a:pt x="211" y="3286"/>
                  </a:cubicBezTo>
                  <a:cubicBezTo>
                    <a:pt x="70" y="3970"/>
                    <a:pt x="0" y="4705"/>
                    <a:pt x="162" y="5392"/>
                  </a:cubicBezTo>
                  <a:cubicBezTo>
                    <a:pt x="231" y="5684"/>
                    <a:pt x="611" y="6522"/>
                    <a:pt x="928" y="6522"/>
                  </a:cubicBezTo>
                  <a:cubicBezTo>
                    <a:pt x="1041" y="6522"/>
                    <a:pt x="1146" y="6416"/>
                    <a:pt x="1226" y="6141"/>
                  </a:cubicBezTo>
                  <a:cubicBezTo>
                    <a:pt x="1554" y="5019"/>
                    <a:pt x="1558" y="3800"/>
                    <a:pt x="2062" y="2745"/>
                  </a:cubicBezTo>
                  <a:cubicBezTo>
                    <a:pt x="1796" y="2712"/>
                    <a:pt x="1547" y="2557"/>
                    <a:pt x="1399" y="2332"/>
                  </a:cubicBezTo>
                  <a:lnTo>
                    <a:pt x="1399" y="2332"/>
                  </a:lnTo>
                  <a:cubicBezTo>
                    <a:pt x="1410" y="2333"/>
                    <a:pt x="1420" y="2333"/>
                    <a:pt x="1430" y="2333"/>
                  </a:cubicBezTo>
                  <a:cubicBezTo>
                    <a:pt x="1694" y="2333"/>
                    <a:pt x="1933" y="2145"/>
                    <a:pt x="2065" y="1915"/>
                  </a:cubicBezTo>
                  <a:cubicBezTo>
                    <a:pt x="2202" y="1674"/>
                    <a:pt x="2245" y="1396"/>
                    <a:pt x="2285" y="1122"/>
                  </a:cubicBezTo>
                  <a:cubicBezTo>
                    <a:pt x="2342" y="748"/>
                    <a:pt x="2396" y="375"/>
                    <a:pt x="2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473433" y="3699134"/>
              <a:ext cx="1009085" cy="791968"/>
            </a:xfrm>
            <a:custGeom>
              <a:avLst/>
              <a:gdLst/>
              <a:ahLst/>
              <a:cxnLst/>
              <a:rect l="l" t="t" r="r" b="b"/>
              <a:pathLst>
                <a:path w="5506" h="4304" extrusionOk="0">
                  <a:moveTo>
                    <a:pt x="632" y="0"/>
                  </a:moveTo>
                  <a:cubicBezTo>
                    <a:pt x="420" y="0"/>
                    <a:pt x="209" y="16"/>
                    <a:pt x="0" y="46"/>
                  </a:cubicBezTo>
                  <a:cubicBezTo>
                    <a:pt x="274" y="307"/>
                    <a:pt x="547" y="569"/>
                    <a:pt x="820" y="830"/>
                  </a:cubicBezTo>
                  <a:cubicBezTo>
                    <a:pt x="1020" y="1021"/>
                    <a:pt x="1225" y="1215"/>
                    <a:pt x="1479" y="1321"/>
                  </a:cubicBezTo>
                  <a:cubicBezTo>
                    <a:pt x="1588" y="1366"/>
                    <a:pt x="1709" y="1391"/>
                    <a:pt x="1828" y="1391"/>
                  </a:cubicBezTo>
                  <a:cubicBezTo>
                    <a:pt x="1986" y="1391"/>
                    <a:pt x="2141" y="1346"/>
                    <a:pt x="2260" y="1242"/>
                  </a:cubicBezTo>
                  <a:lnTo>
                    <a:pt x="2260" y="1242"/>
                  </a:lnTo>
                  <a:cubicBezTo>
                    <a:pt x="2281" y="1511"/>
                    <a:pt x="2180" y="1785"/>
                    <a:pt x="1990" y="1976"/>
                  </a:cubicBezTo>
                  <a:cubicBezTo>
                    <a:pt x="3035" y="2499"/>
                    <a:pt x="3784" y="3461"/>
                    <a:pt x="4731" y="4148"/>
                  </a:cubicBezTo>
                  <a:cubicBezTo>
                    <a:pt x="4882" y="4257"/>
                    <a:pt x="4997" y="4303"/>
                    <a:pt x="5084" y="4303"/>
                  </a:cubicBezTo>
                  <a:cubicBezTo>
                    <a:pt x="5505" y="4303"/>
                    <a:pt x="5252" y="3210"/>
                    <a:pt x="5112" y="2903"/>
                  </a:cubicBezTo>
                  <a:cubicBezTo>
                    <a:pt x="4821" y="2260"/>
                    <a:pt x="4316" y="1723"/>
                    <a:pt x="3786" y="1269"/>
                  </a:cubicBezTo>
                  <a:cubicBezTo>
                    <a:pt x="3511" y="1033"/>
                    <a:pt x="3224" y="809"/>
                    <a:pt x="2913" y="624"/>
                  </a:cubicBezTo>
                  <a:cubicBezTo>
                    <a:pt x="2228" y="216"/>
                    <a:pt x="1430" y="0"/>
                    <a:pt x="6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263404" y="4322738"/>
              <a:ext cx="1298101" cy="489644"/>
            </a:xfrm>
            <a:custGeom>
              <a:avLst/>
              <a:gdLst/>
              <a:ahLst/>
              <a:cxnLst/>
              <a:rect l="l" t="t" r="r" b="b"/>
              <a:pathLst>
                <a:path w="7083" h="2661" extrusionOk="0">
                  <a:moveTo>
                    <a:pt x="4637" y="1"/>
                  </a:moveTo>
                  <a:cubicBezTo>
                    <a:pt x="4133" y="1"/>
                    <a:pt x="3624" y="96"/>
                    <a:pt x="3144" y="225"/>
                  </a:cubicBezTo>
                  <a:cubicBezTo>
                    <a:pt x="2795" y="319"/>
                    <a:pt x="2449" y="430"/>
                    <a:pt x="2120" y="582"/>
                  </a:cubicBezTo>
                  <a:cubicBezTo>
                    <a:pt x="1205" y="1006"/>
                    <a:pt x="443" y="1754"/>
                    <a:pt x="0" y="2661"/>
                  </a:cubicBezTo>
                  <a:cubicBezTo>
                    <a:pt x="370" y="2582"/>
                    <a:pt x="740" y="2504"/>
                    <a:pt x="1109" y="2426"/>
                  </a:cubicBezTo>
                  <a:cubicBezTo>
                    <a:pt x="1379" y="2368"/>
                    <a:pt x="1656" y="2310"/>
                    <a:pt x="1886" y="2158"/>
                  </a:cubicBezTo>
                  <a:cubicBezTo>
                    <a:pt x="2118" y="2008"/>
                    <a:pt x="2295" y="1744"/>
                    <a:pt x="2262" y="1469"/>
                  </a:cubicBezTo>
                  <a:lnTo>
                    <a:pt x="2262" y="1469"/>
                  </a:lnTo>
                  <a:cubicBezTo>
                    <a:pt x="2496" y="1604"/>
                    <a:pt x="2666" y="1843"/>
                    <a:pt x="2715" y="2106"/>
                  </a:cubicBezTo>
                  <a:cubicBezTo>
                    <a:pt x="3737" y="1538"/>
                    <a:pt x="4954" y="1462"/>
                    <a:pt x="6055" y="1068"/>
                  </a:cubicBezTo>
                  <a:cubicBezTo>
                    <a:pt x="7083" y="700"/>
                    <a:pt x="5642" y="122"/>
                    <a:pt x="5243" y="51"/>
                  </a:cubicBezTo>
                  <a:cubicBezTo>
                    <a:pt x="5043" y="16"/>
                    <a:pt x="4840" y="1"/>
                    <a:pt x="4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267070" y="4110024"/>
              <a:ext cx="1304699" cy="401320"/>
            </a:xfrm>
            <a:custGeom>
              <a:avLst/>
              <a:gdLst/>
              <a:ahLst/>
              <a:cxnLst/>
              <a:rect l="l" t="t" r="r" b="b"/>
              <a:pathLst>
                <a:path w="7119" h="2181" extrusionOk="0">
                  <a:moveTo>
                    <a:pt x="2723" y="0"/>
                  </a:moveTo>
                  <a:cubicBezTo>
                    <a:pt x="1747" y="0"/>
                    <a:pt x="773" y="333"/>
                    <a:pt x="1" y="932"/>
                  </a:cubicBezTo>
                  <a:cubicBezTo>
                    <a:pt x="367" y="1024"/>
                    <a:pt x="734" y="1117"/>
                    <a:pt x="1099" y="1211"/>
                  </a:cubicBezTo>
                  <a:cubicBezTo>
                    <a:pt x="1320" y="1267"/>
                    <a:pt x="1544" y="1323"/>
                    <a:pt x="1770" y="1323"/>
                  </a:cubicBezTo>
                  <a:cubicBezTo>
                    <a:pt x="1818" y="1323"/>
                    <a:pt x="1867" y="1320"/>
                    <a:pt x="1915" y="1314"/>
                  </a:cubicBezTo>
                  <a:cubicBezTo>
                    <a:pt x="2189" y="1280"/>
                    <a:pt x="2466" y="1122"/>
                    <a:pt x="2557" y="861"/>
                  </a:cubicBezTo>
                  <a:cubicBezTo>
                    <a:pt x="2707" y="1085"/>
                    <a:pt x="2754" y="1374"/>
                    <a:pt x="2683" y="1633"/>
                  </a:cubicBezTo>
                  <a:cubicBezTo>
                    <a:pt x="2753" y="1629"/>
                    <a:pt x="2823" y="1627"/>
                    <a:pt x="2893" y="1627"/>
                  </a:cubicBezTo>
                  <a:cubicBezTo>
                    <a:pt x="3986" y="1627"/>
                    <a:pt x="5046" y="2048"/>
                    <a:pt x="6138" y="2171"/>
                  </a:cubicBezTo>
                  <a:cubicBezTo>
                    <a:pt x="6193" y="2178"/>
                    <a:pt x="6242" y="2181"/>
                    <a:pt x="6286" y="2181"/>
                  </a:cubicBezTo>
                  <a:cubicBezTo>
                    <a:pt x="7119" y="2181"/>
                    <a:pt x="6168" y="1129"/>
                    <a:pt x="5857" y="901"/>
                  </a:cubicBezTo>
                  <a:cubicBezTo>
                    <a:pt x="5288" y="487"/>
                    <a:pt x="4584" y="266"/>
                    <a:pt x="3899" y="132"/>
                  </a:cubicBezTo>
                  <a:cubicBezTo>
                    <a:pt x="3544" y="63"/>
                    <a:pt x="3184" y="9"/>
                    <a:pt x="2821" y="1"/>
                  </a:cubicBezTo>
                  <a:cubicBezTo>
                    <a:pt x="2788" y="0"/>
                    <a:pt x="2756" y="0"/>
                    <a:pt x="2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1382823" y="3801994"/>
              <a:ext cx="1099987" cy="692972"/>
            </a:xfrm>
            <a:custGeom>
              <a:avLst/>
              <a:gdLst/>
              <a:ahLst/>
              <a:cxnLst/>
              <a:rect l="l" t="t" r="r" b="b"/>
              <a:pathLst>
                <a:path w="6002" h="3766" extrusionOk="0">
                  <a:moveTo>
                    <a:pt x="4836" y="1"/>
                  </a:moveTo>
                  <a:cubicBezTo>
                    <a:pt x="4220" y="1"/>
                    <a:pt x="3604" y="127"/>
                    <a:pt x="3040" y="375"/>
                  </a:cubicBezTo>
                  <a:cubicBezTo>
                    <a:pt x="2709" y="524"/>
                    <a:pt x="2396" y="708"/>
                    <a:pt x="2094" y="910"/>
                  </a:cubicBezTo>
                  <a:cubicBezTo>
                    <a:pt x="1514" y="1296"/>
                    <a:pt x="946" y="1768"/>
                    <a:pt x="579" y="2369"/>
                  </a:cubicBezTo>
                  <a:cubicBezTo>
                    <a:pt x="400" y="2665"/>
                    <a:pt x="0" y="3765"/>
                    <a:pt x="470" y="3765"/>
                  </a:cubicBezTo>
                  <a:cubicBezTo>
                    <a:pt x="553" y="3765"/>
                    <a:pt x="663" y="3731"/>
                    <a:pt x="807" y="3651"/>
                  </a:cubicBezTo>
                  <a:cubicBezTo>
                    <a:pt x="1828" y="3084"/>
                    <a:pt x="2691" y="2222"/>
                    <a:pt x="3792" y="1831"/>
                  </a:cubicBezTo>
                  <a:cubicBezTo>
                    <a:pt x="3626" y="1619"/>
                    <a:pt x="3559" y="1334"/>
                    <a:pt x="3612" y="1070"/>
                  </a:cubicBezTo>
                  <a:lnTo>
                    <a:pt x="3612" y="1070"/>
                  </a:lnTo>
                  <a:cubicBezTo>
                    <a:pt x="3740" y="1213"/>
                    <a:pt x="3933" y="1276"/>
                    <a:pt x="4129" y="1276"/>
                  </a:cubicBezTo>
                  <a:cubicBezTo>
                    <a:pt x="4213" y="1276"/>
                    <a:pt x="4298" y="1264"/>
                    <a:pt x="4378" y="1242"/>
                  </a:cubicBezTo>
                  <a:cubicBezTo>
                    <a:pt x="4643" y="1168"/>
                    <a:pt x="4871" y="1000"/>
                    <a:pt x="5092" y="835"/>
                  </a:cubicBezTo>
                  <a:cubicBezTo>
                    <a:pt x="5396" y="608"/>
                    <a:pt x="5699" y="383"/>
                    <a:pt x="6001" y="156"/>
                  </a:cubicBezTo>
                  <a:cubicBezTo>
                    <a:pt x="5622" y="52"/>
                    <a:pt x="5229" y="1"/>
                    <a:pt x="4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1312630" y="4358251"/>
              <a:ext cx="1244770" cy="595080"/>
            </a:xfrm>
            <a:custGeom>
              <a:avLst/>
              <a:gdLst/>
              <a:ahLst/>
              <a:cxnLst/>
              <a:rect l="l" t="t" r="r" b="b"/>
              <a:pathLst>
                <a:path w="6792" h="3234" extrusionOk="0">
                  <a:moveTo>
                    <a:pt x="2066" y="0"/>
                  </a:moveTo>
                  <a:cubicBezTo>
                    <a:pt x="2013" y="0"/>
                    <a:pt x="1960" y="1"/>
                    <a:pt x="1907" y="4"/>
                  </a:cubicBezTo>
                  <a:cubicBezTo>
                    <a:pt x="1501" y="25"/>
                    <a:pt x="1" y="425"/>
                    <a:pt x="977" y="915"/>
                  </a:cubicBezTo>
                  <a:cubicBezTo>
                    <a:pt x="2021" y="1439"/>
                    <a:pt x="3220" y="1666"/>
                    <a:pt x="4165" y="2353"/>
                  </a:cubicBezTo>
                  <a:cubicBezTo>
                    <a:pt x="4245" y="2097"/>
                    <a:pt x="4443" y="1881"/>
                    <a:pt x="4690" y="1777"/>
                  </a:cubicBezTo>
                  <a:lnTo>
                    <a:pt x="4690" y="1777"/>
                  </a:lnTo>
                  <a:cubicBezTo>
                    <a:pt x="4625" y="2044"/>
                    <a:pt x="4768" y="2329"/>
                    <a:pt x="4980" y="2506"/>
                  </a:cubicBezTo>
                  <a:cubicBezTo>
                    <a:pt x="5190" y="2684"/>
                    <a:pt x="5457" y="2776"/>
                    <a:pt x="5718" y="2866"/>
                  </a:cubicBezTo>
                  <a:lnTo>
                    <a:pt x="6791" y="3234"/>
                  </a:lnTo>
                  <a:cubicBezTo>
                    <a:pt x="6463" y="2280"/>
                    <a:pt x="5797" y="1445"/>
                    <a:pt x="4939" y="912"/>
                  </a:cubicBezTo>
                  <a:cubicBezTo>
                    <a:pt x="4632" y="721"/>
                    <a:pt x="4302" y="568"/>
                    <a:pt x="3967" y="432"/>
                  </a:cubicBezTo>
                  <a:cubicBezTo>
                    <a:pt x="3367" y="190"/>
                    <a:pt x="2716" y="0"/>
                    <a:pt x="2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1273594" y="4188228"/>
              <a:ext cx="1344285" cy="326797"/>
            </a:xfrm>
            <a:custGeom>
              <a:avLst/>
              <a:gdLst/>
              <a:ahLst/>
              <a:cxnLst/>
              <a:rect l="l" t="t" r="r" b="b"/>
              <a:pathLst>
                <a:path w="7335" h="1776" extrusionOk="0">
                  <a:moveTo>
                    <a:pt x="4138" y="0"/>
                  </a:moveTo>
                  <a:cubicBezTo>
                    <a:pt x="3947" y="0"/>
                    <a:pt x="3755" y="9"/>
                    <a:pt x="3564" y="23"/>
                  </a:cubicBezTo>
                  <a:cubicBezTo>
                    <a:pt x="2866" y="72"/>
                    <a:pt x="2141" y="205"/>
                    <a:pt x="1525" y="549"/>
                  </a:cubicBezTo>
                  <a:cubicBezTo>
                    <a:pt x="1170" y="745"/>
                    <a:pt x="1" y="1764"/>
                    <a:pt x="1092" y="1776"/>
                  </a:cubicBezTo>
                  <a:cubicBezTo>
                    <a:pt x="1108" y="1776"/>
                    <a:pt x="1125" y="1776"/>
                    <a:pt x="1142" y="1776"/>
                  </a:cubicBezTo>
                  <a:cubicBezTo>
                    <a:pt x="2018" y="1776"/>
                    <a:pt x="2898" y="1594"/>
                    <a:pt x="3769" y="1594"/>
                  </a:cubicBezTo>
                  <a:cubicBezTo>
                    <a:pt x="4043" y="1594"/>
                    <a:pt x="4316" y="1612"/>
                    <a:pt x="4588" y="1660"/>
                  </a:cubicBezTo>
                  <a:cubicBezTo>
                    <a:pt x="4547" y="1394"/>
                    <a:pt x="4629" y="1112"/>
                    <a:pt x="4806" y="910"/>
                  </a:cubicBezTo>
                  <a:cubicBezTo>
                    <a:pt x="4865" y="1179"/>
                    <a:pt x="5120" y="1371"/>
                    <a:pt x="5387" y="1437"/>
                  </a:cubicBezTo>
                  <a:cubicBezTo>
                    <a:pt x="5498" y="1465"/>
                    <a:pt x="5612" y="1475"/>
                    <a:pt x="5726" y="1475"/>
                  </a:cubicBezTo>
                  <a:cubicBezTo>
                    <a:pt x="5887" y="1475"/>
                    <a:pt x="6049" y="1455"/>
                    <a:pt x="6210" y="1434"/>
                  </a:cubicBezTo>
                  <a:cubicBezTo>
                    <a:pt x="6584" y="1387"/>
                    <a:pt x="6959" y="1339"/>
                    <a:pt x="7334" y="1292"/>
                  </a:cubicBezTo>
                  <a:cubicBezTo>
                    <a:pt x="6618" y="580"/>
                    <a:pt x="5654" y="124"/>
                    <a:pt x="4648" y="24"/>
                  </a:cubicBezTo>
                  <a:cubicBezTo>
                    <a:pt x="4479" y="7"/>
                    <a:pt x="4309" y="0"/>
                    <a:pt x="4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23"/>
          <p:cNvSpPr/>
          <p:nvPr/>
        </p:nvSpPr>
        <p:spPr>
          <a:xfrm>
            <a:off x="8645168" y="4718596"/>
            <a:ext cx="120220" cy="385859"/>
          </a:xfrm>
          <a:custGeom>
            <a:avLst/>
            <a:gdLst/>
            <a:ahLst/>
            <a:cxnLst/>
            <a:rect l="l" t="t" r="r" b="b"/>
            <a:pathLst>
              <a:path w="925" h="2957" extrusionOk="0">
                <a:moveTo>
                  <a:pt x="1" y="0"/>
                </a:moveTo>
                <a:lnTo>
                  <a:pt x="1" y="2957"/>
                </a:lnTo>
                <a:lnTo>
                  <a:pt x="925" y="2957"/>
                </a:lnTo>
                <a:lnTo>
                  <a:pt x="92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/>
          <p:nvPr/>
        </p:nvSpPr>
        <p:spPr>
          <a:xfrm>
            <a:off x="8262673" y="4102553"/>
            <a:ext cx="881310" cy="782418"/>
          </a:xfrm>
          <a:custGeom>
            <a:avLst/>
            <a:gdLst/>
            <a:ahLst/>
            <a:cxnLst/>
            <a:rect l="l" t="t" r="r" b="b"/>
            <a:pathLst>
              <a:path w="6781" h="5996" extrusionOk="0">
                <a:moveTo>
                  <a:pt x="3423" y="1"/>
                </a:moveTo>
                <a:cubicBezTo>
                  <a:pt x="3423" y="1"/>
                  <a:pt x="0" y="5993"/>
                  <a:pt x="3418" y="5996"/>
                </a:cubicBezTo>
                <a:cubicBezTo>
                  <a:pt x="3418" y="5996"/>
                  <a:pt x="3419" y="5996"/>
                  <a:pt x="3419" y="5996"/>
                </a:cubicBezTo>
                <a:cubicBezTo>
                  <a:pt x="6781" y="5996"/>
                  <a:pt x="3423" y="1"/>
                  <a:pt x="3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>
            <a:spLocks noGrp="1"/>
          </p:cNvSpPr>
          <p:nvPr>
            <p:ph type="subTitle" idx="1"/>
          </p:nvPr>
        </p:nvSpPr>
        <p:spPr>
          <a:xfrm>
            <a:off x="720000" y="2254475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7"/>
          <p:cNvSpPr txBox="1">
            <a:spLocks noGrp="1"/>
          </p:cNvSpPr>
          <p:nvPr>
            <p:ph type="subTitle" idx="2"/>
          </p:nvPr>
        </p:nvSpPr>
        <p:spPr>
          <a:xfrm>
            <a:off x="3419275" y="2254475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7"/>
          <p:cNvSpPr txBox="1">
            <a:spLocks noGrp="1"/>
          </p:cNvSpPr>
          <p:nvPr>
            <p:ph type="subTitle" idx="3"/>
          </p:nvPr>
        </p:nvSpPr>
        <p:spPr>
          <a:xfrm>
            <a:off x="720000" y="3969000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7"/>
          <p:cNvSpPr txBox="1">
            <a:spLocks noGrp="1"/>
          </p:cNvSpPr>
          <p:nvPr>
            <p:ph type="subTitle" idx="4"/>
          </p:nvPr>
        </p:nvSpPr>
        <p:spPr>
          <a:xfrm>
            <a:off x="3419271" y="3969000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7"/>
          <p:cNvSpPr txBox="1">
            <a:spLocks noGrp="1"/>
          </p:cNvSpPr>
          <p:nvPr>
            <p:ph type="subTitle" idx="5"/>
          </p:nvPr>
        </p:nvSpPr>
        <p:spPr>
          <a:xfrm>
            <a:off x="6118550" y="2254475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7"/>
          <p:cNvSpPr txBox="1">
            <a:spLocks noGrp="1"/>
          </p:cNvSpPr>
          <p:nvPr>
            <p:ph type="subTitle" idx="6"/>
          </p:nvPr>
        </p:nvSpPr>
        <p:spPr>
          <a:xfrm>
            <a:off x="6118550" y="3969000"/>
            <a:ext cx="23055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7"/>
          <p:cNvSpPr txBox="1">
            <a:spLocks noGrp="1"/>
          </p:cNvSpPr>
          <p:nvPr>
            <p:ph type="subTitle" idx="7"/>
          </p:nvPr>
        </p:nvSpPr>
        <p:spPr>
          <a:xfrm>
            <a:off x="720000" y="1954925"/>
            <a:ext cx="23055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subTitle" idx="8"/>
          </p:nvPr>
        </p:nvSpPr>
        <p:spPr>
          <a:xfrm>
            <a:off x="3419275" y="1954925"/>
            <a:ext cx="23055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subTitle" idx="9"/>
          </p:nvPr>
        </p:nvSpPr>
        <p:spPr>
          <a:xfrm>
            <a:off x="6118550" y="1954925"/>
            <a:ext cx="23055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subTitle" idx="13"/>
          </p:nvPr>
        </p:nvSpPr>
        <p:spPr>
          <a:xfrm>
            <a:off x="6118550" y="3669300"/>
            <a:ext cx="23055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subTitle" idx="14"/>
          </p:nvPr>
        </p:nvSpPr>
        <p:spPr>
          <a:xfrm>
            <a:off x="720000" y="3669300"/>
            <a:ext cx="23055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7"/>
          <p:cNvSpPr txBox="1">
            <a:spLocks noGrp="1"/>
          </p:cNvSpPr>
          <p:nvPr>
            <p:ph type="subTitle" idx="15"/>
          </p:nvPr>
        </p:nvSpPr>
        <p:spPr>
          <a:xfrm>
            <a:off x="3419275" y="3669300"/>
            <a:ext cx="23055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000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7"/>
          <p:cNvSpPr/>
          <p:nvPr/>
        </p:nvSpPr>
        <p:spPr>
          <a:xfrm>
            <a:off x="-42925" y="4916725"/>
            <a:ext cx="9186900" cy="286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" name="Google Shape;214;p27"/>
          <p:cNvGrpSpPr/>
          <p:nvPr/>
        </p:nvGrpSpPr>
        <p:grpSpPr>
          <a:xfrm rot="3604315">
            <a:off x="8201590" y="4164781"/>
            <a:ext cx="920488" cy="1067248"/>
            <a:chOff x="1360831" y="2297971"/>
            <a:chExt cx="523831" cy="629254"/>
          </a:xfrm>
        </p:grpSpPr>
        <p:sp>
          <p:nvSpPr>
            <p:cNvPr id="215" name="Google Shape;215;p27"/>
            <p:cNvSpPr/>
            <p:nvPr/>
          </p:nvSpPr>
          <p:spPr>
            <a:xfrm>
              <a:off x="1527156" y="2301754"/>
              <a:ext cx="357507" cy="625471"/>
            </a:xfrm>
            <a:custGeom>
              <a:avLst/>
              <a:gdLst/>
              <a:ahLst/>
              <a:cxnLst/>
              <a:rect l="l" t="t" r="r" b="b"/>
              <a:pathLst>
                <a:path w="14035" h="23857" extrusionOk="0">
                  <a:moveTo>
                    <a:pt x="4826" y="1"/>
                  </a:moveTo>
                  <a:cubicBezTo>
                    <a:pt x="4062" y="1"/>
                    <a:pt x="3355" y="553"/>
                    <a:pt x="2836" y="1146"/>
                  </a:cubicBezTo>
                  <a:cubicBezTo>
                    <a:pt x="1321" y="2874"/>
                    <a:pt x="0" y="5322"/>
                    <a:pt x="696" y="7513"/>
                  </a:cubicBezTo>
                  <a:cubicBezTo>
                    <a:pt x="1783" y="10937"/>
                    <a:pt x="9449" y="23800"/>
                    <a:pt x="9449" y="23800"/>
                  </a:cubicBezTo>
                  <a:cubicBezTo>
                    <a:pt x="9449" y="23800"/>
                    <a:pt x="9449" y="23800"/>
                    <a:pt x="9449" y="23800"/>
                  </a:cubicBezTo>
                  <a:lnTo>
                    <a:pt x="9449" y="23800"/>
                  </a:lnTo>
                  <a:cubicBezTo>
                    <a:pt x="9507" y="23839"/>
                    <a:pt x="9570" y="23856"/>
                    <a:pt x="9635" y="23856"/>
                  </a:cubicBezTo>
                  <a:cubicBezTo>
                    <a:pt x="9838" y="23856"/>
                    <a:pt x="10051" y="23686"/>
                    <a:pt x="10115" y="23479"/>
                  </a:cubicBezTo>
                  <a:cubicBezTo>
                    <a:pt x="10202" y="23205"/>
                    <a:pt x="10112" y="22911"/>
                    <a:pt x="10031" y="22636"/>
                  </a:cubicBezTo>
                  <a:cubicBezTo>
                    <a:pt x="9063" y="19360"/>
                    <a:pt x="9169" y="15775"/>
                    <a:pt x="10328" y="12561"/>
                  </a:cubicBezTo>
                  <a:cubicBezTo>
                    <a:pt x="10718" y="11485"/>
                    <a:pt x="11219" y="10453"/>
                    <a:pt x="11718" y="9424"/>
                  </a:cubicBezTo>
                  <a:cubicBezTo>
                    <a:pt x="12165" y="8506"/>
                    <a:pt x="12610" y="7588"/>
                    <a:pt x="13057" y="6671"/>
                  </a:cubicBezTo>
                  <a:cubicBezTo>
                    <a:pt x="13539" y="5680"/>
                    <a:pt x="14034" y="4605"/>
                    <a:pt x="13855" y="3517"/>
                  </a:cubicBezTo>
                  <a:cubicBezTo>
                    <a:pt x="13682" y="2481"/>
                    <a:pt x="12844" y="1585"/>
                    <a:pt x="11821" y="1345"/>
                  </a:cubicBezTo>
                  <a:cubicBezTo>
                    <a:pt x="11574" y="1287"/>
                    <a:pt x="11322" y="1265"/>
                    <a:pt x="11068" y="1265"/>
                  </a:cubicBezTo>
                  <a:cubicBezTo>
                    <a:pt x="10183" y="1265"/>
                    <a:pt x="9266" y="1538"/>
                    <a:pt x="8400" y="1538"/>
                  </a:cubicBezTo>
                  <a:cubicBezTo>
                    <a:pt x="7997" y="1538"/>
                    <a:pt x="7606" y="1479"/>
                    <a:pt x="7233" y="1307"/>
                  </a:cubicBezTo>
                  <a:cubicBezTo>
                    <a:pt x="6474" y="956"/>
                    <a:pt x="5923" y="174"/>
                    <a:pt x="5099" y="25"/>
                  </a:cubicBezTo>
                  <a:cubicBezTo>
                    <a:pt x="5008" y="8"/>
                    <a:pt x="4916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7"/>
            <p:cNvSpPr/>
            <p:nvPr/>
          </p:nvSpPr>
          <p:spPr>
            <a:xfrm>
              <a:off x="1524777" y="2400725"/>
              <a:ext cx="129535" cy="99049"/>
            </a:xfrm>
            <a:custGeom>
              <a:avLst/>
              <a:gdLst/>
              <a:ahLst/>
              <a:cxnLst/>
              <a:rect l="l" t="t" r="r" b="b"/>
              <a:pathLst>
                <a:path w="3531" h="2700" extrusionOk="0">
                  <a:moveTo>
                    <a:pt x="554" y="0"/>
                  </a:moveTo>
                  <a:lnTo>
                    <a:pt x="0" y="929"/>
                  </a:lnTo>
                  <a:lnTo>
                    <a:pt x="2978" y="2700"/>
                  </a:lnTo>
                  <a:lnTo>
                    <a:pt x="3531" y="1770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1360831" y="2313672"/>
              <a:ext cx="295388" cy="166513"/>
            </a:xfrm>
            <a:custGeom>
              <a:avLst/>
              <a:gdLst/>
              <a:ahLst/>
              <a:cxnLst/>
              <a:rect l="l" t="t" r="r" b="b"/>
              <a:pathLst>
                <a:path w="8052" h="4539" extrusionOk="0">
                  <a:moveTo>
                    <a:pt x="0" y="0"/>
                  </a:moveTo>
                  <a:cubicBezTo>
                    <a:pt x="0" y="0"/>
                    <a:pt x="2575" y="4539"/>
                    <a:pt x="4649" y="4539"/>
                  </a:cubicBezTo>
                  <a:cubicBezTo>
                    <a:pt x="5156" y="4539"/>
                    <a:pt x="5634" y="4267"/>
                    <a:pt x="6036" y="3590"/>
                  </a:cubicBezTo>
                  <a:cubicBezTo>
                    <a:pt x="8052" y="201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7"/>
            <p:cNvSpPr/>
            <p:nvPr/>
          </p:nvSpPr>
          <p:spPr>
            <a:xfrm>
              <a:off x="1360831" y="2313672"/>
              <a:ext cx="295388" cy="131736"/>
            </a:xfrm>
            <a:custGeom>
              <a:avLst/>
              <a:gdLst/>
              <a:ahLst/>
              <a:cxnLst/>
              <a:rect l="l" t="t" r="r" b="b"/>
              <a:pathLst>
                <a:path w="8052" h="3591" extrusionOk="0">
                  <a:moveTo>
                    <a:pt x="0" y="0"/>
                  </a:moveTo>
                  <a:lnTo>
                    <a:pt x="6036" y="3590"/>
                  </a:lnTo>
                  <a:cubicBezTo>
                    <a:pt x="8052" y="201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7"/>
            <p:cNvSpPr/>
            <p:nvPr/>
          </p:nvSpPr>
          <p:spPr>
            <a:xfrm>
              <a:off x="1686851" y="2385098"/>
              <a:ext cx="129498" cy="99086"/>
            </a:xfrm>
            <a:custGeom>
              <a:avLst/>
              <a:gdLst/>
              <a:ahLst/>
              <a:cxnLst/>
              <a:rect l="l" t="t" r="r" b="b"/>
              <a:pathLst>
                <a:path w="3530" h="2701" extrusionOk="0">
                  <a:moveTo>
                    <a:pt x="552" y="0"/>
                  </a:moveTo>
                  <a:lnTo>
                    <a:pt x="0" y="930"/>
                  </a:lnTo>
                  <a:lnTo>
                    <a:pt x="2976" y="2701"/>
                  </a:lnTo>
                  <a:lnTo>
                    <a:pt x="3529" y="1771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1522906" y="2297971"/>
              <a:ext cx="295388" cy="166513"/>
            </a:xfrm>
            <a:custGeom>
              <a:avLst/>
              <a:gdLst/>
              <a:ahLst/>
              <a:cxnLst/>
              <a:rect l="l" t="t" r="r" b="b"/>
              <a:pathLst>
                <a:path w="8052" h="4539" extrusionOk="0">
                  <a:moveTo>
                    <a:pt x="0" y="0"/>
                  </a:moveTo>
                  <a:cubicBezTo>
                    <a:pt x="0" y="0"/>
                    <a:pt x="2575" y="4539"/>
                    <a:pt x="4649" y="4539"/>
                  </a:cubicBezTo>
                  <a:cubicBezTo>
                    <a:pt x="5157" y="4539"/>
                    <a:pt x="5634" y="4267"/>
                    <a:pt x="6037" y="3590"/>
                  </a:cubicBezTo>
                  <a:cubicBezTo>
                    <a:pt x="8052" y="20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>
              <a:off x="1522906" y="2297971"/>
              <a:ext cx="295388" cy="131736"/>
            </a:xfrm>
            <a:custGeom>
              <a:avLst/>
              <a:gdLst/>
              <a:ahLst/>
              <a:cxnLst/>
              <a:rect l="l" t="t" r="r" b="b"/>
              <a:pathLst>
                <a:path w="8052" h="3591" extrusionOk="0">
                  <a:moveTo>
                    <a:pt x="0" y="0"/>
                  </a:moveTo>
                  <a:lnTo>
                    <a:pt x="6037" y="3590"/>
                  </a:lnTo>
                  <a:cubicBezTo>
                    <a:pt x="8052" y="20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7"/>
            <p:cNvSpPr/>
            <p:nvPr/>
          </p:nvSpPr>
          <p:spPr>
            <a:xfrm>
              <a:off x="1611280" y="2567752"/>
              <a:ext cx="116732" cy="89255"/>
            </a:xfrm>
            <a:custGeom>
              <a:avLst/>
              <a:gdLst/>
              <a:ahLst/>
              <a:cxnLst/>
              <a:rect l="l" t="t" r="r" b="b"/>
              <a:pathLst>
                <a:path w="3182" h="2433" extrusionOk="0">
                  <a:moveTo>
                    <a:pt x="498" y="1"/>
                  </a:moveTo>
                  <a:lnTo>
                    <a:pt x="0" y="838"/>
                  </a:lnTo>
                  <a:lnTo>
                    <a:pt x="2682" y="2433"/>
                  </a:lnTo>
                  <a:lnTo>
                    <a:pt x="3181" y="1596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7"/>
            <p:cNvSpPr/>
            <p:nvPr/>
          </p:nvSpPr>
          <p:spPr>
            <a:xfrm>
              <a:off x="1463513" y="2489320"/>
              <a:ext cx="266223" cy="150078"/>
            </a:xfrm>
            <a:custGeom>
              <a:avLst/>
              <a:gdLst/>
              <a:ahLst/>
              <a:cxnLst/>
              <a:rect l="l" t="t" r="r" b="b"/>
              <a:pathLst>
                <a:path w="7257" h="4091" extrusionOk="0">
                  <a:moveTo>
                    <a:pt x="0" y="1"/>
                  </a:moveTo>
                  <a:cubicBezTo>
                    <a:pt x="0" y="1"/>
                    <a:pt x="2321" y="4091"/>
                    <a:pt x="4189" y="4091"/>
                  </a:cubicBezTo>
                  <a:cubicBezTo>
                    <a:pt x="4647" y="4091"/>
                    <a:pt x="5077" y="3846"/>
                    <a:pt x="5440" y="3236"/>
                  </a:cubicBezTo>
                  <a:cubicBezTo>
                    <a:pt x="7256" y="18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7"/>
            <p:cNvSpPr/>
            <p:nvPr/>
          </p:nvSpPr>
          <p:spPr>
            <a:xfrm>
              <a:off x="1463513" y="2489320"/>
              <a:ext cx="266223" cy="118713"/>
            </a:xfrm>
            <a:custGeom>
              <a:avLst/>
              <a:gdLst/>
              <a:ahLst/>
              <a:cxnLst/>
              <a:rect l="l" t="t" r="r" b="b"/>
              <a:pathLst>
                <a:path w="7257" h="3236" extrusionOk="0">
                  <a:moveTo>
                    <a:pt x="0" y="1"/>
                  </a:moveTo>
                  <a:lnTo>
                    <a:pt x="5440" y="3236"/>
                  </a:lnTo>
                  <a:cubicBezTo>
                    <a:pt x="7256" y="182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1668912" y="2750590"/>
              <a:ext cx="151179" cy="115668"/>
            </a:xfrm>
            <a:custGeom>
              <a:avLst/>
              <a:gdLst/>
              <a:ahLst/>
              <a:cxnLst/>
              <a:rect l="l" t="t" r="r" b="b"/>
              <a:pathLst>
                <a:path w="4121" h="3153" extrusionOk="0">
                  <a:moveTo>
                    <a:pt x="646" y="0"/>
                  </a:moveTo>
                  <a:lnTo>
                    <a:pt x="1" y="1086"/>
                  </a:lnTo>
                  <a:lnTo>
                    <a:pt x="3475" y="3153"/>
                  </a:lnTo>
                  <a:lnTo>
                    <a:pt x="4121" y="2067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1477490" y="2648973"/>
              <a:ext cx="344876" cy="194431"/>
            </a:xfrm>
            <a:custGeom>
              <a:avLst/>
              <a:gdLst/>
              <a:ahLst/>
              <a:cxnLst/>
              <a:rect l="l" t="t" r="r" b="b"/>
              <a:pathLst>
                <a:path w="9401" h="530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006" y="5299"/>
                    <a:pt x="5427" y="5299"/>
                  </a:cubicBezTo>
                  <a:cubicBezTo>
                    <a:pt x="6020" y="5299"/>
                    <a:pt x="6577" y="4982"/>
                    <a:pt x="7047" y="4192"/>
                  </a:cubicBezTo>
                  <a:cubicBezTo>
                    <a:pt x="9400" y="23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1477490" y="2648973"/>
              <a:ext cx="344876" cy="153820"/>
            </a:xfrm>
            <a:custGeom>
              <a:avLst/>
              <a:gdLst/>
              <a:ahLst/>
              <a:cxnLst/>
              <a:rect l="l" t="t" r="r" b="b"/>
              <a:pathLst>
                <a:path w="9401" h="4193" extrusionOk="0">
                  <a:moveTo>
                    <a:pt x="0" y="1"/>
                  </a:moveTo>
                  <a:lnTo>
                    <a:pt x="7047" y="4192"/>
                  </a:lnTo>
                  <a:cubicBezTo>
                    <a:pt x="9400" y="23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7"/>
            <p:cNvSpPr/>
            <p:nvPr/>
          </p:nvSpPr>
          <p:spPr>
            <a:xfrm>
              <a:off x="1684100" y="2444087"/>
              <a:ext cx="139843" cy="240360"/>
            </a:xfrm>
            <a:custGeom>
              <a:avLst/>
              <a:gdLst/>
              <a:ahLst/>
              <a:cxnLst/>
              <a:rect l="l" t="t" r="r" b="b"/>
              <a:pathLst>
                <a:path w="3812" h="6552" extrusionOk="0">
                  <a:moveTo>
                    <a:pt x="3514" y="1"/>
                  </a:moveTo>
                  <a:cubicBezTo>
                    <a:pt x="3354" y="1"/>
                    <a:pt x="3194" y="48"/>
                    <a:pt x="3063" y="140"/>
                  </a:cubicBezTo>
                  <a:cubicBezTo>
                    <a:pt x="2847" y="289"/>
                    <a:pt x="2718" y="553"/>
                    <a:pt x="2731" y="815"/>
                  </a:cubicBezTo>
                  <a:cubicBezTo>
                    <a:pt x="2681" y="802"/>
                    <a:pt x="2629" y="796"/>
                    <a:pt x="2578" y="796"/>
                  </a:cubicBezTo>
                  <a:cubicBezTo>
                    <a:pt x="2386" y="796"/>
                    <a:pt x="2195" y="883"/>
                    <a:pt x="2073" y="1032"/>
                  </a:cubicBezTo>
                  <a:cubicBezTo>
                    <a:pt x="1920" y="1221"/>
                    <a:pt x="1888" y="1500"/>
                    <a:pt x="1996" y="1719"/>
                  </a:cubicBezTo>
                  <a:cubicBezTo>
                    <a:pt x="1890" y="1674"/>
                    <a:pt x="1778" y="1654"/>
                    <a:pt x="1664" y="1654"/>
                  </a:cubicBezTo>
                  <a:cubicBezTo>
                    <a:pt x="1459" y="1654"/>
                    <a:pt x="1250" y="1720"/>
                    <a:pt x="1074" y="1829"/>
                  </a:cubicBezTo>
                  <a:cubicBezTo>
                    <a:pt x="800" y="1999"/>
                    <a:pt x="596" y="2261"/>
                    <a:pt x="433" y="2539"/>
                  </a:cubicBezTo>
                  <a:cubicBezTo>
                    <a:pt x="173" y="2979"/>
                    <a:pt x="1" y="3532"/>
                    <a:pt x="215" y="3997"/>
                  </a:cubicBezTo>
                  <a:cubicBezTo>
                    <a:pt x="356" y="4302"/>
                    <a:pt x="642" y="4516"/>
                    <a:pt x="940" y="4667"/>
                  </a:cubicBezTo>
                  <a:cubicBezTo>
                    <a:pt x="761" y="4924"/>
                    <a:pt x="579" y="5274"/>
                    <a:pt x="764" y="5527"/>
                  </a:cubicBezTo>
                  <a:cubicBezTo>
                    <a:pt x="752" y="5526"/>
                    <a:pt x="740" y="5526"/>
                    <a:pt x="728" y="5526"/>
                  </a:cubicBezTo>
                  <a:cubicBezTo>
                    <a:pt x="547" y="5526"/>
                    <a:pt x="367" y="5622"/>
                    <a:pt x="268" y="5774"/>
                  </a:cubicBezTo>
                  <a:cubicBezTo>
                    <a:pt x="162" y="5935"/>
                    <a:pt x="152" y="6156"/>
                    <a:pt x="242" y="6327"/>
                  </a:cubicBezTo>
                  <a:lnTo>
                    <a:pt x="380" y="6551"/>
                  </a:lnTo>
                  <a:lnTo>
                    <a:pt x="3811" y="59"/>
                  </a:lnTo>
                  <a:cubicBezTo>
                    <a:pt x="3717" y="20"/>
                    <a:pt x="3615" y="1"/>
                    <a:pt x="35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31"/>
          <p:cNvGrpSpPr/>
          <p:nvPr/>
        </p:nvGrpSpPr>
        <p:grpSpPr>
          <a:xfrm>
            <a:off x="3618354" y="1316051"/>
            <a:ext cx="5563826" cy="4240252"/>
            <a:chOff x="3580215" y="1316041"/>
            <a:chExt cx="6134317" cy="4240252"/>
          </a:xfrm>
        </p:grpSpPr>
        <p:sp>
          <p:nvSpPr>
            <p:cNvPr id="256" name="Google Shape;256;p31"/>
            <p:cNvSpPr/>
            <p:nvPr/>
          </p:nvSpPr>
          <p:spPr>
            <a:xfrm rot="7631278">
              <a:off x="3930426" y="3421455"/>
              <a:ext cx="1794366" cy="1770194"/>
            </a:xfrm>
            <a:custGeom>
              <a:avLst/>
              <a:gdLst/>
              <a:ahLst/>
              <a:cxnLst/>
              <a:rect l="l" t="t" r="r" b="b"/>
              <a:pathLst>
                <a:path w="17460" h="13191" extrusionOk="0">
                  <a:moveTo>
                    <a:pt x="7481" y="1"/>
                  </a:moveTo>
                  <a:cubicBezTo>
                    <a:pt x="6258" y="20"/>
                    <a:pt x="5038" y="148"/>
                    <a:pt x="3856" y="372"/>
                  </a:cubicBezTo>
                  <a:cubicBezTo>
                    <a:pt x="2954" y="544"/>
                    <a:pt x="2048" y="809"/>
                    <a:pt x="1305" y="1347"/>
                  </a:cubicBezTo>
                  <a:cubicBezTo>
                    <a:pt x="560" y="1886"/>
                    <a:pt x="1" y="2741"/>
                    <a:pt x="7" y="3660"/>
                  </a:cubicBezTo>
                  <a:cubicBezTo>
                    <a:pt x="17" y="5039"/>
                    <a:pt x="1233" y="6097"/>
                    <a:pt x="2449" y="6749"/>
                  </a:cubicBezTo>
                  <a:cubicBezTo>
                    <a:pt x="3665" y="7400"/>
                    <a:pt x="5042" y="7887"/>
                    <a:pt x="5902" y="8966"/>
                  </a:cubicBezTo>
                  <a:cubicBezTo>
                    <a:pt x="6514" y="9733"/>
                    <a:pt x="6787" y="10709"/>
                    <a:pt x="7260" y="11568"/>
                  </a:cubicBezTo>
                  <a:cubicBezTo>
                    <a:pt x="7719" y="12405"/>
                    <a:pt x="8507" y="13190"/>
                    <a:pt x="9452" y="13190"/>
                  </a:cubicBezTo>
                  <a:cubicBezTo>
                    <a:pt x="9478" y="13190"/>
                    <a:pt x="9505" y="13190"/>
                    <a:pt x="9532" y="13188"/>
                  </a:cubicBezTo>
                  <a:cubicBezTo>
                    <a:pt x="10571" y="13137"/>
                    <a:pt x="11297" y="12185"/>
                    <a:pt x="11955" y="11379"/>
                  </a:cubicBezTo>
                  <a:cubicBezTo>
                    <a:pt x="12696" y="10470"/>
                    <a:pt x="13535" y="9639"/>
                    <a:pt x="14453" y="8906"/>
                  </a:cubicBezTo>
                  <a:cubicBezTo>
                    <a:pt x="15285" y="8242"/>
                    <a:pt x="16192" y="7647"/>
                    <a:pt x="16850" y="6812"/>
                  </a:cubicBezTo>
                  <a:cubicBezTo>
                    <a:pt x="17106" y="6488"/>
                    <a:pt x="17319" y="6113"/>
                    <a:pt x="17459" y="5717"/>
                  </a:cubicBezTo>
                  <a:cubicBezTo>
                    <a:pt x="17443" y="5706"/>
                    <a:pt x="17430" y="5691"/>
                    <a:pt x="17413" y="5680"/>
                  </a:cubicBezTo>
                  <a:cubicBezTo>
                    <a:pt x="17285" y="5591"/>
                    <a:pt x="17114" y="5553"/>
                    <a:pt x="16918" y="5553"/>
                  </a:cubicBezTo>
                  <a:cubicBezTo>
                    <a:pt x="15939" y="5553"/>
                    <a:pt x="14337" y="6477"/>
                    <a:pt x="14337" y="6477"/>
                  </a:cubicBezTo>
                  <a:cubicBezTo>
                    <a:pt x="14337" y="6477"/>
                    <a:pt x="14025" y="6638"/>
                    <a:pt x="13569" y="6638"/>
                  </a:cubicBezTo>
                  <a:cubicBezTo>
                    <a:pt x="12953" y="6638"/>
                    <a:pt x="12073" y="6345"/>
                    <a:pt x="11337" y="4968"/>
                  </a:cubicBezTo>
                  <a:cubicBezTo>
                    <a:pt x="10548" y="3493"/>
                    <a:pt x="9187" y="1642"/>
                    <a:pt x="7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7" name="Google Shape;257;p31"/>
            <p:cNvGrpSpPr/>
            <p:nvPr/>
          </p:nvGrpSpPr>
          <p:grpSpPr>
            <a:xfrm>
              <a:off x="5206695" y="1316041"/>
              <a:ext cx="4507837" cy="3841386"/>
              <a:chOff x="5206695" y="1163641"/>
              <a:chExt cx="4507837" cy="3841386"/>
            </a:xfrm>
          </p:grpSpPr>
          <p:sp>
            <p:nvSpPr>
              <p:cNvPr id="258" name="Google Shape;258;p31"/>
              <p:cNvSpPr/>
              <p:nvPr/>
            </p:nvSpPr>
            <p:spPr>
              <a:xfrm>
                <a:off x="5206695" y="2396421"/>
                <a:ext cx="2239841" cy="2380219"/>
              </a:xfrm>
              <a:custGeom>
                <a:avLst/>
                <a:gdLst/>
                <a:ahLst/>
                <a:cxnLst/>
                <a:rect l="l" t="t" r="r" b="b"/>
                <a:pathLst>
                  <a:path w="115233" h="122455" extrusionOk="0">
                    <a:moveTo>
                      <a:pt x="24746" y="3688"/>
                    </a:moveTo>
                    <a:cubicBezTo>
                      <a:pt x="35551" y="-10149"/>
                      <a:pt x="57443" y="20652"/>
                      <a:pt x="68532" y="30414"/>
                    </a:cubicBezTo>
                    <a:cubicBezTo>
                      <a:pt x="79621" y="40176"/>
                      <a:pt x="83601" y="50317"/>
                      <a:pt x="91278" y="62259"/>
                    </a:cubicBezTo>
                    <a:cubicBezTo>
                      <a:pt x="98955" y="74201"/>
                      <a:pt x="113361" y="93346"/>
                      <a:pt x="114593" y="102065"/>
                    </a:cubicBezTo>
                    <a:cubicBezTo>
                      <a:pt x="115825" y="110785"/>
                      <a:pt x="117152" y="112681"/>
                      <a:pt x="98671" y="114576"/>
                    </a:cubicBezTo>
                    <a:cubicBezTo>
                      <a:pt x="80190" y="116472"/>
                      <a:pt x="16026" y="131919"/>
                      <a:pt x="3705" y="113438"/>
                    </a:cubicBezTo>
                    <a:cubicBezTo>
                      <a:pt x="-8616" y="94957"/>
                      <a:pt x="13942" y="17525"/>
                      <a:pt x="24746" y="36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</p:sp>
          <p:sp>
            <p:nvSpPr>
              <p:cNvPr id="259" name="Google Shape;259;p31"/>
              <p:cNvSpPr/>
              <p:nvPr/>
            </p:nvSpPr>
            <p:spPr>
              <a:xfrm>
                <a:off x="5720376" y="2469875"/>
                <a:ext cx="3994156" cy="2535152"/>
              </a:xfrm>
              <a:custGeom>
                <a:avLst/>
                <a:gdLst/>
                <a:ahLst/>
                <a:cxnLst/>
                <a:rect l="l" t="t" r="r" b="b"/>
                <a:pathLst>
                  <a:path w="38865" h="24569" extrusionOk="0">
                    <a:moveTo>
                      <a:pt x="0" y="1"/>
                    </a:moveTo>
                    <a:cubicBezTo>
                      <a:pt x="0" y="1"/>
                      <a:pt x="7413" y="2907"/>
                      <a:pt x="10560" y="8258"/>
                    </a:cubicBezTo>
                    <a:cubicBezTo>
                      <a:pt x="13708" y="13609"/>
                      <a:pt x="15836" y="17701"/>
                      <a:pt x="15836" y="17701"/>
                    </a:cubicBezTo>
                    <a:cubicBezTo>
                      <a:pt x="15836" y="17701"/>
                      <a:pt x="16738" y="19072"/>
                      <a:pt x="14235" y="20652"/>
                    </a:cubicBezTo>
                    <a:cubicBezTo>
                      <a:pt x="11733" y="22231"/>
                      <a:pt x="11692" y="22738"/>
                      <a:pt x="12015" y="23442"/>
                    </a:cubicBezTo>
                    <a:cubicBezTo>
                      <a:pt x="12339" y="24147"/>
                      <a:pt x="13101" y="24150"/>
                      <a:pt x="15339" y="24248"/>
                    </a:cubicBezTo>
                    <a:cubicBezTo>
                      <a:pt x="17577" y="24345"/>
                      <a:pt x="29031" y="24569"/>
                      <a:pt x="29031" y="24569"/>
                    </a:cubicBezTo>
                    <a:lnTo>
                      <a:pt x="38434" y="10166"/>
                    </a:lnTo>
                    <a:cubicBezTo>
                      <a:pt x="38434" y="10166"/>
                      <a:pt x="38864" y="9047"/>
                      <a:pt x="38096" y="8514"/>
                    </a:cubicBezTo>
                    <a:cubicBezTo>
                      <a:pt x="37968" y="8425"/>
                      <a:pt x="37797" y="8387"/>
                      <a:pt x="37601" y="8387"/>
                    </a:cubicBezTo>
                    <a:cubicBezTo>
                      <a:pt x="36622" y="8387"/>
                      <a:pt x="35019" y="9311"/>
                      <a:pt x="35019" y="9311"/>
                    </a:cubicBezTo>
                    <a:cubicBezTo>
                      <a:pt x="35019" y="9311"/>
                      <a:pt x="34707" y="9472"/>
                      <a:pt x="34251" y="9472"/>
                    </a:cubicBezTo>
                    <a:cubicBezTo>
                      <a:pt x="33635" y="9472"/>
                      <a:pt x="32756" y="9179"/>
                      <a:pt x="32020" y="7802"/>
                    </a:cubicBezTo>
                    <a:cubicBezTo>
                      <a:pt x="30737" y="5402"/>
                      <a:pt x="27939" y="2003"/>
                      <a:pt x="24605" y="13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1"/>
              <p:cNvSpPr/>
              <p:nvPr/>
            </p:nvSpPr>
            <p:spPr>
              <a:xfrm>
                <a:off x="7846065" y="2762305"/>
                <a:ext cx="1794364" cy="1361113"/>
              </a:xfrm>
              <a:custGeom>
                <a:avLst/>
                <a:gdLst/>
                <a:ahLst/>
                <a:cxnLst/>
                <a:rect l="l" t="t" r="r" b="b"/>
                <a:pathLst>
                  <a:path w="17460" h="13191" extrusionOk="0">
                    <a:moveTo>
                      <a:pt x="7481" y="1"/>
                    </a:moveTo>
                    <a:cubicBezTo>
                      <a:pt x="6258" y="20"/>
                      <a:pt x="5038" y="148"/>
                      <a:pt x="3856" y="372"/>
                    </a:cubicBezTo>
                    <a:cubicBezTo>
                      <a:pt x="2954" y="544"/>
                      <a:pt x="2048" y="809"/>
                      <a:pt x="1305" y="1347"/>
                    </a:cubicBezTo>
                    <a:cubicBezTo>
                      <a:pt x="560" y="1886"/>
                      <a:pt x="1" y="2741"/>
                      <a:pt x="7" y="3660"/>
                    </a:cubicBezTo>
                    <a:cubicBezTo>
                      <a:pt x="17" y="5039"/>
                      <a:pt x="1233" y="6097"/>
                      <a:pt x="2449" y="6749"/>
                    </a:cubicBezTo>
                    <a:cubicBezTo>
                      <a:pt x="3665" y="7400"/>
                      <a:pt x="5042" y="7887"/>
                      <a:pt x="5902" y="8966"/>
                    </a:cubicBezTo>
                    <a:cubicBezTo>
                      <a:pt x="6514" y="9733"/>
                      <a:pt x="6787" y="10709"/>
                      <a:pt x="7260" y="11568"/>
                    </a:cubicBezTo>
                    <a:cubicBezTo>
                      <a:pt x="7719" y="12405"/>
                      <a:pt x="8507" y="13190"/>
                      <a:pt x="9452" y="13190"/>
                    </a:cubicBezTo>
                    <a:cubicBezTo>
                      <a:pt x="9478" y="13190"/>
                      <a:pt x="9505" y="13190"/>
                      <a:pt x="9532" y="13188"/>
                    </a:cubicBezTo>
                    <a:cubicBezTo>
                      <a:pt x="10571" y="13137"/>
                      <a:pt x="11297" y="12185"/>
                      <a:pt x="11955" y="11379"/>
                    </a:cubicBezTo>
                    <a:cubicBezTo>
                      <a:pt x="12696" y="10470"/>
                      <a:pt x="13535" y="9639"/>
                      <a:pt x="14453" y="8906"/>
                    </a:cubicBezTo>
                    <a:cubicBezTo>
                      <a:pt x="15285" y="8242"/>
                      <a:pt x="16192" y="7647"/>
                      <a:pt x="16850" y="6812"/>
                    </a:cubicBezTo>
                    <a:cubicBezTo>
                      <a:pt x="17106" y="6488"/>
                      <a:pt x="17319" y="6113"/>
                      <a:pt x="17459" y="5717"/>
                    </a:cubicBezTo>
                    <a:cubicBezTo>
                      <a:pt x="17443" y="5706"/>
                      <a:pt x="17430" y="5691"/>
                      <a:pt x="17413" y="5680"/>
                    </a:cubicBezTo>
                    <a:cubicBezTo>
                      <a:pt x="17285" y="5591"/>
                      <a:pt x="17114" y="5553"/>
                      <a:pt x="16918" y="5553"/>
                    </a:cubicBezTo>
                    <a:cubicBezTo>
                      <a:pt x="15939" y="5553"/>
                      <a:pt x="14337" y="6477"/>
                      <a:pt x="14337" y="6477"/>
                    </a:cubicBezTo>
                    <a:cubicBezTo>
                      <a:pt x="14337" y="6477"/>
                      <a:pt x="14025" y="6638"/>
                      <a:pt x="13569" y="6638"/>
                    </a:cubicBezTo>
                    <a:cubicBezTo>
                      <a:pt x="12953" y="6638"/>
                      <a:pt x="12073" y="6345"/>
                      <a:pt x="11337" y="4968"/>
                    </a:cubicBezTo>
                    <a:cubicBezTo>
                      <a:pt x="10548" y="3493"/>
                      <a:pt x="9187" y="1642"/>
                      <a:pt x="7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1"/>
              <p:cNvSpPr/>
              <p:nvPr/>
            </p:nvSpPr>
            <p:spPr>
              <a:xfrm>
                <a:off x="6368339" y="1494044"/>
                <a:ext cx="457121" cy="422233"/>
              </a:xfrm>
              <a:custGeom>
                <a:avLst/>
                <a:gdLst/>
                <a:ahLst/>
                <a:cxnLst/>
                <a:rect l="l" t="t" r="r" b="b"/>
                <a:pathLst>
                  <a:path w="4448" h="4092" extrusionOk="0">
                    <a:moveTo>
                      <a:pt x="1959" y="1"/>
                    </a:moveTo>
                    <a:lnTo>
                      <a:pt x="0" y="2244"/>
                    </a:lnTo>
                    <a:lnTo>
                      <a:pt x="275" y="2287"/>
                    </a:lnTo>
                    <a:lnTo>
                      <a:pt x="31" y="3351"/>
                    </a:lnTo>
                    <a:lnTo>
                      <a:pt x="1687" y="2287"/>
                    </a:lnTo>
                    <a:lnTo>
                      <a:pt x="1959" y="4092"/>
                    </a:lnTo>
                    <a:lnTo>
                      <a:pt x="2760" y="2287"/>
                    </a:lnTo>
                    <a:lnTo>
                      <a:pt x="4447" y="2813"/>
                    </a:lnTo>
                    <a:lnTo>
                      <a:pt x="195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1"/>
              <p:cNvSpPr/>
              <p:nvPr/>
            </p:nvSpPr>
            <p:spPr>
              <a:xfrm>
                <a:off x="5683381" y="1494051"/>
                <a:ext cx="886273" cy="1032985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10011" extrusionOk="0">
                    <a:moveTo>
                      <a:pt x="8264" y="1"/>
                    </a:moveTo>
                    <a:lnTo>
                      <a:pt x="0" y="9464"/>
                    </a:lnTo>
                    <a:cubicBezTo>
                      <a:pt x="0" y="9464"/>
                      <a:pt x="3463" y="10011"/>
                      <a:pt x="8132" y="10011"/>
                    </a:cubicBezTo>
                    <a:cubicBezTo>
                      <a:pt x="8176" y="10011"/>
                      <a:pt x="8220" y="10011"/>
                      <a:pt x="8264" y="10011"/>
                    </a:cubicBezTo>
                    <a:lnTo>
                      <a:pt x="826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1"/>
              <p:cNvSpPr/>
              <p:nvPr/>
            </p:nvSpPr>
            <p:spPr>
              <a:xfrm>
                <a:off x="5903409" y="1163641"/>
                <a:ext cx="2392177" cy="1454702"/>
              </a:xfrm>
              <a:custGeom>
                <a:avLst/>
                <a:gdLst/>
                <a:ahLst/>
                <a:cxnLst/>
                <a:rect l="l" t="t" r="r" b="b"/>
                <a:pathLst>
                  <a:path w="23277" h="14098" extrusionOk="0">
                    <a:moveTo>
                      <a:pt x="11638" y="0"/>
                    </a:moveTo>
                    <a:lnTo>
                      <a:pt x="0" y="13149"/>
                    </a:lnTo>
                    <a:cubicBezTo>
                      <a:pt x="4101" y="13866"/>
                      <a:pt x="8216" y="14098"/>
                      <a:pt x="11821" y="14098"/>
                    </a:cubicBezTo>
                    <a:cubicBezTo>
                      <a:pt x="18398" y="14098"/>
                      <a:pt x="23277" y="13327"/>
                      <a:pt x="23277" y="13327"/>
                    </a:cubicBezTo>
                    <a:lnTo>
                      <a:pt x="116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1"/>
              <p:cNvSpPr/>
              <p:nvPr/>
            </p:nvSpPr>
            <p:spPr>
              <a:xfrm>
                <a:off x="6739338" y="1163641"/>
                <a:ext cx="643751" cy="594449"/>
              </a:xfrm>
              <a:custGeom>
                <a:avLst/>
                <a:gdLst/>
                <a:ahLst/>
                <a:cxnLst/>
                <a:rect l="l" t="t" r="r" b="b"/>
                <a:pathLst>
                  <a:path w="6264" h="5761" extrusionOk="0">
                    <a:moveTo>
                      <a:pt x="3504" y="0"/>
                    </a:moveTo>
                    <a:lnTo>
                      <a:pt x="0" y="3959"/>
                    </a:lnTo>
                    <a:lnTo>
                      <a:pt x="2376" y="3221"/>
                    </a:lnTo>
                    <a:lnTo>
                      <a:pt x="3504" y="5760"/>
                    </a:lnTo>
                    <a:lnTo>
                      <a:pt x="3885" y="3221"/>
                    </a:lnTo>
                    <a:lnTo>
                      <a:pt x="6222" y="4717"/>
                    </a:lnTo>
                    <a:lnTo>
                      <a:pt x="5878" y="3221"/>
                    </a:lnTo>
                    <a:lnTo>
                      <a:pt x="6263" y="3159"/>
                    </a:lnTo>
                    <a:lnTo>
                      <a:pt x="35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1"/>
              <p:cNvSpPr/>
              <p:nvPr/>
            </p:nvSpPr>
            <p:spPr>
              <a:xfrm>
                <a:off x="7996623" y="2431387"/>
                <a:ext cx="95062" cy="305118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957" extrusionOk="0">
                    <a:moveTo>
                      <a:pt x="1" y="1"/>
                    </a:moveTo>
                    <a:lnTo>
                      <a:pt x="1" y="2956"/>
                    </a:lnTo>
                    <a:lnTo>
                      <a:pt x="924" y="2956"/>
                    </a:lnTo>
                    <a:lnTo>
                      <a:pt x="9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1"/>
              <p:cNvSpPr/>
              <p:nvPr/>
            </p:nvSpPr>
            <p:spPr>
              <a:xfrm>
                <a:off x="7694069" y="1944245"/>
                <a:ext cx="696986" cy="618697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5996" extrusionOk="0">
                    <a:moveTo>
                      <a:pt x="3423" y="0"/>
                    </a:moveTo>
                    <a:lnTo>
                      <a:pt x="3423" y="0"/>
                    </a:lnTo>
                    <a:cubicBezTo>
                      <a:pt x="3422" y="1"/>
                      <a:pt x="1" y="5992"/>
                      <a:pt x="3417" y="5995"/>
                    </a:cubicBezTo>
                    <a:cubicBezTo>
                      <a:pt x="3418" y="5995"/>
                      <a:pt x="3419" y="5995"/>
                      <a:pt x="3419" y="5995"/>
                    </a:cubicBezTo>
                    <a:cubicBezTo>
                      <a:pt x="6782" y="5995"/>
                      <a:pt x="3423" y="1"/>
                      <a:pt x="34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1"/>
              <p:cNvSpPr/>
              <p:nvPr/>
            </p:nvSpPr>
            <p:spPr>
              <a:xfrm>
                <a:off x="8045233" y="1944245"/>
                <a:ext cx="345821" cy="618697"/>
              </a:xfrm>
              <a:custGeom>
                <a:avLst/>
                <a:gdLst/>
                <a:ahLst/>
                <a:cxnLst/>
                <a:rect l="l" t="t" r="r" b="b"/>
                <a:pathLst>
                  <a:path w="3365" h="5996" extrusionOk="0">
                    <a:moveTo>
                      <a:pt x="6" y="0"/>
                    </a:moveTo>
                    <a:lnTo>
                      <a:pt x="0" y="5995"/>
                    </a:lnTo>
                    <a:cubicBezTo>
                      <a:pt x="1" y="5995"/>
                      <a:pt x="2" y="5995"/>
                      <a:pt x="2" y="5995"/>
                    </a:cubicBezTo>
                    <a:cubicBezTo>
                      <a:pt x="3365" y="5995"/>
                      <a:pt x="6" y="1"/>
                      <a:pt x="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1"/>
              <p:cNvSpPr/>
              <p:nvPr/>
            </p:nvSpPr>
            <p:spPr>
              <a:xfrm>
                <a:off x="7025449" y="2514555"/>
                <a:ext cx="71425" cy="229174"/>
              </a:xfrm>
              <a:custGeom>
                <a:avLst/>
                <a:gdLst/>
                <a:ahLst/>
                <a:cxnLst/>
                <a:rect l="l" t="t" r="r" b="b"/>
                <a:pathLst>
                  <a:path w="695" h="2221" extrusionOk="0">
                    <a:moveTo>
                      <a:pt x="0" y="1"/>
                    </a:moveTo>
                    <a:lnTo>
                      <a:pt x="0" y="2220"/>
                    </a:lnTo>
                    <a:lnTo>
                      <a:pt x="694" y="2220"/>
                    </a:lnTo>
                    <a:lnTo>
                      <a:pt x="69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1"/>
              <p:cNvSpPr/>
              <p:nvPr/>
            </p:nvSpPr>
            <p:spPr>
              <a:xfrm>
                <a:off x="6798122" y="2148863"/>
                <a:ext cx="523510" cy="464745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4504" extrusionOk="0">
                    <a:moveTo>
                      <a:pt x="2571" y="1"/>
                    </a:moveTo>
                    <a:lnTo>
                      <a:pt x="2571" y="1"/>
                    </a:lnTo>
                    <a:cubicBezTo>
                      <a:pt x="2571" y="1"/>
                      <a:pt x="0" y="4500"/>
                      <a:pt x="2567" y="4503"/>
                    </a:cubicBezTo>
                    <a:cubicBezTo>
                      <a:pt x="2567" y="4503"/>
                      <a:pt x="2568" y="4503"/>
                      <a:pt x="2568" y="4503"/>
                    </a:cubicBezTo>
                    <a:cubicBezTo>
                      <a:pt x="5094" y="4503"/>
                      <a:pt x="2571" y="1"/>
                      <a:pt x="25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1"/>
              <p:cNvSpPr/>
              <p:nvPr/>
            </p:nvSpPr>
            <p:spPr>
              <a:xfrm>
                <a:off x="7061932" y="2148863"/>
                <a:ext cx="259700" cy="464745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4504" extrusionOk="0">
                    <a:moveTo>
                      <a:pt x="4" y="1"/>
                    </a:moveTo>
                    <a:lnTo>
                      <a:pt x="0" y="4503"/>
                    </a:lnTo>
                    <a:cubicBezTo>
                      <a:pt x="0" y="4503"/>
                      <a:pt x="1" y="4503"/>
                      <a:pt x="1" y="4503"/>
                    </a:cubicBezTo>
                    <a:cubicBezTo>
                      <a:pt x="2527" y="4503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1"/>
              <p:cNvSpPr/>
              <p:nvPr/>
            </p:nvSpPr>
            <p:spPr>
              <a:xfrm>
                <a:off x="7243321" y="2680375"/>
                <a:ext cx="95062" cy="305015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956" extrusionOk="0">
                    <a:moveTo>
                      <a:pt x="0" y="0"/>
                    </a:moveTo>
                    <a:lnTo>
                      <a:pt x="0" y="2956"/>
                    </a:lnTo>
                    <a:lnTo>
                      <a:pt x="924" y="2956"/>
                    </a:lnTo>
                    <a:lnTo>
                      <a:pt x="9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1"/>
              <p:cNvSpPr/>
              <p:nvPr/>
            </p:nvSpPr>
            <p:spPr>
              <a:xfrm>
                <a:off x="6940767" y="2193130"/>
                <a:ext cx="697089" cy="618697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5996" extrusionOk="0">
                    <a:moveTo>
                      <a:pt x="3423" y="1"/>
                    </a:moveTo>
                    <a:cubicBezTo>
                      <a:pt x="3423" y="1"/>
                      <a:pt x="1" y="5993"/>
                      <a:pt x="3418" y="5996"/>
                    </a:cubicBezTo>
                    <a:cubicBezTo>
                      <a:pt x="3419" y="5996"/>
                      <a:pt x="3419" y="5996"/>
                      <a:pt x="3420" y="5996"/>
                    </a:cubicBezTo>
                    <a:cubicBezTo>
                      <a:pt x="6783" y="5996"/>
                      <a:pt x="3424" y="1"/>
                      <a:pt x="34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1"/>
              <p:cNvSpPr/>
              <p:nvPr/>
            </p:nvSpPr>
            <p:spPr>
              <a:xfrm>
                <a:off x="7292033" y="2193130"/>
                <a:ext cx="345821" cy="618697"/>
              </a:xfrm>
              <a:custGeom>
                <a:avLst/>
                <a:gdLst/>
                <a:ahLst/>
                <a:cxnLst/>
                <a:rect l="l" t="t" r="r" b="b"/>
                <a:pathLst>
                  <a:path w="3365" h="5996" extrusionOk="0">
                    <a:moveTo>
                      <a:pt x="5" y="1"/>
                    </a:moveTo>
                    <a:lnTo>
                      <a:pt x="0" y="5996"/>
                    </a:lnTo>
                    <a:cubicBezTo>
                      <a:pt x="1" y="5996"/>
                      <a:pt x="1" y="5996"/>
                      <a:pt x="2" y="5996"/>
                    </a:cubicBezTo>
                    <a:cubicBezTo>
                      <a:pt x="3364" y="5996"/>
                      <a:pt x="6" y="1"/>
                      <a:pt x="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1"/>
              <p:cNvSpPr/>
              <p:nvPr/>
            </p:nvSpPr>
            <p:spPr>
              <a:xfrm>
                <a:off x="6842827" y="2794396"/>
                <a:ext cx="840453" cy="219062"/>
              </a:xfrm>
              <a:custGeom>
                <a:avLst/>
                <a:gdLst/>
                <a:ahLst/>
                <a:cxnLst/>
                <a:rect l="l" t="t" r="r" b="b"/>
                <a:pathLst>
                  <a:path w="8178" h="2123" extrusionOk="0">
                    <a:moveTo>
                      <a:pt x="2151" y="1"/>
                    </a:moveTo>
                    <a:cubicBezTo>
                      <a:pt x="1628" y="1"/>
                      <a:pt x="1103" y="218"/>
                      <a:pt x="707" y="566"/>
                    </a:cubicBezTo>
                    <a:cubicBezTo>
                      <a:pt x="295" y="926"/>
                      <a:pt x="0" y="1535"/>
                      <a:pt x="259" y="2017"/>
                    </a:cubicBezTo>
                    <a:lnTo>
                      <a:pt x="304" y="2122"/>
                    </a:lnTo>
                    <a:lnTo>
                      <a:pt x="8177" y="2122"/>
                    </a:lnTo>
                    <a:cubicBezTo>
                      <a:pt x="7913" y="1687"/>
                      <a:pt x="7400" y="1445"/>
                      <a:pt x="6893" y="1445"/>
                    </a:cubicBezTo>
                    <a:cubicBezTo>
                      <a:pt x="6584" y="1445"/>
                      <a:pt x="6277" y="1536"/>
                      <a:pt x="6031" y="1726"/>
                    </a:cubicBezTo>
                    <a:cubicBezTo>
                      <a:pt x="5880" y="1331"/>
                      <a:pt x="5432" y="1109"/>
                      <a:pt x="5009" y="1109"/>
                    </a:cubicBezTo>
                    <a:cubicBezTo>
                      <a:pt x="5008" y="1109"/>
                      <a:pt x="5007" y="1109"/>
                      <a:pt x="5006" y="1109"/>
                    </a:cubicBezTo>
                    <a:cubicBezTo>
                      <a:pt x="4580" y="1110"/>
                      <a:pt x="4178" y="1291"/>
                      <a:pt x="3805" y="1494"/>
                    </a:cubicBezTo>
                    <a:cubicBezTo>
                      <a:pt x="3791" y="818"/>
                      <a:pt x="3243" y="218"/>
                      <a:pt x="2587" y="54"/>
                    </a:cubicBezTo>
                    <a:cubicBezTo>
                      <a:pt x="2444" y="18"/>
                      <a:pt x="2297" y="1"/>
                      <a:pt x="21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1"/>
              <p:cNvSpPr/>
              <p:nvPr/>
            </p:nvSpPr>
            <p:spPr>
              <a:xfrm>
                <a:off x="8351898" y="2806468"/>
                <a:ext cx="134423" cy="315024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3053" extrusionOk="0">
                    <a:moveTo>
                      <a:pt x="392" y="1"/>
                    </a:moveTo>
                    <a:lnTo>
                      <a:pt x="1" y="2930"/>
                    </a:lnTo>
                    <a:lnTo>
                      <a:pt x="916" y="3052"/>
                    </a:lnTo>
                    <a:lnTo>
                      <a:pt x="1308" y="123"/>
                    </a:lnTo>
                    <a:lnTo>
                      <a:pt x="39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1"/>
              <p:cNvSpPr/>
              <p:nvPr/>
            </p:nvSpPr>
            <p:spPr>
              <a:xfrm>
                <a:off x="8074625" y="2330367"/>
                <a:ext cx="673760" cy="615602"/>
              </a:xfrm>
              <a:custGeom>
                <a:avLst/>
                <a:gdLst/>
                <a:ahLst/>
                <a:cxnLst/>
                <a:rect l="l" t="t" r="r" b="b"/>
                <a:pathLst>
                  <a:path w="6556" h="5966" extrusionOk="0">
                    <a:moveTo>
                      <a:pt x="4182" y="1"/>
                    </a:moveTo>
                    <a:cubicBezTo>
                      <a:pt x="4182" y="1"/>
                      <a:pt x="1" y="5491"/>
                      <a:pt x="3388" y="5944"/>
                    </a:cubicBezTo>
                    <a:cubicBezTo>
                      <a:pt x="3500" y="5959"/>
                      <a:pt x="3606" y="5966"/>
                      <a:pt x="3706" y="5966"/>
                    </a:cubicBezTo>
                    <a:cubicBezTo>
                      <a:pt x="6556" y="5966"/>
                      <a:pt x="4182" y="1"/>
                      <a:pt x="41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1"/>
              <p:cNvSpPr/>
              <p:nvPr/>
            </p:nvSpPr>
            <p:spPr>
              <a:xfrm>
                <a:off x="8422706" y="2330367"/>
                <a:ext cx="325678" cy="615602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5966" extrusionOk="0">
                    <a:moveTo>
                      <a:pt x="795" y="1"/>
                    </a:moveTo>
                    <a:lnTo>
                      <a:pt x="1" y="5944"/>
                    </a:lnTo>
                    <a:cubicBezTo>
                      <a:pt x="113" y="5959"/>
                      <a:pt x="219" y="5966"/>
                      <a:pt x="319" y="5966"/>
                    </a:cubicBezTo>
                    <a:cubicBezTo>
                      <a:pt x="3169" y="5966"/>
                      <a:pt x="795" y="1"/>
                      <a:pt x="7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1"/>
              <p:cNvSpPr/>
              <p:nvPr/>
            </p:nvSpPr>
            <p:spPr>
              <a:xfrm>
                <a:off x="8089527" y="3031517"/>
                <a:ext cx="749604" cy="241969"/>
              </a:xfrm>
              <a:custGeom>
                <a:avLst/>
                <a:gdLst/>
                <a:ahLst/>
                <a:cxnLst/>
                <a:rect l="l" t="t" r="r" b="b"/>
                <a:pathLst>
                  <a:path w="7294" h="2345" extrusionOk="0">
                    <a:moveTo>
                      <a:pt x="3319" y="1"/>
                    </a:moveTo>
                    <a:cubicBezTo>
                      <a:pt x="2951" y="1"/>
                      <a:pt x="2589" y="92"/>
                      <a:pt x="2335" y="347"/>
                    </a:cubicBezTo>
                    <a:cubicBezTo>
                      <a:pt x="2099" y="585"/>
                      <a:pt x="1998" y="927"/>
                      <a:pt x="1960" y="1260"/>
                    </a:cubicBezTo>
                    <a:cubicBezTo>
                      <a:pt x="1828" y="1226"/>
                      <a:pt x="1681" y="1198"/>
                      <a:pt x="1541" y="1198"/>
                    </a:cubicBezTo>
                    <a:cubicBezTo>
                      <a:pt x="1358" y="1198"/>
                      <a:pt x="1190" y="1247"/>
                      <a:pt x="1092" y="1395"/>
                    </a:cubicBezTo>
                    <a:cubicBezTo>
                      <a:pt x="1037" y="1208"/>
                      <a:pt x="877" y="1059"/>
                      <a:pt x="687" y="1015"/>
                    </a:cubicBezTo>
                    <a:cubicBezTo>
                      <a:pt x="650" y="1007"/>
                      <a:pt x="612" y="1003"/>
                      <a:pt x="574" y="1003"/>
                    </a:cubicBezTo>
                    <a:cubicBezTo>
                      <a:pt x="419" y="1003"/>
                      <a:pt x="264" y="1069"/>
                      <a:pt x="161" y="1185"/>
                    </a:cubicBezTo>
                    <a:lnTo>
                      <a:pt x="1" y="1395"/>
                    </a:lnTo>
                    <a:lnTo>
                      <a:pt x="7282" y="2344"/>
                    </a:lnTo>
                    <a:cubicBezTo>
                      <a:pt x="7293" y="2081"/>
                      <a:pt x="7162" y="1818"/>
                      <a:pt x="6947" y="1669"/>
                    </a:cubicBezTo>
                    <a:cubicBezTo>
                      <a:pt x="6816" y="1579"/>
                      <a:pt x="6658" y="1533"/>
                      <a:pt x="6500" y="1533"/>
                    </a:cubicBezTo>
                    <a:cubicBezTo>
                      <a:pt x="6396" y="1533"/>
                      <a:pt x="6292" y="1553"/>
                      <a:pt x="6196" y="1594"/>
                    </a:cubicBezTo>
                    <a:cubicBezTo>
                      <a:pt x="6171" y="1352"/>
                      <a:pt x="5995" y="1131"/>
                      <a:pt x="5764" y="1053"/>
                    </a:cubicBezTo>
                    <a:cubicBezTo>
                      <a:pt x="5701" y="1031"/>
                      <a:pt x="5634" y="1021"/>
                      <a:pt x="5567" y="1021"/>
                    </a:cubicBezTo>
                    <a:cubicBezTo>
                      <a:pt x="5391" y="1021"/>
                      <a:pt x="5213" y="1093"/>
                      <a:pt x="5092" y="1222"/>
                    </a:cubicBezTo>
                    <a:cubicBezTo>
                      <a:pt x="5106" y="900"/>
                      <a:pt x="4920" y="592"/>
                      <a:pt x="4667" y="395"/>
                    </a:cubicBezTo>
                    <a:cubicBezTo>
                      <a:pt x="4411" y="199"/>
                      <a:pt x="4094" y="100"/>
                      <a:pt x="3776" y="43"/>
                    </a:cubicBezTo>
                    <a:cubicBezTo>
                      <a:pt x="3628" y="17"/>
                      <a:pt x="3473" y="1"/>
                      <a:pt x="33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1"/>
              <p:cNvSpPr/>
              <p:nvPr/>
            </p:nvSpPr>
            <p:spPr>
              <a:xfrm>
                <a:off x="7965792" y="4209800"/>
                <a:ext cx="133498" cy="37776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3661" extrusionOk="0">
                    <a:moveTo>
                      <a:pt x="171" y="1"/>
                    </a:moveTo>
                    <a:lnTo>
                      <a:pt x="1" y="3607"/>
                    </a:lnTo>
                    <a:lnTo>
                      <a:pt x="1128" y="3661"/>
                    </a:lnTo>
                    <a:lnTo>
                      <a:pt x="1299" y="54"/>
                    </a:lnTo>
                    <a:lnTo>
                      <a:pt x="1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80" name="Google Shape;280;p31"/>
              <p:cNvSpPr/>
              <p:nvPr/>
            </p:nvSpPr>
            <p:spPr>
              <a:xfrm>
                <a:off x="7606406" y="3618234"/>
                <a:ext cx="840967" cy="755314"/>
              </a:xfrm>
              <a:custGeom>
                <a:avLst/>
                <a:gdLst/>
                <a:ahLst/>
                <a:cxnLst/>
                <a:rect l="l" t="t" r="r" b="b"/>
                <a:pathLst>
                  <a:path w="8183" h="7320" extrusionOk="0">
                    <a:moveTo>
                      <a:pt x="4518" y="1"/>
                    </a:moveTo>
                    <a:lnTo>
                      <a:pt x="4518" y="1"/>
                    </a:lnTo>
                    <a:cubicBezTo>
                      <a:pt x="4518" y="1"/>
                      <a:pt x="1" y="7119"/>
                      <a:pt x="4171" y="7316"/>
                    </a:cubicBezTo>
                    <a:cubicBezTo>
                      <a:pt x="4223" y="7319"/>
                      <a:pt x="4274" y="7320"/>
                      <a:pt x="4324" y="7320"/>
                    </a:cubicBezTo>
                    <a:cubicBezTo>
                      <a:pt x="8183" y="7320"/>
                      <a:pt x="4518" y="1"/>
                      <a:pt x="45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81" name="Google Shape;281;p31"/>
              <p:cNvSpPr/>
              <p:nvPr/>
            </p:nvSpPr>
            <p:spPr>
              <a:xfrm>
                <a:off x="8035059" y="3618234"/>
                <a:ext cx="412313" cy="755314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7320" extrusionOk="0">
                    <a:moveTo>
                      <a:pt x="347" y="1"/>
                    </a:moveTo>
                    <a:lnTo>
                      <a:pt x="0" y="7316"/>
                    </a:lnTo>
                    <a:cubicBezTo>
                      <a:pt x="52" y="7319"/>
                      <a:pt x="103" y="7320"/>
                      <a:pt x="153" y="7320"/>
                    </a:cubicBezTo>
                    <a:cubicBezTo>
                      <a:pt x="4012" y="7320"/>
                      <a:pt x="347" y="1"/>
                      <a:pt x="3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82" name="Google Shape;282;p31"/>
              <p:cNvSpPr/>
              <p:nvPr/>
            </p:nvSpPr>
            <p:spPr>
              <a:xfrm>
                <a:off x="8380365" y="3914275"/>
                <a:ext cx="149941" cy="381785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3700" extrusionOk="0">
                    <a:moveTo>
                      <a:pt x="336" y="0"/>
                    </a:moveTo>
                    <a:lnTo>
                      <a:pt x="1" y="3595"/>
                    </a:lnTo>
                    <a:lnTo>
                      <a:pt x="1125" y="3700"/>
                    </a:lnTo>
                    <a:lnTo>
                      <a:pt x="1459" y="105"/>
                    </a:lnTo>
                    <a:lnTo>
                      <a:pt x="3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1"/>
              <p:cNvSpPr/>
              <p:nvPr/>
            </p:nvSpPr>
            <p:spPr>
              <a:xfrm>
                <a:off x="8031667" y="3327146"/>
                <a:ext cx="831409" cy="753973"/>
              </a:xfrm>
              <a:custGeom>
                <a:avLst/>
                <a:gdLst/>
                <a:ahLst/>
                <a:cxnLst/>
                <a:rect l="l" t="t" r="r" b="b"/>
                <a:pathLst>
                  <a:path w="8090" h="7307" extrusionOk="0">
                    <a:moveTo>
                      <a:pt x="4838" y="1"/>
                    </a:moveTo>
                    <a:cubicBezTo>
                      <a:pt x="4838" y="1"/>
                      <a:pt x="1" y="6905"/>
                      <a:pt x="4160" y="7293"/>
                    </a:cubicBezTo>
                    <a:cubicBezTo>
                      <a:pt x="4259" y="7302"/>
                      <a:pt x="4354" y="7306"/>
                      <a:pt x="4444" y="7306"/>
                    </a:cubicBezTo>
                    <a:cubicBezTo>
                      <a:pt x="8089" y="7306"/>
                      <a:pt x="4838" y="1"/>
                      <a:pt x="48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1"/>
              <p:cNvSpPr/>
              <p:nvPr/>
            </p:nvSpPr>
            <p:spPr>
              <a:xfrm>
                <a:off x="8459087" y="3327146"/>
                <a:ext cx="403989" cy="753973"/>
              </a:xfrm>
              <a:custGeom>
                <a:avLst/>
                <a:gdLst/>
                <a:ahLst/>
                <a:cxnLst/>
                <a:rect l="l" t="t" r="r" b="b"/>
                <a:pathLst>
                  <a:path w="3931" h="7307" extrusionOk="0">
                    <a:moveTo>
                      <a:pt x="679" y="1"/>
                    </a:moveTo>
                    <a:lnTo>
                      <a:pt x="1" y="7293"/>
                    </a:lnTo>
                    <a:cubicBezTo>
                      <a:pt x="100" y="7302"/>
                      <a:pt x="195" y="7306"/>
                      <a:pt x="285" y="7306"/>
                    </a:cubicBezTo>
                    <a:cubicBezTo>
                      <a:pt x="3930" y="7306"/>
                      <a:pt x="679" y="1"/>
                      <a:pt x="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5" name="Google Shape;285;p31"/>
              <p:cNvGrpSpPr/>
              <p:nvPr/>
            </p:nvGrpSpPr>
            <p:grpSpPr>
              <a:xfrm>
                <a:off x="6093616" y="3195908"/>
                <a:ext cx="840448" cy="820341"/>
                <a:chOff x="3094454" y="960949"/>
                <a:chExt cx="300010" cy="291646"/>
              </a:xfrm>
            </p:grpSpPr>
            <p:sp>
              <p:nvSpPr>
                <p:cNvPr id="286" name="Google Shape;286;p31"/>
                <p:cNvSpPr/>
                <p:nvPr/>
              </p:nvSpPr>
              <p:spPr>
                <a:xfrm>
                  <a:off x="3237416" y="1134176"/>
                  <a:ext cx="33934" cy="108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" h="2956" extrusionOk="0">
                      <a:moveTo>
                        <a:pt x="0" y="0"/>
                      </a:moveTo>
                      <a:lnTo>
                        <a:pt x="0" y="2956"/>
                      </a:lnTo>
                      <a:lnTo>
                        <a:pt x="924" y="2956"/>
                      </a:lnTo>
                      <a:lnTo>
                        <a:pt x="92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31"/>
                <p:cNvSpPr/>
                <p:nvPr/>
              </p:nvSpPr>
              <p:spPr>
                <a:xfrm>
                  <a:off x="3129415" y="960949"/>
                  <a:ext cx="248834" cy="219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" h="5996" extrusionOk="0">
                      <a:moveTo>
                        <a:pt x="3423" y="1"/>
                      </a:moveTo>
                      <a:cubicBezTo>
                        <a:pt x="3423" y="1"/>
                        <a:pt x="1" y="5993"/>
                        <a:pt x="3418" y="5996"/>
                      </a:cubicBezTo>
                      <a:cubicBezTo>
                        <a:pt x="3419" y="5996"/>
                        <a:pt x="3419" y="5996"/>
                        <a:pt x="3420" y="5996"/>
                      </a:cubicBezTo>
                      <a:cubicBezTo>
                        <a:pt x="6783" y="5996"/>
                        <a:pt x="3424" y="1"/>
                        <a:pt x="342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31"/>
                <p:cNvSpPr/>
                <p:nvPr/>
              </p:nvSpPr>
              <p:spPr>
                <a:xfrm>
                  <a:off x="3094454" y="1174713"/>
                  <a:ext cx="300010" cy="77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8" h="2123" extrusionOk="0">
                      <a:moveTo>
                        <a:pt x="2151" y="1"/>
                      </a:moveTo>
                      <a:cubicBezTo>
                        <a:pt x="1628" y="1"/>
                        <a:pt x="1103" y="218"/>
                        <a:pt x="707" y="566"/>
                      </a:cubicBezTo>
                      <a:cubicBezTo>
                        <a:pt x="295" y="926"/>
                        <a:pt x="0" y="1535"/>
                        <a:pt x="259" y="2017"/>
                      </a:cubicBezTo>
                      <a:lnTo>
                        <a:pt x="304" y="2122"/>
                      </a:lnTo>
                      <a:lnTo>
                        <a:pt x="8177" y="2122"/>
                      </a:lnTo>
                      <a:cubicBezTo>
                        <a:pt x="7913" y="1687"/>
                        <a:pt x="7400" y="1445"/>
                        <a:pt x="6893" y="1445"/>
                      </a:cubicBezTo>
                      <a:cubicBezTo>
                        <a:pt x="6584" y="1445"/>
                        <a:pt x="6277" y="1536"/>
                        <a:pt x="6031" y="1726"/>
                      </a:cubicBezTo>
                      <a:cubicBezTo>
                        <a:pt x="5880" y="1331"/>
                        <a:pt x="5432" y="1109"/>
                        <a:pt x="5009" y="1109"/>
                      </a:cubicBezTo>
                      <a:cubicBezTo>
                        <a:pt x="5008" y="1109"/>
                        <a:pt x="5007" y="1109"/>
                        <a:pt x="5006" y="1109"/>
                      </a:cubicBezTo>
                      <a:cubicBezTo>
                        <a:pt x="4580" y="1110"/>
                        <a:pt x="4178" y="1291"/>
                        <a:pt x="3805" y="1494"/>
                      </a:cubicBezTo>
                      <a:cubicBezTo>
                        <a:pt x="3791" y="818"/>
                        <a:pt x="3243" y="218"/>
                        <a:pt x="2587" y="54"/>
                      </a:cubicBezTo>
                      <a:cubicBezTo>
                        <a:pt x="2444" y="18"/>
                        <a:pt x="2297" y="1"/>
                        <a:pt x="215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89" name="Google Shape;289;p31"/>
              <p:cNvGrpSpPr/>
              <p:nvPr/>
            </p:nvGrpSpPr>
            <p:grpSpPr>
              <a:xfrm>
                <a:off x="5602626" y="2561971"/>
                <a:ext cx="608642" cy="701541"/>
                <a:chOff x="3367024" y="1467606"/>
                <a:chExt cx="300193" cy="344619"/>
              </a:xfrm>
            </p:grpSpPr>
            <p:sp>
              <p:nvSpPr>
                <p:cNvPr id="290" name="Google Shape;290;p31"/>
                <p:cNvSpPr/>
                <p:nvPr/>
              </p:nvSpPr>
              <p:spPr>
                <a:xfrm>
                  <a:off x="3495311" y="1677921"/>
                  <a:ext cx="47654" cy="134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9" h="3661" extrusionOk="0">
                      <a:moveTo>
                        <a:pt x="171" y="1"/>
                      </a:moveTo>
                      <a:lnTo>
                        <a:pt x="1" y="3607"/>
                      </a:lnTo>
                      <a:lnTo>
                        <a:pt x="1128" y="3661"/>
                      </a:lnTo>
                      <a:lnTo>
                        <a:pt x="1299" y="54"/>
                      </a:lnTo>
                      <a:lnTo>
                        <a:pt x="17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/>
                </a:p>
              </p:txBody>
            </p:sp>
            <p:sp>
              <p:nvSpPr>
                <p:cNvPr id="291" name="Google Shape;291;p31"/>
                <p:cNvSpPr/>
                <p:nvPr/>
              </p:nvSpPr>
              <p:spPr>
                <a:xfrm>
                  <a:off x="3367024" y="1467606"/>
                  <a:ext cx="300193" cy="268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3" h="7320" extrusionOk="0">
                      <a:moveTo>
                        <a:pt x="4518" y="1"/>
                      </a:moveTo>
                      <a:lnTo>
                        <a:pt x="4518" y="1"/>
                      </a:lnTo>
                      <a:cubicBezTo>
                        <a:pt x="4518" y="1"/>
                        <a:pt x="1" y="7119"/>
                        <a:pt x="4171" y="7316"/>
                      </a:cubicBezTo>
                      <a:cubicBezTo>
                        <a:pt x="4223" y="7319"/>
                        <a:pt x="4274" y="7320"/>
                        <a:pt x="4324" y="7320"/>
                      </a:cubicBezTo>
                      <a:cubicBezTo>
                        <a:pt x="8183" y="7320"/>
                        <a:pt x="4518" y="1"/>
                        <a:pt x="45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/>
                </a:p>
              </p:txBody>
            </p:sp>
            <p:sp>
              <p:nvSpPr>
                <p:cNvPr id="292" name="Google Shape;292;p31"/>
                <p:cNvSpPr/>
                <p:nvPr/>
              </p:nvSpPr>
              <p:spPr>
                <a:xfrm>
                  <a:off x="3520037" y="1467606"/>
                  <a:ext cx="147180" cy="268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2" h="7320" extrusionOk="0">
                      <a:moveTo>
                        <a:pt x="347" y="1"/>
                      </a:moveTo>
                      <a:lnTo>
                        <a:pt x="0" y="7316"/>
                      </a:lnTo>
                      <a:cubicBezTo>
                        <a:pt x="52" y="7319"/>
                        <a:pt x="103" y="7320"/>
                        <a:pt x="153" y="7320"/>
                      </a:cubicBezTo>
                      <a:cubicBezTo>
                        <a:pt x="4012" y="7320"/>
                        <a:pt x="347" y="1"/>
                        <a:pt x="3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/>
                </a:p>
              </p:txBody>
            </p:sp>
          </p:grpSp>
        </p:grpSp>
        <p:grpSp>
          <p:nvGrpSpPr>
            <p:cNvPr id="293" name="Google Shape;293;p31"/>
            <p:cNvGrpSpPr/>
            <p:nvPr/>
          </p:nvGrpSpPr>
          <p:grpSpPr>
            <a:xfrm>
              <a:off x="4993026" y="3552571"/>
              <a:ext cx="608642" cy="701541"/>
              <a:chOff x="3367024" y="1467606"/>
              <a:chExt cx="300193" cy="344619"/>
            </a:xfrm>
          </p:grpSpPr>
          <p:sp>
            <p:nvSpPr>
              <p:cNvPr id="294" name="Google Shape;294;p31"/>
              <p:cNvSpPr/>
              <p:nvPr/>
            </p:nvSpPr>
            <p:spPr>
              <a:xfrm>
                <a:off x="3495311" y="1677921"/>
                <a:ext cx="47654" cy="134304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3661" extrusionOk="0">
                    <a:moveTo>
                      <a:pt x="171" y="1"/>
                    </a:moveTo>
                    <a:lnTo>
                      <a:pt x="1" y="3607"/>
                    </a:lnTo>
                    <a:lnTo>
                      <a:pt x="1128" y="3661"/>
                    </a:lnTo>
                    <a:lnTo>
                      <a:pt x="1299" y="54"/>
                    </a:lnTo>
                    <a:lnTo>
                      <a:pt x="1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95" name="Google Shape;295;p31"/>
              <p:cNvSpPr/>
              <p:nvPr/>
            </p:nvSpPr>
            <p:spPr>
              <a:xfrm>
                <a:off x="3367024" y="1467606"/>
                <a:ext cx="300193" cy="268534"/>
              </a:xfrm>
              <a:custGeom>
                <a:avLst/>
                <a:gdLst/>
                <a:ahLst/>
                <a:cxnLst/>
                <a:rect l="l" t="t" r="r" b="b"/>
                <a:pathLst>
                  <a:path w="8183" h="7320" extrusionOk="0">
                    <a:moveTo>
                      <a:pt x="4518" y="1"/>
                    </a:moveTo>
                    <a:lnTo>
                      <a:pt x="4518" y="1"/>
                    </a:lnTo>
                    <a:cubicBezTo>
                      <a:pt x="4518" y="1"/>
                      <a:pt x="1" y="7119"/>
                      <a:pt x="4171" y="7316"/>
                    </a:cubicBezTo>
                    <a:cubicBezTo>
                      <a:pt x="4223" y="7319"/>
                      <a:pt x="4274" y="7320"/>
                      <a:pt x="4324" y="7320"/>
                    </a:cubicBezTo>
                    <a:cubicBezTo>
                      <a:pt x="8183" y="7320"/>
                      <a:pt x="4518" y="1"/>
                      <a:pt x="45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  <p:sp>
            <p:nvSpPr>
              <p:cNvPr id="296" name="Google Shape;296;p31"/>
              <p:cNvSpPr/>
              <p:nvPr/>
            </p:nvSpPr>
            <p:spPr>
              <a:xfrm>
                <a:off x="3520037" y="1467606"/>
                <a:ext cx="147180" cy="268534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7320" extrusionOk="0">
                    <a:moveTo>
                      <a:pt x="347" y="1"/>
                    </a:moveTo>
                    <a:lnTo>
                      <a:pt x="0" y="7316"/>
                    </a:lnTo>
                    <a:cubicBezTo>
                      <a:pt x="52" y="7319"/>
                      <a:pt x="103" y="7320"/>
                      <a:pt x="153" y="7320"/>
                    </a:cubicBezTo>
                    <a:cubicBezTo>
                      <a:pt x="4012" y="7320"/>
                      <a:pt x="347" y="1"/>
                      <a:pt x="3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/>
              </a:p>
            </p:txBody>
          </p:sp>
        </p:grpSp>
      </p:grpSp>
      <p:grpSp>
        <p:nvGrpSpPr>
          <p:cNvPr id="297" name="Google Shape;297;p31"/>
          <p:cNvGrpSpPr/>
          <p:nvPr/>
        </p:nvGrpSpPr>
        <p:grpSpPr>
          <a:xfrm>
            <a:off x="4348117" y="3532041"/>
            <a:ext cx="3301022" cy="1313740"/>
            <a:chOff x="4860400" y="3327146"/>
            <a:chExt cx="3668210" cy="1459873"/>
          </a:xfrm>
        </p:grpSpPr>
        <p:sp>
          <p:nvSpPr>
            <p:cNvPr id="298" name="Google Shape;298;p31"/>
            <p:cNvSpPr/>
            <p:nvPr/>
          </p:nvSpPr>
          <p:spPr>
            <a:xfrm>
              <a:off x="8207967" y="3695108"/>
              <a:ext cx="75536" cy="1077974"/>
            </a:xfrm>
            <a:custGeom>
              <a:avLst/>
              <a:gdLst/>
              <a:ahLst/>
              <a:cxnLst/>
              <a:rect l="l" t="t" r="r" b="b"/>
              <a:pathLst>
                <a:path w="735" h="10447" extrusionOk="0">
                  <a:moveTo>
                    <a:pt x="339" y="1"/>
                  </a:moveTo>
                  <a:cubicBezTo>
                    <a:pt x="152" y="1"/>
                    <a:pt x="1" y="153"/>
                    <a:pt x="1" y="340"/>
                  </a:cubicBezTo>
                  <a:lnTo>
                    <a:pt x="21" y="10109"/>
                  </a:lnTo>
                  <a:cubicBezTo>
                    <a:pt x="21" y="10295"/>
                    <a:pt x="173" y="10446"/>
                    <a:pt x="360" y="10446"/>
                  </a:cubicBezTo>
                  <a:lnTo>
                    <a:pt x="396" y="10446"/>
                  </a:lnTo>
                  <a:cubicBezTo>
                    <a:pt x="583" y="10446"/>
                    <a:pt x="735" y="10294"/>
                    <a:pt x="735" y="10107"/>
                  </a:cubicBezTo>
                  <a:lnTo>
                    <a:pt x="715" y="339"/>
                  </a:lnTo>
                  <a:cubicBezTo>
                    <a:pt x="715" y="152"/>
                    <a:pt x="562" y="1"/>
                    <a:pt x="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7820731" y="3696036"/>
              <a:ext cx="420124" cy="97716"/>
            </a:xfrm>
            <a:custGeom>
              <a:avLst/>
              <a:gdLst/>
              <a:ahLst/>
              <a:cxnLst/>
              <a:rect l="l" t="t" r="r" b="b"/>
              <a:pathLst>
                <a:path w="4088" h="947" extrusionOk="0">
                  <a:moveTo>
                    <a:pt x="2884" y="1"/>
                  </a:moveTo>
                  <a:cubicBezTo>
                    <a:pt x="1376" y="1"/>
                    <a:pt x="0" y="800"/>
                    <a:pt x="0" y="800"/>
                  </a:cubicBezTo>
                  <a:cubicBezTo>
                    <a:pt x="0" y="800"/>
                    <a:pt x="614" y="946"/>
                    <a:pt x="1429" y="946"/>
                  </a:cubicBezTo>
                  <a:cubicBezTo>
                    <a:pt x="2252" y="946"/>
                    <a:pt x="3279" y="797"/>
                    <a:pt x="4087" y="199"/>
                  </a:cubicBezTo>
                  <a:cubicBezTo>
                    <a:pt x="3692" y="57"/>
                    <a:pt x="3284" y="1"/>
                    <a:pt x="2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7820731" y="3716570"/>
              <a:ext cx="420124" cy="77182"/>
            </a:xfrm>
            <a:custGeom>
              <a:avLst/>
              <a:gdLst/>
              <a:ahLst/>
              <a:cxnLst/>
              <a:rect l="l" t="t" r="r" b="b"/>
              <a:pathLst>
                <a:path w="4088" h="748" extrusionOk="0">
                  <a:moveTo>
                    <a:pt x="0" y="602"/>
                  </a:moveTo>
                  <a:cubicBezTo>
                    <a:pt x="0" y="602"/>
                    <a:pt x="0" y="602"/>
                    <a:pt x="0" y="602"/>
                  </a:cubicBezTo>
                  <a:lnTo>
                    <a:pt x="0" y="602"/>
                  </a:lnTo>
                  <a:lnTo>
                    <a:pt x="0" y="602"/>
                  </a:lnTo>
                  <a:cubicBezTo>
                    <a:pt x="0" y="602"/>
                    <a:pt x="0" y="602"/>
                    <a:pt x="0" y="602"/>
                  </a:cubicBezTo>
                  <a:close/>
                  <a:moveTo>
                    <a:pt x="4087" y="1"/>
                  </a:moveTo>
                  <a:lnTo>
                    <a:pt x="0" y="602"/>
                  </a:lnTo>
                  <a:lnTo>
                    <a:pt x="0" y="602"/>
                  </a:lnTo>
                  <a:cubicBezTo>
                    <a:pt x="3" y="602"/>
                    <a:pt x="616" y="748"/>
                    <a:pt x="1429" y="748"/>
                  </a:cubicBezTo>
                  <a:cubicBezTo>
                    <a:pt x="2252" y="748"/>
                    <a:pt x="3279" y="599"/>
                    <a:pt x="40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8240751" y="3716467"/>
              <a:ext cx="287859" cy="313373"/>
            </a:xfrm>
            <a:custGeom>
              <a:avLst/>
              <a:gdLst/>
              <a:ahLst/>
              <a:cxnLst/>
              <a:rect l="l" t="t" r="r" b="b"/>
              <a:pathLst>
                <a:path w="2801" h="3037" extrusionOk="0">
                  <a:moveTo>
                    <a:pt x="0" y="1"/>
                  </a:moveTo>
                  <a:lnTo>
                    <a:pt x="0" y="1"/>
                  </a:lnTo>
                  <a:cubicBezTo>
                    <a:pt x="502" y="1940"/>
                    <a:pt x="2801" y="3036"/>
                    <a:pt x="2801" y="3036"/>
                  </a:cubicBezTo>
                  <a:cubicBezTo>
                    <a:pt x="2801" y="3036"/>
                    <a:pt x="1893" y="65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8240751" y="3716570"/>
              <a:ext cx="287859" cy="313476"/>
            </a:xfrm>
            <a:custGeom>
              <a:avLst/>
              <a:gdLst/>
              <a:ahLst/>
              <a:cxnLst/>
              <a:rect l="l" t="t" r="r" b="b"/>
              <a:pathLst>
                <a:path w="2801" h="3038" extrusionOk="0">
                  <a:moveTo>
                    <a:pt x="0" y="1"/>
                  </a:moveTo>
                  <a:lnTo>
                    <a:pt x="2801" y="3037"/>
                  </a:lnTo>
                  <a:cubicBezTo>
                    <a:pt x="2801" y="3035"/>
                    <a:pt x="1893" y="657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1"/>
            <p:cNvSpPr/>
            <p:nvPr/>
          </p:nvSpPr>
          <p:spPr>
            <a:xfrm>
              <a:off x="8225849" y="3327146"/>
              <a:ext cx="187658" cy="389420"/>
            </a:xfrm>
            <a:custGeom>
              <a:avLst/>
              <a:gdLst/>
              <a:ahLst/>
              <a:cxnLst/>
              <a:rect l="l" t="t" r="r" b="b"/>
              <a:pathLst>
                <a:path w="1826" h="3774" extrusionOk="0">
                  <a:moveTo>
                    <a:pt x="1826" y="1"/>
                  </a:moveTo>
                  <a:cubicBezTo>
                    <a:pt x="1826" y="1"/>
                    <a:pt x="0" y="1776"/>
                    <a:pt x="145" y="3774"/>
                  </a:cubicBezTo>
                  <a:cubicBezTo>
                    <a:pt x="1728" y="2545"/>
                    <a:pt x="1826" y="1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8225849" y="3327249"/>
              <a:ext cx="187658" cy="389420"/>
            </a:xfrm>
            <a:custGeom>
              <a:avLst/>
              <a:gdLst/>
              <a:ahLst/>
              <a:cxnLst/>
              <a:rect l="l" t="t" r="r" b="b"/>
              <a:pathLst>
                <a:path w="1826" h="3774" extrusionOk="0">
                  <a:moveTo>
                    <a:pt x="1826" y="1"/>
                  </a:moveTo>
                  <a:cubicBezTo>
                    <a:pt x="1825" y="1"/>
                    <a:pt x="0" y="1775"/>
                    <a:pt x="145" y="3774"/>
                  </a:cubicBezTo>
                  <a:lnTo>
                    <a:pt x="1826" y="1"/>
                  </a:lnTo>
                  <a:cubicBezTo>
                    <a:pt x="1826" y="1"/>
                    <a:pt x="1826" y="1"/>
                    <a:pt x="1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8150211" y="3633712"/>
              <a:ext cx="189097" cy="189654"/>
            </a:xfrm>
            <a:custGeom>
              <a:avLst/>
              <a:gdLst/>
              <a:ahLst/>
              <a:cxnLst/>
              <a:rect l="l" t="t" r="r" b="b"/>
              <a:pathLst>
                <a:path w="1840" h="1838" extrusionOk="0">
                  <a:moveTo>
                    <a:pt x="920" y="1"/>
                  </a:moveTo>
                  <a:cubicBezTo>
                    <a:pt x="919" y="1"/>
                    <a:pt x="918" y="1"/>
                    <a:pt x="918" y="1"/>
                  </a:cubicBezTo>
                  <a:cubicBezTo>
                    <a:pt x="411" y="2"/>
                    <a:pt x="0" y="413"/>
                    <a:pt x="2" y="921"/>
                  </a:cubicBezTo>
                  <a:cubicBezTo>
                    <a:pt x="2" y="1426"/>
                    <a:pt x="414" y="1837"/>
                    <a:pt x="920" y="1837"/>
                  </a:cubicBezTo>
                  <a:cubicBezTo>
                    <a:pt x="921" y="1837"/>
                    <a:pt x="921" y="1837"/>
                    <a:pt x="922" y="1837"/>
                  </a:cubicBezTo>
                  <a:cubicBezTo>
                    <a:pt x="1428" y="1836"/>
                    <a:pt x="1840" y="1425"/>
                    <a:pt x="1837" y="917"/>
                  </a:cubicBezTo>
                  <a:cubicBezTo>
                    <a:pt x="1836" y="412"/>
                    <a:pt x="1426" y="1"/>
                    <a:pt x="9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8181864" y="3665493"/>
              <a:ext cx="125790" cy="126092"/>
            </a:xfrm>
            <a:custGeom>
              <a:avLst/>
              <a:gdLst/>
              <a:ahLst/>
              <a:cxnLst/>
              <a:rect l="l" t="t" r="r" b="b"/>
              <a:pathLst>
                <a:path w="1224" h="1222" extrusionOk="0">
                  <a:moveTo>
                    <a:pt x="611" y="1"/>
                  </a:moveTo>
                  <a:cubicBezTo>
                    <a:pt x="274" y="1"/>
                    <a:pt x="0" y="275"/>
                    <a:pt x="2" y="612"/>
                  </a:cubicBezTo>
                  <a:cubicBezTo>
                    <a:pt x="2" y="949"/>
                    <a:pt x="275" y="1221"/>
                    <a:pt x="611" y="1221"/>
                  </a:cubicBezTo>
                  <a:cubicBezTo>
                    <a:pt x="612" y="1221"/>
                    <a:pt x="612" y="1221"/>
                    <a:pt x="613" y="1221"/>
                  </a:cubicBezTo>
                  <a:cubicBezTo>
                    <a:pt x="950" y="1221"/>
                    <a:pt x="1224" y="947"/>
                    <a:pt x="1221" y="610"/>
                  </a:cubicBezTo>
                  <a:cubicBezTo>
                    <a:pt x="1220" y="273"/>
                    <a:pt x="947" y="1"/>
                    <a:pt x="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" name="Google Shape;307;p31"/>
            <p:cNvGrpSpPr/>
            <p:nvPr/>
          </p:nvGrpSpPr>
          <p:grpSpPr>
            <a:xfrm>
              <a:off x="4860400" y="3543748"/>
              <a:ext cx="608645" cy="1243271"/>
              <a:chOff x="3515782" y="1364117"/>
              <a:chExt cx="252686" cy="514067"/>
            </a:xfrm>
          </p:grpSpPr>
          <p:sp>
            <p:nvSpPr>
              <p:cNvPr id="308" name="Google Shape;308;p31"/>
              <p:cNvSpPr/>
              <p:nvPr/>
            </p:nvSpPr>
            <p:spPr>
              <a:xfrm>
                <a:off x="3654011" y="1494936"/>
                <a:ext cx="26963" cy="383248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447" extrusionOk="0">
                    <a:moveTo>
                      <a:pt x="339" y="1"/>
                    </a:moveTo>
                    <a:cubicBezTo>
                      <a:pt x="152" y="1"/>
                      <a:pt x="1" y="153"/>
                      <a:pt x="1" y="340"/>
                    </a:cubicBezTo>
                    <a:lnTo>
                      <a:pt x="21" y="10109"/>
                    </a:lnTo>
                    <a:cubicBezTo>
                      <a:pt x="21" y="10295"/>
                      <a:pt x="173" y="10446"/>
                      <a:pt x="360" y="10446"/>
                    </a:cubicBezTo>
                    <a:lnTo>
                      <a:pt x="396" y="10446"/>
                    </a:lnTo>
                    <a:cubicBezTo>
                      <a:pt x="583" y="10446"/>
                      <a:pt x="735" y="10294"/>
                      <a:pt x="735" y="10107"/>
                    </a:cubicBezTo>
                    <a:lnTo>
                      <a:pt x="715" y="339"/>
                    </a:lnTo>
                    <a:cubicBezTo>
                      <a:pt x="715" y="152"/>
                      <a:pt x="562" y="1"/>
                      <a:pt x="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1"/>
              <p:cNvSpPr/>
              <p:nvPr/>
            </p:nvSpPr>
            <p:spPr>
              <a:xfrm>
                <a:off x="3515782" y="1495266"/>
                <a:ext cx="149968" cy="34741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47" extrusionOk="0">
                    <a:moveTo>
                      <a:pt x="2884" y="1"/>
                    </a:moveTo>
                    <a:cubicBezTo>
                      <a:pt x="1376" y="1"/>
                      <a:pt x="0" y="800"/>
                      <a:pt x="0" y="800"/>
                    </a:cubicBezTo>
                    <a:cubicBezTo>
                      <a:pt x="0" y="800"/>
                      <a:pt x="614" y="946"/>
                      <a:pt x="1429" y="946"/>
                    </a:cubicBezTo>
                    <a:cubicBezTo>
                      <a:pt x="2252" y="946"/>
                      <a:pt x="3279" y="797"/>
                      <a:pt x="4087" y="199"/>
                    </a:cubicBezTo>
                    <a:cubicBezTo>
                      <a:pt x="3692" y="57"/>
                      <a:pt x="3284" y="1"/>
                      <a:pt x="28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1"/>
              <p:cNvSpPr/>
              <p:nvPr/>
            </p:nvSpPr>
            <p:spPr>
              <a:xfrm>
                <a:off x="3515782" y="1502566"/>
                <a:ext cx="149968" cy="27440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748" extrusionOk="0">
                    <a:moveTo>
                      <a:pt x="0" y="602"/>
                    </a:moveTo>
                    <a:cubicBezTo>
                      <a:pt x="0" y="602"/>
                      <a:pt x="0" y="602"/>
                      <a:pt x="0" y="602"/>
                    </a:cubicBezTo>
                    <a:lnTo>
                      <a:pt x="0" y="602"/>
                    </a:lnTo>
                    <a:lnTo>
                      <a:pt x="0" y="602"/>
                    </a:lnTo>
                    <a:cubicBezTo>
                      <a:pt x="0" y="602"/>
                      <a:pt x="0" y="602"/>
                      <a:pt x="0" y="602"/>
                    </a:cubicBezTo>
                    <a:close/>
                    <a:moveTo>
                      <a:pt x="4087" y="1"/>
                    </a:moveTo>
                    <a:lnTo>
                      <a:pt x="0" y="602"/>
                    </a:lnTo>
                    <a:lnTo>
                      <a:pt x="0" y="602"/>
                    </a:lnTo>
                    <a:cubicBezTo>
                      <a:pt x="3" y="602"/>
                      <a:pt x="616" y="748"/>
                      <a:pt x="1429" y="748"/>
                    </a:cubicBezTo>
                    <a:cubicBezTo>
                      <a:pt x="2252" y="748"/>
                      <a:pt x="3279" y="599"/>
                      <a:pt x="408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1"/>
              <p:cNvSpPr/>
              <p:nvPr/>
            </p:nvSpPr>
            <p:spPr>
              <a:xfrm>
                <a:off x="3665713" y="1502530"/>
                <a:ext cx="102755" cy="111412"/>
              </a:xfrm>
              <a:custGeom>
                <a:avLst/>
                <a:gdLst/>
                <a:ahLst/>
                <a:cxnLst/>
                <a:rect l="l" t="t" r="r" b="b"/>
                <a:pathLst>
                  <a:path w="2801" h="30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02" y="1940"/>
                      <a:pt x="2801" y="3036"/>
                      <a:pt x="2801" y="3036"/>
                    </a:cubicBezTo>
                    <a:cubicBezTo>
                      <a:pt x="2801" y="3036"/>
                      <a:pt x="1893" y="6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1"/>
              <p:cNvSpPr/>
              <p:nvPr/>
            </p:nvSpPr>
            <p:spPr>
              <a:xfrm>
                <a:off x="3665713" y="1502566"/>
                <a:ext cx="102755" cy="111449"/>
              </a:xfrm>
              <a:custGeom>
                <a:avLst/>
                <a:gdLst/>
                <a:ahLst/>
                <a:cxnLst/>
                <a:rect l="l" t="t" r="r" b="b"/>
                <a:pathLst>
                  <a:path w="2801" h="3038" extrusionOk="0">
                    <a:moveTo>
                      <a:pt x="0" y="1"/>
                    </a:moveTo>
                    <a:lnTo>
                      <a:pt x="2801" y="3037"/>
                    </a:lnTo>
                    <a:cubicBezTo>
                      <a:pt x="2801" y="3035"/>
                      <a:pt x="1893" y="657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1"/>
              <p:cNvSpPr/>
              <p:nvPr/>
            </p:nvSpPr>
            <p:spPr>
              <a:xfrm>
                <a:off x="3660394" y="1364117"/>
                <a:ext cx="66987" cy="138449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3774" extrusionOk="0">
                    <a:moveTo>
                      <a:pt x="1826" y="1"/>
                    </a:moveTo>
                    <a:cubicBezTo>
                      <a:pt x="1826" y="1"/>
                      <a:pt x="0" y="1776"/>
                      <a:pt x="145" y="3774"/>
                    </a:cubicBezTo>
                    <a:cubicBezTo>
                      <a:pt x="1728" y="2545"/>
                      <a:pt x="1826" y="1"/>
                      <a:pt x="1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1"/>
              <p:cNvSpPr/>
              <p:nvPr/>
            </p:nvSpPr>
            <p:spPr>
              <a:xfrm>
                <a:off x="3660394" y="1364154"/>
                <a:ext cx="66987" cy="138449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3774" extrusionOk="0">
                    <a:moveTo>
                      <a:pt x="1826" y="1"/>
                    </a:moveTo>
                    <a:cubicBezTo>
                      <a:pt x="1825" y="1"/>
                      <a:pt x="0" y="1775"/>
                      <a:pt x="145" y="3774"/>
                    </a:cubicBezTo>
                    <a:lnTo>
                      <a:pt x="1826" y="1"/>
                    </a:lnTo>
                    <a:cubicBezTo>
                      <a:pt x="1826" y="1"/>
                      <a:pt x="1826" y="1"/>
                      <a:pt x="18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1"/>
              <p:cNvSpPr/>
              <p:nvPr/>
            </p:nvSpPr>
            <p:spPr>
              <a:xfrm>
                <a:off x="3633394" y="1473108"/>
                <a:ext cx="67500" cy="67427"/>
              </a:xfrm>
              <a:custGeom>
                <a:avLst/>
                <a:gdLst/>
                <a:ahLst/>
                <a:cxnLst/>
                <a:rect l="l" t="t" r="r" b="b"/>
                <a:pathLst>
                  <a:path w="1840" h="1838" extrusionOk="0">
                    <a:moveTo>
                      <a:pt x="920" y="1"/>
                    </a:moveTo>
                    <a:cubicBezTo>
                      <a:pt x="919" y="1"/>
                      <a:pt x="918" y="1"/>
                      <a:pt x="918" y="1"/>
                    </a:cubicBezTo>
                    <a:cubicBezTo>
                      <a:pt x="411" y="2"/>
                      <a:pt x="0" y="413"/>
                      <a:pt x="2" y="921"/>
                    </a:cubicBezTo>
                    <a:cubicBezTo>
                      <a:pt x="2" y="1426"/>
                      <a:pt x="414" y="1837"/>
                      <a:pt x="920" y="1837"/>
                    </a:cubicBezTo>
                    <a:cubicBezTo>
                      <a:pt x="921" y="1837"/>
                      <a:pt x="921" y="1837"/>
                      <a:pt x="922" y="1837"/>
                    </a:cubicBezTo>
                    <a:cubicBezTo>
                      <a:pt x="1428" y="1836"/>
                      <a:pt x="1840" y="1425"/>
                      <a:pt x="1837" y="917"/>
                    </a:cubicBezTo>
                    <a:cubicBezTo>
                      <a:pt x="1836" y="412"/>
                      <a:pt x="1426" y="1"/>
                      <a:pt x="9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1"/>
              <p:cNvSpPr/>
              <p:nvPr/>
            </p:nvSpPr>
            <p:spPr>
              <a:xfrm>
                <a:off x="3644693" y="1484407"/>
                <a:ext cx="44902" cy="44829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222" extrusionOk="0">
                    <a:moveTo>
                      <a:pt x="611" y="1"/>
                    </a:moveTo>
                    <a:cubicBezTo>
                      <a:pt x="274" y="1"/>
                      <a:pt x="0" y="275"/>
                      <a:pt x="2" y="612"/>
                    </a:cubicBezTo>
                    <a:cubicBezTo>
                      <a:pt x="2" y="949"/>
                      <a:pt x="275" y="1221"/>
                      <a:pt x="611" y="1221"/>
                    </a:cubicBezTo>
                    <a:cubicBezTo>
                      <a:pt x="612" y="1221"/>
                      <a:pt x="612" y="1221"/>
                      <a:pt x="613" y="1221"/>
                    </a:cubicBezTo>
                    <a:cubicBezTo>
                      <a:pt x="950" y="1221"/>
                      <a:pt x="1224" y="947"/>
                      <a:pt x="1221" y="610"/>
                    </a:cubicBezTo>
                    <a:cubicBezTo>
                      <a:pt x="1220" y="273"/>
                      <a:pt x="947" y="1"/>
                      <a:pt x="6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7" name="Google Shape;317;p31"/>
          <p:cNvSpPr/>
          <p:nvPr/>
        </p:nvSpPr>
        <p:spPr>
          <a:xfrm>
            <a:off x="8191500" y="3532050"/>
            <a:ext cx="952500" cy="161160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1"/>
          <p:cNvSpPr/>
          <p:nvPr/>
        </p:nvSpPr>
        <p:spPr>
          <a:xfrm>
            <a:off x="0" y="4603500"/>
            <a:ext cx="9144000" cy="54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2"/>
          <p:cNvSpPr/>
          <p:nvPr/>
        </p:nvSpPr>
        <p:spPr>
          <a:xfrm>
            <a:off x="-42925" y="4603500"/>
            <a:ext cx="9186900" cy="59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1" name="Google Shape;321;p32"/>
          <p:cNvGrpSpPr/>
          <p:nvPr/>
        </p:nvGrpSpPr>
        <p:grpSpPr>
          <a:xfrm>
            <a:off x="6079041" y="3427425"/>
            <a:ext cx="1791095" cy="1536875"/>
            <a:chOff x="3609206" y="4358752"/>
            <a:chExt cx="838921" cy="719848"/>
          </a:xfrm>
        </p:grpSpPr>
        <p:sp>
          <p:nvSpPr>
            <p:cNvPr id="322" name="Google Shape;322;p32"/>
            <p:cNvSpPr/>
            <p:nvPr/>
          </p:nvSpPr>
          <p:spPr>
            <a:xfrm>
              <a:off x="4274028" y="4565144"/>
              <a:ext cx="174098" cy="513274"/>
            </a:xfrm>
            <a:custGeom>
              <a:avLst/>
              <a:gdLst/>
              <a:ahLst/>
              <a:cxnLst/>
              <a:rect l="l" t="t" r="r" b="b"/>
              <a:pathLst>
                <a:path w="965" h="2845" extrusionOk="0">
                  <a:moveTo>
                    <a:pt x="964" y="0"/>
                  </a:moveTo>
                  <a:lnTo>
                    <a:pt x="1" y="943"/>
                  </a:lnTo>
                  <a:lnTo>
                    <a:pt x="1" y="2845"/>
                  </a:lnTo>
                  <a:lnTo>
                    <a:pt x="964" y="1880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3609206" y="4525995"/>
              <a:ext cx="665000" cy="552423"/>
            </a:xfrm>
            <a:custGeom>
              <a:avLst/>
              <a:gdLst/>
              <a:ahLst/>
              <a:cxnLst/>
              <a:rect l="l" t="t" r="r" b="b"/>
              <a:pathLst>
                <a:path w="3686" h="3062" extrusionOk="0">
                  <a:moveTo>
                    <a:pt x="1843" y="0"/>
                  </a:moveTo>
                  <a:lnTo>
                    <a:pt x="1" y="1160"/>
                  </a:lnTo>
                  <a:lnTo>
                    <a:pt x="1" y="3062"/>
                  </a:lnTo>
                  <a:lnTo>
                    <a:pt x="3686" y="3062"/>
                  </a:lnTo>
                  <a:lnTo>
                    <a:pt x="3686" y="1160"/>
                  </a:lnTo>
                  <a:lnTo>
                    <a:pt x="18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3609206" y="4358752"/>
              <a:ext cx="838918" cy="376521"/>
            </a:xfrm>
            <a:custGeom>
              <a:avLst/>
              <a:gdLst/>
              <a:ahLst/>
              <a:cxnLst/>
              <a:rect l="l" t="t" r="r" b="b"/>
              <a:pathLst>
                <a:path w="4650" h="2087" extrusionOk="0">
                  <a:moveTo>
                    <a:pt x="2904" y="0"/>
                  </a:moveTo>
                  <a:lnTo>
                    <a:pt x="885" y="1257"/>
                  </a:lnTo>
                  <a:lnTo>
                    <a:pt x="1" y="2087"/>
                  </a:lnTo>
                  <a:lnTo>
                    <a:pt x="1843" y="927"/>
                  </a:lnTo>
                  <a:lnTo>
                    <a:pt x="3686" y="2087"/>
                  </a:lnTo>
                  <a:lnTo>
                    <a:pt x="4649" y="1144"/>
                  </a:lnTo>
                  <a:lnTo>
                    <a:pt x="29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3858898" y="4857053"/>
              <a:ext cx="150644" cy="221366"/>
            </a:xfrm>
            <a:custGeom>
              <a:avLst/>
              <a:gdLst/>
              <a:ahLst/>
              <a:cxnLst/>
              <a:rect l="l" t="t" r="r" b="b"/>
              <a:pathLst>
                <a:path w="835" h="1227" extrusionOk="0">
                  <a:moveTo>
                    <a:pt x="1" y="0"/>
                  </a:moveTo>
                  <a:lnTo>
                    <a:pt x="1" y="1227"/>
                  </a:lnTo>
                  <a:lnTo>
                    <a:pt x="835" y="1227"/>
                  </a:lnTo>
                  <a:lnTo>
                    <a:pt x="8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3858898" y="4881769"/>
              <a:ext cx="150644" cy="196830"/>
            </a:xfrm>
            <a:custGeom>
              <a:avLst/>
              <a:gdLst/>
              <a:ahLst/>
              <a:cxnLst/>
              <a:rect l="l" t="t" r="r" b="b"/>
              <a:pathLst>
                <a:path w="835" h="1091" extrusionOk="0">
                  <a:moveTo>
                    <a:pt x="835" y="0"/>
                  </a:moveTo>
                  <a:cubicBezTo>
                    <a:pt x="697" y="170"/>
                    <a:pt x="426" y="441"/>
                    <a:pt x="1" y="569"/>
                  </a:cubicBezTo>
                  <a:lnTo>
                    <a:pt x="1" y="1091"/>
                  </a:lnTo>
                  <a:lnTo>
                    <a:pt x="835" y="1091"/>
                  </a:lnTo>
                  <a:lnTo>
                    <a:pt x="835" y="1090"/>
                  </a:lnTo>
                  <a:lnTo>
                    <a:pt x="835" y="0"/>
                  </a:lnTo>
                  <a:close/>
                </a:path>
              </a:pathLst>
            </a:custGeom>
            <a:solidFill>
              <a:srgbClr val="F0FCF8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3925650" y="4843883"/>
              <a:ext cx="16237" cy="234536"/>
            </a:xfrm>
            <a:custGeom>
              <a:avLst/>
              <a:gdLst/>
              <a:ahLst/>
              <a:cxnLst/>
              <a:rect l="l" t="t" r="r" b="b"/>
              <a:pathLst>
                <a:path w="90" h="1300" extrusionOk="0">
                  <a:moveTo>
                    <a:pt x="0" y="0"/>
                  </a:moveTo>
                  <a:lnTo>
                    <a:pt x="0" y="73"/>
                  </a:lnTo>
                  <a:lnTo>
                    <a:pt x="0" y="1300"/>
                  </a:lnTo>
                  <a:lnTo>
                    <a:pt x="89" y="130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3609206" y="4525995"/>
              <a:ext cx="350541" cy="209279"/>
            </a:xfrm>
            <a:custGeom>
              <a:avLst/>
              <a:gdLst/>
              <a:ahLst/>
              <a:cxnLst/>
              <a:rect l="l" t="t" r="r" b="b"/>
              <a:pathLst>
                <a:path w="1943" h="1160" extrusionOk="0">
                  <a:moveTo>
                    <a:pt x="1843" y="0"/>
                  </a:moveTo>
                  <a:lnTo>
                    <a:pt x="1" y="1160"/>
                  </a:lnTo>
                  <a:lnTo>
                    <a:pt x="226" y="1160"/>
                  </a:lnTo>
                  <a:lnTo>
                    <a:pt x="1942" y="65"/>
                  </a:lnTo>
                  <a:lnTo>
                    <a:pt x="1843" y="0"/>
                  </a:lnTo>
                  <a:close/>
                </a:path>
              </a:pathLst>
            </a:custGeom>
            <a:solidFill>
              <a:srgbClr val="E7B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3675778" y="4776769"/>
              <a:ext cx="53222" cy="16778"/>
            </a:xfrm>
            <a:custGeom>
              <a:avLst/>
              <a:gdLst/>
              <a:ahLst/>
              <a:cxnLst/>
              <a:rect l="l" t="t" r="r" b="b"/>
              <a:pathLst>
                <a:path w="295" h="93" extrusionOk="0">
                  <a:moveTo>
                    <a:pt x="0" y="1"/>
                  </a:moveTo>
                  <a:lnTo>
                    <a:pt x="0" y="93"/>
                  </a:lnTo>
                  <a:lnTo>
                    <a:pt x="295" y="93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212529">
                <a:alpha val="2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4074491" y="4835584"/>
              <a:ext cx="53041" cy="16959"/>
            </a:xfrm>
            <a:custGeom>
              <a:avLst/>
              <a:gdLst/>
              <a:ahLst/>
              <a:cxnLst/>
              <a:rect l="l" t="t" r="r" b="b"/>
              <a:pathLst>
                <a:path w="294" h="94" extrusionOk="0">
                  <a:moveTo>
                    <a:pt x="0" y="0"/>
                  </a:moveTo>
                  <a:lnTo>
                    <a:pt x="0" y="93"/>
                  </a:lnTo>
                  <a:lnTo>
                    <a:pt x="293" y="9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212529">
                <a:alpha val="2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3691835" y="4835584"/>
              <a:ext cx="53402" cy="16959"/>
            </a:xfrm>
            <a:custGeom>
              <a:avLst/>
              <a:gdLst/>
              <a:ahLst/>
              <a:cxnLst/>
              <a:rect l="l" t="t" r="r" b="b"/>
              <a:pathLst>
                <a:path w="296" h="94" extrusionOk="0">
                  <a:moveTo>
                    <a:pt x="1" y="0"/>
                  </a:moveTo>
                  <a:lnTo>
                    <a:pt x="1" y="93"/>
                  </a:lnTo>
                  <a:lnTo>
                    <a:pt x="295" y="93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rgbClr val="212529">
                <a:alpha val="2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2"/>
            <p:cNvSpPr/>
            <p:nvPr/>
          </p:nvSpPr>
          <p:spPr>
            <a:xfrm>
              <a:off x="4133847" y="4996332"/>
              <a:ext cx="53222" cy="16959"/>
            </a:xfrm>
            <a:custGeom>
              <a:avLst/>
              <a:gdLst/>
              <a:ahLst/>
              <a:cxnLst/>
              <a:rect l="l" t="t" r="r" b="b"/>
              <a:pathLst>
                <a:path w="295" h="94" extrusionOk="0">
                  <a:moveTo>
                    <a:pt x="1" y="1"/>
                  </a:moveTo>
                  <a:lnTo>
                    <a:pt x="1" y="94"/>
                  </a:lnTo>
                  <a:lnTo>
                    <a:pt x="294" y="94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rgbClr val="212529">
                <a:alpha val="2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2"/>
            <p:cNvSpPr/>
            <p:nvPr/>
          </p:nvSpPr>
          <p:spPr>
            <a:xfrm>
              <a:off x="3649438" y="5028987"/>
              <a:ext cx="53222" cy="16778"/>
            </a:xfrm>
            <a:custGeom>
              <a:avLst/>
              <a:gdLst/>
              <a:ahLst/>
              <a:cxnLst/>
              <a:rect l="l" t="t" r="r" b="b"/>
              <a:pathLst>
                <a:path w="295" h="93" extrusionOk="0">
                  <a:moveTo>
                    <a:pt x="0" y="0"/>
                  </a:moveTo>
                  <a:lnTo>
                    <a:pt x="0" y="92"/>
                  </a:lnTo>
                  <a:lnTo>
                    <a:pt x="294" y="92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212529">
                <a:alpha val="2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176425" y="4971796"/>
              <a:ext cx="53222" cy="16778"/>
            </a:xfrm>
            <a:custGeom>
              <a:avLst/>
              <a:gdLst/>
              <a:ahLst/>
              <a:cxnLst/>
              <a:rect l="l" t="t" r="r" b="b"/>
              <a:pathLst>
                <a:path w="295" h="93" extrusionOk="0">
                  <a:moveTo>
                    <a:pt x="1" y="0"/>
                  </a:moveTo>
                  <a:lnTo>
                    <a:pt x="1" y="93"/>
                  </a:lnTo>
                  <a:lnTo>
                    <a:pt x="294" y="93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212529">
                <a:alpha val="2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4112198" y="4860661"/>
              <a:ext cx="53222" cy="16778"/>
            </a:xfrm>
            <a:custGeom>
              <a:avLst/>
              <a:gdLst/>
              <a:ahLst/>
              <a:cxnLst/>
              <a:rect l="l" t="t" r="r" b="b"/>
              <a:pathLst>
                <a:path w="295" h="93" extrusionOk="0">
                  <a:moveTo>
                    <a:pt x="1" y="0"/>
                  </a:moveTo>
                  <a:lnTo>
                    <a:pt x="1" y="92"/>
                  </a:lnTo>
                  <a:lnTo>
                    <a:pt x="294" y="92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212529">
                <a:alpha val="2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3638974" y="4802207"/>
              <a:ext cx="53041" cy="16959"/>
            </a:xfrm>
            <a:custGeom>
              <a:avLst/>
              <a:gdLst/>
              <a:ahLst/>
              <a:cxnLst/>
              <a:rect l="l" t="t" r="r" b="b"/>
              <a:pathLst>
                <a:path w="294" h="94" extrusionOk="0">
                  <a:moveTo>
                    <a:pt x="1" y="1"/>
                  </a:moveTo>
                  <a:lnTo>
                    <a:pt x="1" y="93"/>
                  </a:lnTo>
                  <a:lnTo>
                    <a:pt x="294" y="93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rgbClr val="212529">
                <a:alpha val="2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4112198" y="4810687"/>
              <a:ext cx="53222" cy="16778"/>
            </a:xfrm>
            <a:custGeom>
              <a:avLst/>
              <a:gdLst/>
              <a:ahLst/>
              <a:cxnLst/>
              <a:rect l="l" t="t" r="r" b="b"/>
              <a:pathLst>
                <a:path w="295" h="93" extrusionOk="0">
                  <a:moveTo>
                    <a:pt x="1" y="1"/>
                  </a:moveTo>
                  <a:lnTo>
                    <a:pt x="1" y="92"/>
                  </a:lnTo>
                  <a:lnTo>
                    <a:pt x="294" y="92"/>
                  </a:lnTo>
                  <a:lnTo>
                    <a:pt x="294" y="1"/>
                  </a:lnTo>
                  <a:close/>
                </a:path>
              </a:pathLst>
            </a:custGeom>
            <a:solidFill>
              <a:srgbClr val="212529">
                <a:alpha val="2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868820" y="4616562"/>
              <a:ext cx="131882" cy="132062"/>
            </a:xfrm>
            <a:custGeom>
              <a:avLst/>
              <a:gdLst/>
              <a:ahLst/>
              <a:cxnLst/>
              <a:rect l="l" t="t" r="r" b="b"/>
              <a:pathLst>
                <a:path w="731" h="732" extrusionOk="0">
                  <a:moveTo>
                    <a:pt x="366" y="0"/>
                  </a:moveTo>
                  <a:cubicBezTo>
                    <a:pt x="164" y="0"/>
                    <a:pt x="0" y="164"/>
                    <a:pt x="0" y="366"/>
                  </a:cubicBezTo>
                  <a:cubicBezTo>
                    <a:pt x="0" y="567"/>
                    <a:pt x="165" y="731"/>
                    <a:pt x="366" y="731"/>
                  </a:cubicBezTo>
                  <a:cubicBezTo>
                    <a:pt x="568" y="731"/>
                    <a:pt x="731" y="566"/>
                    <a:pt x="731" y="366"/>
                  </a:cubicBezTo>
                  <a:cubicBezTo>
                    <a:pt x="731" y="163"/>
                    <a:pt x="568" y="0"/>
                    <a:pt x="3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2"/>
            <p:cNvSpPr/>
            <p:nvPr/>
          </p:nvSpPr>
          <p:spPr>
            <a:xfrm>
              <a:off x="3883434" y="4636407"/>
              <a:ext cx="117629" cy="112217"/>
            </a:xfrm>
            <a:custGeom>
              <a:avLst/>
              <a:gdLst/>
              <a:ahLst/>
              <a:cxnLst/>
              <a:rect l="l" t="t" r="r" b="b"/>
              <a:pathLst>
                <a:path w="652" h="622" extrusionOk="0">
                  <a:moveTo>
                    <a:pt x="548" y="1"/>
                  </a:moveTo>
                  <a:lnTo>
                    <a:pt x="1" y="480"/>
                  </a:lnTo>
                  <a:cubicBezTo>
                    <a:pt x="67" y="565"/>
                    <a:pt x="169" y="621"/>
                    <a:pt x="287" y="621"/>
                  </a:cubicBezTo>
                  <a:cubicBezTo>
                    <a:pt x="487" y="621"/>
                    <a:pt x="652" y="457"/>
                    <a:pt x="652" y="256"/>
                  </a:cubicBezTo>
                  <a:cubicBezTo>
                    <a:pt x="652" y="156"/>
                    <a:pt x="611" y="66"/>
                    <a:pt x="548" y="1"/>
                  </a:cubicBezTo>
                  <a:close/>
                </a:path>
              </a:pathLst>
            </a:custGeom>
            <a:solidFill>
              <a:srgbClr val="F0FCF8">
                <a:alpha val="14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" name="Google Shape;340;p32"/>
          <p:cNvGrpSpPr/>
          <p:nvPr/>
        </p:nvGrpSpPr>
        <p:grpSpPr>
          <a:xfrm>
            <a:off x="5430283" y="4014254"/>
            <a:ext cx="513225" cy="950049"/>
            <a:chOff x="3264220" y="3656054"/>
            <a:chExt cx="513225" cy="950049"/>
          </a:xfrm>
        </p:grpSpPr>
        <p:sp>
          <p:nvSpPr>
            <p:cNvPr id="341" name="Google Shape;341;p32"/>
            <p:cNvSpPr/>
            <p:nvPr/>
          </p:nvSpPr>
          <p:spPr>
            <a:xfrm>
              <a:off x="3490039" y="4333706"/>
              <a:ext cx="59083" cy="272397"/>
            </a:xfrm>
            <a:custGeom>
              <a:avLst/>
              <a:gdLst/>
              <a:ahLst/>
              <a:cxnLst/>
              <a:rect l="l" t="t" r="r" b="b"/>
              <a:pathLst>
                <a:path w="354" h="1632" extrusionOk="0">
                  <a:moveTo>
                    <a:pt x="1" y="1"/>
                  </a:moveTo>
                  <a:lnTo>
                    <a:pt x="1" y="1631"/>
                  </a:lnTo>
                  <a:lnTo>
                    <a:pt x="354" y="1631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2"/>
            <p:cNvSpPr/>
            <p:nvPr/>
          </p:nvSpPr>
          <p:spPr>
            <a:xfrm>
              <a:off x="3264220" y="3656054"/>
              <a:ext cx="513225" cy="740913"/>
            </a:xfrm>
            <a:custGeom>
              <a:avLst/>
              <a:gdLst/>
              <a:ahLst/>
              <a:cxnLst/>
              <a:rect l="l" t="t" r="r" b="b"/>
              <a:pathLst>
                <a:path w="3075" h="4439" extrusionOk="0">
                  <a:moveTo>
                    <a:pt x="1525" y="0"/>
                  </a:moveTo>
                  <a:cubicBezTo>
                    <a:pt x="1525" y="0"/>
                    <a:pt x="1032" y="309"/>
                    <a:pt x="745" y="1651"/>
                  </a:cubicBezTo>
                  <a:cubicBezTo>
                    <a:pt x="458" y="2993"/>
                    <a:pt x="0" y="4439"/>
                    <a:pt x="1525" y="4439"/>
                  </a:cubicBezTo>
                  <a:cubicBezTo>
                    <a:pt x="3074" y="4438"/>
                    <a:pt x="2593" y="2993"/>
                    <a:pt x="2306" y="1651"/>
                  </a:cubicBezTo>
                  <a:cubicBezTo>
                    <a:pt x="2019" y="310"/>
                    <a:pt x="1525" y="0"/>
                    <a:pt x="1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2"/>
          <p:cNvGrpSpPr/>
          <p:nvPr/>
        </p:nvGrpSpPr>
        <p:grpSpPr>
          <a:xfrm>
            <a:off x="4616512" y="4305109"/>
            <a:ext cx="384543" cy="711869"/>
            <a:chOff x="3013199" y="3430059"/>
            <a:chExt cx="384543" cy="711869"/>
          </a:xfrm>
        </p:grpSpPr>
        <p:sp>
          <p:nvSpPr>
            <p:cNvPr id="344" name="Google Shape;344;p32"/>
            <p:cNvSpPr/>
            <p:nvPr/>
          </p:nvSpPr>
          <p:spPr>
            <a:xfrm>
              <a:off x="3182438" y="3937630"/>
              <a:ext cx="44396" cy="204298"/>
            </a:xfrm>
            <a:custGeom>
              <a:avLst/>
              <a:gdLst/>
              <a:ahLst/>
              <a:cxnLst/>
              <a:rect l="l" t="t" r="r" b="b"/>
              <a:pathLst>
                <a:path w="266" h="1224" extrusionOk="0">
                  <a:moveTo>
                    <a:pt x="0" y="1"/>
                  </a:moveTo>
                  <a:lnTo>
                    <a:pt x="0" y="1223"/>
                  </a:lnTo>
                  <a:lnTo>
                    <a:pt x="266" y="1223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3013199" y="3430059"/>
              <a:ext cx="384543" cy="555143"/>
            </a:xfrm>
            <a:custGeom>
              <a:avLst/>
              <a:gdLst/>
              <a:ahLst/>
              <a:cxnLst/>
              <a:rect l="l" t="t" r="r" b="b"/>
              <a:pathLst>
                <a:path w="2304" h="3326" extrusionOk="0">
                  <a:moveTo>
                    <a:pt x="1144" y="0"/>
                  </a:moveTo>
                  <a:cubicBezTo>
                    <a:pt x="1144" y="0"/>
                    <a:pt x="774" y="233"/>
                    <a:pt x="559" y="1238"/>
                  </a:cubicBezTo>
                  <a:cubicBezTo>
                    <a:pt x="344" y="2242"/>
                    <a:pt x="1" y="3326"/>
                    <a:pt x="1144" y="3326"/>
                  </a:cubicBezTo>
                  <a:cubicBezTo>
                    <a:pt x="2304" y="3326"/>
                    <a:pt x="1943" y="2243"/>
                    <a:pt x="1728" y="1238"/>
                  </a:cubicBezTo>
                  <a:cubicBezTo>
                    <a:pt x="1513" y="233"/>
                    <a:pt x="1144" y="0"/>
                    <a:pt x="1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" name="Google Shape;346;p32"/>
          <p:cNvGrpSpPr/>
          <p:nvPr/>
        </p:nvGrpSpPr>
        <p:grpSpPr>
          <a:xfrm>
            <a:off x="4927848" y="3765963"/>
            <a:ext cx="587998" cy="1088417"/>
            <a:chOff x="3724035" y="3879713"/>
            <a:chExt cx="587998" cy="1088417"/>
          </a:xfrm>
        </p:grpSpPr>
        <p:sp>
          <p:nvSpPr>
            <p:cNvPr id="347" name="Google Shape;347;p32"/>
            <p:cNvSpPr/>
            <p:nvPr/>
          </p:nvSpPr>
          <p:spPr>
            <a:xfrm>
              <a:off x="3982901" y="4656008"/>
              <a:ext cx="67596" cy="312122"/>
            </a:xfrm>
            <a:custGeom>
              <a:avLst/>
              <a:gdLst/>
              <a:ahLst/>
              <a:cxnLst/>
              <a:rect l="l" t="t" r="r" b="b"/>
              <a:pathLst>
                <a:path w="405" h="1870" extrusionOk="0">
                  <a:moveTo>
                    <a:pt x="0" y="1"/>
                  </a:moveTo>
                  <a:lnTo>
                    <a:pt x="0" y="1870"/>
                  </a:lnTo>
                  <a:lnTo>
                    <a:pt x="404" y="1870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3724035" y="3879713"/>
              <a:ext cx="587998" cy="848737"/>
            </a:xfrm>
            <a:custGeom>
              <a:avLst/>
              <a:gdLst/>
              <a:ahLst/>
              <a:cxnLst/>
              <a:rect l="l" t="t" r="r" b="b"/>
              <a:pathLst>
                <a:path w="3523" h="5085" extrusionOk="0">
                  <a:moveTo>
                    <a:pt x="1748" y="0"/>
                  </a:moveTo>
                  <a:cubicBezTo>
                    <a:pt x="1748" y="0"/>
                    <a:pt x="1183" y="355"/>
                    <a:pt x="854" y="1892"/>
                  </a:cubicBezTo>
                  <a:cubicBezTo>
                    <a:pt x="525" y="3430"/>
                    <a:pt x="1" y="5084"/>
                    <a:pt x="1748" y="5084"/>
                  </a:cubicBezTo>
                  <a:cubicBezTo>
                    <a:pt x="1749" y="5084"/>
                    <a:pt x="1749" y="5084"/>
                    <a:pt x="1750" y="5084"/>
                  </a:cubicBezTo>
                  <a:cubicBezTo>
                    <a:pt x="3523" y="5084"/>
                    <a:pt x="2971" y="3429"/>
                    <a:pt x="2642" y="1892"/>
                  </a:cubicBezTo>
                  <a:cubicBezTo>
                    <a:pt x="2313" y="355"/>
                    <a:pt x="1748" y="0"/>
                    <a:pt x="17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32"/>
          <p:cNvGrpSpPr/>
          <p:nvPr/>
        </p:nvGrpSpPr>
        <p:grpSpPr>
          <a:xfrm>
            <a:off x="8129998" y="3911557"/>
            <a:ext cx="587998" cy="1088417"/>
            <a:chOff x="3724035" y="3879713"/>
            <a:chExt cx="587998" cy="1088417"/>
          </a:xfrm>
        </p:grpSpPr>
        <p:sp>
          <p:nvSpPr>
            <p:cNvPr id="350" name="Google Shape;350;p32"/>
            <p:cNvSpPr/>
            <p:nvPr/>
          </p:nvSpPr>
          <p:spPr>
            <a:xfrm>
              <a:off x="3982901" y="4656008"/>
              <a:ext cx="67596" cy="312122"/>
            </a:xfrm>
            <a:custGeom>
              <a:avLst/>
              <a:gdLst/>
              <a:ahLst/>
              <a:cxnLst/>
              <a:rect l="l" t="t" r="r" b="b"/>
              <a:pathLst>
                <a:path w="405" h="1870" extrusionOk="0">
                  <a:moveTo>
                    <a:pt x="0" y="1"/>
                  </a:moveTo>
                  <a:lnTo>
                    <a:pt x="0" y="1870"/>
                  </a:lnTo>
                  <a:lnTo>
                    <a:pt x="404" y="1870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3724035" y="3879713"/>
              <a:ext cx="587998" cy="848737"/>
            </a:xfrm>
            <a:custGeom>
              <a:avLst/>
              <a:gdLst/>
              <a:ahLst/>
              <a:cxnLst/>
              <a:rect l="l" t="t" r="r" b="b"/>
              <a:pathLst>
                <a:path w="3523" h="5085" extrusionOk="0">
                  <a:moveTo>
                    <a:pt x="1748" y="0"/>
                  </a:moveTo>
                  <a:cubicBezTo>
                    <a:pt x="1748" y="0"/>
                    <a:pt x="1183" y="355"/>
                    <a:pt x="854" y="1892"/>
                  </a:cubicBezTo>
                  <a:cubicBezTo>
                    <a:pt x="525" y="3430"/>
                    <a:pt x="1" y="5084"/>
                    <a:pt x="1748" y="5084"/>
                  </a:cubicBezTo>
                  <a:cubicBezTo>
                    <a:pt x="1749" y="5084"/>
                    <a:pt x="1749" y="5084"/>
                    <a:pt x="1750" y="5084"/>
                  </a:cubicBezTo>
                  <a:cubicBezTo>
                    <a:pt x="3523" y="5084"/>
                    <a:pt x="2971" y="3429"/>
                    <a:pt x="2642" y="1892"/>
                  </a:cubicBezTo>
                  <a:cubicBezTo>
                    <a:pt x="2313" y="355"/>
                    <a:pt x="1748" y="0"/>
                    <a:pt x="17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2"/>
          <p:cNvSpPr/>
          <p:nvPr/>
        </p:nvSpPr>
        <p:spPr>
          <a:xfrm>
            <a:off x="7870114" y="2820391"/>
            <a:ext cx="311162" cy="311162"/>
          </a:xfrm>
          <a:custGeom>
            <a:avLst/>
            <a:gdLst/>
            <a:ahLst/>
            <a:cxnLst/>
            <a:rect l="l" t="t" r="r" b="b"/>
            <a:pathLst>
              <a:path w="8482" h="8482" extrusionOk="0">
                <a:moveTo>
                  <a:pt x="4241" y="0"/>
                </a:moveTo>
                <a:cubicBezTo>
                  <a:pt x="1898" y="0"/>
                  <a:pt x="0" y="1899"/>
                  <a:pt x="0" y="4241"/>
                </a:cubicBezTo>
                <a:cubicBezTo>
                  <a:pt x="0" y="6583"/>
                  <a:pt x="1898" y="8482"/>
                  <a:pt x="4241" y="8482"/>
                </a:cubicBezTo>
                <a:cubicBezTo>
                  <a:pt x="6583" y="8482"/>
                  <a:pt x="8482" y="6583"/>
                  <a:pt x="8482" y="4241"/>
                </a:cubicBezTo>
                <a:cubicBezTo>
                  <a:pt x="8482" y="1899"/>
                  <a:pt x="6583" y="0"/>
                  <a:pt x="424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63" r:id="rId5"/>
    <p:sldLayoutId id="2147483669" r:id="rId6"/>
    <p:sldLayoutId id="2147483673" r:id="rId7"/>
    <p:sldLayoutId id="2147483677" r:id="rId8"/>
    <p:sldLayoutId id="2147483678" r:id="rId9"/>
    <p:sldLayoutId id="2147483683" r:id="rId10"/>
    <p:sldLayoutId id="214748368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4.xml"/><Relationship Id="rId6" Type="http://schemas.openxmlformats.org/officeDocument/2006/relationships/customXml" Target="../ink/ink1.xml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5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18" Type="http://schemas.openxmlformats.org/officeDocument/2006/relationships/image" Target="../media/image41.jpeg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image" Target="../media/image40.jpeg"/><Relationship Id="rId2" Type="http://schemas.openxmlformats.org/officeDocument/2006/relationships/tags" Target="../tags/tag32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image" Target="../media/image38.png"/><Relationship Id="rId10" Type="http://schemas.openxmlformats.org/officeDocument/2006/relationships/tags" Target="../tags/tag40.xml"/><Relationship Id="rId19" Type="http://schemas.openxmlformats.org/officeDocument/2006/relationships/image" Target="../media/image42.jpe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image" Target="../media/image46.png"/><Relationship Id="rId2" Type="http://schemas.openxmlformats.org/officeDocument/2006/relationships/tags" Target="../tags/tag45.xml"/><Relationship Id="rId16" Type="http://schemas.openxmlformats.org/officeDocument/2006/relationships/image" Target="../media/image45.pn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5" Type="http://schemas.openxmlformats.org/officeDocument/2006/relationships/tags" Target="../tags/tag48.xml"/><Relationship Id="rId15" Type="http://schemas.openxmlformats.org/officeDocument/2006/relationships/image" Target="../media/image44.png"/><Relationship Id="rId10" Type="http://schemas.openxmlformats.org/officeDocument/2006/relationships/tags" Target="../tags/tag53.xml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tags" Target="../tags/tag69.xml"/><Relationship Id="rId18" Type="http://schemas.openxmlformats.org/officeDocument/2006/relationships/notesSlide" Target="../notesSlides/notesSlide5.xml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17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6" Type="http://schemas.openxmlformats.org/officeDocument/2006/relationships/tags" Target="../tags/tag72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5" Type="http://schemas.openxmlformats.org/officeDocument/2006/relationships/tags" Target="../tags/tag61.xml"/><Relationship Id="rId15" Type="http://schemas.openxmlformats.org/officeDocument/2006/relationships/tags" Target="../tags/tag71.xml"/><Relationship Id="rId10" Type="http://schemas.openxmlformats.org/officeDocument/2006/relationships/tags" Target="../tags/tag66.xml"/><Relationship Id="rId19" Type="http://schemas.openxmlformats.org/officeDocument/2006/relationships/image" Target="../media/image47.png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tags" Target="../tags/tag7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3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76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9" Type="http://schemas.openxmlformats.org/officeDocument/2006/relationships/image" Target="../media/image4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0.xml"/><Relationship Id="rId4" Type="http://schemas.openxmlformats.org/officeDocument/2006/relationships/image" Target="../media/image5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2.xml"/><Relationship Id="rId5" Type="http://schemas.openxmlformats.org/officeDocument/2006/relationships/image" Target="../media/image9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6" Type="http://schemas.openxmlformats.org/officeDocument/2006/relationships/image" Target="../media/image240.png"/><Relationship Id="rId5" Type="http://schemas.openxmlformats.org/officeDocument/2006/relationships/customXml" Target="../ink/ink3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59.png"/><Relationship Id="rId4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7" Type="http://schemas.openxmlformats.org/officeDocument/2006/relationships/image" Target="../media/image60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59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9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95.xml"/><Relationship Id="rId7" Type="http://schemas.openxmlformats.org/officeDocument/2006/relationships/image" Target="../media/image59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9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10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image" Target="../media/image62.png"/><Relationship Id="rId5" Type="http://schemas.openxmlformats.org/officeDocument/2006/relationships/tags" Target="../tags/tag102.xml"/><Relationship Id="rId10" Type="http://schemas.openxmlformats.org/officeDocument/2006/relationships/image" Target="../media/image61.png"/><Relationship Id="rId4" Type="http://schemas.openxmlformats.org/officeDocument/2006/relationships/tags" Target="../tags/tag101.xml"/><Relationship Id="rId9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3.png"/><Relationship Id="rId3" Type="http://schemas.openxmlformats.org/officeDocument/2006/relationships/tags" Target="../tags/tag106.xml"/><Relationship Id="rId7" Type="http://schemas.openxmlformats.org/officeDocument/2006/relationships/tags" Target="../tags/tag110.xml"/><Relationship Id="rId12" Type="http://schemas.openxmlformats.org/officeDocument/2006/relationships/image" Target="../media/image62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image" Target="../media/image61.png"/><Relationship Id="rId5" Type="http://schemas.openxmlformats.org/officeDocument/2006/relationships/tags" Target="../tags/tag108.xml"/><Relationship Id="rId10" Type="http://schemas.openxmlformats.org/officeDocument/2006/relationships/image" Target="../media/image60.png"/><Relationship Id="rId4" Type="http://schemas.openxmlformats.org/officeDocument/2006/relationships/tags" Target="../tags/tag107.xml"/><Relationship Id="rId9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image" Target="../media/image62.png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image" Target="../media/image61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60.png"/><Relationship Id="rId5" Type="http://schemas.openxmlformats.org/officeDocument/2006/relationships/tags" Target="../tags/tag115.xml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tags" Target="../tags/tag114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13" Type="http://schemas.openxmlformats.org/officeDocument/2006/relationships/image" Target="../media/image61.png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tags" Target="../tags/tag120.xml"/><Relationship Id="rId16" Type="http://schemas.openxmlformats.org/officeDocument/2006/relationships/image" Target="../media/image64.png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image" Target="../media/image59.png"/><Relationship Id="rId5" Type="http://schemas.openxmlformats.org/officeDocument/2006/relationships/tags" Target="../tags/tag123.xml"/><Relationship Id="rId15" Type="http://schemas.openxmlformats.org/officeDocument/2006/relationships/image" Target="../media/image63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5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8.xml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9.xml"/><Relationship Id="rId4" Type="http://schemas.openxmlformats.org/officeDocument/2006/relationships/image" Target="../media/image6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0.xml"/><Relationship Id="rId4" Type="http://schemas.openxmlformats.org/officeDocument/2006/relationships/image" Target="../media/image6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1.jpe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6"/>
          <p:cNvSpPr txBox="1">
            <a:spLocks noGrp="1"/>
          </p:cNvSpPr>
          <p:nvPr>
            <p:ph type="subTitle" idx="1"/>
          </p:nvPr>
        </p:nvSpPr>
        <p:spPr>
          <a:xfrm rot="-539">
            <a:off x="456972" y="3737134"/>
            <a:ext cx="5311303" cy="11785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Irina Rogozovsky</a:t>
            </a: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Supervisors: Prof. Alexandra Chudnovsky</a:t>
            </a:r>
            <a:r>
              <a:rPr lang="en-GB" sz="1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1800" dirty="0">
                <a:latin typeface="Poppins" panose="00000500000000000000" pitchFamily="2" charset="0"/>
                <a:cs typeface="Poppins" panose="00000500000000000000" pitchFamily="2" charset="0"/>
              </a:rPr>
              <a:t>and Dr. Albert Ansmann</a:t>
            </a:r>
            <a:endParaRPr lang="x-none"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36" descr="אוניברסיטת תל אביב – ויקיפדיה">
            <a:extLst>
              <a:ext uri="{FF2B5EF4-FFF2-40B4-BE49-F238E27FC236}">
                <a16:creationId xmlns:a16="http://schemas.microsoft.com/office/drawing/2014/main" id="{7D1E5A69-332A-62A0-649C-592BCA733D5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87" y="75815"/>
            <a:ext cx="1031213" cy="55843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03898F-6069-84FD-F5A7-0122E876E21D}"/>
              </a:ext>
            </a:extLst>
          </p:cNvPr>
          <p:cNvSpPr txBox="1"/>
          <p:nvPr/>
        </p:nvSpPr>
        <p:spPr>
          <a:xfrm>
            <a:off x="1112906" y="111029"/>
            <a:ext cx="4655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Raymond and Beverly Sackler Faculty of Exact sciences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 Lab, School of Environment and Earth Science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D93860-5209-BE9A-F45C-C3484D7DE9D1}"/>
              </a:ext>
            </a:extLst>
          </p:cNvPr>
          <p:cNvSpPr txBox="1"/>
          <p:nvPr/>
        </p:nvSpPr>
        <p:spPr>
          <a:xfrm>
            <a:off x="396545" y="1185209"/>
            <a:ext cx="557805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None/>
            </a:pPr>
            <a:r>
              <a:rPr lang="en-IL" sz="3100" b="1" dirty="0">
                <a:solidFill>
                  <a:srgbClr val="B98B19"/>
                </a:solidFill>
                <a:latin typeface="Poppins"/>
                <a:cs typeface="Poppins"/>
                <a:sym typeface="Poppins"/>
              </a:rPr>
              <a:t>Aerosol</a:t>
            </a:r>
            <a:r>
              <a:rPr lang="en-US" sz="3100" b="1" dirty="0">
                <a:solidFill>
                  <a:srgbClr val="B98B19"/>
                </a:solidFill>
                <a:latin typeface="Poppins"/>
                <a:cs typeface="Poppins"/>
                <a:sym typeface="Poppins"/>
              </a:rPr>
              <a:t> </a:t>
            </a:r>
            <a:r>
              <a:rPr lang="en-IL" sz="3100" b="1" dirty="0">
                <a:solidFill>
                  <a:srgbClr val="B98B19"/>
                </a:solidFill>
                <a:latin typeface="Poppins"/>
                <a:cs typeface="Poppins"/>
                <a:sym typeface="Poppins"/>
              </a:rPr>
              <a:t>vertical structure and its impact on urban </a:t>
            </a:r>
            <a:r>
              <a:rPr lang="en-US" sz="3100" b="1" dirty="0">
                <a:solidFill>
                  <a:srgbClr val="B98B19"/>
                </a:solidFill>
                <a:latin typeface="Poppins"/>
                <a:cs typeface="Poppins"/>
                <a:sym typeface="Poppins"/>
              </a:rPr>
              <a:t>PM</a:t>
            </a:r>
            <a:r>
              <a:rPr lang="en-IL" sz="3100" b="1" baseline="-25000" dirty="0">
                <a:solidFill>
                  <a:srgbClr val="B98B19"/>
                </a:solidFill>
                <a:latin typeface="Poppins"/>
                <a:cs typeface="Poppins"/>
                <a:sym typeface="Poppins"/>
              </a:rPr>
              <a:t>2.5</a:t>
            </a:r>
            <a:r>
              <a:rPr lang="en-IL" sz="3100" b="1" dirty="0">
                <a:solidFill>
                  <a:srgbClr val="B98B19"/>
                </a:solidFill>
                <a:latin typeface="Poppins"/>
                <a:cs typeface="Poppins"/>
                <a:sym typeface="Poppins"/>
              </a:rPr>
              <a:t> assessment in the </a:t>
            </a:r>
            <a:r>
              <a:rPr lang="en-US" sz="3100" b="1" dirty="0">
                <a:solidFill>
                  <a:srgbClr val="B98B19"/>
                </a:solidFill>
                <a:latin typeface="Poppins"/>
                <a:cs typeface="Poppins"/>
                <a:sym typeface="Poppins"/>
              </a:rPr>
              <a:t>E</a:t>
            </a:r>
            <a:r>
              <a:rPr lang="en-IL" sz="3100" b="1" dirty="0">
                <a:solidFill>
                  <a:srgbClr val="B98B19"/>
                </a:solidFill>
                <a:latin typeface="Poppins"/>
                <a:cs typeface="Poppins"/>
                <a:sym typeface="Poppins"/>
              </a:rPr>
              <a:t>astern Mediterranean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E3B38B-0DDD-7AF8-C64D-EB6B778A2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8865" y="0"/>
            <a:ext cx="5143500" cy="51435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07397F-E145-B54D-3C3E-E0711C8268DC}"/>
              </a:ext>
            </a:extLst>
          </p:cNvPr>
          <p:cNvCxnSpPr/>
          <p:nvPr/>
        </p:nvCxnSpPr>
        <p:spPr>
          <a:xfrm flipV="1">
            <a:off x="7635711" y="373886"/>
            <a:ext cx="0" cy="36042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46D4ECA8-5C9E-C0E5-A2AF-57E8EBD5D368}"/>
              </a:ext>
            </a:extLst>
          </p:cNvPr>
          <p:cNvSpPr/>
          <p:nvPr/>
        </p:nvSpPr>
        <p:spPr>
          <a:xfrm>
            <a:off x="6202217" y="428877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3398C60-D036-A7A2-4DD7-0362BB7BB90D}"/>
              </a:ext>
            </a:extLst>
          </p:cNvPr>
          <p:cNvSpPr/>
          <p:nvPr/>
        </p:nvSpPr>
        <p:spPr>
          <a:xfrm>
            <a:off x="6143379" y="4243056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BA2946-F78B-9976-54DF-E8505C7731BC}"/>
              </a:ext>
            </a:extLst>
          </p:cNvPr>
          <p:cNvSpPr/>
          <p:nvPr/>
        </p:nvSpPr>
        <p:spPr>
          <a:xfrm>
            <a:off x="6297473" y="426591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79E0695-B0C5-64C0-554A-17F0B9E1B2B7}"/>
              </a:ext>
            </a:extLst>
          </p:cNvPr>
          <p:cNvSpPr/>
          <p:nvPr/>
        </p:nvSpPr>
        <p:spPr>
          <a:xfrm>
            <a:off x="6220426" y="4197337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15A5F7E-C7C8-1480-0F75-D24CEE4C546E}"/>
              </a:ext>
            </a:extLst>
          </p:cNvPr>
          <p:cNvSpPr/>
          <p:nvPr/>
        </p:nvSpPr>
        <p:spPr>
          <a:xfrm>
            <a:off x="6308898" y="4355617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58B44-7FA4-526A-C83A-59F6D7990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C27381CD-E467-BBC0-FD00-35D0E6587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54"/>
          <a:stretch/>
        </p:blipFill>
        <p:spPr>
          <a:xfrm>
            <a:off x="2215505" y="667540"/>
            <a:ext cx="4324382" cy="4253198"/>
          </a:xfrm>
          <a:prstGeom prst="rect">
            <a:avLst/>
          </a:prstGeom>
        </p:spPr>
      </p:pic>
      <p:sp>
        <p:nvSpPr>
          <p:cNvPr id="31" name="Title 2">
            <a:extLst>
              <a:ext uri="{FF2B5EF4-FFF2-40B4-BE49-F238E27FC236}">
                <a16:creationId xmlns:a16="http://schemas.microsoft.com/office/drawing/2014/main" id="{6CEEFD94-034D-F607-46D6-8F27B3B05A1B}"/>
              </a:ext>
            </a:extLst>
          </p:cNvPr>
          <p:cNvSpPr txBox="1">
            <a:spLocks/>
          </p:cNvSpPr>
          <p:nvPr/>
        </p:nvSpPr>
        <p:spPr>
          <a:xfrm>
            <a:off x="304800" y="149329"/>
            <a:ext cx="5394126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3000"/>
            </a:pPr>
            <a:r>
              <a:rPr lang="en-US" sz="2800" b="1" u="sng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The Solution?</a:t>
            </a:r>
          </a:p>
        </p:txBody>
      </p:sp>
      <p:pic>
        <p:nvPicPr>
          <p:cNvPr id="2" name="Picture 2" descr="Terra (satellite) - Wikipedia">
            <a:extLst>
              <a:ext uri="{FF2B5EF4-FFF2-40B4-BE49-F238E27FC236}">
                <a16:creationId xmlns:a16="http://schemas.microsoft.com/office/drawing/2014/main" id="{7578A155-51EF-BF43-970E-3DDB17FFB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867" y="149329"/>
            <a:ext cx="1676400" cy="206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7670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784C3-CD36-57A4-41E6-B7EB53566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2">
            <a:extLst>
              <a:ext uri="{FF2B5EF4-FFF2-40B4-BE49-F238E27FC236}">
                <a16:creationId xmlns:a16="http://schemas.microsoft.com/office/drawing/2014/main" id="{53CAC1EE-2EC9-2BAA-3EFB-930AAAF78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0FCF8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771290" y="1698551"/>
            <a:ext cx="2219027" cy="517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Picture 33">
            <a:extLst>
              <a:ext uri="{FF2B5EF4-FFF2-40B4-BE49-F238E27FC236}">
                <a16:creationId xmlns:a16="http://schemas.microsoft.com/office/drawing/2014/main" id="{8A93D562-0526-468B-189A-6C826BD55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0FCF8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852460" y="2151389"/>
            <a:ext cx="2102890" cy="1019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5ED5E0E-F125-E240-9F45-2783B95C59FF}"/>
              </a:ext>
            </a:extLst>
          </p:cNvPr>
          <p:cNvSpPr/>
          <p:nvPr/>
        </p:nvSpPr>
        <p:spPr bwMode="auto">
          <a:xfrm>
            <a:off x="0" y="4476750"/>
            <a:ext cx="9144000" cy="6667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x-non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84FD945-FB21-00F0-4A37-C8EE08DF327A}"/>
              </a:ext>
            </a:extLst>
          </p:cNvPr>
          <p:cNvSpPr/>
          <p:nvPr/>
        </p:nvSpPr>
        <p:spPr>
          <a:xfrm flipH="1">
            <a:off x="112640" y="4578275"/>
            <a:ext cx="550358" cy="548158"/>
          </a:xfrm>
          <a:prstGeom prst="ellipse">
            <a:avLst/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e-IL" sz="2000" b="1" dirty="0">
                <a:latin typeface="+mj-lt"/>
              </a:rPr>
              <a:t>0</a:t>
            </a:r>
            <a:endParaRPr lang="en-US" sz="2000" b="1" dirty="0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02E947-7553-42C1-DDD8-3423CDBCA495}"/>
              </a:ext>
            </a:extLst>
          </p:cNvPr>
          <p:cNvSpPr/>
          <p:nvPr/>
        </p:nvSpPr>
        <p:spPr>
          <a:xfrm flipH="1">
            <a:off x="8520542" y="4562854"/>
            <a:ext cx="550358" cy="548158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+mj-lt"/>
              </a:rPr>
              <a:t>0.7</a:t>
            </a:r>
          </a:p>
        </p:txBody>
      </p:sp>
      <p:cxnSp>
        <p:nvCxnSpPr>
          <p:cNvPr id="27" name="מחבר חץ ישר 5">
            <a:extLst>
              <a:ext uri="{FF2B5EF4-FFF2-40B4-BE49-F238E27FC236}">
                <a16:creationId xmlns:a16="http://schemas.microsoft.com/office/drawing/2014/main" id="{393DF1D9-0E39-1372-D93C-411F0CF022D1}"/>
              </a:ext>
            </a:extLst>
          </p:cNvPr>
          <p:cNvCxnSpPr/>
          <p:nvPr/>
        </p:nvCxnSpPr>
        <p:spPr>
          <a:xfrm>
            <a:off x="335518" y="4476750"/>
            <a:ext cx="8472963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CD4FE6D-E9A9-B953-75BB-F628D402F6DE}"/>
              </a:ext>
            </a:extLst>
          </p:cNvPr>
          <p:cNvSpPr txBox="1"/>
          <p:nvPr/>
        </p:nvSpPr>
        <p:spPr>
          <a:xfrm>
            <a:off x="54133" y="942181"/>
            <a:ext cx="5653472" cy="1867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2967" indent="-272967" defTabSz="914127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Optical measurement of aerosol loading</a:t>
            </a:r>
          </a:p>
          <a:p>
            <a:pPr marL="272967" indent="-272967" defTabSz="914127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function of shape, size, type and number concentration of aerosols</a:t>
            </a:r>
          </a:p>
          <a:p>
            <a:pPr marL="272967" indent="-272967" defTabSz="914127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Column integrated property</a:t>
            </a:r>
          </a:p>
          <a:p>
            <a:pPr marL="272967" indent="-272967" defTabSz="914127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Unitless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929C08D-3EDD-F2C7-A34B-EC6AD5FD102D}"/>
              </a:ext>
            </a:extLst>
          </p:cNvPr>
          <p:cNvSpPr txBox="1">
            <a:spLocks/>
          </p:cNvSpPr>
          <p:nvPr/>
        </p:nvSpPr>
        <p:spPr>
          <a:xfrm>
            <a:off x="4153478" y="4563726"/>
            <a:ext cx="698982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accent1"/>
                </a:solidFill>
              </a:rPr>
              <a:t>AOD</a:t>
            </a:r>
            <a:endParaRPr lang="en-US" sz="900" dirty="0">
              <a:solidFill>
                <a:schemeClr val="accent1"/>
              </a:solidFill>
            </a:endParaRPr>
          </a:p>
        </p:txBody>
      </p:sp>
      <p:sp>
        <p:nvSpPr>
          <p:cNvPr id="34" name="מלבן 71">
            <a:extLst>
              <a:ext uri="{FF2B5EF4-FFF2-40B4-BE49-F238E27FC236}">
                <a16:creationId xmlns:a16="http://schemas.microsoft.com/office/drawing/2014/main" id="{AD19140C-4676-BC60-2B6A-6B7136CB788E}"/>
              </a:ext>
            </a:extLst>
          </p:cNvPr>
          <p:cNvSpPr/>
          <p:nvPr/>
        </p:nvSpPr>
        <p:spPr>
          <a:xfrm>
            <a:off x="4330870" y="1908993"/>
            <a:ext cx="2491105" cy="2122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L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3161E9-1D6B-C399-1D6B-3D22380D34D6}"/>
              </a:ext>
            </a:extLst>
          </p:cNvPr>
          <p:cNvGrpSpPr/>
          <p:nvPr/>
        </p:nvGrpSpPr>
        <p:grpSpPr>
          <a:xfrm>
            <a:off x="6832116" y="750496"/>
            <a:ext cx="2219027" cy="2131174"/>
            <a:chOff x="5854326" y="648999"/>
            <a:chExt cx="2219027" cy="2131174"/>
          </a:xfrm>
        </p:grpSpPr>
        <p:pic>
          <p:nvPicPr>
            <p:cNvPr id="35" name="תמונה 62">
              <a:extLst>
                <a:ext uri="{FF2B5EF4-FFF2-40B4-BE49-F238E27FC236}">
                  <a16:creationId xmlns:a16="http://schemas.microsoft.com/office/drawing/2014/main" id="{541D9D31-6782-EA79-F349-E2DCF157B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326" y="885220"/>
              <a:ext cx="2219027" cy="1894953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A3E9E3F-93A5-E889-E263-2F73150854FD}"/>
                    </a:ext>
                  </a:extLst>
                </p14:cNvPr>
                <p14:cNvContentPartPr/>
                <p14:nvPr/>
              </p14:nvContentPartPr>
              <p14:xfrm>
                <a:off x="7310906" y="1050993"/>
                <a:ext cx="711360" cy="4741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8EE4D93-B8B6-0803-0E96-D00FD1E7403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248266" y="987993"/>
                  <a:ext cx="837000" cy="59976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37" name="Picture 2" descr="Terra (satellite) - Wikipedia">
              <a:extLst>
                <a:ext uri="{FF2B5EF4-FFF2-40B4-BE49-F238E27FC236}">
                  <a16:creationId xmlns:a16="http://schemas.microsoft.com/office/drawing/2014/main" id="{A6C4C473-A26B-42FE-B683-B6BDCCA4D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5240" y="648999"/>
              <a:ext cx="731303" cy="899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Title 2">
            <a:extLst>
              <a:ext uri="{FF2B5EF4-FFF2-40B4-BE49-F238E27FC236}">
                <a16:creationId xmlns:a16="http://schemas.microsoft.com/office/drawing/2014/main" id="{5012B652-EC97-503B-8442-4D3D87FFA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19" y="375303"/>
            <a:ext cx="8368363" cy="409459"/>
          </a:xfrm>
        </p:spPr>
        <p:txBody>
          <a:bodyPr/>
          <a:lstStyle/>
          <a:p>
            <a:r>
              <a:rPr lang="en-US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Aerosol Optical Depth (AOD)</a:t>
            </a:r>
            <a:r>
              <a:rPr lang="en-US" sz="2800" b="1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to Mo</a:t>
            </a:r>
            <a:r>
              <a:rPr lang="en-US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nitor Aerosols</a:t>
            </a:r>
            <a:endParaRPr lang="en-US" sz="2800" b="1" dirty="0">
              <a:solidFill>
                <a:srgbClr val="B98B19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" name="Picture 2" descr="Generated image">
            <a:extLst>
              <a:ext uri="{FF2B5EF4-FFF2-40B4-BE49-F238E27FC236}">
                <a16:creationId xmlns:a16="http://schemas.microsoft.com/office/drawing/2014/main" id="{C2013B10-1838-0576-ECC8-B2128444F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6" t="26243" r="5177" b="5034"/>
          <a:stretch/>
        </p:blipFill>
        <p:spPr bwMode="auto">
          <a:xfrm>
            <a:off x="7789437" y="3069434"/>
            <a:ext cx="1176752" cy="123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enerated image">
            <a:extLst>
              <a:ext uri="{FF2B5EF4-FFF2-40B4-BE49-F238E27FC236}">
                <a16:creationId xmlns:a16="http://schemas.microsoft.com/office/drawing/2014/main" id="{69EBD4B2-2DDF-B8AE-C3D8-A250D1481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1" r="54970" b="6684"/>
          <a:stretch/>
        </p:blipFill>
        <p:spPr bwMode="auto">
          <a:xfrm>
            <a:off x="221816" y="3062025"/>
            <a:ext cx="1209051" cy="122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4019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14D7E-D412-A352-1065-F28BB6F23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E04A08B-5CB0-4418-F6F3-999A81031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9" y="32808"/>
            <a:ext cx="8368363" cy="409459"/>
          </a:xfrm>
        </p:spPr>
        <p:txBody>
          <a:bodyPr/>
          <a:lstStyle/>
          <a:p>
            <a:r>
              <a:rPr lang="en-US" sz="2800" kern="1200" dirty="0">
                <a:solidFill>
                  <a:srgbClr val="B98B1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  <a:sym typeface="Arial"/>
              </a:rPr>
              <a:t>The Challenge: </a:t>
            </a:r>
            <a:br>
              <a:rPr lang="en-US" sz="2800" kern="1200" dirty="0">
                <a:solidFill>
                  <a:srgbClr val="B98B1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  <a:sym typeface="Arial"/>
              </a:rPr>
            </a:br>
            <a:r>
              <a:rPr lang="en-US" sz="2800" kern="1200" dirty="0">
                <a:solidFill>
                  <a:srgbClr val="B98B1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  <a:sym typeface="Arial"/>
              </a:rPr>
              <a:t>Linking Satellite AOD to Surface PM</a:t>
            </a:r>
            <a:r>
              <a:rPr lang="en-US" sz="2800" kern="1200" baseline="-25000" dirty="0">
                <a:solidFill>
                  <a:srgbClr val="B98B1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  <a:sym typeface="Arial"/>
              </a:rPr>
              <a:t>2.5</a:t>
            </a:r>
            <a:endParaRPr lang="en-IL" sz="2800" kern="1200" baseline="-25000" dirty="0">
              <a:solidFill>
                <a:srgbClr val="B98B19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4059DB48-5B2F-592C-12B0-CDE02AD22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734" y="1166782"/>
            <a:ext cx="5314199" cy="37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05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15A16-85A3-DEEC-4016-C5C71E386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DB23EDB0-D91A-8211-42E5-780AF91E6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9" y="32808"/>
            <a:ext cx="8368363" cy="409459"/>
          </a:xfrm>
        </p:spPr>
        <p:txBody>
          <a:bodyPr/>
          <a:lstStyle/>
          <a:p>
            <a:r>
              <a:rPr lang="en-US" sz="2800" kern="1200" dirty="0">
                <a:solidFill>
                  <a:srgbClr val="B98B1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  <a:sym typeface="Arial"/>
              </a:rPr>
              <a:t>The Challenge: </a:t>
            </a:r>
            <a:br>
              <a:rPr lang="en-US" sz="2800" kern="1200" dirty="0">
                <a:solidFill>
                  <a:srgbClr val="B98B1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  <a:sym typeface="Arial"/>
              </a:rPr>
            </a:br>
            <a:r>
              <a:rPr lang="en-US" sz="2800" kern="1200" dirty="0">
                <a:solidFill>
                  <a:srgbClr val="B98B1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  <a:sym typeface="Arial"/>
              </a:rPr>
              <a:t>Linking Satellite AOD to Surface PM</a:t>
            </a:r>
            <a:r>
              <a:rPr lang="en-US" sz="2800" kern="1200" baseline="-25000" dirty="0">
                <a:solidFill>
                  <a:srgbClr val="B98B1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  <a:sym typeface="Arial"/>
              </a:rPr>
              <a:t>2.5</a:t>
            </a:r>
            <a:endParaRPr lang="en-IL" sz="2800" kern="1200" baseline="-25000" dirty="0">
              <a:solidFill>
                <a:srgbClr val="B98B19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FFBA9-346A-76BC-95E2-AE205C0B5C34}"/>
              </a:ext>
            </a:extLst>
          </p:cNvPr>
          <p:cNvSpPr txBox="1"/>
          <p:nvPr/>
        </p:nvSpPr>
        <p:spPr>
          <a:xfrm>
            <a:off x="54132" y="1263914"/>
            <a:ext cx="5653472" cy="1507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2967" indent="-272967" defTabSz="914127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Complex, fundamental challenge in air quality assessment. </a:t>
            </a:r>
          </a:p>
          <a:p>
            <a:pPr marL="272967" indent="-272967" defTabSz="914127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AOD is a limited not a proxy for surface pollution.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98D94-DBAD-AD7E-5F2F-5BC8FC8203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8123"/>
          <a:stretch>
            <a:fillRect/>
          </a:stretch>
        </p:blipFill>
        <p:spPr>
          <a:xfrm>
            <a:off x="4900448" y="616223"/>
            <a:ext cx="4189420" cy="436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66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>
            <a:extLst>
              <a:ext uri="{FF2B5EF4-FFF2-40B4-BE49-F238E27FC236}">
                <a16:creationId xmlns:a16="http://schemas.microsoft.com/office/drawing/2014/main" id="{C1D7CECC-DB37-59F0-DBDB-7636574FB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18" y="409691"/>
            <a:ext cx="8368363" cy="409459"/>
          </a:xfrm>
        </p:spPr>
        <p:txBody>
          <a:bodyPr/>
          <a:lstStyle/>
          <a:p>
            <a:r>
              <a:rPr lang="en-US" sz="2800" b="1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Polly Lidar  </a:t>
            </a:r>
            <a:br>
              <a:rPr lang="x-none" sz="2800" b="1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x-none" dirty="0">
              <a:solidFill>
                <a:srgbClr val="B98B19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Inhaltsplatzhalter 4">
            <a:extLst>
              <a:ext uri="{FF2B5EF4-FFF2-40B4-BE49-F238E27FC236}">
                <a16:creationId xmlns:a16="http://schemas.microsoft.com/office/drawing/2014/main" id="{71BD54F7-3537-E1DF-9203-E6FB0D58D2B3}"/>
              </a:ext>
            </a:extLst>
          </p:cNvPr>
          <p:cNvSpPr txBox="1">
            <a:spLocks/>
          </p:cNvSpPr>
          <p:nvPr/>
        </p:nvSpPr>
        <p:spPr>
          <a:xfrm>
            <a:off x="254258" y="819150"/>
            <a:ext cx="8635482" cy="15432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Active remote sensing instrument: laser beam is emitted to the atmosphere and its reflection detected by the sensor.</a:t>
            </a:r>
          </a:p>
          <a:p>
            <a:pPr>
              <a:lnSpc>
                <a:spcPct val="130000"/>
              </a:lnSpc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Allows the separation of the fundamental aerosol types as a function of height in terms of light extinction coefficient.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A1DD87-158A-0F7A-FDF0-2DECBE7E7639}"/>
              </a:ext>
            </a:extLst>
          </p:cNvPr>
          <p:cNvSpPr/>
          <p:nvPr/>
        </p:nvSpPr>
        <p:spPr bwMode="auto">
          <a:xfrm>
            <a:off x="0" y="4476750"/>
            <a:ext cx="9144000" cy="6667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x-none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5042018-D7D0-9739-8CFD-3A85E6F88D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786"/>
          <a:stretch/>
        </p:blipFill>
        <p:spPr>
          <a:xfrm>
            <a:off x="5767200" y="2038350"/>
            <a:ext cx="3295300" cy="2986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440ADB-DC90-5631-04F3-9DE2BD201E96}"/>
              </a:ext>
            </a:extLst>
          </p:cNvPr>
          <p:cNvSpPr txBox="1"/>
          <p:nvPr/>
        </p:nvSpPr>
        <p:spPr>
          <a:xfrm>
            <a:off x="1191250" y="3257550"/>
            <a:ext cx="239932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latin typeface="Times New Roman"/>
                <a:cs typeface="Times New Roman"/>
              </a:rPr>
              <a:t>Dust</a:t>
            </a:r>
            <a:endParaRPr lang="en-US" sz="1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5 Types of LiDAR Lasers: Exploring Laser Technologies for Remote Sensing">
            <a:extLst>
              <a:ext uri="{FF2B5EF4-FFF2-40B4-BE49-F238E27FC236}">
                <a16:creationId xmlns:a16="http://schemas.microsoft.com/office/drawing/2014/main" id="{988EAE2F-CA30-D351-303B-1189D687A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63" y="2371785"/>
            <a:ext cx="3856037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7535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4A1DD87-158A-0F7A-FDF0-2DECBE7E7639}"/>
              </a:ext>
            </a:extLst>
          </p:cNvPr>
          <p:cNvSpPr/>
          <p:nvPr/>
        </p:nvSpPr>
        <p:spPr bwMode="auto">
          <a:xfrm>
            <a:off x="0" y="4476750"/>
            <a:ext cx="9144000" cy="6667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x-none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CC12CCD-4084-7EC3-5F76-B939AB1EB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554" y="462271"/>
            <a:ext cx="8368363" cy="173255"/>
          </a:xfrm>
        </p:spPr>
        <p:txBody>
          <a:bodyPr/>
          <a:lstStyle/>
          <a:p>
            <a:r>
              <a:rPr lang="en-US" sz="2800" b="1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Aerosol Type classification based on </a:t>
            </a:r>
          </a:p>
          <a:p>
            <a:r>
              <a:rPr lang="en-US" sz="2800" b="1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the optical parameters</a:t>
            </a:r>
          </a:p>
        </p:txBody>
      </p:sp>
      <p:pic>
        <p:nvPicPr>
          <p:cNvPr id="7" name="Inhaltsplatzhalter 33" descr="parameters_engl.png">
            <a:extLst>
              <a:ext uri="{FF2B5EF4-FFF2-40B4-BE49-F238E27FC236}">
                <a16:creationId xmlns:a16="http://schemas.microsoft.com/office/drawing/2014/main" id="{7C46BD33-08D2-C7A2-60F0-041F0677C8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219563"/>
            <a:ext cx="5943600" cy="3590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071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4A1DD87-158A-0F7A-FDF0-2DECBE7E7639}"/>
              </a:ext>
            </a:extLst>
          </p:cNvPr>
          <p:cNvSpPr/>
          <p:nvPr/>
        </p:nvSpPr>
        <p:spPr bwMode="auto">
          <a:xfrm>
            <a:off x="0" y="4476750"/>
            <a:ext cx="9144000" cy="6667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x-none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CC12CCD-4084-7EC3-5F76-B939AB1EB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554" y="462271"/>
            <a:ext cx="8368363" cy="173255"/>
          </a:xfrm>
        </p:spPr>
        <p:txBody>
          <a:bodyPr/>
          <a:lstStyle/>
          <a:p>
            <a:r>
              <a:rPr lang="en-US" sz="2800" b="1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Aerosol Type classification based on </a:t>
            </a:r>
          </a:p>
          <a:p>
            <a:r>
              <a:rPr lang="en-US" sz="2800" b="1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the optical parameters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C38B0C-10F1-C6A3-4B93-5504CD7742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288" y="1319359"/>
            <a:ext cx="6579424" cy="37028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6C7E5E-F85F-C886-3858-AC7677BB42BA}"/>
              </a:ext>
            </a:extLst>
          </p:cNvPr>
          <p:cNvSpPr txBox="1"/>
          <p:nvPr/>
        </p:nvSpPr>
        <p:spPr>
          <a:xfrm>
            <a:off x="2758696" y="1480012"/>
            <a:ext cx="320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Example day: 22.5.2023</a:t>
            </a:r>
            <a:endParaRPr lang="en-IL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7454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92175-261D-8C97-5C64-3892B6863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5D9B375-BB8A-DB20-B0F6-0BC64021AC2D}"/>
              </a:ext>
            </a:extLst>
          </p:cNvPr>
          <p:cNvSpPr/>
          <p:nvPr/>
        </p:nvSpPr>
        <p:spPr bwMode="auto">
          <a:xfrm>
            <a:off x="0" y="4476750"/>
            <a:ext cx="9144000" cy="6667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x-none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1D7581-F797-C168-9CF5-5873EE540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</p:spPr>
        <p:txBody>
          <a:bodyPr/>
          <a:lstStyle/>
          <a:p>
            <a:endParaRPr lang="en-IL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8E7AE34-B36C-D2A9-74FE-6427A2C45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90" y="540000"/>
            <a:ext cx="8048531" cy="4238725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B810D80-7E5C-474F-6D4A-DF5A38245A8B}"/>
              </a:ext>
            </a:extLst>
          </p:cNvPr>
          <p:cNvSpPr txBox="1">
            <a:spLocks/>
          </p:cNvSpPr>
          <p:nvPr/>
        </p:nvSpPr>
        <p:spPr>
          <a:xfrm>
            <a:off x="-109446" y="-79136"/>
            <a:ext cx="9253446" cy="1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2800" b="1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Layering type classification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694B2-C2F2-370F-42C3-AD8F9C030E81}"/>
              </a:ext>
            </a:extLst>
          </p:cNvPr>
          <p:cNvSpPr txBox="1"/>
          <p:nvPr/>
        </p:nvSpPr>
        <p:spPr>
          <a:xfrm>
            <a:off x="-54723" y="4753364"/>
            <a:ext cx="9144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Rogozovsky, I., Ansmann, A., Hofer, J., &amp; Chudnovsky, A. (2025). Unveiling Atmospheric Layers: Vertical Pollution Patterns and Prospects for High-Resolution Aerosol Retrievals Using the Eastern Mediterranean as a Case Study. </a:t>
            </a:r>
            <a:r>
              <a:rPr lang="en-US" sz="105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Environmental science &amp; technology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05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59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(24), 12181-12195.</a:t>
            </a:r>
            <a:endParaRPr lang="en-IL" sz="10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4696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987E0-3477-1EF5-5347-126D9683C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92;p49">
            <a:extLst>
              <a:ext uri="{FF2B5EF4-FFF2-40B4-BE49-F238E27FC236}">
                <a16:creationId xmlns:a16="http://schemas.microsoft.com/office/drawing/2014/main" id="{81AC5022-E65D-0359-0342-ACEC9ED42FD2}"/>
              </a:ext>
            </a:extLst>
          </p:cNvPr>
          <p:cNvSpPr txBox="1">
            <a:spLocks/>
          </p:cNvSpPr>
          <p:nvPr/>
        </p:nvSpPr>
        <p:spPr>
          <a:xfrm>
            <a:off x="1022400" y="1073476"/>
            <a:ext cx="6914550" cy="26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IL" altLang="en-IL" sz="4000" dirty="0">
                <a:solidFill>
                  <a:srgbClr val="B98B19"/>
                </a:solidFill>
                <a:latin typeface="Poppins" panose="00000500000000000000" pitchFamily="2" charset="0"/>
                <a:ea typeface="Lato"/>
                <a:cs typeface="Poppins" panose="00000500000000000000" pitchFamily="2" charset="0"/>
              </a:rPr>
              <a:t>Can vertical data </a:t>
            </a:r>
            <a:r>
              <a:rPr lang="en-US" altLang="en-IL" sz="4000" dirty="0">
                <a:solidFill>
                  <a:srgbClr val="B98B19"/>
                </a:solidFill>
                <a:latin typeface="Poppins" panose="00000500000000000000" pitchFamily="2" charset="0"/>
                <a:ea typeface="Lato"/>
                <a:cs typeface="Poppins" panose="00000500000000000000" pitchFamily="2" charset="0"/>
              </a:rPr>
              <a:t>bridge between satellite AOD and ground conditions</a:t>
            </a:r>
            <a:r>
              <a:rPr lang="en-IL" altLang="en-IL" sz="4000" dirty="0">
                <a:solidFill>
                  <a:srgbClr val="B98B19"/>
                </a:solidFill>
                <a:latin typeface="Poppins" panose="00000500000000000000" pitchFamily="2" charset="0"/>
                <a:ea typeface="Lato"/>
                <a:cs typeface="Poppins" panose="00000500000000000000" pitchFamily="2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6388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ide cover">
            <a:extLst>
              <a:ext uri="{FF2B5EF4-FFF2-40B4-BE49-F238E27FC236}">
                <a16:creationId xmlns:a16="http://schemas.microsoft.com/office/drawing/2014/main" id="{AC8A103C-A2D9-7E7A-43FC-2BDE84F1E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t="33966" r="67315" b="17926"/>
          <a:stretch>
            <a:fillRect/>
          </a:stretch>
        </p:blipFill>
        <p:spPr bwMode="auto">
          <a:xfrm>
            <a:off x="1107844" y="1852074"/>
            <a:ext cx="2819399" cy="2829155"/>
          </a:xfrm>
          <a:prstGeom prst="flowChartAlternateProcess">
            <a:avLst/>
          </a:prstGeom>
          <a:noFill/>
          <a:ln w="28575">
            <a:solidFill>
              <a:srgbClr val="BB50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C795E70-1A95-E34B-D4A1-9C3422741FE2}"/>
              </a:ext>
            </a:extLst>
          </p:cNvPr>
          <p:cNvGrpSpPr/>
          <p:nvPr/>
        </p:nvGrpSpPr>
        <p:grpSpPr>
          <a:xfrm>
            <a:off x="5096933" y="1852073"/>
            <a:ext cx="2829155" cy="2829155"/>
            <a:chOff x="3344333" y="1905000"/>
            <a:chExt cx="2455333" cy="24553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9C7B61-7A8A-D5DE-111D-4ABAAEDC6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4333" y="1905000"/>
              <a:ext cx="2455333" cy="2455333"/>
            </a:xfrm>
            <a:prstGeom prst="flowChartAlternateProcess">
              <a:avLst/>
            </a:prstGeom>
            <a:ln w="28575">
              <a:solidFill>
                <a:srgbClr val="69909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0F73D2-DC3C-D4EF-ABE9-EC913C76AD65}"/>
                </a:ext>
              </a:extLst>
            </p:cNvPr>
            <p:cNvSpPr txBox="1"/>
            <p:nvPr/>
          </p:nvSpPr>
          <p:spPr>
            <a:xfrm>
              <a:off x="4555066" y="2571750"/>
              <a:ext cx="1244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Highly Mixed </a:t>
              </a:r>
            </a:p>
            <a:p>
              <a:r>
                <a:rPr lang="en-US" sz="1200" b="1" dirty="0"/>
                <a:t>(Type G)</a:t>
              </a:r>
              <a:endParaRPr lang="en-IL" sz="1200" b="1" dirty="0"/>
            </a:p>
          </p:txBody>
        </p:sp>
      </p:grp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7A36062-5783-82FE-45BF-8E1AB1F2D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554" y="462271"/>
            <a:ext cx="8368363" cy="173255"/>
          </a:xfrm>
        </p:spPr>
        <p:txBody>
          <a:bodyPr/>
          <a:lstStyle/>
          <a:p>
            <a:r>
              <a:rPr lang="en-US" sz="2800" b="1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The impact of Vertical Layering</a:t>
            </a:r>
          </a:p>
        </p:txBody>
      </p:sp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01B61F93-C049-6A32-8706-8F94B440D93D}"/>
              </a:ext>
            </a:extLst>
          </p:cNvPr>
          <p:cNvSpPr txBox="1">
            <a:spLocks/>
          </p:cNvSpPr>
          <p:nvPr/>
        </p:nvSpPr>
        <p:spPr>
          <a:xfrm>
            <a:off x="254258" y="819150"/>
            <a:ext cx="8635482" cy="6948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R2 between satellite AOD and PM</a:t>
            </a:r>
            <a:r>
              <a:rPr lang="en-GB" sz="18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2.5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exabits dependence on the aerosol vertical structure and varying between layering types.</a:t>
            </a:r>
          </a:p>
        </p:txBody>
      </p:sp>
    </p:spTree>
    <p:extLst>
      <p:ext uri="{BB962C8B-B14F-4D97-AF65-F5344CB8AC3E}">
        <p14:creationId xmlns:p14="http://schemas.microsoft.com/office/powerpoint/2010/main" val="46236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3D90DB5-7118-BB5C-8806-E80FAE20E427}"/>
              </a:ext>
            </a:extLst>
          </p:cNvPr>
          <p:cNvSpPr/>
          <p:nvPr/>
        </p:nvSpPr>
        <p:spPr bwMode="auto">
          <a:xfrm>
            <a:off x="0" y="4476750"/>
            <a:ext cx="9144000" cy="6667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x-non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4F67FA-28F4-4288-9CC5-25C18E401CA3}"/>
              </a:ext>
            </a:extLst>
          </p:cNvPr>
          <p:cNvSpPr/>
          <p:nvPr/>
        </p:nvSpPr>
        <p:spPr bwMode="auto">
          <a:xfrm>
            <a:off x="4648200" y="255270"/>
            <a:ext cx="4148848" cy="4435813"/>
          </a:xfrm>
          <a:prstGeom prst="rect">
            <a:avLst/>
          </a:prstGeom>
          <a:solidFill>
            <a:srgbClr val="B98B19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1E8F32B-49B6-4734-8E6A-50BA6E30C3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630659"/>
              </p:ext>
            </p:extLst>
          </p:nvPr>
        </p:nvGraphicFramePr>
        <p:xfrm>
          <a:off x="383149" y="1138447"/>
          <a:ext cx="3963375" cy="26456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81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938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1400" b="1" kern="12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Particulate Matter</a:t>
                      </a:r>
                    </a:p>
                  </a:txBody>
                  <a:tcPr marT="91440" marB="9144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T="91440" marB="9144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938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1400" b="1" kern="12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AOD</a:t>
                      </a:r>
                    </a:p>
                  </a:txBody>
                  <a:tcPr marT="91440" marB="9144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T="91440" marB="9144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938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1400" b="1" kern="12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The problem</a:t>
                      </a:r>
                    </a:p>
                  </a:txBody>
                  <a:tcPr marT="91440" marB="9144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T="91440" marB="9144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9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The Lidar</a:t>
                      </a:r>
                    </a:p>
                  </a:txBody>
                  <a:tcPr marT="91440" marB="9144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T="91440" marB="9144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9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Layering classification</a:t>
                      </a:r>
                      <a:endParaRPr lang="en-US" sz="1400" b="1" kern="12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T="91440" marB="9144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T="91440" marB="9144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938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1400" b="1" kern="12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Impact of Layering conditions </a:t>
                      </a:r>
                    </a:p>
                  </a:txBody>
                  <a:tcPr marT="91440" marB="9144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T="91440" marB="9144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6065E8F1-E647-49A7-AF9D-272FB6EBAEE4}"/>
              </a:ext>
            </a:extLst>
          </p:cNvPr>
          <p:cNvGrpSpPr/>
          <p:nvPr/>
        </p:nvGrpSpPr>
        <p:grpSpPr>
          <a:xfrm>
            <a:off x="6196452" y="1581150"/>
            <a:ext cx="1052344" cy="1055788"/>
            <a:chOff x="-1219200" y="1365250"/>
            <a:chExt cx="1939925" cy="1946275"/>
          </a:xfrm>
          <a:solidFill>
            <a:schemeClr val="bg1"/>
          </a:solidFill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5C6F236-E015-45C2-A5B8-49749A7AC2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19200" y="1365250"/>
              <a:ext cx="1939925" cy="1946275"/>
            </a:xfrm>
            <a:custGeom>
              <a:avLst/>
              <a:gdLst>
                <a:gd name="T0" fmla="*/ 275 w 3666"/>
                <a:gd name="T1" fmla="*/ 157 h 3678"/>
                <a:gd name="T2" fmla="*/ 220 w 3666"/>
                <a:gd name="T3" fmla="*/ 179 h 3678"/>
                <a:gd name="T4" fmla="*/ 179 w 3666"/>
                <a:gd name="T5" fmla="*/ 221 h 3678"/>
                <a:gd name="T6" fmla="*/ 155 w 3666"/>
                <a:gd name="T7" fmla="*/ 275 h 3678"/>
                <a:gd name="T8" fmla="*/ 152 w 3666"/>
                <a:gd name="T9" fmla="*/ 3371 h 3678"/>
                <a:gd name="T10" fmla="*/ 164 w 3666"/>
                <a:gd name="T11" fmla="*/ 3431 h 3678"/>
                <a:gd name="T12" fmla="*/ 197 w 3666"/>
                <a:gd name="T13" fmla="*/ 3480 h 3678"/>
                <a:gd name="T14" fmla="*/ 245 w 3666"/>
                <a:gd name="T15" fmla="*/ 3512 h 3678"/>
                <a:gd name="T16" fmla="*/ 305 w 3666"/>
                <a:gd name="T17" fmla="*/ 3525 h 3678"/>
                <a:gd name="T18" fmla="*/ 3392 w 3666"/>
                <a:gd name="T19" fmla="*/ 3521 h 3678"/>
                <a:gd name="T20" fmla="*/ 3447 w 3666"/>
                <a:gd name="T21" fmla="*/ 3499 h 3678"/>
                <a:gd name="T22" fmla="*/ 3487 w 3666"/>
                <a:gd name="T23" fmla="*/ 3457 h 3678"/>
                <a:gd name="T24" fmla="*/ 3511 w 3666"/>
                <a:gd name="T25" fmla="*/ 3403 h 3678"/>
                <a:gd name="T26" fmla="*/ 3514 w 3666"/>
                <a:gd name="T27" fmla="*/ 307 h 3678"/>
                <a:gd name="T28" fmla="*/ 3502 w 3666"/>
                <a:gd name="T29" fmla="*/ 247 h 3678"/>
                <a:gd name="T30" fmla="*/ 3469 w 3666"/>
                <a:gd name="T31" fmla="*/ 198 h 3678"/>
                <a:gd name="T32" fmla="*/ 3421 w 3666"/>
                <a:gd name="T33" fmla="*/ 166 h 3678"/>
                <a:gd name="T34" fmla="*/ 3361 w 3666"/>
                <a:gd name="T35" fmla="*/ 153 h 3678"/>
                <a:gd name="T36" fmla="*/ 305 w 3666"/>
                <a:gd name="T37" fmla="*/ 0 h 3678"/>
                <a:gd name="T38" fmla="*/ 3406 w 3666"/>
                <a:gd name="T39" fmla="*/ 3 h 3678"/>
                <a:gd name="T40" fmla="*/ 3490 w 3666"/>
                <a:gd name="T41" fmla="*/ 28 h 3678"/>
                <a:gd name="T42" fmla="*/ 3562 w 3666"/>
                <a:gd name="T43" fmla="*/ 75 h 3678"/>
                <a:gd name="T44" fmla="*/ 3617 w 3666"/>
                <a:gd name="T45" fmla="*/ 140 h 3678"/>
                <a:gd name="T46" fmla="*/ 3654 w 3666"/>
                <a:gd name="T47" fmla="*/ 218 h 3678"/>
                <a:gd name="T48" fmla="*/ 3666 w 3666"/>
                <a:gd name="T49" fmla="*/ 307 h 3678"/>
                <a:gd name="T50" fmla="*/ 3663 w 3666"/>
                <a:gd name="T51" fmla="*/ 3416 h 3678"/>
                <a:gd name="T52" fmla="*/ 3638 w 3666"/>
                <a:gd name="T53" fmla="*/ 3501 h 3678"/>
                <a:gd name="T54" fmla="*/ 3592 w 3666"/>
                <a:gd name="T55" fmla="*/ 3572 h 3678"/>
                <a:gd name="T56" fmla="*/ 3528 w 3666"/>
                <a:gd name="T57" fmla="*/ 3629 h 3678"/>
                <a:gd name="T58" fmla="*/ 3449 w 3666"/>
                <a:gd name="T59" fmla="*/ 3665 h 3678"/>
                <a:gd name="T60" fmla="*/ 3361 w 3666"/>
                <a:gd name="T61" fmla="*/ 3678 h 3678"/>
                <a:gd name="T62" fmla="*/ 260 w 3666"/>
                <a:gd name="T63" fmla="*/ 3675 h 3678"/>
                <a:gd name="T64" fmla="*/ 177 w 3666"/>
                <a:gd name="T65" fmla="*/ 3649 h 3678"/>
                <a:gd name="T66" fmla="*/ 105 w 3666"/>
                <a:gd name="T67" fmla="*/ 3603 h 3678"/>
                <a:gd name="T68" fmla="*/ 48 w 3666"/>
                <a:gd name="T69" fmla="*/ 3538 h 3678"/>
                <a:gd name="T70" fmla="*/ 12 w 3666"/>
                <a:gd name="T71" fmla="*/ 3460 h 3678"/>
                <a:gd name="T72" fmla="*/ 0 w 3666"/>
                <a:gd name="T73" fmla="*/ 3371 h 3678"/>
                <a:gd name="T74" fmla="*/ 3 w 3666"/>
                <a:gd name="T75" fmla="*/ 261 h 3678"/>
                <a:gd name="T76" fmla="*/ 28 w 3666"/>
                <a:gd name="T77" fmla="*/ 177 h 3678"/>
                <a:gd name="T78" fmla="*/ 74 w 3666"/>
                <a:gd name="T79" fmla="*/ 106 h 3678"/>
                <a:gd name="T80" fmla="*/ 138 w 3666"/>
                <a:gd name="T81" fmla="*/ 49 h 3678"/>
                <a:gd name="T82" fmla="*/ 217 w 3666"/>
                <a:gd name="T83" fmla="*/ 13 h 3678"/>
                <a:gd name="T84" fmla="*/ 305 w 3666"/>
                <a:gd name="T85" fmla="*/ 0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66" h="3678">
                  <a:moveTo>
                    <a:pt x="305" y="153"/>
                  </a:moveTo>
                  <a:lnTo>
                    <a:pt x="275" y="157"/>
                  </a:lnTo>
                  <a:lnTo>
                    <a:pt x="245" y="166"/>
                  </a:lnTo>
                  <a:lnTo>
                    <a:pt x="220" y="179"/>
                  </a:lnTo>
                  <a:lnTo>
                    <a:pt x="197" y="198"/>
                  </a:lnTo>
                  <a:lnTo>
                    <a:pt x="179" y="221"/>
                  </a:lnTo>
                  <a:lnTo>
                    <a:pt x="164" y="247"/>
                  </a:lnTo>
                  <a:lnTo>
                    <a:pt x="155" y="275"/>
                  </a:lnTo>
                  <a:lnTo>
                    <a:pt x="152" y="307"/>
                  </a:lnTo>
                  <a:lnTo>
                    <a:pt x="152" y="3371"/>
                  </a:lnTo>
                  <a:lnTo>
                    <a:pt x="155" y="3403"/>
                  </a:lnTo>
                  <a:lnTo>
                    <a:pt x="164" y="3431"/>
                  </a:lnTo>
                  <a:lnTo>
                    <a:pt x="179" y="3457"/>
                  </a:lnTo>
                  <a:lnTo>
                    <a:pt x="197" y="3480"/>
                  </a:lnTo>
                  <a:lnTo>
                    <a:pt x="220" y="3499"/>
                  </a:lnTo>
                  <a:lnTo>
                    <a:pt x="245" y="3512"/>
                  </a:lnTo>
                  <a:lnTo>
                    <a:pt x="275" y="3521"/>
                  </a:lnTo>
                  <a:lnTo>
                    <a:pt x="305" y="3525"/>
                  </a:lnTo>
                  <a:lnTo>
                    <a:pt x="3361" y="3525"/>
                  </a:lnTo>
                  <a:lnTo>
                    <a:pt x="3392" y="3521"/>
                  </a:lnTo>
                  <a:lnTo>
                    <a:pt x="3421" y="3512"/>
                  </a:lnTo>
                  <a:lnTo>
                    <a:pt x="3447" y="3499"/>
                  </a:lnTo>
                  <a:lnTo>
                    <a:pt x="3469" y="3480"/>
                  </a:lnTo>
                  <a:lnTo>
                    <a:pt x="3487" y="3457"/>
                  </a:lnTo>
                  <a:lnTo>
                    <a:pt x="3502" y="3431"/>
                  </a:lnTo>
                  <a:lnTo>
                    <a:pt x="3511" y="3403"/>
                  </a:lnTo>
                  <a:lnTo>
                    <a:pt x="3514" y="3371"/>
                  </a:lnTo>
                  <a:lnTo>
                    <a:pt x="3514" y="307"/>
                  </a:lnTo>
                  <a:lnTo>
                    <a:pt x="3511" y="275"/>
                  </a:lnTo>
                  <a:lnTo>
                    <a:pt x="3502" y="247"/>
                  </a:lnTo>
                  <a:lnTo>
                    <a:pt x="3487" y="221"/>
                  </a:lnTo>
                  <a:lnTo>
                    <a:pt x="3469" y="198"/>
                  </a:lnTo>
                  <a:lnTo>
                    <a:pt x="3447" y="179"/>
                  </a:lnTo>
                  <a:lnTo>
                    <a:pt x="3421" y="166"/>
                  </a:lnTo>
                  <a:lnTo>
                    <a:pt x="3392" y="157"/>
                  </a:lnTo>
                  <a:lnTo>
                    <a:pt x="3361" y="153"/>
                  </a:lnTo>
                  <a:lnTo>
                    <a:pt x="305" y="153"/>
                  </a:lnTo>
                  <a:close/>
                  <a:moveTo>
                    <a:pt x="305" y="0"/>
                  </a:moveTo>
                  <a:lnTo>
                    <a:pt x="3361" y="0"/>
                  </a:lnTo>
                  <a:lnTo>
                    <a:pt x="3406" y="3"/>
                  </a:lnTo>
                  <a:lnTo>
                    <a:pt x="3449" y="13"/>
                  </a:lnTo>
                  <a:lnTo>
                    <a:pt x="3490" y="28"/>
                  </a:lnTo>
                  <a:lnTo>
                    <a:pt x="3528" y="49"/>
                  </a:lnTo>
                  <a:lnTo>
                    <a:pt x="3562" y="75"/>
                  </a:lnTo>
                  <a:lnTo>
                    <a:pt x="3592" y="106"/>
                  </a:lnTo>
                  <a:lnTo>
                    <a:pt x="3617" y="140"/>
                  </a:lnTo>
                  <a:lnTo>
                    <a:pt x="3638" y="177"/>
                  </a:lnTo>
                  <a:lnTo>
                    <a:pt x="3654" y="218"/>
                  </a:lnTo>
                  <a:lnTo>
                    <a:pt x="3663" y="261"/>
                  </a:lnTo>
                  <a:lnTo>
                    <a:pt x="3666" y="307"/>
                  </a:lnTo>
                  <a:lnTo>
                    <a:pt x="3666" y="3371"/>
                  </a:lnTo>
                  <a:lnTo>
                    <a:pt x="3663" y="3416"/>
                  </a:lnTo>
                  <a:lnTo>
                    <a:pt x="3654" y="3460"/>
                  </a:lnTo>
                  <a:lnTo>
                    <a:pt x="3638" y="3501"/>
                  </a:lnTo>
                  <a:lnTo>
                    <a:pt x="3617" y="3538"/>
                  </a:lnTo>
                  <a:lnTo>
                    <a:pt x="3592" y="3572"/>
                  </a:lnTo>
                  <a:lnTo>
                    <a:pt x="3562" y="3603"/>
                  </a:lnTo>
                  <a:lnTo>
                    <a:pt x="3528" y="3629"/>
                  </a:lnTo>
                  <a:lnTo>
                    <a:pt x="3490" y="3649"/>
                  </a:lnTo>
                  <a:lnTo>
                    <a:pt x="3449" y="3665"/>
                  </a:lnTo>
                  <a:lnTo>
                    <a:pt x="3406" y="3675"/>
                  </a:lnTo>
                  <a:lnTo>
                    <a:pt x="3361" y="3678"/>
                  </a:lnTo>
                  <a:lnTo>
                    <a:pt x="305" y="3678"/>
                  </a:lnTo>
                  <a:lnTo>
                    <a:pt x="260" y="3675"/>
                  </a:lnTo>
                  <a:lnTo>
                    <a:pt x="217" y="3665"/>
                  </a:lnTo>
                  <a:lnTo>
                    <a:pt x="177" y="3649"/>
                  </a:lnTo>
                  <a:lnTo>
                    <a:pt x="138" y="3629"/>
                  </a:lnTo>
                  <a:lnTo>
                    <a:pt x="105" y="3603"/>
                  </a:lnTo>
                  <a:lnTo>
                    <a:pt x="74" y="3572"/>
                  </a:lnTo>
                  <a:lnTo>
                    <a:pt x="48" y="3538"/>
                  </a:lnTo>
                  <a:lnTo>
                    <a:pt x="28" y="3501"/>
                  </a:lnTo>
                  <a:lnTo>
                    <a:pt x="12" y="3460"/>
                  </a:lnTo>
                  <a:lnTo>
                    <a:pt x="3" y="3416"/>
                  </a:lnTo>
                  <a:lnTo>
                    <a:pt x="0" y="3371"/>
                  </a:lnTo>
                  <a:lnTo>
                    <a:pt x="0" y="307"/>
                  </a:lnTo>
                  <a:lnTo>
                    <a:pt x="3" y="261"/>
                  </a:lnTo>
                  <a:lnTo>
                    <a:pt x="12" y="218"/>
                  </a:lnTo>
                  <a:lnTo>
                    <a:pt x="28" y="177"/>
                  </a:lnTo>
                  <a:lnTo>
                    <a:pt x="48" y="140"/>
                  </a:lnTo>
                  <a:lnTo>
                    <a:pt x="74" y="106"/>
                  </a:lnTo>
                  <a:lnTo>
                    <a:pt x="105" y="75"/>
                  </a:lnTo>
                  <a:lnTo>
                    <a:pt x="138" y="49"/>
                  </a:lnTo>
                  <a:lnTo>
                    <a:pt x="177" y="28"/>
                  </a:lnTo>
                  <a:lnTo>
                    <a:pt x="217" y="13"/>
                  </a:lnTo>
                  <a:lnTo>
                    <a:pt x="260" y="3"/>
                  </a:lnTo>
                  <a:lnTo>
                    <a:pt x="3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CB62303F-637C-49A5-86C3-F6635BF12A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95350" y="1689100"/>
              <a:ext cx="322263" cy="325438"/>
            </a:xfrm>
            <a:custGeom>
              <a:avLst/>
              <a:gdLst>
                <a:gd name="T0" fmla="*/ 275 w 611"/>
                <a:gd name="T1" fmla="*/ 157 h 613"/>
                <a:gd name="T2" fmla="*/ 220 w 611"/>
                <a:gd name="T3" fmla="*/ 179 h 613"/>
                <a:gd name="T4" fmla="*/ 178 w 611"/>
                <a:gd name="T5" fmla="*/ 221 h 613"/>
                <a:gd name="T6" fmla="*/ 156 w 611"/>
                <a:gd name="T7" fmla="*/ 275 h 613"/>
                <a:gd name="T8" fmla="*/ 156 w 611"/>
                <a:gd name="T9" fmla="*/ 337 h 613"/>
                <a:gd name="T10" fmla="*/ 178 w 611"/>
                <a:gd name="T11" fmla="*/ 392 h 613"/>
                <a:gd name="T12" fmla="*/ 220 w 611"/>
                <a:gd name="T13" fmla="*/ 433 h 613"/>
                <a:gd name="T14" fmla="*/ 275 w 611"/>
                <a:gd name="T15" fmla="*/ 457 h 613"/>
                <a:gd name="T16" fmla="*/ 336 w 611"/>
                <a:gd name="T17" fmla="*/ 457 h 613"/>
                <a:gd name="T18" fmla="*/ 391 w 611"/>
                <a:gd name="T19" fmla="*/ 433 h 613"/>
                <a:gd name="T20" fmla="*/ 433 w 611"/>
                <a:gd name="T21" fmla="*/ 392 h 613"/>
                <a:gd name="T22" fmla="*/ 455 w 611"/>
                <a:gd name="T23" fmla="*/ 337 h 613"/>
                <a:gd name="T24" fmla="*/ 455 w 611"/>
                <a:gd name="T25" fmla="*/ 275 h 613"/>
                <a:gd name="T26" fmla="*/ 433 w 611"/>
                <a:gd name="T27" fmla="*/ 221 h 613"/>
                <a:gd name="T28" fmla="*/ 391 w 611"/>
                <a:gd name="T29" fmla="*/ 179 h 613"/>
                <a:gd name="T30" fmla="*/ 336 w 611"/>
                <a:gd name="T31" fmla="*/ 157 h 613"/>
                <a:gd name="T32" fmla="*/ 305 w 611"/>
                <a:gd name="T33" fmla="*/ 0 h 613"/>
                <a:gd name="T34" fmla="*/ 393 w 611"/>
                <a:gd name="T35" fmla="*/ 13 h 613"/>
                <a:gd name="T36" fmla="*/ 472 w 611"/>
                <a:gd name="T37" fmla="*/ 49 h 613"/>
                <a:gd name="T38" fmla="*/ 536 w 611"/>
                <a:gd name="T39" fmla="*/ 105 h 613"/>
                <a:gd name="T40" fmla="*/ 582 w 611"/>
                <a:gd name="T41" fmla="*/ 177 h 613"/>
                <a:gd name="T42" fmla="*/ 608 w 611"/>
                <a:gd name="T43" fmla="*/ 261 h 613"/>
                <a:gd name="T44" fmla="*/ 608 w 611"/>
                <a:gd name="T45" fmla="*/ 352 h 613"/>
                <a:gd name="T46" fmla="*/ 582 w 611"/>
                <a:gd name="T47" fmla="*/ 436 h 613"/>
                <a:gd name="T48" fmla="*/ 536 w 611"/>
                <a:gd name="T49" fmla="*/ 508 h 613"/>
                <a:gd name="T50" fmla="*/ 472 w 611"/>
                <a:gd name="T51" fmla="*/ 563 h 613"/>
                <a:gd name="T52" fmla="*/ 393 w 611"/>
                <a:gd name="T53" fmla="*/ 599 h 613"/>
                <a:gd name="T54" fmla="*/ 305 w 611"/>
                <a:gd name="T55" fmla="*/ 613 h 613"/>
                <a:gd name="T56" fmla="*/ 218 w 611"/>
                <a:gd name="T57" fmla="*/ 599 h 613"/>
                <a:gd name="T58" fmla="*/ 139 w 611"/>
                <a:gd name="T59" fmla="*/ 563 h 613"/>
                <a:gd name="T60" fmla="*/ 75 w 611"/>
                <a:gd name="T61" fmla="*/ 508 h 613"/>
                <a:gd name="T62" fmla="*/ 28 w 611"/>
                <a:gd name="T63" fmla="*/ 436 h 613"/>
                <a:gd name="T64" fmla="*/ 2 w 611"/>
                <a:gd name="T65" fmla="*/ 352 h 613"/>
                <a:gd name="T66" fmla="*/ 2 w 611"/>
                <a:gd name="T67" fmla="*/ 261 h 613"/>
                <a:gd name="T68" fmla="*/ 28 w 611"/>
                <a:gd name="T69" fmla="*/ 177 h 613"/>
                <a:gd name="T70" fmla="*/ 75 w 611"/>
                <a:gd name="T71" fmla="*/ 105 h 613"/>
                <a:gd name="T72" fmla="*/ 139 w 611"/>
                <a:gd name="T73" fmla="*/ 49 h 613"/>
                <a:gd name="T74" fmla="*/ 218 w 611"/>
                <a:gd name="T75" fmla="*/ 13 h 613"/>
                <a:gd name="T76" fmla="*/ 305 w 611"/>
                <a:gd name="T77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11" h="613">
                  <a:moveTo>
                    <a:pt x="305" y="153"/>
                  </a:moveTo>
                  <a:lnTo>
                    <a:pt x="275" y="157"/>
                  </a:lnTo>
                  <a:lnTo>
                    <a:pt x="246" y="165"/>
                  </a:lnTo>
                  <a:lnTo>
                    <a:pt x="220" y="179"/>
                  </a:lnTo>
                  <a:lnTo>
                    <a:pt x="197" y="199"/>
                  </a:lnTo>
                  <a:lnTo>
                    <a:pt x="178" y="221"/>
                  </a:lnTo>
                  <a:lnTo>
                    <a:pt x="165" y="247"/>
                  </a:lnTo>
                  <a:lnTo>
                    <a:pt x="156" y="275"/>
                  </a:lnTo>
                  <a:lnTo>
                    <a:pt x="152" y="307"/>
                  </a:lnTo>
                  <a:lnTo>
                    <a:pt x="156" y="337"/>
                  </a:lnTo>
                  <a:lnTo>
                    <a:pt x="165" y="366"/>
                  </a:lnTo>
                  <a:lnTo>
                    <a:pt x="178" y="392"/>
                  </a:lnTo>
                  <a:lnTo>
                    <a:pt x="197" y="415"/>
                  </a:lnTo>
                  <a:lnTo>
                    <a:pt x="220" y="433"/>
                  </a:lnTo>
                  <a:lnTo>
                    <a:pt x="246" y="448"/>
                  </a:lnTo>
                  <a:lnTo>
                    <a:pt x="275" y="457"/>
                  </a:lnTo>
                  <a:lnTo>
                    <a:pt x="305" y="459"/>
                  </a:lnTo>
                  <a:lnTo>
                    <a:pt x="336" y="457"/>
                  </a:lnTo>
                  <a:lnTo>
                    <a:pt x="365" y="448"/>
                  </a:lnTo>
                  <a:lnTo>
                    <a:pt x="391" y="433"/>
                  </a:lnTo>
                  <a:lnTo>
                    <a:pt x="413" y="415"/>
                  </a:lnTo>
                  <a:lnTo>
                    <a:pt x="433" y="392"/>
                  </a:lnTo>
                  <a:lnTo>
                    <a:pt x="446" y="366"/>
                  </a:lnTo>
                  <a:lnTo>
                    <a:pt x="455" y="337"/>
                  </a:lnTo>
                  <a:lnTo>
                    <a:pt x="458" y="307"/>
                  </a:lnTo>
                  <a:lnTo>
                    <a:pt x="455" y="275"/>
                  </a:lnTo>
                  <a:lnTo>
                    <a:pt x="446" y="247"/>
                  </a:lnTo>
                  <a:lnTo>
                    <a:pt x="433" y="221"/>
                  </a:lnTo>
                  <a:lnTo>
                    <a:pt x="413" y="199"/>
                  </a:lnTo>
                  <a:lnTo>
                    <a:pt x="391" y="179"/>
                  </a:lnTo>
                  <a:lnTo>
                    <a:pt x="365" y="165"/>
                  </a:lnTo>
                  <a:lnTo>
                    <a:pt x="336" y="157"/>
                  </a:lnTo>
                  <a:lnTo>
                    <a:pt x="305" y="153"/>
                  </a:lnTo>
                  <a:close/>
                  <a:moveTo>
                    <a:pt x="305" y="0"/>
                  </a:moveTo>
                  <a:lnTo>
                    <a:pt x="350" y="3"/>
                  </a:lnTo>
                  <a:lnTo>
                    <a:pt x="393" y="13"/>
                  </a:lnTo>
                  <a:lnTo>
                    <a:pt x="434" y="28"/>
                  </a:lnTo>
                  <a:lnTo>
                    <a:pt x="472" y="49"/>
                  </a:lnTo>
                  <a:lnTo>
                    <a:pt x="506" y="75"/>
                  </a:lnTo>
                  <a:lnTo>
                    <a:pt x="536" y="105"/>
                  </a:lnTo>
                  <a:lnTo>
                    <a:pt x="562" y="140"/>
                  </a:lnTo>
                  <a:lnTo>
                    <a:pt x="582" y="177"/>
                  </a:lnTo>
                  <a:lnTo>
                    <a:pt x="598" y="218"/>
                  </a:lnTo>
                  <a:lnTo>
                    <a:pt x="608" y="261"/>
                  </a:lnTo>
                  <a:lnTo>
                    <a:pt x="611" y="307"/>
                  </a:lnTo>
                  <a:lnTo>
                    <a:pt x="608" y="352"/>
                  </a:lnTo>
                  <a:lnTo>
                    <a:pt x="598" y="395"/>
                  </a:lnTo>
                  <a:lnTo>
                    <a:pt x="582" y="436"/>
                  </a:lnTo>
                  <a:lnTo>
                    <a:pt x="562" y="473"/>
                  </a:lnTo>
                  <a:lnTo>
                    <a:pt x="536" y="508"/>
                  </a:lnTo>
                  <a:lnTo>
                    <a:pt x="506" y="537"/>
                  </a:lnTo>
                  <a:lnTo>
                    <a:pt x="472" y="563"/>
                  </a:lnTo>
                  <a:lnTo>
                    <a:pt x="434" y="585"/>
                  </a:lnTo>
                  <a:lnTo>
                    <a:pt x="393" y="599"/>
                  </a:lnTo>
                  <a:lnTo>
                    <a:pt x="350" y="610"/>
                  </a:lnTo>
                  <a:lnTo>
                    <a:pt x="305" y="613"/>
                  </a:lnTo>
                  <a:lnTo>
                    <a:pt x="260" y="610"/>
                  </a:lnTo>
                  <a:lnTo>
                    <a:pt x="218" y="599"/>
                  </a:lnTo>
                  <a:lnTo>
                    <a:pt x="177" y="585"/>
                  </a:lnTo>
                  <a:lnTo>
                    <a:pt x="139" y="563"/>
                  </a:lnTo>
                  <a:lnTo>
                    <a:pt x="105" y="537"/>
                  </a:lnTo>
                  <a:lnTo>
                    <a:pt x="75" y="508"/>
                  </a:lnTo>
                  <a:lnTo>
                    <a:pt x="49" y="473"/>
                  </a:lnTo>
                  <a:lnTo>
                    <a:pt x="28" y="436"/>
                  </a:lnTo>
                  <a:lnTo>
                    <a:pt x="13" y="395"/>
                  </a:lnTo>
                  <a:lnTo>
                    <a:pt x="2" y="352"/>
                  </a:lnTo>
                  <a:lnTo>
                    <a:pt x="0" y="307"/>
                  </a:lnTo>
                  <a:lnTo>
                    <a:pt x="2" y="261"/>
                  </a:lnTo>
                  <a:lnTo>
                    <a:pt x="13" y="218"/>
                  </a:lnTo>
                  <a:lnTo>
                    <a:pt x="28" y="177"/>
                  </a:lnTo>
                  <a:lnTo>
                    <a:pt x="49" y="140"/>
                  </a:lnTo>
                  <a:lnTo>
                    <a:pt x="75" y="105"/>
                  </a:lnTo>
                  <a:lnTo>
                    <a:pt x="105" y="75"/>
                  </a:lnTo>
                  <a:lnTo>
                    <a:pt x="139" y="49"/>
                  </a:lnTo>
                  <a:lnTo>
                    <a:pt x="177" y="28"/>
                  </a:lnTo>
                  <a:lnTo>
                    <a:pt x="218" y="13"/>
                  </a:lnTo>
                  <a:lnTo>
                    <a:pt x="260" y="3"/>
                  </a:lnTo>
                  <a:lnTo>
                    <a:pt x="3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772120AB-F330-4B15-81A8-53D1E1E3C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95350" y="2176463"/>
              <a:ext cx="322263" cy="323850"/>
            </a:xfrm>
            <a:custGeom>
              <a:avLst/>
              <a:gdLst>
                <a:gd name="T0" fmla="*/ 275 w 611"/>
                <a:gd name="T1" fmla="*/ 157 h 613"/>
                <a:gd name="T2" fmla="*/ 220 w 611"/>
                <a:gd name="T3" fmla="*/ 179 h 613"/>
                <a:gd name="T4" fmla="*/ 178 w 611"/>
                <a:gd name="T5" fmla="*/ 221 h 613"/>
                <a:gd name="T6" fmla="*/ 156 w 611"/>
                <a:gd name="T7" fmla="*/ 277 h 613"/>
                <a:gd name="T8" fmla="*/ 156 w 611"/>
                <a:gd name="T9" fmla="*/ 337 h 613"/>
                <a:gd name="T10" fmla="*/ 178 w 611"/>
                <a:gd name="T11" fmla="*/ 393 h 613"/>
                <a:gd name="T12" fmla="*/ 220 w 611"/>
                <a:gd name="T13" fmla="*/ 433 h 613"/>
                <a:gd name="T14" fmla="*/ 275 w 611"/>
                <a:gd name="T15" fmla="*/ 457 h 613"/>
                <a:gd name="T16" fmla="*/ 336 w 611"/>
                <a:gd name="T17" fmla="*/ 457 h 613"/>
                <a:gd name="T18" fmla="*/ 391 w 611"/>
                <a:gd name="T19" fmla="*/ 433 h 613"/>
                <a:gd name="T20" fmla="*/ 433 w 611"/>
                <a:gd name="T21" fmla="*/ 393 h 613"/>
                <a:gd name="T22" fmla="*/ 455 w 611"/>
                <a:gd name="T23" fmla="*/ 337 h 613"/>
                <a:gd name="T24" fmla="*/ 455 w 611"/>
                <a:gd name="T25" fmla="*/ 277 h 613"/>
                <a:gd name="T26" fmla="*/ 433 w 611"/>
                <a:gd name="T27" fmla="*/ 221 h 613"/>
                <a:gd name="T28" fmla="*/ 391 w 611"/>
                <a:gd name="T29" fmla="*/ 179 h 613"/>
                <a:gd name="T30" fmla="*/ 336 w 611"/>
                <a:gd name="T31" fmla="*/ 157 h 613"/>
                <a:gd name="T32" fmla="*/ 305 w 611"/>
                <a:gd name="T33" fmla="*/ 0 h 613"/>
                <a:gd name="T34" fmla="*/ 393 w 611"/>
                <a:gd name="T35" fmla="*/ 13 h 613"/>
                <a:gd name="T36" fmla="*/ 472 w 611"/>
                <a:gd name="T37" fmla="*/ 50 h 613"/>
                <a:gd name="T38" fmla="*/ 536 w 611"/>
                <a:gd name="T39" fmla="*/ 106 h 613"/>
                <a:gd name="T40" fmla="*/ 582 w 611"/>
                <a:gd name="T41" fmla="*/ 177 h 613"/>
                <a:gd name="T42" fmla="*/ 608 w 611"/>
                <a:gd name="T43" fmla="*/ 262 h 613"/>
                <a:gd name="T44" fmla="*/ 608 w 611"/>
                <a:gd name="T45" fmla="*/ 352 h 613"/>
                <a:gd name="T46" fmla="*/ 582 w 611"/>
                <a:gd name="T47" fmla="*/ 436 h 613"/>
                <a:gd name="T48" fmla="*/ 536 w 611"/>
                <a:gd name="T49" fmla="*/ 508 h 613"/>
                <a:gd name="T50" fmla="*/ 472 w 611"/>
                <a:gd name="T51" fmla="*/ 564 h 613"/>
                <a:gd name="T52" fmla="*/ 393 w 611"/>
                <a:gd name="T53" fmla="*/ 601 h 613"/>
                <a:gd name="T54" fmla="*/ 305 w 611"/>
                <a:gd name="T55" fmla="*/ 613 h 613"/>
                <a:gd name="T56" fmla="*/ 218 w 611"/>
                <a:gd name="T57" fmla="*/ 601 h 613"/>
                <a:gd name="T58" fmla="*/ 139 w 611"/>
                <a:gd name="T59" fmla="*/ 564 h 613"/>
                <a:gd name="T60" fmla="*/ 75 w 611"/>
                <a:gd name="T61" fmla="*/ 508 h 613"/>
                <a:gd name="T62" fmla="*/ 28 w 611"/>
                <a:gd name="T63" fmla="*/ 436 h 613"/>
                <a:gd name="T64" fmla="*/ 2 w 611"/>
                <a:gd name="T65" fmla="*/ 352 h 613"/>
                <a:gd name="T66" fmla="*/ 2 w 611"/>
                <a:gd name="T67" fmla="*/ 262 h 613"/>
                <a:gd name="T68" fmla="*/ 28 w 611"/>
                <a:gd name="T69" fmla="*/ 177 h 613"/>
                <a:gd name="T70" fmla="*/ 75 w 611"/>
                <a:gd name="T71" fmla="*/ 106 h 613"/>
                <a:gd name="T72" fmla="*/ 139 w 611"/>
                <a:gd name="T73" fmla="*/ 50 h 613"/>
                <a:gd name="T74" fmla="*/ 218 w 611"/>
                <a:gd name="T75" fmla="*/ 13 h 613"/>
                <a:gd name="T76" fmla="*/ 305 w 611"/>
                <a:gd name="T77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11" h="613">
                  <a:moveTo>
                    <a:pt x="305" y="153"/>
                  </a:moveTo>
                  <a:lnTo>
                    <a:pt x="275" y="157"/>
                  </a:lnTo>
                  <a:lnTo>
                    <a:pt x="246" y="166"/>
                  </a:lnTo>
                  <a:lnTo>
                    <a:pt x="220" y="179"/>
                  </a:lnTo>
                  <a:lnTo>
                    <a:pt x="197" y="199"/>
                  </a:lnTo>
                  <a:lnTo>
                    <a:pt x="178" y="221"/>
                  </a:lnTo>
                  <a:lnTo>
                    <a:pt x="165" y="247"/>
                  </a:lnTo>
                  <a:lnTo>
                    <a:pt x="156" y="277"/>
                  </a:lnTo>
                  <a:lnTo>
                    <a:pt x="152" y="306"/>
                  </a:lnTo>
                  <a:lnTo>
                    <a:pt x="156" y="337"/>
                  </a:lnTo>
                  <a:lnTo>
                    <a:pt x="165" y="367"/>
                  </a:lnTo>
                  <a:lnTo>
                    <a:pt x="178" y="393"/>
                  </a:lnTo>
                  <a:lnTo>
                    <a:pt x="197" y="415"/>
                  </a:lnTo>
                  <a:lnTo>
                    <a:pt x="220" y="433"/>
                  </a:lnTo>
                  <a:lnTo>
                    <a:pt x="246" y="448"/>
                  </a:lnTo>
                  <a:lnTo>
                    <a:pt x="275" y="457"/>
                  </a:lnTo>
                  <a:lnTo>
                    <a:pt x="305" y="461"/>
                  </a:lnTo>
                  <a:lnTo>
                    <a:pt x="336" y="457"/>
                  </a:lnTo>
                  <a:lnTo>
                    <a:pt x="365" y="448"/>
                  </a:lnTo>
                  <a:lnTo>
                    <a:pt x="391" y="433"/>
                  </a:lnTo>
                  <a:lnTo>
                    <a:pt x="413" y="415"/>
                  </a:lnTo>
                  <a:lnTo>
                    <a:pt x="433" y="393"/>
                  </a:lnTo>
                  <a:lnTo>
                    <a:pt x="446" y="367"/>
                  </a:lnTo>
                  <a:lnTo>
                    <a:pt x="455" y="337"/>
                  </a:lnTo>
                  <a:lnTo>
                    <a:pt x="458" y="306"/>
                  </a:lnTo>
                  <a:lnTo>
                    <a:pt x="455" y="277"/>
                  </a:lnTo>
                  <a:lnTo>
                    <a:pt x="446" y="247"/>
                  </a:lnTo>
                  <a:lnTo>
                    <a:pt x="433" y="221"/>
                  </a:lnTo>
                  <a:lnTo>
                    <a:pt x="413" y="199"/>
                  </a:lnTo>
                  <a:lnTo>
                    <a:pt x="391" y="179"/>
                  </a:lnTo>
                  <a:lnTo>
                    <a:pt x="365" y="166"/>
                  </a:lnTo>
                  <a:lnTo>
                    <a:pt x="336" y="157"/>
                  </a:lnTo>
                  <a:lnTo>
                    <a:pt x="305" y="153"/>
                  </a:lnTo>
                  <a:close/>
                  <a:moveTo>
                    <a:pt x="305" y="0"/>
                  </a:moveTo>
                  <a:lnTo>
                    <a:pt x="350" y="3"/>
                  </a:lnTo>
                  <a:lnTo>
                    <a:pt x="393" y="13"/>
                  </a:lnTo>
                  <a:lnTo>
                    <a:pt x="434" y="29"/>
                  </a:lnTo>
                  <a:lnTo>
                    <a:pt x="472" y="50"/>
                  </a:lnTo>
                  <a:lnTo>
                    <a:pt x="506" y="76"/>
                  </a:lnTo>
                  <a:lnTo>
                    <a:pt x="536" y="106"/>
                  </a:lnTo>
                  <a:lnTo>
                    <a:pt x="562" y="140"/>
                  </a:lnTo>
                  <a:lnTo>
                    <a:pt x="582" y="177"/>
                  </a:lnTo>
                  <a:lnTo>
                    <a:pt x="598" y="219"/>
                  </a:lnTo>
                  <a:lnTo>
                    <a:pt x="608" y="262"/>
                  </a:lnTo>
                  <a:lnTo>
                    <a:pt x="611" y="306"/>
                  </a:lnTo>
                  <a:lnTo>
                    <a:pt x="608" y="352"/>
                  </a:lnTo>
                  <a:lnTo>
                    <a:pt x="598" y="395"/>
                  </a:lnTo>
                  <a:lnTo>
                    <a:pt x="582" y="436"/>
                  </a:lnTo>
                  <a:lnTo>
                    <a:pt x="562" y="474"/>
                  </a:lnTo>
                  <a:lnTo>
                    <a:pt x="536" y="508"/>
                  </a:lnTo>
                  <a:lnTo>
                    <a:pt x="506" y="538"/>
                  </a:lnTo>
                  <a:lnTo>
                    <a:pt x="472" y="564"/>
                  </a:lnTo>
                  <a:lnTo>
                    <a:pt x="434" y="585"/>
                  </a:lnTo>
                  <a:lnTo>
                    <a:pt x="393" y="601"/>
                  </a:lnTo>
                  <a:lnTo>
                    <a:pt x="350" y="610"/>
                  </a:lnTo>
                  <a:lnTo>
                    <a:pt x="305" y="613"/>
                  </a:lnTo>
                  <a:lnTo>
                    <a:pt x="260" y="610"/>
                  </a:lnTo>
                  <a:lnTo>
                    <a:pt x="218" y="601"/>
                  </a:lnTo>
                  <a:lnTo>
                    <a:pt x="177" y="585"/>
                  </a:lnTo>
                  <a:lnTo>
                    <a:pt x="139" y="564"/>
                  </a:lnTo>
                  <a:lnTo>
                    <a:pt x="105" y="538"/>
                  </a:lnTo>
                  <a:lnTo>
                    <a:pt x="75" y="508"/>
                  </a:lnTo>
                  <a:lnTo>
                    <a:pt x="49" y="474"/>
                  </a:lnTo>
                  <a:lnTo>
                    <a:pt x="28" y="436"/>
                  </a:lnTo>
                  <a:lnTo>
                    <a:pt x="13" y="395"/>
                  </a:lnTo>
                  <a:lnTo>
                    <a:pt x="2" y="352"/>
                  </a:lnTo>
                  <a:lnTo>
                    <a:pt x="0" y="306"/>
                  </a:lnTo>
                  <a:lnTo>
                    <a:pt x="2" y="262"/>
                  </a:lnTo>
                  <a:lnTo>
                    <a:pt x="13" y="219"/>
                  </a:lnTo>
                  <a:lnTo>
                    <a:pt x="28" y="177"/>
                  </a:lnTo>
                  <a:lnTo>
                    <a:pt x="49" y="140"/>
                  </a:lnTo>
                  <a:lnTo>
                    <a:pt x="75" y="106"/>
                  </a:lnTo>
                  <a:lnTo>
                    <a:pt x="105" y="76"/>
                  </a:lnTo>
                  <a:lnTo>
                    <a:pt x="139" y="50"/>
                  </a:lnTo>
                  <a:lnTo>
                    <a:pt x="177" y="29"/>
                  </a:lnTo>
                  <a:lnTo>
                    <a:pt x="218" y="13"/>
                  </a:lnTo>
                  <a:lnTo>
                    <a:pt x="260" y="3"/>
                  </a:lnTo>
                  <a:lnTo>
                    <a:pt x="3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7B26BCBA-53A4-4ADA-8231-534E390781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895350" y="2662238"/>
              <a:ext cx="322263" cy="325438"/>
            </a:xfrm>
            <a:custGeom>
              <a:avLst/>
              <a:gdLst>
                <a:gd name="T0" fmla="*/ 275 w 611"/>
                <a:gd name="T1" fmla="*/ 156 h 613"/>
                <a:gd name="T2" fmla="*/ 220 w 611"/>
                <a:gd name="T3" fmla="*/ 180 h 613"/>
                <a:gd name="T4" fmla="*/ 178 w 611"/>
                <a:gd name="T5" fmla="*/ 220 h 613"/>
                <a:gd name="T6" fmla="*/ 156 w 611"/>
                <a:gd name="T7" fmla="*/ 276 h 613"/>
                <a:gd name="T8" fmla="*/ 156 w 611"/>
                <a:gd name="T9" fmla="*/ 338 h 613"/>
                <a:gd name="T10" fmla="*/ 178 w 611"/>
                <a:gd name="T11" fmla="*/ 392 h 613"/>
                <a:gd name="T12" fmla="*/ 220 w 611"/>
                <a:gd name="T13" fmla="*/ 434 h 613"/>
                <a:gd name="T14" fmla="*/ 275 w 611"/>
                <a:gd name="T15" fmla="*/ 456 h 613"/>
                <a:gd name="T16" fmla="*/ 336 w 611"/>
                <a:gd name="T17" fmla="*/ 456 h 613"/>
                <a:gd name="T18" fmla="*/ 391 w 611"/>
                <a:gd name="T19" fmla="*/ 434 h 613"/>
                <a:gd name="T20" fmla="*/ 433 w 611"/>
                <a:gd name="T21" fmla="*/ 392 h 613"/>
                <a:gd name="T22" fmla="*/ 455 w 611"/>
                <a:gd name="T23" fmla="*/ 338 h 613"/>
                <a:gd name="T24" fmla="*/ 455 w 611"/>
                <a:gd name="T25" fmla="*/ 276 h 613"/>
                <a:gd name="T26" fmla="*/ 433 w 611"/>
                <a:gd name="T27" fmla="*/ 220 h 613"/>
                <a:gd name="T28" fmla="*/ 391 w 611"/>
                <a:gd name="T29" fmla="*/ 180 h 613"/>
                <a:gd name="T30" fmla="*/ 336 w 611"/>
                <a:gd name="T31" fmla="*/ 156 h 613"/>
                <a:gd name="T32" fmla="*/ 305 w 611"/>
                <a:gd name="T33" fmla="*/ 0 h 613"/>
                <a:gd name="T34" fmla="*/ 393 w 611"/>
                <a:gd name="T35" fmla="*/ 13 h 613"/>
                <a:gd name="T36" fmla="*/ 472 w 611"/>
                <a:gd name="T37" fmla="*/ 50 h 613"/>
                <a:gd name="T38" fmla="*/ 536 w 611"/>
                <a:gd name="T39" fmla="*/ 105 h 613"/>
                <a:gd name="T40" fmla="*/ 582 w 611"/>
                <a:gd name="T41" fmla="*/ 177 h 613"/>
                <a:gd name="T42" fmla="*/ 608 w 611"/>
                <a:gd name="T43" fmla="*/ 261 h 613"/>
                <a:gd name="T44" fmla="*/ 608 w 611"/>
                <a:gd name="T45" fmla="*/ 351 h 613"/>
                <a:gd name="T46" fmla="*/ 582 w 611"/>
                <a:gd name="T47" fmla="*/ 436 h 613"/>
                <a:gd name="T48" fmla="*/ 536 w 611"/>
                <a:gd name="T49" fmla="*/ 507 h 613"/>
                <a:gd name="T50" fmla="*/ 472 w 611"/>
                <a:gd name="T51" fmla="*/ 564 h 613"/>
                <a:gd name="T52" fmla="*/ 393 w 611"/>
                <a:gd name="T53" fmla="*/ 600 h 613"/>
                <a:gd name="T54" fmla="*/ 305 w 611"/>
                <a:gd name="T55" fmla="*/ 613 h 613"/>
                <a:gd name="T56" fmla="*/ 218 w 611"/>
                <a:gd name="T57" fmla="*/ 600 h 613"/>
                <a:gd name="T58" fmla="*/ 139 w 611"/>
                <a:gd name="T59" fmla="*/ 564 h 613"/>
                <a:gd name="T60" fmla="*/ 75 w 611"/>
                <a:gd name="T61" fmla="*/ 507 h 613"/>
                <a:gd name="T62" fmla="*/ 28 w 611"/>
                <a:gd name="T63" fmla="*/ 436 h 613"/>
                <a:gd name="T64" fmla="*/ 2 w 611"/>
                <a:gd name="T65" fmla="*/ 351 h 613"/>
                <a:gd name="T66" fmla="*/ 2 w 611"/>
                <a:gd name="T67" fmla="*/ 261 h 613"/>
                <a:gd name="T68" fmla="*/ 28 w 611"/>
                <a:gd name="T69" fmla="*/ 177 h 613"/>
                <a:gd name="T70" fmla="*/ 75 w 611"/>
                <a:gd name="T71" fmla="*/ 105 h 613"/>
                <a:gd name="T72" fmla="*/ 139 w 611"/>
                <a:gd name="T73" fmla="*/ 50 h 613"/>
                <a:gd name="T74" fmla="*/ 218 w 611"/>
                <a:gd name="T75" fmla="*/ 13 h 613"/>
                <a:gd name="T76" fmla="*/ 305 w 611"/>
                <a:gd name="T77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11" h="613">
                  <a:moveTo>
                    <a:pt x="305" y="154"/>
                  </a:moveTo>
                  <a:lnTo>
                    <a:pt x="275" y="156"/>
                  </a:lnTo>
                  <a:lnTo>
                    <a:pt x="246" y="165"/>
                  </a:lnTo>
                  <a:lnTo>
                    <a:pt x="220" y="180"/>
                  </a:lnTo>
                  <a:lnTo>
                    <a:pt x="197" y="198"/>
                  </a:lnTo>
                  <a:lnTo>
                    <a:pt x="178" y="220"/>
                  </a:lnTo>
                  <a:lnTo>
                    <a:pt x="165" y="246"/>
                  </a:lnTo>
                  <a:lnTo>
                    <a:pt x="156" y="276"/>
                  </a:lnTo>
                  <a:lnTo>
                    <a:pt x="152" y="306"/>
                  </a:lnTo>
                  <a:lnTo>
                    <a:pt x="156" y="338"/>
                  </a:lnTo>
                  <a:lnTo>
                    <a:pt x="165" y="366"/>
                  </a:lnTo>
                  <a:lnTo>
                    <a:pt x="178" y="392"/>
                  </a:lnTo>
                  <a:lnTo>
                    <a:pt x="197" y="414"/>
                  </a:lnTo>
                  <a:lnTo>
                    <a:pt x="220" y="434"/>
                  </a:lnTo>
                  <a:lnTo>
                    <a:pt x="246" y="447"/>
                  </a:lnTo>
                  <a:lnTo>
                    <a:pt x="275" y="456"/>
                  </a:lnTo>
                  <a:lnTo>
                    <a:pt x="305" y="460"/>
                  </a:lnTo>
                  <a:lnTo>
                    <a:pt x="336" y="456"/>
                  </a:lnTo>
                  <a:lnTo>
                    <a:pt x="365" y="447"/>
                  </a:lnTo>
                  <a:lnTo>
                    <a:pt x="391" y="434"/>
                  </a:lnTo>
                  <a:lnTo>
                    <a:pt x="413" y="414"/>
                  </a:lnTo>
                  <a:lnTo>
                    <a:pt x="433" y="392"/>
                  </a:lnTo>
                  <a:lnTo>
                    <a:pt x="446" y="366"/>
                  </a:lnTo>
                  <a:lnTo>
                    <a:pt x="455" y="338"/>
                  </a:lnTo>
                  <a:lnTo>
                    <a:pt x="458" y="306"/>
                  </a:lnTo>
                  <a:lnTo>
                    <a:pt x="455" y="276"/>
                  </a:lnTo>
                  <a:lnTo>
                    <a:pt x="446" y="246"/>
                  </a:lnTo>
                  <a:lnTo>
                    <a:pt x="433" y="220"/>
                  </a:lnTo>
                  <a:lnTo>
                    <a:pt x="413" y="198"/>
                  </a:lnTo>
                  <a:lnTo>
                    <a:pt x="391" y="180"/>
                  </a:lnTo>
                  <a:lnTo>
                    <a:pt x="365" y="165"/>
                  </a:lnTo>
                  <a:lnTo>
                    <a:pt x="336" y="156"/>
                  </a:lnTo>
                  <a:lnTo>
                    <a:pt x="305" y="154"/>
                  </a:lnTo>
                  <a:close/>
                  <a:moveTo>
                    <a:pt x="305" y="0"/>
                  </a:moveTo>
                  <a:lnTo>
                    <a:pt x="350" y="3"/>
                  </a:lnTo>
                  <a:lnTo>
                    <a:pt x="393" y="13"/>
                  </a:lnTo>
                  <a:lnTo>
                    <a:pt x="434" y="28"/>
                  </a:lnTo>
                  <a:lnTo>
                    <a:pt x="472" y="50"/>
                  </a:lnTo>
                  <a:lnTo>
                    <a:pt x="506" y="75"/>
                  </a:lnTo>
                  <a:lnTo>
                    <a:pt x="536" y="105"/>
                  </a:lnTo>
                  <a:lnTo>
                    <a:pt x="562" y="140"/>
                  </a:lnTo>
                  <a:lnTo>
                    <a:pt x="582" y="177"/>
                  </a:lnTo>
                  <a:lnTo>
                    <a:pt x="598" y="218"/>
                  </a:lnTo>
                  <a:lnTo>
                    <a:pt x="608" y="261"/>
                  </a:lnTo>
                  <a:lnTo>
                    <a:pt x="611" y="306"/>
                  </a:lnTo>
                  <a:lnTo>
                    <a:pt x="608" y="351"/>
                  </a:lnTo>
                  <a:lnTo>
                    <a:pt x="598" y="395"/>
                  </a:lnTo>
                  <a:lnTo>
                    <a:pt x="582" y="436"/>
                  </a:lnTo>
                  <a:lnTo>
                    <a:pt x="562" y="473"/>
                  </a:lnTo>
                  <a:lnTo>
                    <a:pt x="536" y="507"/>
                  </a:lnTo>
                  <a:lnTo>
                    <a:pt x="506" y="538"/>
                  </a:lnTo>
                  <a:lnTo>
                    <a:pt x="472" y="564"/>
                  </a:lnTo>
                  <a:lnTo>
                    <a:pt x="434" y="585"/>
                  </a:lnTo>
                  <a:lnTo>
                    <a:pt x="393" y="600"/>
                  </a:lnTo>
                  <a:lnTo>
                    <a:pt x="350" y="610"/>
                  </a:lnTo>
                  <a:lnTo>
                    <a:pt x="305" y="613"/>
                  </a:lnTo>
                  <a:lnTo>
                    <a:pt x="260" y="610"/>
                  </a:lnTo>
                  <a:lnTo>
                    <a:pt x="218" y="600"/>
                  </a:lnTo>
                  <a:lnTo>
                    <a:pt x="177" y="585"/>
                  </a:lnTo>
                  <a:lnTo>
                    <a:pt x="139" y="564"/>
                  </a:lnTo>
                  <a:lnTo>
                    <a:pt x="105" y="538"/>
                  </a:lnTo>
                  <a:lnTo>
                    <a:pt x="75" y="507"/>
                  </a:lnTo>
                  <a:lnTo>
                    <a:pt x="49" y="473"/>
                  </a:lnTo>
                  <a:lnTo>
                    <a:pt x="28" y="436"/>
                  </a:lnTo>
                  <a:lnTo>
                    <a:pt x="13" y="395"/>
                  </a:lnTo>
                  <a:lnTo>
                    <a:pt x="2" y="351"/>
                  </a:lnTo>
                  <a:lnTo>
                    <a:pt x="0" y="306"/>
                  </a:lnTo>
                  <a:lnTo>
                    <a:pt x="2" y="261"/>
                  </a:lnTo>
                  <a:lnTo>
                    <a:pt x="13" y="218"/>
                  </a:lnTo>
                  <a:lnTo>
                    <a:pt x="28" y="177"/>
                  </a:lnTo>
                  <a:lnTo>
                    <a:pt x="49" y="140"/>
                  </a:lnTo>
                  <a:lnTo>
                    <a:pt x="75" y="105"/>
                  </a:lnTo>
                  <a:lnTo>
                    <a:pt x="105" y="75"/>
                  </a:lnTo>
                  <a:lnTo>
                    <a:pt x="139" y="50"/>
                  </a:lnTo>
                  <a:lnTo>
                    <a:pt x="177" y="28"/>
                  </a:lnTo>
                  <a:lnTo>
                    <a:pt x="218" y="13"/>
                  </a:lnTo>
                  <a:lnTo>
                    <a:pt x="260" y="3"/>
                  </a:lnTo>
                  <a:lnTo>
                    <a:pt x="3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2CF598-03C8-42DA-B803-0D7C65AD6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1163" y="2297113"/>
              <a:ext cx="808038" cy="82550"/>
            </a:xfrm>
            <a:custGeom>
              <a:avLst/>
              <a:gdLst>
                <a:gd name="T0" fmla="*/ 76 w 1527"/>
                <a:gd name="T1" fmla="*/ 0 h 154"/>
                <a:gd name="T2" fmla="*/ 1451 w 1527"/>
                <a:gd name="T3" fmla="*/ 0 h 154"/>
                <a:gd name="T4" fmla="*/ 1471 w 1527"/>
                <a:gd name="T5" fmla="*/ 4 h 154"/>
                <a:gd name="T6" fmla="*/ 1490 w 1527"/>
                <a:gd name="T7" fmla="*/ 10 h 154"/>
                <a:gd name="T8" fmla="*/ 1505 w 1527"/>
                <a:gd name="T9" fmla="*/ 23 h 154"/>
                <a:gd name="T10" fmla="*/ 1517 w 1527"/>
                <a:gd name="T11" fmla="*/ 39 h 154"/>
                <a:gd name="T12" fmla="*/ 1525 w 1527"/>
                <a:gd name="T13" fmla="*/ 57 h 154"/>
                <a:gd name="T14" fmla="*/ 1527 w 1527"/>
                <a:gd name="T15" fmla="*/ 76 h 154"/>
                <a:gd name="T16" fmla="*/ 1525 w 1527"/>
                <a:gd name="T17" fmla="*/ 97 h 154"/>
                <a:gd name="T18" fmla="*/ 1517 w 1527"/>
                <a:gd name="T19" fmla="*/ 115 h 154"/>
                <a:gd name="T20" fmla="*/ 1505 w 1527"/>
                <a:gd name="T21" fmla="*/ 131 h 154"/>
                <a:gd name="T22" fmla="*/ 1490 w 1527"/>
                <a:gd name="T23" fmla="*/ 144 h 154"/>
                <a:gd name="T24" fmla="*/ 1471 w 1527"/>
                <a:gd name="T25" fmla="*/ 150 h 154"/>
                <a:gd name="T26" fmla="*/ 1451 w 1527"/>
                <a:gd name="T27" fmla="*/ 154 h 154"/>
                <a:gd name="T28" fmla="*/ 76 w 1527"/>
                <a:gd name="T29" fmla="*/ 154 h 154"/>
                <a:gd name="T30" fmla="*/ 56 w 1527"/>
                <a:gd name="T31" fmla="*/ 150 h 154"/>
                <a:gd name="T32" fmla="*/ 38 w 1527"/>
                <a:gd name="T33" fmla="*/ 144 h 154"/>
                <a:gd name="T34" fmla="*/ 22 w 1527"/>
                <a:gd name="T35" fmla="*/ 131 h 154"/>
                <a:gd name="T36" fmla="*/ 10 w 1527"/>
                <a:gd name="T37" fmla="*/ 115 h 154"/>
                <a:gd name="T38" fmla="*/ 2 w 1527"/>
                <a:gd name="T39" fmla="*/ 97 h 154"/>
                <a:gd name="T40" fmla="*/ 0 w 1527"/>
                <a:gd name="T41" fmla="*/ 76 h 154"/>
                <a:gd name="T42" fmla="*/ 2 w 1527"/>
                <a:gd name="T43" fmla="*/ 57 h 154"/>
                <a:gd name="T44" fmla="*/ 10 w 1527"/>
                <a:gd name="T45" fmla="*/ 39 h 154"/>
                <a:gd name="T46" fmla="*/ 22 w 1527"/>
                <a:gd name="T47" fmla="*/ 23 h 154"/>
                <a:gd name="T48" fmla="*/ 38 w 1527"/>
                <a:gd name="T49" fmla="*/ 10 h 154"/>
                <a:gd name="T50" fmla="*/ 56 w 1527"/>
                <a:gd name="T51" fmla="*/ 4 h 154"/>
                <a:gd name="T52" fmla="*/ 76 w 1527"/>
                <a:gd name="T5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27" h="154">
                  <a:moveTo>
                    <a:pt x="76" y="0"/>
                  </a:moveTo>
                  <a:lnTo>
                    <a:pt x="1451" y="0"/>
                  </a:lnTo>
                  <a:lnTo>
                    <a:pt x="1471" y="4"/>
                  </a:lnTo>
                  <a:lnTo>
                    <a:pt x="1490" y="10"/>
                  </a:lnTo>
                  <a:lnTo>
                    <a:pt x="1505" y="23"/>
                  </a:lnTo>
                  <a:lnTo>
                    <a:pt x="1517" y="39"/>
                  </a:lnTo>
                  <a:lnTo>
                    <a:pt x="1525" y="57"/>
                  </a:lnTo>
                  <a:lnTo>
                    <a:pt x="1527" y="76"/>
                  </a:lnTo>
                  <a:lnTo>
                    <a:pt x="1525" y="97"/>
                  </a:lnTo>
                  <a:lnTo>
                    <a:pt x="1517" y="115"/>
                  </a:lnTo>
                  <a:lnTo>
                    <a:pt x="1505" y="131"/>
                  </a:lnTo>
                  <a:lnTo>
                    <a:pt x="1490" y="144"/>
                  </a:lnTo>
                  <a:lnTo>
                    <a:pt x="1471" y="150"/>
                  </a:lnTo>
                  <a:lnTo>
                    <a:pt x="1451" y="154"/>
                  </a:lnTo>
                  <a:lnTo>
                    <a:pt x="76" y="154"/>
                  </a:lnTo>
                  <a:lnTo>
                    <a:pt x="56" y="150"/>
                  </a:lnTo>
                  <a:lnTo>
                    <a:pt x="38" y="144"/>
                  </a:lnTo>
                  <a:lnTo>
                    <a:pt x="22" y="131"/>
                  </a:lnTo>
                  <a:lnTo>
                    <a:pt x="10" y="115"/>
                  </a:lnTo>
                  <a:lnTo>
                    <a:pt x="2" y="97"/>
                  </a:lnTo>
                  <a:lnTo>
                    <a:pt x="0" y="76"/>
                  </a:lnTo>
                  <a:lnTo>
                    <a:pt x="2" y="57"/>
                  </a:lnTo>
                  <a:lnTo>
                    <a:pt x="10" y="39"/>
                  </a:lnTo>
                  <a:lnTo>
                    <a:pt x="22" y="23"/>
                  </a:lnTo>
                  <a:lnTo>
                    <a:pt x="38" y="10"/>
                  </a:lnTo>
                  <a:lnTo>
                    <a:pt x="56" y="4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06897DE7-500E-430E-828D-6ADEF2FB5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1163" y="1811338"/>
              <a:ext cx="808038" cy="80963"/>
            </a:xfrm>
            <a:custGeom>
              <a:avLst/>
              <a:gdLst>
                <a:gd name="T0" fmla="*/ 76 w 1527"/>
                <a:gd name="T1" fmla="*/ 0 h 153"/>
                <a:gd name="T2" fmla="*/ 1451 w 1527"/>
                <a:gd name="T3" fmla="*/ 0 h 153"/>
                <a:gd name="T4" fmla="*/ 1471 w 1527"/>
                <a:gd name="T5" fmla="*/ 2 h 153"/>
                <a:gd name="T6" fmla="*/ 1490 w 1527"/>
                <a:gd name="T7" fmla="*/ 10 h 153"/>
                <a:gd name="T8" fmla="*/ 1505 w 1527"/>
                <a:gd name="T9" fmla="*/ 23 h 153"/>
                <a:gd name="T10" fmla="*/ 1517 w 1527"/>
                <a:gd name="T11" fmla="*/ 37 h 153"/>
                <a:gd name="T12" fmla="*/ 1525 w 1527"/>
                <a:gd name="T13" fmla="*/ 55 h 153"/>
                <a:gd name="T14" fmla="*/ 1527 w 1527"/>
                <a:gd name="T15" fmla="*/ 77 h 153"/>
                <a:gd name="T16" fmla="*/ 1525 w 1527"/>
                <a:gd name="T17" fmla="*/ 97 h 153"/>
                <a:gd name="T18" fmla="*/ 1517 w 1527"/>
                <a:gd name="T19" fmla="*/ 115 h 153"/>
                <a:gd name="T20" fmla="*/ 1505 w 1527"/>
                <a:gd name="T21" fmla="*/ 131 h 153"/>
                <a:gd name="T22" fmla="*/ 1490 w 1527"/>
                <a:gd name="T23" fmla="*/ 142 h 153"/>
                <a:gd name="T24" fmla="*/ 1471 w 1527"/>
                <a:gd name="T25" fmla="*/ 150 h 153"/>
                <a:gd name="T26" fmla="*/ 1451 w 1527"/>
                <a:gd name="T27" fmla="*/ 153 h 153"/>
                <a:gd name="T28" fmla="*/ 76 w 1527"/>
                <a:gd name="T29" fmla="*/ 153 h 153"/>
                <a:gd name="T30" fmla="*/ 56 w 1527"/>
                <a:gd name="T31" fmla="*/ 150 h 153"/>
                <a:gd name="T32" fmla="*/ 38 w 1527"/>
                <a:gd name="T33" fmla="*/ 142 h 153"/>
                <a:gd name="T34" fmla="*/ 22 w 1527"/>
                <a:gd name="T35" fmla="*/ 131 h 153"/>
                <a:gd name="T36" fmla="*/ 10 w 1527"/>
                <a:gd name="T37" fmla="*/ 115 h 153"/>
                <a:gd name="T38" fmla="*/ 2 w 1527"/>
                <a:gd name="T39" fmla="*/ 97 h 153"/>
                <a:gd name="T40" fmla="*/ 0 w 1527"/>
                <a:gd name="T41" fmla="*/ 77 h 153"/>
                <a:gd name="T42" fmla="*/ 2 w 1527"/>
                <a:gd name="T43" fmla="*/ 55 h 153"/>
                <a:gd name="T44" fmla="*/ 10 w 1527"/>
                <a:gd name="T45" fmla="*/ 37 h 153"/>
                <a:gd name="T46" fmla="*/ 22 w 1527"/>
                <a:gd name="T47" fmla="*/ 23 h 153"/>
                <a:gd name="T48" fmla="*/ 38 w 1527"/>
                <a:gd name="T49" fmla="*/ 10 h 153"/>
                <a:gd name="T50" fmla="*/ 56 w 1527"/>
                <a:gd name="T51" fmla="*/ 2 h 153"/>
                <a:gd name="T52" fmla="*/ 76 w 1527"/>
                <a:gd name="T53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27" h="153">
                  <a:moveTo>
                    <a:pt x="76" y="0"/>
                  </a:moveTo>
                  <a:lnTo>
                    <a:pt x="1451" y="0"/>
                  </a:lnTo>
                  <a:lnTo>
                    <a:pt x="1471" y="2"/>
                  </a:lnTo>
                  <a:lnTo>
                    <a:pt x="1490" y="10"/>
                  </a:lnTo>
                  <a:lnTo>
                    <a:pt x="1505" y="23"/>
                  </a:lnTo>
                  <a:lnTo>
                    <a:pt x="1517" y="37"/>
                  </a:lnTo>
                  <a:lnTo>
                    <a:pt x="1525" y="55"/>
                  </a:lnTo>
                  <a:lnTo>
                    <a:pt x="1527" y="77"/>
                  </a:lnTo>
                  <a:lnTo>
                    <a:pt x="1525" y="97"/>
                  </a:lnTo>
                  <a:lnTo>
                    <a:pt x="1517" y="115"/>
                  </a:lnTo>
                  <a:lnTo>
                    <a:pt x="1505" y="131"/>
                  </a:lnTo>
                  <a:lnTo>
                    <a:pt x="1490" y="142"/>
                  </a:lnTo>
                  <a:lnTo>
                    <a:pt x="1471" y="150"/>
                  </a:lnTo>
                  <a:lnTo>
                    <a:pt x="1451" y="153"/>
                  </a:lnTo>
                  <a:lnTo>
                    <a:pt x="76" y="153"/>
                  </a:lnTo>
                  <a:lnTo>
                    <a:pt x="56" y="150"/>
                  </a:lnTo>
                  <a:lnTo>
                    <a:pt x="38" y="142"/>
                  </a:lnTo>
                  <a:lnTo>
                    <a:pt x="22" y="131"/>
                  </a:lnTo>
                  <a:lnTo>
                    <a:pt x="10" y="115"/>
                  </a:lnTo>
                  <a:lnTo>
                    <a:pt x="2" y="97"/>
                  </a:lnTo>
                  <a:lnTo>
                    <a:pt x="0" y="77"/>
                  </a:lnTo>
                  <a:lnTo>
                    <a:pt x="2" y="55"/>
                  </a:lnTo>
                  <a:lnTo>
                    <a:pt x="10" y="37"/>
                  </a:lnTo>
                  <a:lnTo>
                    <a:pt x="22" y="23"/>
                  </a:lnTo>
                  <a:lnTo>
                    <a:pt x="38" y="10"/>
                  </a:lnTo>
                  <a:lnTo>
                    <a:pt x="56" y="2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3BD7B26B-6C5C-41A6-84D8-EBA53A1C0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1163" y="2784475"/>
              <a:ext cx="808038" cy="80963"/>
            </a:xfrm>
            <a:custGeom>
              <a:avLst/>
              <a:gdLst>
                <a:gd name="T0" fmla="*/ 76 w 1527"/>
                <a:gd name="T1" fmla="*/ 0 h 154"/>
                <a:gd name="T2" fmla="*/ 1451 w 1527"/>
                <a:gd name="T3" fmla="*/ 0 h 154"/>
                <a:gd name="T4" fmla="*/ 1471 w 1527"/>
                <a:gd name="T5" fmla="*/ 4 h 154"/>
                <a:gd name="T6" fmla="*/ 1490 w 1527"/>
                <a:gd name="T7" fmla="*/ 12 h 154"/>
                <a:gd name="T8" fmla="*/ 1505 w 1527"/>
                <a:gd name="T9" fmla="*/ 23 h 154"/>
                <a:gd name="T10" fmla="*/ 1517 w 1527"/>
                <a:gd name="T11" fmla="*/ 39 h 154"/>
                <a:gd name="T12" fmla="*/ 1525 w 1527"/>
                <a:gd name="T13" fmla="*/ 57 h 154"/>
                <a:gd name="T14" fmla="*/ 1527 w 1527"/>
                <a:gd name="T15" fmla="*/ 77 h 154"/>
                <a:gd name="T16" fmla="*/ 1525 w 1527"/>
                <a:gd name="T17" fmla="*/ 97 h 154"/>
                <a:gd name="T18" fmla="*/ 1517 w 1527"/>
                <a:gd name="T19" fmla="*/ 117 h 154"/>
                <a:gd name="T20" fmla="*/ 1505 w 1527"/>
                <a:gd name="T21" fmla="*/ 131 h 154"/>
                <a:gd name="T22" fmla="*/ 1490 w 1527"/>
                <a:gd name="T23" fmla="*/ 144 h 154"/>
                <a:gd name="T24" fmla="*/ 1471 w 1527"/>
                <a:gd name="T25" fmla="*/ 152 h 154"/>
                <a:gd name="T26" fmla="*/ 1451 w 1527"/>
                <a:gd name="T27" fmla="*/ 154 h 154"/>
                <a:gd name="T28" fmla="*/ 76 w 1527"/>
                <a:gd name="T29" fmla="*/ 154 h 154"/>
                <a:gd name="T30" fmla="*/ 56 w 1527"/>
                <a:gd name="T31" fmla="*/ 152 h 154"/>
                <a:gd name="T32" fmla="*/ 38 w 1527"/>
                <a:gd name="T33" fmla="*/ 144 h 154"/>
                <a:gd name="T34" fmla="*/ 22 w 1527"/>
                <a:gd name="T35" fmla="*/ 131 h 154"/>
                <a:gd name="T36" fmla="*/ 10 w 1527"/>
                <a:gd name="T37" fmla="*/ 117 h 154"/>
                <a:gd name="T38" fmla="*/ 2 w 1527"/>
                <a:gd name="T39" fmla="*/ 97 h 154"/>
                <a:gd name="T40" fmla="*/ 0 w 1527"/>
                <a:gd name="T41" fmla="*/ 77 h 154"/>
                <a:gd name="T42" fmla="*/ 2 w 1527"/>
                <a:gd name="T43" fmla="*/ 57 h 154"/>
                <a:gd name="T44" fmla="*/ 10 w 1527"/>
                <a:gd name="T45" fmla="*/ 39 h 154"/>
                <a:gd name="T46" fmla="*/ 22 w 1527"/>
                <a:gd name="T47" fmla="*/ 23 h 154"/>
                <a:gd name="T48" fmla="*/ 38 w 1527"/>
                <a:gd name="T49" fmla="*/ 12 h 154"/>
                <a:gd name="T50" fmla="*/ 56 w 1527"/>
                <a:gd name="T51" fmla="*/ 4 h 154"/>
                <a:gd name="T52" fmla="*/ 76 w 1527"/>
                <a:gd name="T5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27" h="154">
                  <a:moveTo>
                    <a:pt x="76" y="0"/>
                  </a:moveTo>
                  <a:lnTo>
                    <a:pt x="1451" y="0"/>
                  </a:lnTo>
                  <a:lnTo>
                    <a:pt x="1471" y="4"/>
                  </a:lnTo>
                  <a:lnTo>
                    <a:pt x="1490" y="12"/>
                  </a:lnTo>
                  <a:lnTo>
                    <a:pt x="1505" y="23"/>
                  </a:lnTo>
                  <a:lnTo>
                    <a:pt x="1517" y="39"/>
                  </a:lnTo>
                  <a:lnTo>
                    <a:pt x="1525" y="57"/>
                  </a:lnTo>
                  <a:lnTo>
                    <a:pt x="1527" y="77"/>
                  </a:lnTo>
                  <a:lnTo>
                    <a:pt x="1525" y="97"/>
                  </a:lnTo>
                  <a:lnTo>
                    <a:pt x="1517" y="117"/>
                  </a:lnTo>
                  <a:lnTo>
                    <a:pt x="1505" y="131"/>
                  </a:lnTo>
                  <a:lnTo>
                    <a:pt x="1490" y="144"/>
                  </a:lnTo>
                  <a:lnTo>
                    <a:pt x="1471" y="152"/>
                  </a:lnTo>
                  <a:lnTo>
                    <a:pt x="1451" y="154"/>
                  </a:lnTo>
                  <a:lnTo>
                    <a:pt x="76" y="154"/>
                  </a:lnTo>
                  <a:lnTo>
                    <a:pt x="56" y="152"/>
                  </a:lnTo>
                  <a:lnTo>
                    <a:pt x="38" y="144"/>
                  </a:lnTo>
                  <a:lnTo>
                    <a:pt x="22" y="131"/>
                  </a:lnTo>
                  <a:lnTo>
                    <a:pt x="10" y="117"/>
                  </a:lnTo>
                  <a:lnTo>
                    <a:pt x="2" y="97"/>
                  </a:lnTo>
                  <a:lnTo>
                    <a:pt x="0" y="77"/>
                  </a:lnTo>
                  <a:lnTo>
                    <a:pt x="2" y="57"/>
                  </a:lnTo>
                  <a:lnTo>
                    <a:pt x="10" y="39"/>
                  </a:lnTo>
                  <a:lnTo>
                    <a:pt x="22" y="23"/>
                  </a:lnTo>
                  <a:lnTo>
                    <a:pt x="38" y="12"/>
                  </a:lnTo>
                  <a:lnTo>
                    <a:pt x="56" y="4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Title 2">
            <a:extLst>
              <a:ext uri="{FF2B5EF4-FFF2-40B4-BE49-F238E27FC236}">
                <a16:creationId xmlns:a16="http://schemas.microsoft.com/office/drawing/2014/main" id="{4350891D-4E62-46E4-87E5-A8E3313AA525}"/>
              </a:ext>
            </a:extLst>
          </p:cNvPr>
          <p:cNvSpPr txBox="1">
            <a:spLocks/>
          </p:cNvSpPr>
          <p:nvPr/>
        </p:nvSpPr>
        <p:spPr>
          <a:xfrm>
            <a:off x="5064688" y="3993962"/>
            <a:ext cx="3352800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13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Presentation Outline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50A2B1-AC1F-4249-EEC5-24764147C03C}"/>
              </a:ext>
            </a:extLst>
          </p:cNvPr>
          <p:cNvSpPr/>
          <p:nvPr/>
        </p:nvSpPr>
        <p:spPr bwMode="auto">
          <a:xfrm>
            <a:off x="5787647" y="1352550"/>
            <a:ext cx="1908553" cy="1752600"/>
          </a:xfrm>
          <a:prstGeom prst="rect">
            <a:avLst/>
          </a:prstGeom>
          <a:solidFill>
            <a:srgbClr val="B98B19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x-none"/>
          </a:p>
        </p:txBody>
      </p:sp>
      <p:pic>
        <p:nvPicPr>
          <p:cNvPr id="3" name="Picture 2" descr="A dirt road with a city in the background&#10;&#10;Description automatically generated">
            <a:extLst>
              <a:ext uri="{FF2B5EF4-FFF2-40B4-BE49-F238E27FC236}">
                <a16:creationId xmlns:a16="http://schemas.microsoft.com/office/drawing/2014/main" id="{CBD90E20-B5E7-B416-D188-0163DB16AD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3" t="43709" r="21801" b="42298"/>
          <a:stretch/>
        </p:blipFill>
        <p:spPr>
          <a:xfrm>
            <a:off x="4957007" y="2284721"/>
            <a:ext cx="3568161" cy="1044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A road with lights on it at night&#10;&#10;Description automatically generated">
            <a:extLst>
              <a:ext uri="{FF2B5EF4-FFF2-40B4-BE49-F238E27FC236}">
                <a16:creationId xmlns:a16="http://schemas.microsoft.com/office/drawing/2014/main" id="{C5C1B47E-6B20-9112-0787-F85A402321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47583" r="7770" b="33868"/>
          <a:stretch/>
        </p:blipFill>
        <p:spPr>
          <a:xfrm>
            <a:off x="4938543" y="822151"/>
            <a:ext cx="3568161" cy="1044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0475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D8782-064A-76B4-BB32-936E903D5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201AF86-E677-709B-7EC2-4950AFFEF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554" y="462271"/>
            <a:ext cx="8368363" cy="173255"/>
          </a:xfrm>
        </p:spPr>
        <p:txBody>
          <a:bodyPr/>
          <a:lstStyle/>
          <a:p>
            <a:r>
              <a:rPr lang="en-US" sz="2800" b="1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The impact of Vertical Layering</a:t>
            </a:r>
          </a:p>
        </p:txBody>
      </p:sp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DF8D82A0-1E68-9AEA-906B-CBBDFDDD1B6C}"/>
              </a:ext>
            </a:extLst>
          </p:cNvPr>
          <p:cNvSpPr txBox="1">
            <a:spLocks/>
          </p:cNvSpPr>
          <p:nvPr/>
        </p:nvSpPr>
        <p:spPr>
          <a:xfrm>
            <a:off x="254258" y="819150"/>
            <a:ext cx="8635482" cy="6948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Based on AOD retrieval accuracy and PM2.5 correlation, the aerosol layering types were classified into reliability groups.</a:t>
            </a:r>
          </a:p>
        </p:txBody>
      </p:sp>
      <p:pic>
        <p:nvPicPr>
          <p:cNvPr id="3" name="Picture 2" descr="slide cover">
            <a:extLst>
              <a:ext uri="{FF2B5EF4-FFF2-40B4-BE49-F238E27FC236}">
                <a16:creationId xmlns:a16="http://schemas.microsoft.com/office/drawing/2014/main" id="{12285410-BAF2-97D6-DE4D-51B7B558F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5365" r="5560" b="59746"/>
          <a:stretch>
            <a:fillRect/>
          </a:stretch>
        </p:blipFill>
        <p:spPr bwMode="auto">
          <a:xfrm>
            <a:off x="404569" y="1587519"/>
            <a:ext cx="8102081" cy="759883"/>
          </a:xfrm>
          <a:prstGeom prst="flowChartAlternateProcess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7FEC90-EB87-F38B-3F76-6D8FAF7C93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191" t="11734" r="3297" b="81566"/>
          <a:stretch>
            <a:fillRect/>
          </a:stretch>
        </p:blipFill>
        <p:spPr>
          <a:xfrm>
            <a:off x="2150713" y="3111425"/>
            <a:ext cx="6141032" cy="941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7CFAFE-3FB8-4C5C-A4F8-817C3836A2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681" t="38105" r="4214" b="54362"/>
          <a:stretch>
            <a:fillRect/>
          </a:stretch>
        </p:blipFill>
        <p:spPr>
          <a:xfrm>
            <a:off x="2233801" y="4047554"/>
            <a:ext cx="5942622" cy="10584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2CEE47A-63B0-A3CA-9481-7E6FA827CA23}"/>
              </a:ext>
            </a:extLst>
          </p:cNvPr>
          <p:cNvSpPr txBox="1"/>
          <p:nvPr/>
        </p:nvSpPr>
        <p:spPr>
          <a:xfrm>
            <a:off x="1898086" y="2555398"/>
            <a:ext cx="19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MAIAC-AERONET AOD correlations</a:t>
            </a:r>
            <a:endParaRPr lang="en-IL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AE48CE-D8BF-B88C-723D-6751A8100371}"/>
              </a:ext>
            </a:extLst>
          </p:cNvPr>
          <p:cNvSpPr txBox="1"/>
          <p:nvPr/>
        </p:nvSpPr>
        <p:spPr>
          <a:xfrm>
            <a:off x="4052274" y="2552943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Layering conditions</a:t>
            </a:r>
            <a:endParaRPr lang="en-IL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26A58B-B827-935D-9C1C-9EFAFFE6A794}"/>
              </a:ext>
            </a:extLst>
          </p:cNvPr>
          <p:cNvSpPr/>
          <p:nvPr/>
        </p:nvSpPr>
        <p:spPr>
          <a:xfrm>
            <a:off x="3165231" y="2117969"/>
            <a:ext cx="554892" cy="171939"/>
          </a:xfrm>
          <a:prstGeom prst="rect">
            <a:avLst/>
          </a:prstGeom>
          <a:solidFill>
            <a:srgbClr val="FDFC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1FA486-B1C1-8B67-6076-18A1963F291C}"/>
              </a:ext>
            </a:extLst>
          </p:cNvPr>
          <p:cNvSpPr/>
          <p:nvPr/>
        </p:nvSpPr>
        <p:spPr>
          <a:xfrm>
            <a:off x="3831020" y="2012056"/>
            <a:ext cx="391497" cy="242413"/>
          </a:xfrm>
          <a:prstGeom prst="rect">
            <a:avLst/>
          </a:prstGeom>
          <a:solidFill>
            <a:srgbClr val="FDFC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BADAB8-94E4-04B9-402F-E293BF09BDB7}"/>
              </a:ext>
            </a:extLst>
          </p:cNvPr>
          <p:cNvSpPr/>
          <p:nvPr/>
        </p:nvSpPr>
        <p:spPr>
          <a:xfrm>
            <a:off x="3682286" y="2040751"/>
            <a:ext cx="635651" cy="232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0.75</a:t>
            </a:r>
            <a:endParaRPr lang="en-IL" sz="16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043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47B12-D00C-9381-723F-E482253B2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E41937D-821B-4077-1770-BA405B27F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554" y="462271"/>
            <a:ext cx="8368363" cy="173255"/>
          </a:xfrm>
        </p:spPr>
        <p:txBody>
          <a:bodyPr/>
          <a:lstStyle/>
          <a:p>
            <a:r>
              <a:rPr lang="en-US" sz="2800" b="1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The impact of Vertical Layering</a:t>
            </a:r>
          </a:p>
        </p:txBody>
      </p:sp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7F925344-7B3D-332C-16CD-8E1992C857D2}"/>
              </a:ext>
            </a:extLst>
          </p:cNvPr>
          <p:cNvSpPr txBox="1">
            <a:spLocks/>
          </p:cNvSpPr>
          <p:nvPr/>
        </p:nvSpPr>
        <p:spPr>
          <a:xfrm>
            <a:off x="254258" y="819150"/>
            <a:ext cx="8635482" cy="6948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Based on AOD retrieval accuracy and PM2.5 correlation, the aerosol layering types were classified into reliability groups.</a:t>
            </a:r>
          </a:p>
        </p:txBody>
      </p:sp>
      <p:pic>
        <p:nvPicPr>
          <p:cNvPr id="3" name="Picture 2" descr="slide cover">
            <a:extLst>
              <a:ext uri="{FF2B5EF4-FFF2-40B4-BE49-F238E27FC236}">
                <a16:creationId xmlns:a16="http://schemas.microsoft.com/office/drawing/2014/main" id="{C68FF440-129F-66AE-36B6-45A40C66B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5365" r="5560" b="59746"/>
          <a:stretch>
            <a:fillRect/>
          </a:stretch>
        </p:blipFill>
        <p:spPr bwMode="auto">
          <a:xfrm>
            <a:off x="404569" y="1587519"/>
            <a:ext cx="8102081" cy="759883"/>
          </a:xfrm>
          <a:prstGeom prst="flowChartAlternateProcess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lide cover">
            <a:extLst>
              <a:ext uri="{FF2B5EF4-FFF2-40B4-BE49-F238E27FC236}">
                <a16:creationId xmlns:a16="http://schemas.microsoft.com/office/drawing/2014/main" id="{CC05E36C-2877-6F02-5ACC-5ECEAE804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43282" r="5560" b="41829"/>
          <a:stretch>
            <a:fillRect/>
          </a:stretch>
        </p:blipFill>
        <p:spPr bwMode="auto">
          <a:xfrm>
            <a:off x="404568" y="1587518"/>
            <a:ext cx="8102082" cy="759884"/>
          </a:xfrm>
          <a:prstGeom prst="flowChartAlternateProcess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04E62-67B0-10EF-48FE-285067F80586}"/>
              </a:ext>
            </a:extLst>
          </p:cNvPr>
          <p:cNvSpPr txBox="1"/>
          <p:nvPr/>
        </p:nvSpPr>
        <p:spPr>
          <a:xfrm>
            <a:off x="1898086" y="2555398"/>
            <a:ext cx="19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MAIAC-AERONET AOD correlations</a:t>
            </a:r>
            <a:endParaRPr lang="en-IL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1F443C-4494-8699-394E-1C55937ECF01}"/>
              </a:ext>
            </a:extLst>
          </p:cNvPr>
          <p:cNvSpPr txBox="1"/>
          <p:nvPr/>
        </p:nvSpPr>
        <p:spPr>
          <a:xfrm>
            <a:off x="4052274" y="2552943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Layering conditions</a:t>
            </a:r>
            <a:endParaRPr lang="en-IL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E91712-91DA-8239-CB1B-AC5D7A7F41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060" t="11766" r="51749" b="81289"/>
          <a:stretch>
            <a:fillRect/>
          </a:stretch>
        </p:blipFill>
        <p:spPr>
          <a:xfrm>
            <a:off x="2149475" y="3137718"/>
            <a:ext cx="5389854" cy="975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72131C-EF7D-0F9F-BD8A-11F4B7DDD1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060" t="38105" r="56130" b="55438"/>
          <a:stretch>
            <a:fillRect/>
          </a:stretch>
        </p:blipFill>
        <p:spPr>
          <a:xfrm>
            <a:off x="2149475" y="4113683"/>
            <a:ext cx="4771708" cy="9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86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20600-8FD1-18EC-2DC9-9733923F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6767DD1-DC75-FC29-9A56-20CAFB83D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554" y="462271"/>
            <a:ext cx="8368363" cy="173255"/>
          </a:xfrm>
        </p:spPr>
        <p:txBody>
          <a:bodyPr/>
          <a:lstStyle/>
          <a:p>
            <a:r>
              <a:rPr lang="en-US" sz="2800" b="1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The impact of Vertical Layering</a:t>
            </a:r>
          </a:p>
        </p:txBody>
      </p:sp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4BCF4F74-07E2-2BE9-C17C-5461C01F1A6E}"/>
              </a:ext>
            </a:extLst>
          </p:cNvPr>
          <p:cNvSpPr txBox="1">
            <a:spLocks/>
          </p:cNvSpPr>
          <p:nvPr/>
        </p:nvSpPr>
        <p:spPr>
          <a:xfrm>
            <a:off x="254258" y="819150"/>
            <a:ext cx="8635482" cy="6948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Based on AOD retrieval accuracy and PM2.5 correlation, the aerosol layering types were classified into reliability groups.</a:t>
            </a:r>
          </a:p>
        </p:txBody>
      </p:sp>
      <p:pic>
        <p:nvPicPr>
          <p:cNvPr id="3" name="Picture 2" descr="slide cover">
            <a:extLst>
              <a:ext uri="{FF2B5EF4-FFF2-40B4-BE49-F238E27FC236}">
                <a16:creationId xmlns:a16="http://schemas.microsoft.com/office/drawing/2014/main" id="{6E63EB0B-27BC-7AE6-16F8-8E834EB10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5365" r="5560" b="59746"/>
          <a:stretch>
            <a:fillRect/>
          </a:stretch>
        </p:blipFill>
        <p:spPr bwMode="auto">
          <a:xfrm>
            <a:off x="404569" y="1587519"/>
            <a:ext cx="8102081" cy="759883"/>
          </a:xfrm>
          <a:prstGeom prst="flowChartAlternateProcess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7AFCBF-6FEF-5F14-1855-90307045F6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3" t="2572" r="823" b="13630"/>
          <a:stretch>
            <a:fillRect/>
          </a:stretch>
        </p:blipFill>
        <p:spPr>
          <a:xfrm>
            <a:off x="404569" y="1599235"/>
            <a:ext cx="8102083" cy="759883"/>
          </a:xfrm>
          <a:prstGeom prst="flowChartAlternateProcess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9948F7-39A9-0811-1CD7-93B0EEBD077B}"/>
              </a:ext>
            </a:extLst>
          </p:cNvPr>
          <p:cNvSpPr txBox="1"/>
          <p:nvPr/>
        </p:nvSpPr>
        <p:spPr>
          <a:xfrm>
            <a:off x="1898086" y="2555398"/>
            <a:ext cx="19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MAIAC-AERONET AOD correlations</a:t>
            </a:r>
            <a:endParaRPr lang="en-IL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442CEE-359F-6532-C18B-3D820D48225F}"/>
              </a:ext>
            </a:extLst>
          </p:cNvPr>
          <p:cNvSpPr txBox="1"/>
          <p:nvPr/>
        </p:nvSpPr>
        <p:spPr>
          <a:xfrm>
            <a:off x="4052274" y="2552943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Layering conditions</a:t>
            </a:r>
            <a:endParaRPr lang="en-IL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A4A361-9C72-5A3A-0681-DE2E9F5FD5F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060" t="31770" r="50915" b="61773"/>
          <a:stretch>
            <a:fillRect/>
          </a:stretch>
        </p:blipFill>
        <p:spPr>
          <a:xfrm>
            <a:off x="2357639" y="3071961"/>
            <a:ext cx="5507763" cy="9072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15B3ED-6AAE-D59C-72CF-C9E2EE9410D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731" t="31770" r="4765" b="61946"/>
          <a:stretch>
            <a:fillRect/>
          </a:stretch>
        </p:blipFill>
        <p:spPr>
          <a:xfrm>
            <a:off x="3897314" y="4054345"/>
            <a:ext cx="4164035" cy="882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DCD625-0776-62AE-EA50-BE1B9BCA20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130" t="31770" r="35883" b="61946"/>
          <a:stretch>
            <a:fillRect/>
          </a:stretch>
        </p:blipFill>
        <p:spPr>
          <a:xfrm>
            <a:off x="2273686" y="4054346"/>
            <a:ext cx="1550691" cy="88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32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07436-77E2-3D79-689B-ACFC09699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EF96193-1DAF-ACA4-2DB8-9C4B1ED88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554" y="462271"/>
            <a:ext cx="8368363" cy="173255"/>
          </a:xfrm>
        </p:spPr>
        <p:txBody>
          <a:bodyPr/>
          <a:lstStyle/>
          <a:p>
            <a:r>
              <a:rPr lang="en-US" sz="2800" b="1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The impact of Vertical Layering</a:t>
            </a:r>
          </a:p>
        </p:txBody>
      </p:sp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8596456D-9F95-A67A-5FA7-3FA38027DE7E}"/>
              </a:ext>
            </a:extLst>
          </p:cNvPr>
          <p:cNvSpPr txBox="1">
            <a:spLocks/>
          </p:cNvSpPr>
          <p:nvPr/>
        </p:nvSpPr>
        <p:spPr>
          <a:xfrm>
            <a:off x="254258" y="819150"/>
            <a:ext cx="8635482" cy="6948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Based on AOD retrieval accuracy and PM2.5 correlation, the aerosol layering types were classified into reliability groups.</a:t>
            </a:r>
          </a:p>
        </p:txBody>
      </p:sp>
      <p:pic>
        <p:nvPicPr>
          <p:cNvPr id="3" name="Picture 2" descr="slide cover">
            <a:extLst>
              <a:ext uri="{FF2B5EF4-FFF2-40B4-BE49-F238E27FC236}">
                <a16:creationId xmlns:a16="http://schemas.microsoft.com/office/drawing/2014/main" id="{88EF0F39-8A71-6381-0A4F-510FD9A83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5365" r="5560" b="59746"/>
          <a:stretch>
            <a:fillRect/>
          </a:stretch>
        </p:blipFill>
        <p:spPr bwMode="auto">
          <a:xfrm>
            <a:off x="404569" y="1587519"/>
            <a:ext cx="8102081" cy="759883"/>
          </a:xfrm>
          <a:prstGeom prst="flowChartAlternateProcess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lide cover">
            <a:extLst>
              <a:ext uri="{FF2B5EF4-FFF2-40B4-BE49-F238E27FC236}">
                <a16:creationId xmlns:a16="http://schemas.microsoft.com/office/drawing/2014/main" id="{10489AEF-6710-07DF-9B2F-C9E6C6D44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78186" r="5560" b="6303"/>
          <a:stretch>
            <a:fillRect/>
          </a:stretch>
        </p:blipFill>
        <p:spPr bwMode="auto">
          <a:xfrm>
            <a:off x="404567" y="1555738"/>
            <a:ext cx="8102083" cy="791664"/>
          </a:xfrm>
          <a:prstGeom prst="flowChartAlternateProcess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E8B053-8D10-A9A9-35B6-CD1F34CD3ED2}"/>
              </a:ext>
            </a:extLst>
          </p:cNvPr>
          <p:cNvSpPr txBox="1"/>
          <p:nvPr/>
        </p:nvSpPr>
        <p:spPr>
          <a:xfrm>
            <a:off x="2109102" y="2416449"/>
            <a:ext cx="19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MAIAC-AERONET AOD correlations</a:t>
            </a:r>
            <a:endParaRPr lang="en-IL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644078-0AE0-A490-5C3F-2A42399FC87D}"/>
              </a:ext>
            </a:extLst>
          </p:cNvPr>
          <p:cNvSpPr txBox="1"/>
          <p:nvPr/>
        </p:nvSpPr>
        <p:spPr>
          <a:xfrm>
            <a:off x="4052274" y="2404455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Layering conditions</a:t>
            </a:r>
            <a:endParaRPr lang="en-IL" sz="1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BAF588-8F1B-7BEC-7FA5-B790C0E1039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060" t="18640" r="48910" b="74659"/>
          <a:stretch>
            <a:fillRect/>
          </a:stretch>
        </p:blipFill>
        <p:spPr>
          <a:xfrm>
            <a:off x="2624858" y="2976424"/>
            <a:ext cx="4799758" cy="780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3334B-117B-D6FE-9B92-9D8B4398AD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060" t="25242" r="49244" b="68474"/>
          <a:stretch>
            <a:fillRect/>
          </a:stretch>
        </p:blipFill>
        <p:spPr>
          <a:xfrm>
            <a:off x="2624858" y="3655047"/>
            <a:ext cx="4760664" cy="7318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086552-A4E8-7DB5-AEE9-17245DAA3BD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466" t="18402" r="3359" b="75085"/>
          <a:stretch>
            <a:fillRect/>
          </a:stretch>
        </p:blipFill>
        <p:spPr>
          <a:xfrm>
            <a:off x="3688862" y="4386870"/>
            <a:ext cx="3880929" cy="758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043F6F-1F13-490B-0115-70227E8FDF2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129" t="18402" r="36568" b="75085"/>
          <a:stretch>
            <a:fillRect/>
          </a:stretch>
        </p:blipFill>
        <p:spPr>
          <a:xfrm>
            <a:off x="2585764" y="4339566"/>
            <a:ext cx="1205272" cy="75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07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3FB42-07EE-79F1-6C24-EBFE83EDC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B97189C-4211-2E77-E958-A22A08776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496" y="645895"/>
            <a:ext cx="8368363" cy="173255"/>
          </a:xfrm>
        </p:spPr>
        <p:txBody>
          <a:bodyPr/>
          <a:lstStyle/>
          <a:p>
            <a:r>
              <a:rPr lang="en-US" sz="2800" b="1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Random Forest to predict PM</a:t>
            </a:r>
            <a:r>
              <a:rPr lang="en-US" sz="2800" b="1" baseline="-25000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2.5 </a:t>
            </a:r>
            <a:r>
              <a:rPr lang="en-US" sz="2800" b="1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based on Layering</a:t>
            </a:r>
          </a:p>
          <a:p>
            <a:r>
              <a:rPr lang="en-US" sz="2800" b="1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 Groups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21B4A2-9E11-3375-16FF-88E06BBB7746}"/>
              </a:ext>
            </a:extLst>
          </p:cNvPr>
          <p:cNvSpPr txBox="1"/>
          <p:nvPr/>
        </p:nvSpPr>
        <p:spPr>
          <a:xfrm>
            <a:off x="103496" y="1486387"/>
            <a:ext cx="7579151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Wind Direction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Wind Speed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Temperature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AOD (MAIAC)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Angstrom Exponent (AERONET)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Relative Humidity (0-1000m, 1000-3000m)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Particle Depolarization (0-1000m, 1000-3000m)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Lidar Ratio (0-1000m)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6EA1D4-2970-7659-EE80-1F79225C8E7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</a:blip>
          <a:srcRect l="37052" t="34177" r="39855" b="42032"/>
          <a:stretch>
            <a:fillRect/>
          </a:stretch>
        </p:blipFill>
        <p:spPr>
          <a:xfrm>
            <a:off x="3799003" y="2377356"/>
            <a:ext cx="1187777" cy="1223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6AA816-E801-D763-E0C3-D2BBB722CCF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</a:blip>
          <a:srcRect l="8490" t="9267" r="68418" b="74421"/>
          <a:stretch>
            <a:fillRect/>
          </a:stretch>
        </p:blipFill>
        <p:spPr>
          <a:xfrm>
            <a:off x="1945258" y="1404593"/>
            <a:ext cx="1187777" cy="838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E0DDD-8D79-CAE0-4CE3-2AFC91AAEE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</a:blip>
          <a:srcRect l="9683" t="68385" r="67224" b="14970"/>
          <a:stretch>
            <a:fillRect/>
          </a:stretch>
        </p:blipFill>
        <p:spPr>
          <a:xfrm>
            <a:off x="5920033" y="3601039"/>
            <a:ext cx="1187778" cy="8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27683-5A0A-5521-5378-7CAD34E47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404B1E0-1C2E-1962-8A20-8C1DF3F38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496" y="645895"/>
            <a:ext cx="8368363" cy="173255"/>
          </a:xfrm>
        </p:spPr>
        <p:txBody>
          <a:bodyPr/>
          <a:lstStyle/>
          <a:p>
            <a:r>
              <a:rPr lang="en-US" sz="2800" b="1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Random Forest to predict PM</a:t>
            </a:r>
            <a:r>
              <a:rPr lang="en-US" sz="2800" b="1" baseline="-25000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2.5 </a:t>
            </a:r>
            <a:r>
              <a:rPr lang="en-US" sz="2800" b="1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based on Layering</a:t>
            </a:r>
          </a:p>
          <a:p>
            <a:r>
              <a:rPr lang="en-US" sz="2800" b="1" dirty="0">
                <a:solidFill>
                  <a:srgbClr val="B98B19"/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 Groups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4850E6E-2D6C-B8C6-A7FE-9569C8D9C2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864382"/>
              </p:ext>
            </p:extLst>
          </p:nvPr>
        </p:nvGraphicFramePr>
        <p:xfrm>
          <a:off x="169484" y="1836825"/>
          <a:ext cx="8720256" cy="2487525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1833745">
                  <a:extLst>
                    <a:ext uri="{9D8B030D-6E8A-4147-A177-3AD203B41FA5}">
                      <a16:colId xmlns:a16="http://schemas.microsoft.com/office/drawing/2014/main" val="440705630"/>
                    </a:ext>
                  </a:extLst>
                </a:gridCol>
                <a:gridCol w="1649647">
                  <a:extLst>
                    <a:ext uri="{9D8B030D-6E8A-4147-A177-3AD203B41FA5}">
                      <a16:colId xmlns:a16="http://schemas.microsoft.com/office/drawing/2014/main" val="786289911"/>
                    </a:ext>
                  </a:extLst>
                </a:gridCol>
                <a:gridCol w="722836">
                  <a:extLst>
                    <a:ext uri="{9D8B030D-6E8A-4147-A177-3AD203B41FA5}">
                      <a16:colId xmlns:a16="http://schemas.microsoft.com/office/drawing/2014/main" val="178055963"/>
                    </a:ext>
                  </a:extLst>
                </a:gridCol>
                <a:gridCol w="752338">
                  <a:extLst>
                    <a:ext uri="{9D8B030D-6E8A-4147-A177-3AD203B41FA5}">
                      <a16:colId xmlns:a16="http://schemas.microsoft.com/office/drawing/2014/main" val="2886457802"/>
                    </a:ext>
                  </a:extLst>
                </a:gridCol>
                <a:gridCol w="752338">
                  <a:extLst>
                    <a:ext uri="{9D8B030D-6E8A-4147-A177-3AD203B41FA5}">
                      <a16:colId xmlns:a16="http://schemas.microsoft.com/office/drawing/2014/main" val="2225966965"/>
                    </a:ext>
                  </a:extLst>
                </a:gridCol>
                <a:gridCol w="752338">
                  <a:extLst>
                    <a:ext uri="{9D8B030D-6E8A-4147-A177-3AD203B41FA5}">
                      <a16:colId xmlns:a16="http://schemas.microsoft.com/office/drawing/2014/main" val="1743986875"/>
                    </a:ext>
                  </a:extLst>
                </a:gridCol>
                <a:gridCol w="752338">
                  <a:extLst>
                    <a:ext uri="{9D8B030D-6E8A-4147-A177-3AD203B41FA5}">
                      <a16:colId xmlns:a16="http://schemas.microsoft.com/office/drawing/2014/main" val="11034303"/>
                    </a:ext>
                  </a:extLst>
                </a:gridCol>
                <a:gridCol w="752338">
                  <a:extLst>
                    <a:ext uri="{9D8B030D-6E8A-4147-A177-3AD203B41FA5}">
                      <a16:colId xmlns:a16="http://schemas.microsoft.com/office/drawing/2014/main" val="1382304055"/>
                    </a:ext>
                  </a:extLst>
                </a:gridCol>
                <a:gridCol w="752338">
                  <a:extLst>
                    <a:ext uri="{9D8B030D-6E8A-4147-A177-3AD203B41FA5}">
                      <a16:colId xmlns:a16="http://schemas.microsoft.com/office/drawing/2014/main" val="3989958124"/>
                    </a:ext>
                  </a:extLst>
                </a:gridCol>
              </a:tblGrid>
              <a:tr h="48373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Group</a:t>
                      </a:r>
                      <a:endParaRPr sz="1400" b="1" kern="1200" dirty="0">
                        <a:solidFill>
                          <a:schemeClr val="bg1"/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717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Layering Types</a:t>
                      </a:r>
                      <a:endParaRPr sz="1400" b="1" kern="1200" dirty="0">
                        <a:solidFill>
                          <a:schemeClr val="bg1"/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N</a:t>
                      </a:r>
                      <a:endParaRPr sz="1400" b="1" kern="1200" dirty="0">
                        <a:solidFill>
                          <a:schemeClr val="bg1"/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R</a:t>
                      </a:r>
                      <a:r>
                        <a:rPr lang="en-US" sz="1400" b="1" kern="1200" baseline="30000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baseline="0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train.</a:t>
                      </a:r>
                      <a:endParaRPr lang="en-IL" sz="1400" b="1" kern="1200" baseline="0" dirty="0">
                        <a:solidFill>
                          <a:schemeClr val="bg1"/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R</a:t>
                      </a:r>
                      <a:r>
                        <a:rPr lang="en-US" sz="1400" b="1" kern="1200" baseline="3000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</a:t>
                      </a:r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test</a:t>
                      </a:r>
                      <a:endParaRPr lang="en-IL" sz="1400" b="1" kern="1200">
                        <a:solidFill>
                          <a:schemeClr val="bg1"/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RMSE </a:t>
                      </a:r>
                      <a:r>
                        <a:rPr lang="en-US" sz="1400" b="1" kern="1200" baseline="0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train.</a:t>
                      </a:r>
                      <a:endParaRPr lang="en-IL" sz="1400" b="1" kern="1200" baseline="0" dirty="0">
                        <a:solidFill>
                          <a:schemeClr val="bg1"/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RMSE test</a:t>
                      </a:r>
                      <a:endParaRPr lang="en-IL" sz="1400" b="1" kern="1200">
                        <a:solidFill>
                          <a:schemeClr val="bg1"/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MAE </a:t>
                      </a:r>
                      <a:r>
                        <a:rPr lang="en-US" sz="1400" b="1" kern="1200" baseline="0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train.</a:t>
                      </a:r>
                      <a:endParaRPr lang="en-IL" sz="1400" b="1" kern="1200" baseline="0" dirty="0">
                        <a:solidFill>
                          <a:schemeClr val="bg1"/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MAE test</a:t>
                      </a:r>
                      <a:endParaRPr lang="en-IL" sz="1400" b="1" kern="1200" dirty="0">
                        <a:solidFill>
                          <a:schemeClr val="bg1"/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757474"/>
                  </a:ext>
                </a:extLst>
              </a:tr>
              <a:tr h="4837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Coherent</a:t>
                      </a:r>
                      <a:endParaRPr lang="en-IL" sz="1400" kern="1200" dirty="0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7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F, J</a:t>
                      </a:r>
                      <a:endParaRPr lang="en-IL" sz="1600" kern="1200" dirty="0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7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249</a:t>
                      </a:r>
                      <a:endParaRPr lang="en-IL" sz="1600" kern="1200" dirty="0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7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7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7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5.52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7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7.42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7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3.86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7E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5.31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7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276471"/>
                  </a:ext>
                </a:extLst>
              </a:tr>
              <a:tr h="4837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Spatial-Temporal Dependency</a:t>
                      </a:r>
                      <a:endParaRPr lang="en-IL" sz="1400" kern="1200" dirty="0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8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A, E</a:t>
                      </a:r>
                      <a:endParaRPr lang="en-IL" sz="1600" kern="1200" dirty="0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8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277</a:t>
                      </a:r>
                      <a:endParaRPr lang="en-IL" sz="16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8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8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0.74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8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3.79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8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5.15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8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2.79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8E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3.87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8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973972"/>
                  </a:ext>
                </a:extLst>
              </a:tr>
              <a:tr h="4837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Misleading</a:t>
                      </a:r>
                      <a:endParaRPr lang="en-IL" sz="1400" kern="1200" dirty="0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1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D, I</a:t>
                      </a:r>
                      <a:endParaRPr lang="en-IL" sz="1600" kern="1200" dirty="0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1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304</a:t>
                      </a:r>
                      <a:endParaRPr lang="en-IL" sz="16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1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1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1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2.94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1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3.92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1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2.13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1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2.96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1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48865"/>
                  </a:ext>
                </a:extLst>
              </a:tr>
              <a:tr h="4837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Unreliable</a:t>
                      </a:r>
                      <a:endParaRPr lang="en-IL" sz="1400" kern="1200" dirty="0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B, C, G</a:t>
                      </a:r>
                      <a:endParaRPr lang="en-IL" sz="1600" kern="1200" dirty="0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785</a:t>
                      </a:r>
                      <a:endParaRPr lang="en-IL" sz="1600" dirty="0"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0.53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3.18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4.03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2.23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IL" sz="1600" kern="12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2.92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10003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D6731824-67C5-B548-501E-41CAE83B812C}"/>
              </a:ext>
            </a:extLst>
          </p:cNvPr>
          <p:cNvSpPr/>
          <p:nvPr/>
        </p:nvSpPr>
        <p:spPr>
          <a:xfrm>
            <a:off x="5109328" y="1836825"/>
            <a:ext cx="772998" cy="24875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35320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32A91-492A-AA42-2B2E-9290DDF76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92;p49">
            <a:extLst>
              <a:ext uri="{FF2B5EF4-FFF2-40B4-BE49-F238E27FC236}">
                <a16:creationId xmlns:a16="http://schemas.microsoft.com/office/drawing/2014/main" id="{DA84DEEB-7E8F-2560-F8DF-64A639B5E5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0624" y="543107"/>
            <a:ext cx="5477100" cy="26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B98B19"/>
                </a:solidFill>
                <a:latin typeface="Poppins" panose="00000500000000000000" pitchFamily="2" charset="0"/>
                <a:ea typeface="Lato"/>
                <a:cs typeface="Poppins" panose="00000500000000000000" pitchFamily="2" charset="0"/>
                <a:sym typeface="Lato"/>
              </a:rPr>
              <a:t>Thank you for your attention!</a:t>
            </a:r>
            <a:endParaRPr sz="5400" dirty="0">
              <a:solidFill>
                <a:srgbClr val="B98B19"/>
              </a:solidFill>
              <a:latin typeface="Poppins" panose="00000500000000000000" pitchFamily="2" charset="0"/>
              <a:ea typeface="Lato"/>
              <a:cs typeface="Poppins" panose="00000500000000000000" pitchFamily="2" charset="0"/>
              <a:sym typeface="Lato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529AEB-7F05-9E66-C3BD-C13908108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862" y="3430860"/>
            <a:ext cx="2510624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IL" sz="2000" dirty="0">
                <a:solidFill>
                  <a:srgbClr val="B98B19"/>
                </a:solidFill>
                <a:latin typeface="+mj-lt"/>
              </a:rPr>
              <a:t> irinar@mail.tau.ac.il</a:t>
            </a:r>
            <a:endParaRPr lang="en-IL" altLang="en-IL" sz="2000" dirty="0">
              <a:solidFill>
                <a:srgbClr val="B98B19"/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altLang="en-IL" sz="1800" b="0" i="0" u="none" strike="noStrike" cap="none" normalizeH="0" baseline="0" dirty="0">
              <a:ln>
                <a:noFill/>
              </a:ln>
              <a:solidFill>
                <a:srgbClr val="B98B1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CF4A0C11-6CAF-9627-EC65-0BE62455F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10466" cy="51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35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28EBA6-FE01-C167-B459-9C9DA766B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 systems in Israel</a:t>
            </a:r>
            <a:endParaRPr lang="en-IL" dirty="0"/>
          </a:p>
        </p:txBody>
      </p:sp>
      <p:pic>
        <p:nvPicPr>
          <p:cNvPr id="5" name="Picture 4" descr="A map of israel with black and white lines&#10;&#10;AI-generated content may be incorrect.">
            <a:extLst>
              <a:ext uri="{FF2B5EF4-FFF2-40B4-BE49-F238E27FC236}">
                <a16:creationId xmlns:a16="http://schemas.microsoft.com/office/drawing/2014/main" id="{2F124F87-0E43-5878-B906-3D49271F3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680" y="279428"/>
            <a:ext cx="3241501" cy="45814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08F4C7-1645-C0C8-B234-57A5862017B5}"/>
              </a:ext>
            </a:extLst>
          </p:cNvPr>
          <p:cNvSpPr txBox="1"/>
          <p:nvPr/>
        </p:nvSpPr>
        <p:spPr>
          <a:xfrm>
            <a:off x="387819" y="1343523"/>
            <a:ext cx="4575628" cy="2313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2967" indent="-272967" defTabSz="914127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Jerusalem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Hashmonay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1991)</a:t>
            </a:r>
          </a:p>
          <a:p>
            <a:pPr defTabSz="914127">
              <a:lnSpc>
                <a:spcPct val="13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	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20th century</a:t>
            </a:r>
          </a:p>
          <a:p>
            <a:pPr defTabSz="914127">
              <a:lnSpc>
                <a:spcPct val="13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72967" indent="-272967" defTabSz="914127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Haifa</a:t>
            </a:r>
          </a:p>
          <a:p>
            <a:pPr defTabSz="914127">
              <a:lnSpc>
                <a:spcPct val="13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	2016 – 2019</a:t>
            </a:r>
          </a:p>
          <a:p>
            <a:pPr defTabSz="914127">
              <a:lnSpc>
                <a:spcPct val="130000"/>
              </a:lnSpc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72967" indent="-272967" defTabSz="914127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Tel Aviv</a:t>
            </a:r>
          </a:p>
          <a:p>
            <a:pPr lvl="1" defTabSz="914127">
              <a:lnSpc>
                <a:spcPct val="13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	2019 - Present</a:t>
            </a:r>
          </a:p>
        </p:txBody>
      </p:sp>
    </p:spTree>
    <p:extLst>
      <p:ext uri="{BB962C8B-B14F-4D97-AF65-F5344CB8AC3E}">
        <p14:creationId xmlns:p14="http://schemas.microsoft.com/office/powerpoint/2010/main" val="2377538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EEF1065-A023-10E4-8758-5D885DB780EC}"/>
              </a:ext>
            </a:extLst>
          </p:cNvPr>
          <p:cNvSpPr txBox="1">
            <a:spLocks/>
          </p:cNvSpPr>
          <p:nvPr/>
        </p:nvSpPr>
        <p:spPr>
          <a:xfrm>
            <a:off x="-109446" y="93392"/>
            <a:ext cx="9253446" cy="1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Anthropogenic influence increases with altitude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  <a:sym typeface="Poppin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30B6E4A-050F-2B9D-7987-BC9604A63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6"/>
          <a:stretch/>
        </p:blipFill>
        <p:spPr bwMode="auto">
          <a:xfrm>
            <a:off x="384876" y="1284327"/>
            <a:ext cx="4004369" cy="307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622502C5-AD48-1EDE-A5EF-84C41740E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6"/>
          <a:stretch/>
        </p:blipFill>
        <p:spPr bwMode="auto">
          <a:xfrm>
            <a:off x="4572000" y="1284327"/>
            <a:ext cx="4004369" cy="307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090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9F8A28-06C6-BE76-8A78-9D367F02EC7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8849" y="729005"/>
            <a:ext cx="5177532" cy="418874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12DF4F-BBBA-5593-7324-E44F6A754425}"/>
              </a:ext>
            </a:extLst>
          </p:cNvPr>
          <p:cNvSpPr txBox="1">
            <a:spLocks/>
          </p:cNvSpPr>
          <p:nvPr/>
        </p:nvSpPr>
        <p:spPr>
          <a:xfrm>
            <a:off x="-109446" y="93392"/>
            <a:ext cx="9253446" cy="1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The source of the pollutants</a:t>
            </a:r>
          </a:p>
        </p:txBody>
      </p:sp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9E60608D-D52B-5512-CA14-3F06B9E2CA0B}"/>
              </a:ext>
            </a:extLst>
          </p:cNvPr>
          <p:cNvSpPr txBox="1">
            <a:spLocks/>
          </p:cNvSpPr>
          <p:nvPr/>
        </p:nvSpPr>
        <p:spPr>
          <a:xfrm>
            <a:off x="67619" y="1047750"/>
            <a:ext cx="3831229" cy="232550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major sources of dust are Africa and the Middle East.</a:t>
            </a:r>
          </a:p>
          <a:p>
            <a:pPr>
              <a:lnSpc>
                <a:spcPct val="130000"/>
              </a:lnSpc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African dust layers are mostly pure dust.</a:t>
            </a:r>
          </a:p>
          <a:p>
            <a:pPr>
              <a:lnSpc>
                <a:spcPct val="130000"/>
              </a:lnSpc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Middle Eastern dust includes anthropogenic component.</a:t>
            </a:r>
          </a:p>
          <a:p>
            <a:pPr>
              <a:lnSpc>
                <a:spcPct val="130000"/>
              </a:lnSpc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354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C1D4E-706B-DA3B-4A76-3D283E87C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F5DF9B-2380-D164-D9E6-CA9E3B6AFA9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u="sng" kern="1200" dirty="0">
                <a:solidFill>
                  <a:srgbClr val="B98B1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  <a:sym typeface="Arial"/>
              </a:rPr>
              <a:t>Particulate Matter</a:t>
            </a:r>
            <a:endParaRPr lang="en-IL" u="sng" kern="1200" dirty="0">
              <a:solidFill>
                <a:srgbClr val="B98B19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  <p:pic>
        <p:nvPicPr>
          <p:cNvPr id="6" name="Picture 5" descr="A person sitting at a desk with a computer and many medical icons&#10;&#10;Description automatically generated">
            <a:extLst>
              <a:ext uri="{FF2B5EF4-FFF2-40B4-BE49-F238E27FC236}">
                <a16:creationId xmlns:a16="http://schemas.microsoft.com/office/drawing/2014/main" id="{176755F5-D4F8-A7DA-FC0D-D0EC09F741A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803436" y="658678"/>
            <a:ext cx="3826144" cy="38261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DAC5F8-5B77-A8A3-DE85-E2A6B10DBFED}"/>
              </a:ext>
            </a:extLst>
          </p:cNvPr>
          <p:cNvSpPr txBox="1"/>
          <p:nvPr/>
        </p:nvSpPr>
        <p:spPr>
          <a:xfrm>
            <a:off x="0" y="2033141"/>
            <a:ext cx="48368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Mixture of solid and liquid particles/droplets that found in the air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Natural and anthropogenic sources 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9082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E24F772F-4D88-4C53-A2CE-23D39BFAB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4"/>
          <a:stretch/>
        </p:blipFill>
        <p:spPr bwMode="auto">
          <a:xfrm>
            <a:off x="1016592" y="655954"/>
            <a:ext cx="3430800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EAC6431A-2400-2579-DC76-935CEE10A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4"/>
          <a:stretch/>
        </p:blipFill>
        <p:spPr bwMode="auto">
          <a:xfrm>
            <a:off x="4753758" y="655955"/>
            <a:ext cx="3430800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9E1982-D07C-B604-D28A-461BD8F4EC7E}"/>
              </a:ext>
            </a:extLst>
          </p:cNvPr>
          <p:cNvSpPr txBox="1">
            <a:spLocks/>
          </p:cNvSpPr>
          <p:nvPr/>
        </p:nvSpPr>
        <p:spPr>
          <a:xfrm>
            <a:off x="-109446" y="-79136"/>
            <a:ext cx="9253446" cy="1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Where is all coming from?</a:t>
            </a:r>
          </a:p>
        </p:txBody>
      </p:sp>
      <p:pic>
        <p:nvPicPr>
          <p:cNvPr id="5" name="Picture 26">
            <a:extLst>
              <a:ext uri="{FF2B5EF4-FFF2-40B4-BE49-F238E27FC236}">
                <a16:creationId xmlns:a16="http://schemas.microsoft.com/office/drawing/2014/main" id="{6B89EAFB-6343-0735-10CF-6BB58356E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3"/>
          <a:stretch/>
        </p:blipFill>
        <p:spPr bwMode="auto">
          <a:xfrm>
            <a:off x="1016592" y="2823213"/>
            <a:ext cx="3430802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1A15AF5D-3F61-6D62-89B4-FDF98DE33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3"/>
          <a:stretch/>
        </p:blipFill>
        <p:spPr bwMode="auto">
          <a:xfrm>
            <a:off x="4753757" y="2823213"/>
            <a:ext cx="3430801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2718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79C42E3-9457-55A3-C494-6AC788A9002D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4476750"/>
            <a:ext cx="9144000" cy="6667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x-none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8407EE5-EB6F-EB34-14E8-1C3376562270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304800" y="1441659"/>
            <a:ext cx="2819400" cy="0"/>
          </a:xfrm>
          <a:prstGeom prst="line">
            <a:avLst/>
          </a:prstGeom>
          <a:ln w="571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2">
            <a:extLst>
              <a:ext uri="{FF2B5EF4-FFF2-40B4-BE49-F238E27FC236}">
                <a16:creationId xmlns:a16="http://schemas.microsoft.com/office/drawing/2014/main" id="{3C74916A-81CD-413D-B229-6BB1243B186F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04800" y="817930"/>
            <a:ext cx="4101163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Ground based AOD measurements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216C0F-437B-40A4-B527-9DF6C786786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2400" y="1523845"/>
            <a:ext cx="47244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AERONET worldwide network: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Provided aerosol optical, microphysical and radiative properties </a:t>
            </a:r>
          </a:p>
          <a:p>
            <a:pPr marL="285750" indent="-285750" algn="l" rtl="0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Used for aerosol characterization and validation of the satellite AOD retrievals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C3404B1-3903-0521-23BB-E6F631C3D138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78" y="3297662"/>
            <a:ext cx="3404190" cy="17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B2A28C0-5022-A1C2-490C-A345376B7C31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36" y="2671726"/>
            <a:ext cx="2695158" cy="53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95CF34D-EB4B-5DD0-91E5-BD958D484792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>
            <a:off x="4876800" y="1441659"/>
            <a:ext cx="2819400" cy="0"/>
          </a:xfrm>
          <a:prstGeom prst="line">
            <a:avLst/>
          </a:prstGeom>
          <a:ln w="57150">
            <a:solidFill>
              <a:srgbClr val="9F5B7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2">
            <a:extLst>
              <a:ext uri="{FF2B5EF4-FFF2-40B4-BE49-F238E27FC236}">
                <a16:creationId xmlns:a16="http://schemas.microsoft.com/office/drawing/2014/main" id="{E4A5FCCA-30E2-766A-D7EE-681627153270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876800" y="801202"/>
            <a:ext cx="4101163" cy="61555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rgbClr val="9F5B7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Satellite based AOD measurements </a:t>
            </a:r>
          </a:p>
        </p:txBody>
      </p:sp>
      <p:grpSp>
        <p:nvGrpSpPr>
          <p:cNvPr id="28" name="Group 14">
            <a:extLst>
              <a:ext uri="{FF2B5EF4-FFF2-40B4-BE49-F238E27FC236}">
                <a16:creationId xmlns:a16="http://schemas.microsoft.com/office/drawing/2014/main" id="{B3D96E1B-0E3D-B997-FB2E-4D11B079F64E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5306961" y="2342984"/>
            <a:ext cx="2229223" cy="2710559"/>
            <a:chOff x="542870" y="459312"/>
            <a:chExt cx="4181530" cy="5909765"/>
          </a:xfrm>
        </p:grpSpPr>
        <p:pic>
          <p:nvPicPr>
            <p:cNvPr id="29" name="Picture 34">
              <a:extLst>
                <a:ext uri="{FF2B5EF4-FFF2-40B4-BE49-F238E27FC236}">
                  <a16:creationId xmlns:a16="http://schemas.microsoft.com/office/drawing/2014/main" id="{DAE0A054-E124-1EED-BBAE-53A3017C2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70" y="459312"/>
              <a:ext cx="4181530" cy="5909765"/>
            </a:xfrm>
            <a:prstGeom prst="rect">
              <a:avLst/>
            </a:prstGeom>
          </p:spPr>
        </p:pic>
        <p:grpSp>
          <p:nvGrpSpPr>
            <p:cNvPr id="32" name="Group 38">
              <a:extLst>
                <a:ext uri="{FF2B5EF4-FFF2-40B4-BE49-F238E27FC236}">
                  <a16:creationId xmlns:a16="http://schemas.microsoft.com/office/drawing/2014/main" id="{80B69A4E-8B94-41E0-6126-E393592EB565}"/>
                </a:ext>
              </a:extLst>
            </p:cNvPr>
            <p:cNvGrpSpPr/>
            <p:nvPr/>
          </p:nvGrpSpPr>
          <p:grpSpPr>
            <a:xfrm>
              <a:off x="755768" y="1219171"/>
              <a:ext cx="918596" cy="2306367"/>
              <a:chOff x="755768" y="1219171"/>
              <a:chExt cx="918596" cy="2306367"/>
            </a:xfrm>
          </p:grpSpPr>
          <p:pic>
            <p:nvPicPr>
              <p:cNvPr id="33" name="Picture 40">
                <a:extLst>
                  <a:ext uri="{FF2B5EF4-FFF2-40B4-BE49-F238E27FC236}">
                    <a16:creationId xmlns:a16="http://schemas.microsoft.com/office/drawing/2014/main" id="{B567458B-E554-6C6C-947C-25DDF4CE07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0" t="15556" r="78266" b="78888"/>
              <a:stretch/>
            </p:blipFill>
            <p:spPr>
              <a:xfrm>
                <a:off x="759964" y="3144538"/>
                <a:ext cx="914400" cy="381000"/>
              </a:xfrm>
              <a:prstGeom prst="rect">
                <a:avLst/>
              </a:prstGeom>
            </p:spPr>
          </p:pic>
          <p:pic>
            <p:nvPicPr>
              <p:cNvPr id="34" name="Picture 41">
                <a:extLst>
                  <a:ext uri="{FF2B5EF4-FFF2-40B4-BE49-F238E27FC236}">
                    <a16:creationId xmlns:a16="http://schemas.microsoft.com/office/drawing/2014/main" id="{9C8AF80B-2FF2-89A0-42C2-32521D84CE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0" t="25555" r="78266" b="46667"/>
              <a:stretch/>
            </p:blipFill>
            <p:spPr>
              <a:xfrm>
                <a:off x="755768" y="1219171"/>
                <a:ext cx="914401" cy="1905000"/>
              </a:xfrm>
              <a:prstGeom prst="rect">
                <a:avLst/>
              </a:prstGeom>
            </p:spPr>
          </p:pic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1FCD90D-E881-C6AE-F066-0E6414FD43E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800600" y="1444832"/>
            <a:ext cx="4724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MODIS (MAIAC algorithm):</a:t>
            </a:r>
          </a:p>
          <a:p>
            <a:pPr marL="285750" indent="-285750" algn="l" rtl="0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Global cover</a:t>
            </a:r>
          </a:p>
          <a:p>
            <a:pPr marL="285750" indent="-285750" algn="l" rtl="0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Continues spatial data</a:t>
            </a:r>
          </a:p>
          <a:p>
            <a:pPr marL="285750" indent="-285750" algn="l" rtl="0"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Two overpasses a day </a:t>
            </a:r>
          </a:p>
        </p:txBody>
      </p:sp>
      <p:pic>
        <p:nvPicPr>
          <p:cNvPr id="1026" name="Picture 2" descr="Terra (satellite) - Wikipedia">
            <a:extLst>
              <a:ext uri="{FF2B5EF4-FFF2-40B4-BE49-F238E27FC236}">
                <a16:creationId xmlns:a16="http://schemas.microsoft.com/office/drawing/2014/main" id="{C397AB56-E123-5095-1732-33F286EE4960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140" y="2448389"/>
            <a:ext cx="1174049" cy="144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2">
            <a:extLst>
              <a:ext uri="{FF2B5EF4-FFF2-40B4-BE49-F238E27FC236}">
                <a16:creationId xmlns:a16="http://schemas.microsoft.com/office/drawing/2014/main" id="{687A837F-0AEC-EE2F-0D2A-3225BF40748B}"/>
              </a:ext>
            </a:extLst>
          </p:cNvPr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387818" y="378395"/>
            <a:ext cx="8368363" cy="409459"/>
          </a:xfrm>
        </p:spPr>
        <p:txBody>
          <a:bodyPr/>
          <a:lstStyle/>
          <a:p>
            <a:r>
              <a:rPr lang="en-US" sz="2800" b="1" dirty="0">
                <a:latin typeface="Poppins" panose="00000500000000000000" pitchFamily="2" charset="0"/>
                <a:cs typeface="Poppins" panose="00000500000000000000" pitchFamily="2" charset="0"/>
              </a:rPr>
              <a:t>How do we measure?</a:t>
            </a:r>
            <a:br>
              <a:rPr lang="en-US" sz="2800" b="1" dirty="0"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x-none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237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6D3C7639-5721-BCAA-53DA-EFC4FBF818CE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4476750"/>
            <a:ext cx="9144000" cy="6667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x-none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EA8C406-21C4-4333-98B3-1270DB21E797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473740" y="1504497"/>
            <a:ext cx="1538930" cy="1538928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tx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tx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Can the satellite tell us the true about the ground pollution?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F2B948F-EAD3-4D83-9A79-6D55B4487C2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36554" y="1264843"/>
            <a:ext cx="2013300" cy="3297958"/>
            <a:chOff x="3565350" y="1580273"/>
            <a:chExt cx="2013300" cy="329795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BCF457C-CD57-4223-90B5-6A03C6E39AD8}"/>
                </a:ext>
              </a:extLst>
            </p:cNvPr>
            <p:cNvGrpSpPr/>
            <p:nvPr/>
          </p:nvGrpSpPr>
          <p:grpSpPr>
            <a:xfrm>
              <a:off x="4419600" y="3486150"/>
              <a:ext cx="304800" cy="1392081"/>
              <a:chOff x="4419600" y="3418921"/>
              <a:chExt cx="304800" cy="1392081"/>
            </a:xfrm>
          </p:grpSpPr>
          <p:sp>
            <p:nvSpPr>
              <p:cNvPr id="33" name="Rounded Rectangle 91">
                <a:extLst>
                  <a:ext uri="{FF2B5EF4-FFF2-40B4-BE49-F238E27FC236}">
                    <a16:creationId xmlns:a16="http://schemas.microsoft.com/office/drawing/2014/main" id="{92AE49BA-E1D2-4628-8132-5D6C2EADDD9E}"/>
                  </a:ext>
                </a:extLst>
              </p:cNvPr>
              <p:cNvSpPr/>
              <p:nvPr/>
            </p:nvSpPr>
            <p:spPr bwMode="auto">
              <a:xfrm>
                <a:off x="4419600" y="3929867"/>
                <a:ext cx="304800" cy="881135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ounded Rectangle 92">
                <a:extLst>
                  <a:ext uri="{FF2B5EF4-FFF2-40B4-BE49-F238E27FC236}">
                    <a16:creationId xmlns:a16="http://schemas.microsoft.com/office/drawing/2014/main" id="{3ECF94D6-FF32-4D65-8B40-4869E098B35A}"/>
                  </a:ext>
                </a:extLst>
              </p:cNvPr>
              <p:cNvSpPr/>
              <p:nvPr/>
            </p:nvSpPr>
            <p:spPr bwMode="auto">
              <a:xfrm>
                <a:off x="4503124" y="3418921"/>
                <a:ext cx="137752" cy="592220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A97C4AB-7EAF-49B9-83C4-B49A71E9FC53}"/>
                  </a:ext>
                </a:extLst>
              </p:cNvPr>
              <p:cNvSpPr/>
              <p:nvPr/>
            </p:nvSpPr>
            <p:spPr bwMode="auto">
              <a:xfrm>
                <a:off x="4419600" y="4054823"/>
                <a:ext cx="3048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0D2DB8E-FC3B-456B-8988-B2EA64C7396B}"/>
                  </a:ext>
                </a:extLst>
              </p:cNvPr>
              <p:cNvSpPr/>
              <p:nvPr/>
            </p:nvSpPr>
            <p:spPr bwMode="auto">
              <a:xfrm>
                <a:off x="4419600" y="4598287"/>
                <a:ext cx="304800" cy="762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Donut 90">
              <a:extLst>
                <a:ext uri="{FF2B5EF4-FFF2-40B4-BE49-F238E27FC236}">
                  <a16:creationId xmlns:a16="http://schemas.microsoft.com/office/drawing/2014/main" id="{E04FCC5F-B845-40B6-A5AE-DB04DEE8B33F}"/>
                </a:ext>
              </a:extLst>
            </p:cNvPr>
            <p:cNvSpPr/>
            <p:nvPr/>
          </p:nvSpPr>
          <p:spPr>
            <a:xfrm>
              <a:off x="3565350" y="1580273"/>
              <a:ext cx="2013300" cy="2013298"/>
            </a:xfrm>
            <a:prstGeom prst="donut">
              <a:avLst>
                <a:gd name="adj" fmla="val 609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id="{CDA888AC-0AEB-44FD-817B-2171C8D4B07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704912" y="3146505"/>
            <a:ext cx="566710" cy="56671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</a:rPr>
              <a:t>02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D457C24-E4D6-477D-A1DE-707FD67F185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91478" y="782318"/>
            <a:ext cx="566710" cy="5667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</a:rPr>
              <a:t>01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A9961C0-EBEA-4674-ABDC-9F5FB54930DF}"/>
              </a:ext>
            </a:extLst>
          </p:cNvPr>
          <p:cNvCxnSpPr>
            <a:cxnSpLocks/>
            <a:stCxn id="60" idx="2"/>
            <a:endCxn id="32" idx="7"/>
          </p:cNvCxnSpPr>
          <p:nvPr>
            <p:custDataLst>
              <p:tags r:id="rId7"/>
            </p:custDataLst>
          </p:nvPr>
        </p:nvCxnSpPr>
        <p:spPr>
          <a:xfrm flipH="1">
            <a:off x="1955013" y="1065673"/>
            <a:ext cx="2736465" cy="49401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FB707CA-D11E-4FD6-86A0-F03356680441}"/>
              </a:ext>
            </a:extLst>
          </p:cNvPr>
          <p:cNvCxnSpPr>
            <a:cxnSpLocks/>
            <a:stCxn id="59" idx="2"/>
            <a:endCxn id="32" idx="5"/>
          </p:cNvCxnSpPr>
          <p:nvPr>
            <p:custDataLst>
              <p:tags r:id="rId8"/>
            </p:custDataLst>
          </p:nvPr>
        </p:nvCxnSpPr>
        <p:spPr>
          <a:xfrm flipH="1" flipV="1">
            <a:off x="1955013" y="2983300"/>
            <a:ext cx="2749899" cy="44656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Inhaltsplatzhalter 4">
            <a:extLst>
              <a:ext uri="{FF2B5EF4-FFF2-40B4-BE49-F238E27FC236}">
                <a16:creationId xmlns:a16="http://schemas.microsoft.com/office/drawing/2014/main" id="{3AA7D043-27F7-4DF0-B84A-CE71289D4CA0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 rot="547798">
            <a:off x="2045699" y="3307887"/>
            <a:ext cx="2459736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Model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achieved relatively high accuracy, but dust contaminated days are challenging to estimate.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B0602CA-D8A8-6B4A-4825-FC65E782880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224691" y="34323"/>
            <a:ext cx="3425508" cy="2766027"/>
          </a:xfrm>
          <a:prstGeom prst="rect">
            <a:avLst/>
          </a:prstGeom>
        </p:spPr>
      </p:pic>
      <p:sp>
        <p:nvSpPr>
          <p:cNvPr id="52" name="Inhaltsplatzhalter 4">
            <a:extLst>
              <a:ext uri="{FF2B5EF4-FFF2-40B4-BE49-F238E27FC236}">
                <a16:creationId xmlns:a16="http://schemas.microsoft.com/office/drawing/2014/main" id="{1B477948-CA44-EFDB-DE0F-F71E0DD84E23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 rot="21008552">
            <a:off x="2167892" y="1372604"/>
            <a:ext cx="2298831" cy="195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b="1" dirty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Ground vs Satellite AOD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DBC09CC-6195-A15C-89D6-7D658545E80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 rot="559636">
            <a:off x="2644847" y="2963763"/>
            <a:ext cx="16277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400" b="1" dirty="0">
                <a:solidFill>
                  <a:srgbClr val="494B6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AOD vs PM</a:t>
            </a:r>
            <a:r>
              <a:rPr lang="en-GB" sz="1400" b="1" baseline="-25000" dirty="0">
                <a:solidFill>
                  <a:srgbClr val="494B6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B3DF3F-592B-6A07-ECFF-043B6D966768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5085724" y="3170720"/>
            <a:ext cx="3556953" cy="2274672"/>
            <a:chOff x="5143787" y="2859036"/>
            <a:chExt cx="3556953" cy="227467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B6A6605-258F-6D7B-73E1-EDE2B6F0F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43787" y="3459439"/>
              <a:ext cx="3556953" cy="1674269"/>
            </a:xfrm>
            <a:prstGeom prst="rect">
              <a:avLst/>
            </a:prstGeom>
          </p:spPr>
        </p:pic>
        <p:pic>
          <p:nvPicPr>
            <p:cNvPr id="66" name="Picture 2" descr="Terra (satellite) - Wikipedia">
              <a:extLst>
                <a:ext uri="{FF2B5EF4-FFF2-40B4-BE49-F238E27FC236}">
                  <a16:creationId xmlns:a16="http://schemas.microsoft.com/office/drawing/2014/main" id="{29D6ED17-CBBC-CE4B-A43F-01D8E8EDF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038" y="2859036"/>
              <a:ext cx="552330" cy="679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16294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8D5DFF-4E77-88BE-3B8F-51CAF54CD4E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42839" y="510796"/>
            <a:ext cx="5907880" cy="4192874"/>
          </a:xfrm>
          <a:prstGeom prst="rect">
            <a:avLst/>
          </a:prstGeom>
        </p:spPr>
      </p:pic>
      <p:grpSp>
        <p:nvGrpSpPr>
          <p:cNvPr id="790" name="Google Shape;790;p42"/>
          <p:cNvGrpSpPr/>
          <p:nvPr>
            <p:custDataLst>
              <p:tags r:id="rId3"/>
            </p:custDataLst>
          </p:nvPr>
        </p:nvGrpSpPr>
        <p:grpSpPr>
          <a:xfrm>
            <a:off x="8563583" y="4216954"/>
            <a:ext cx="513224" cy="950048"/>
            <a:chOff x="3264220" y="3656054"/>
            <a:chExt cx="513224" cy="950048"/>
          </a:xfrm>
        </p:grpSpPr>
        <p:sp>
          <p:nvSpPr>
            <p:cNvPr id="791" name="Google Shape;791;p42"/>
            <p:cNvSpPr/>
            <p:nvPr/>
          </p:nvSpPr>
          <p:spPr>
            <a:xfrm>
              <a:off x="3490039" y="4333706"/>
              <a:ext cx="59083" cy="272396"/>
            </a:xfrm>
            <a:custGeom>
              <a:avLst/>
              <a:gdLst/>
              <a:ahLst/>
              <a:cxnLst/>
              <a:rect l="l" t="t" r="r" b="b"/>
              <a:pathLst>
                <a:path w="354" h="1632" extrusionOk="0">
                  <a:moveTo>
                    <a:pt x="1" y="1"/>
                  </a:moveTo>
                  <a:lnTo>
                    <a:pt x="1" y="1631"/>
                  </a:lnTo>
                  <a:lnTo>
                    <a:pt x="354" y="1631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2"/>
            <p:cNvSpPr/>
            <p:nvPr/>
          </p:nvSpPr>
          <p:spPr>
            <a:xfrm>
              <a:off x="3264220" y="3656054"/>
              <a:ext cx="513224" cy="740911"/>
            </a:xfrm>
            <a:custGeom>
              <a:avLst/>
              <a:gdLst/>
              <a:ahLst/>
              <a:cxnLst/>
              <a:rect l="l" t="t" r="r" b="b"/>
              <a:pathLst>
                <a:path w="3075" h="4439" extrusionOk="0">
                  <a:moveTo>
                    <a:pt x="1525" y="0"/>
                  </a:moveTo>
                  <a:cubicBezTo>
                    <a:pt x="1525" y="0"/>
                    <a:pt x="1032" y="309"/>
                    <a:pt x="745" y="1651"/>
                  </a:cubicBezTo>
                  <a:cubicBezTo>
                    <a:pt x="458" y="2993"/>
                    <a:pt x="0" y="4439"/>
                    <a:pt x="1525" y="4439"/>
                  </a:cubicBezTo>
                  <a:cubicBezTo>
                    <a:pt x="3074" y="4438"/>
                    <a:pt x="2593" y="2993"/>
                    <a:pt x="2306" y="1651"/>
                  </a:cubicBezTo>
                  <a:cubicBezTo>
                    <a:pt x="2019" y="310"/>
                    <a:pt x="1525" y="0"/>
                    <a:pt x="1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3" name="Google Shape;793;p42"/>
          <p:cNvGrpSpPr/>
          <p:nvPr>
            <p:custDataLst>
              <p:tags r:id="rId4"/>
            </p:custDataLst>
          </p:nvPr>
        </p:nvGrpSpPr>
        <p:grpSpPr>
          <a:xfrm>
            <a:off x="7771212" y="4422209"/>
            <a:ext cx="384542" cy="711869"/>
            <a:chOff x="3013199" y="3430059"/>
            <a:chExt cx="384542" cy="711869"/>
          </a:xfrm>
        </p:grpSpPr>
        <p:sp>
          <p:nvSpPr>
            <p:cNvPr id="794" name="Google Shape;794;p42"/>
            <p:cNvSpPr/>
            <p:nvPr/>
          </p:nvSpPr>
          <p:spPr>
            <a:xfrm>
              <a:off x="3182438" y="3937630"/>
              <a:ext cx="44396" cy="204297"/>
            </a:xfrm>
            <a:custGeom>
              <a:avLst/>
              <a:gdLst/>
              <a:ahLst/>
              <a:cxnLst/>
              <a:rect l="l" t="t" r="r" b="b"/>
              <a:pathLst>
                <a:path w="266" h="1224" extrusionOk="0">
                  <a:moveTo>
                    <a:pt x="0" y="1"/>
                  </a:moveTo>
                  <a:lnTo>
                    <a:pt x="0" y="1223"/>
                  </a:lnTo>
                  <a:lnTo>
                    <a:pt x="266" y="1223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2"/>
            <p:cNvSpPr/>
            <p:nvPr/>
          </p:nvSpPr>
          <p:spPr>
            <a:xfrm>
              <a:off x="3013199" y="3430059"/>
              <a:ext cx="384542" cy="555141"/>
            </a:xfrm>
            <a:custGeom>
              <a:avLst/>
              <a:gdLst/>
              <a:ahLst/>
              <a:cxnLst/>
              <a:rect l="l" t="t" r="r" b="b"/>
              <a:pathLst>
                <a:path w="2304" h="3326" extrusionOk="0">
                  <a:moveTo>
                    <a:pt x="1144" y="0"/>
                  </a:moveTo>
                  <a:cubicBezTo>
                    <a:pt x="1144" y="0"/>
                    <a:pt x="774" y="233"/>
                    <a:pt x="559" y="1238"/>
                  </a:cubicBezTo>
                  <a:cubicBezTo>
                    <a:pt x="344" y="2242"/>
                    <a:pt x="1" y="3326"/>
                    <a:pt x="1144" y="3326"/>
                  </a:cubicBezTo>
                  <a:cubicBezTo>
                    <a:pt x="2304" y="3326"/>
                    <a:pt x="1943" y="2243"/>
                    <a:pt x="1728" y="1238"/>
                  </a:cubicBezTo>
                  <a:cubicBezTo>
                    <a:pt x="1513" y="233"/>
                    <a:pt x="1144" y="0"/>
                    <a:pt x="1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" name="Google Shape;796;p42"/>
          <p:cNvGrpSpPr/>
          <p:nvPr>
            <p:custDataLst>
              <p:tags r:id="rId5"/>
            </p:custDataLst>
          </p:nvPr>
        </p:nvGrpSpPr>
        <p:grpSpPr>
          <a:xfrm>
            <a:off x="2555479" y="4292436"/>
            <a:ext cx="440121" cy="814685"/>
            <a:chOff x="2792221" y="3577774"/>
            <a:chExt cx="440121" cy="814685"/>
          </a:xfrm>
        </p:grpSpPr>
        <p:sp>
          <p:nvSpPr>
            <p:cNvPr id="797" name="Google Shape;797;p42"/>
            <p:cNvSpPr/>
            <p:nvPr/>
          </p:nvSpPr>
          <p:spPr>
            <a:xfrm>
              <a:off x="2985994" y="4158785"/>
              <a:ext cx="50738" cy="233673"/>
            </a:xfrm>
            <a:custGeom>
              <a:avLst/>
              <a:gdLst/>
              <a:ahLst/>
              <a:cxnLst/>
              <a:rect l="l" t="t" r="r" b="b"/>
              <a:pathLst>
                <a:path w="304" h="1400" extrusionOk="0">
                  <a:moveTo>
                    <a:pt x="1" y="1"/>
                  </a:moveTo>
                  <a:lnTo>
                    <a:pt x="1" y="1400"/>
                  </a:lnTo>
                  <a:lnTo>
                    <a:pt x="304" y="1400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2"/>
            <p:cNvSpPr/>
            <p:nvPr/>
          </p:nvSpPr>
          <p:spPr>
            <a:xfrm>
              <a:off x="2792221" y="3577774"/>
              <a:ext cx="440121" cy="635424"/>
            </a:xfrm>
            <a:custGeom>
              <a:avLst/>
              <a:gdLst/>
              <a:ahLst/>
              <a:cxnLst/>
              <a:rect l="l" t="t" r="r" b="b"/>
              <a:pathLst>
                <a:path w="2637" h="3807" extrusionOk="0">
                  <a:moveTo>
                    <a:pt x="1309" y="0"/>
                  </a:moveTo>
                  <a:cubicBezTo>
                    <a:pt x="1309" y="0"/>
                    <a:pt x="886" y="267"/>
                    <a:pt x="640" y="1416"/>
                  </a:cubicBezTo>
                  <a:cubicBezTo>
                    <a:pt x="393" y="2566"/>
                    <a:pt x="0" y="3806"/>
                    <a:pt x="1309" y="3806"/>
                  </a:cubicBezTo>
                  <a:cubicBezTo>
                    <a:pt x="2637" y="3806"/>
                    <a:pt x="2225" y="2567"/>
                    <a:pt x="1978" y="1416"/>
                  </a:cubicBezTo>
                  <a:cubicBezTo>
                    <a:pt x="1733" y="265"/>
                    <a:pt x="1309" y="0"/>
                    <a:pt x="13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9" name="Google Shape;799;p42"/>
          <p:cNvGrpSpPr/>
          <p:nvPr>
            <p:custDataLst>
              <p:tags r:id="rId6"/>
            </p:custDataLst>
          </p:nvPr>
        </p:nvGrpSpPr>
        <p:grpSpPr>
          <a:xfrm>
            <a:off x="8096798" y="4039988"/>
            <a:ext cx="587996" cy="1088416"/>
            <a:chOff x="3724035" y="3879713"/>
            <a:chExt cx="587996" cy="1088416"/>
          </a:xfrm>
        </p:grpSpPr>
        <p:sp>
          <p:nvSpPr>
            <p:cNvPr id="800" name="Google Shape;800;p42"/>
            <p:cNvSpPr/>
            <p:nvPr/>
          </p:nvSpPr>
          <p:spPr>
            <a:xfrm>
              <a:off x="3982901" y="4656008"/>
              <a:ext cx="67595" cy="312121"/>
            </a:xfrm>
            <a:custGeom>
              <a:avLst/>
              <a:gdLst/>
              <a:ahLst/>
              <a:cxnLst/>
              <a:rect l="l" t="t" r="r" b="b"/>
              <a:pathLst>
                <a:path w="405" h="1870" extrusionOk="0">
                  <a:moveTo>
                    <a:pt x="0" y="1"/>
                  </a:moveTo>
                  <a:lnTo>
                    <a:pt x="0" y="1870"/>
                  </a:lnTo>
                  <a:lnTo>
                    <a:pt x="404" y="1870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2"/>
            <p:cNvSpPr/>
            <p:nvPr/>
          </p:nvSpPr>
          <p:spPr>
            <a:xfrm>
              <a:off x="3724035" y="3879713"/>
              <a:ext cx="587996" cy="848734"/>
            </a:xfrm>
            <a:custGeom>
              <a:avLst/>
              <a:gdLst/>
              <a:ahLst/>
              <a:cxnLst/>
              <a:rect l="l" t="t" r="r" b="b"/>
              <a:pathLst>
                <a:path w="3523" h="5085" extrusionOk="0">
                  <a:moveTo>
                    <a:pt x="1748" y="0"/>
                  </a:moveTo>
                  <a:cubicBezTo>
                    <a:pt x="1748" y="0"/>
                    <a:pt x="1183" y="355"/>
                    <a:pt x="854" y="1892"/>
                  </a:cubicBezTo>
                  <a:cubicBezTo>
                    <a:pt x="525" y="3430"/>
                    <a:pt x="1" y="5084"/>
                    <a:pt x="1748" y="5084"/>
                  </a:cubicBezTo>
                  <a:cubicBezTo>
                    <a:pt x="1749" y="5084"/>
                    <a:pt x="1749" y="5084"/>
                    <a:pt x="1750" y="5084"/>
                  </a:cubicBezTo>
                  <a:cubicBezTo>
                    <a:pt x="3523" y="5084"/>
                    <a:pt x="2971" y="3429"/>
                    <a:pt x="2642" y="1892"/>
                  </a:cubicBezTo>
                  <a:cubicBezTo>
                    <a:pt x="2313" y="355"/>
                    <a:pt x="1748" y="0"/>
                    <a:pt x="17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2" name="Google Shape;802;p42"/>
          <p:cNvSpPr/>
          <p:nvPr>
            <p:custDataLst>
              <p:tags r:id="rId7"/>
            </p:custDataLst>
          </p:nvPr>
        </p:nvSpPr>
        <p:spPr>
          <a:xfrm>
            <a:off x="81185" y="4451081"/>
            <a:ext cx="1198861" cy="497392"/>
          </a:xfrm>
          <a:custGeom>
            <a:avLst/>
            <a:gdLst/>
            <a:ahLst/>
            <a:cxnLst/>
            <a:rect l="l" t="t" r="r" b="b"/>
            <a:pathLst>
              <a:path w="7183" h="2980" extrusionOk="0">
                <a:moveTo>
                  <a:pt x="3217" y="0"/>
                </a:moveTo>
                <a:cubicBezTo>
                  <a:pt x="2942" y="0"/>
                  <a:pt x="2665" y="93"/>
                  <a:pt x="2455" y="272"/>
                </a:cubicBezTo>
                <a:cubicBezTo>
                  <a:pt x="2048" y="621"/>
                  <a:pt x="1933" y="1195"/>
                  <a:pt x="1845" y="1723"/>
                </a:cubicBezTo>
                <a:cubicBezTo>
                  <a:pt x="1785" y="1650"/>
                  <a:pt x="1693" y="1616"/>
                  <a:pt x="1600" y="1616"/>
                </a:cubicBezTo>
                <a:cubicBezTo>
                  <a:pt x="1452" y="1616"/>
                  <a:pt x="1299" y="1700"/>
                  <a:pt x="1257" y="1845"/>
                </a:cubicBezTo>
                <a:cubicBezTo>
                  <a:pt x="1202" y="1824"/>
                  <a:pt x="1143" y="1813"/>
                  <a:pt x="1083" y="1813"/>
                </a:cubicBezTo>
                <a:cubicBezTo>
                  <a:pt x="935" y="1813"/>
                  <a:pt x="786" y="1878"/>
                  <a:pt x="691" y="1993"/>
                </a:cubicBezTo>
                <a:cubicBezTo>
                  <a:pt x="0" y="2838"/>
                  <a:pt x="2366" y="2903"/>
                  <a:pt x="2748" y="2933"/>
                </a:cubicBezTo>
                <a:cubicBezTo>
                  <a:pt x="3137" y="2965"/>
                  <a:pt x="3528" y="2979"/>
                  <a:pt x="3918" y="2979"/>
                </a:cubicBezTo>
                <a:cubicBezTo>
                  <a:pt x="4622" y="2979"/>
                  <a:pt x="5326" y="2932"/>
                  <a:pt x="6024" y="2853"/>
                </a:cubicBezTo>
                <a:cubicBezTo>
                  <a:pt x="6369" y="2813"/>
                  <a:pt x="6754" y="2740"/>
                  <a:pt x="6944" y="2452"/>
                </a:cubicBezTo>
                <a:cubicBezTo>
                  <a:pt x="7039" y="2308"/>
                  <a:pt x="7068" y="2133"/>
                  <a:pt x="7096" y="1963"/>
                </a:cubicBezTo>
                <a:cubicBezTo>
                  <a:pt x="7140" y="1692"/>
                  <a:pt x="7182" y="1399"/>
                  <a:pt x="7060" y="1152"/>
                </a:cubicBezTo>
                <a:cubicBezTo>
                  <a:pt x="6963" y="953"/>
                  <a:pt x="6771" y="814"/>
                  <a:pt x="6581" y="699"/>
                </a:cubicBezTo>
                <a:cubicBezTo>
                  <a:pt x="6466" y="630"/>
                  <a:pt x="6344" y="567"/>
                  <a:pt x="6211" y="549"/>
                </a:cubicBezTo>
                <a:cubicBezTo>
                  <a:pt x="6188" y="546"/>
                  <a:pt x="6165" y="545"/>
                  <a:pt x="6142" y="545"/>
                </a:cubicBezTo>
                <a:cubicBezTo>
                  <a:pt x="5750" y="545"/>
                  <a:pt x="5464" y="958"/>
                  <a:pt x="5273" y="1318"/>
                </a:cubicBezTo>
                <a:cubicBezTo>
                  <a:pt x="5141" y="1236"/>
                  <a:pt x="4987" y="1196"/>
                  <a:pt x="4833" y="1196"/>
                </a:cubicBezTo>
                <a:cubicBezTo>
                  <a:pt x="4663" y="1196"/>
                  <a:pt x="4493" y="1245"/>
                  <a:pt x="4353" y="1342"/>
                </a:cubicBezTo>
                <a:cubicBezTo>
                  <a:pt x="4430" y="877"/>
                  <a:pt x="4190" y="376"/>
                  <a:pt x="3779" y="144"/>
                </a:cubicBezTo>
                <a:cubicBezTo>
                  <a:pt x="3608" y="47"/>
                  <a:pt x="3413" y="0"/>
                  <a:pt x="32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2"/>
          <p:cNvSpPr/>
          <p:nvPr>
            <p:custDataLst>
              <p:tags r:id="rId8"/>
            </p:custDataLst>
          </p:nvPr>
        </p:nvSpPr>
        <p:spPr>
          <a:xfrm>
            <a:off x="2927486" y="4417701"/>
            <a:ext cx="383542" cy="710703"/>
          </a:xfrm>
          <a:custGeom>
            <a:avLst/>
            <a:gdLst/>
            <a:ahLst/>
            <a:cxnLst/>
            <a:rect l="l" t="t" r="r" b="b"/>
            <a:pathLst>
              <a:path w="2298" h="4258" extrusionOk="0">
                <a:moveTo>
                  <a:pt x="1230" y="0"/>
                </a:moveTo>
                <a:lnTo>
                  <a:pt x="142" y="3343"/>
                </a:lnTo>
                <a:cubicBezTo>
                  <a:pt x="142" y="3343"/>
                  <a:pt x="1" y="4225"/>
                  <a:pt x="1187" y="4257"/>
                </a:cubicBezTo>
                <a:cubicBezTo>
                  <a:pt x="1187" y="4257"/>
                  <a:pt x="2297" y="4171"/>
                  <a:pt x="2232" y="3365"/>
                </a:cubicBezTo>
                <a:cubicBezTo>
                  <a:pt x="2165" y="2559"/>
                  <a:pt x="1230" y="0"/>
                  <a:pt x="12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4" name="Google Shape;804;p42"/>
          <p:cNvGrpSpPr/>
          <p:nvPr>
            <p:custDataLst>
              <p:tags r:id="rId9"/>
            </p:custDataLst>
          </p:nvPr>
        </p:nvGrpSpPr>
        <p:grpSpPr>
          <a:xfrm>
            <a:off x="6905938" y="3088515"/>
            <a:ext cx="1382562" cy="550827"/>
            <a:chOff x="7506559" y="1715926"/>
            <a:chExt cx="407607" cy="162404"/>
          </a:xfrm>
        </p:grpSpPr>
        <p:sp>
          <p:nvSpPr>
            <p:cNvPr id="805" name="Google Shape;805;p42"/>
            <p:cNvSpPr/>
            <p:nvPr/>
          </p:nvSpPr>
          <p:spPr>
            <a:xfrm>
              <a:off x="7506559" y="1715926"/>
              <a:ext cx="407607" cy="162404"/>
            </a:xfrm>
            <a:custGeom>
              <a:avLst/>
              <a:gdLst/>
              <a:ahLst/>
              <a:cxnLst/>
              <a:rect l="l" t="t" r="r" b="b"/>
              <a:pathLst>
                <a:path w="11111" h="4427" extrusionOk="0">
                  <a:moveTo>
                    <a:pt x="6658" y="0"/>
                  </a:moveTo>
                  <a:cubicBezTo>
                    <a:pt x="4867" y="0"/>
                    <a:pt x="4349" y="1184"/>
                    <a:pt x="4301" y="1709"/>
                  </a:cubicBezTo>
                  <a:cubicBezTo>
                    <a:pt x="4301" y="1709"/>
                    <a:pt x="4355" y="790"/>
                    <a:pt x="3383" y="790"/>
                  </a:cubicBezTo>
                  <a:cubicBezTo>
                    <a:pt x="2411" y="790"/>
                    <a:pt x="2077" y="1534"/>
                    <a:pt x="2311" y="2497"/>
                  </a:cubicBezTo>
                  <a:cubicBezTo>
                    <a:pt x="2311" y="2497"/>
                    <a:pt x="2311" y="2497"/>
                    <a:pt x="2311" y="2497"/>
                  </a:cubicBezTo>
                  <a:cubicBezTo>
                    <a:pt x="2309" y="2497"/>
                    <a:pt x="1730" y="2235"/>
                    <a:pt x="1175" y="2235"/>
                  </a:cubicBezTo>
                  <a:cubicBezTo>
                    <a:pt x="619" y="2235"/>
                    <a:pt x="86" y="2497"/>
                    <a:pt x="178" y="3549"/>
                  </a:cubicBezTo>
                  <a:cubicBezTo>
                    <a:pt x="178" y="3549"/>
                    <a:pt x="1" y="4426"/>
                    <a:pt x="2944" y="4426"/>
                  </a:cubicBezTo>
                  <a:lnTo>
                    <a:pt x="9691" y="4426"/>
                  </a:lnTo>
                  <a:cubicBezTo>
                    <a:pt x="9691" y="4426"/>
                    <a:pt x="11111" y="4393"/>
                    <a:pt x="11111" y="3007"/>
                  </a:cubicBezTo>
                  <a:cubicBezTo>
                    <a:pt x="11111" y="2179"/>
                    <a:pt x="10477" y="1862"/>
                    <a:pt x="9873" y="1862"/>
                  </a:cubicBezTo>
                  <a:cubicBezTo>
                    <a:pt x="9466" y="1862"/>
                    <a:pt x="9073" y="2006"/>
                    <a:pt x="8898" y="2235"/>
                  </a:cubicBezTo>
                  <a:cubicBezTo>
                    <a:pt x="8898" y="2235"/>
                    <a:pt x="8450" y="0"/>
                    <a:pt x="6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2"/>
            <p:cNvSpPr/>
            <p:nvPr/>
          </p:nvSpPr>
          <p:spPr>
            <a:xfrm>
              <a:off x="7506559" y="1819525"/>
              <a:ext cx="399793" cy="58806"/>
            </a:xfrm>
            <a:custGeom>
              <a:avLst/>
              <a:gdLst/>
              <a:ahLst/>
              <a:cxnLst/>
              <a:rect l="l" t="t" r="r" b="b"/>
              <a:pathLst>
                <a:path w="10898" h="1603" extrusionOk="0">
                  <a:moveTo>
                    <a:pt x="243" y="1"/>
                  </a:moveTo>
                  <a:lnTo>
                    <a:pt x="243" y="1"/>
                  </a:lnTo>
                  <a:cubicBezTo>
                    <a:pt x="178" y="186"/>
                    <a:pt x="151" y="422"/>
                    <a:pt x="178" y="725"/>
                  </a:cubicBezTo>
                  <a:cubicBezTo>
                    <a:pt x="178" y="725"/>
                    <a:pt x="1" y="1602"/>
                    <a:pt x="2944" y="1602"/>
                  </a:cubicBezTo>
                  <a:lnTo>
                    <a:pt x="9691" y="1602"/>
                  </a:lnTo>
                  <a:cubicBezTo>
                    <a:pt x="9691" y="1602"/>
                    <a:pt x="10501" y="1581"/>
                    <a:pt x="10898" y="974"/>
                  </a:cubicBezTo>
                  <a:cubicBezTo>
                    <a:pt x="10700" y="511"/>
                    <a:pt x="10144" y="252"/>
                    <a:pt x="9612" y="252"/>
                  </a:cubicBezTo>
                  <a:cubicBezTo>
                    <a:pt x="8897" y="252"/>
                    <a:pt x="8838" y="1118"/>
                    <a:pt x="8838" y="1118"/>
                  </a:cubicBezTo>
                  <a:cubicBezTo>
                    <a:pt x="8838" y="1118"/>
                    <a:pt x="8838" y="122"/>
                    <a:pt x="7399" y="122"/>
                  </a:cubicBezTo>
                  <a:cubicBezTo>
                    <a:pt x="5958" y="122"/>
                    <a:pt x="6121" y="1306"/>
                    <a:pt x="6121" y="1306"/>
                  </a:cubicBezTo>
                  <a:cubicBezTo>
                    <a:pt x="6121" y="1306"/>
                    <a:pt x="2817" y="1306"/>
                    <a:pt x="1352" y="1247"/>
                  </a:cubicBezTo>
                  <a:cubicBezTo>
                    <a:pt x="370" y="1208"/>
                    <a:pt x="229" y="477"/>
                    <a:pt x="243" y="1"/>
                  </a:cubicBezTo>
                  <a:close/>
                </a:path>
              </a:pathLst>
            </a:custGeom>
            <a:solidFill>
              <a:srgbClr val="212529">
                <a:alpha val="2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807;p42">
            <a:extLst>
              <a:ext uri="{FF2B5EF4-FFF2-40B4-BE49-F238E27FC236}">
                <a16:creationId xmlns:a16="http://schemas.microsoft.com/office/drawing/2014/main" id="{9BB9D6CD-29C2-7660-9E54-98A706CCFA22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6984976" y="889970"/>
            <a:ext cx="1248419" cy="497380"/>
            <a:chOff x="7506559" y="1715926"/>
            <a:chExt cx="407607" cy="162404"/>
          </a:xfrm>
        </p:grpSpPr>
        <p:sp>
          <p:nvSpPr>
            <p:cNvPr id="12" name="Google Shape;808;p42">
              <a:extLst>
                <a:ext uri="{FF2B5EF4-FFF2-40B4-BE49-F238E27FC236}">
                  <a16:creationId xmlns:a16="http://schemas.microsoft.com/office/drawing/2014/main" id="{97B06001-7F61-82D2-AE1D-C71812CCFADC}"/>
                </a:ext>
              </a:extLst>
            </p:cNvPr>
            <p:cNvSpPr/>
            <p:nvPr/>
          </p:nvSpPr>
          <p:spPr>
            <a:xfrm>
              <a:off x="7506559" y="1715926"/>
              <a:ext cx="407607" cy="162404"/>
            </a:xfrm>
            <a:custGeom>
              <a:avLst/>
              <a:gdLst/>
              <a:ahLst/>
              <a:cxnLst/>
              <a:rect l="l" t="t" r="r" b="b"/>
              <a:pathLst>
                <a:path w="11111" h="4427" extrusionOk="0">
                  <a:moveTo>
                    <a:pt x="6658" y="0"/>
                  </a:moveTo>
                  <a:cubicBezTo>
                    <a:pt x="4867" y="0"/>
                    <a:pt x="4349" y="1184"/>
                    <a:pt x="4301" y="1709"/>
                  </a:cubicBezTo>
                  <a:cubicBezTo>
                    <a:pt x="4301" y="1709"/>
                    <a:pt x="4355" y="790"/>
                    <a:pt x="3383" y="790"/>
                  </a:cubicBezTo>
                  <a:cubicBezTo>
                    <a:pt x="2411" y="790"/>
                    <a:pt x="2077" y="1534"/>
                    <a:pt x="2311" y="2497"/>
                  </a:cubicBezTo>
                  <a:cubicBezTo>
                    <a:pt x="2311" y="2497"/>
                    <a:pt x="2311" y="2497"/>
                    <a:pt x="2311" y="2497"/>
                  </a:cubicBezTo>
                  <a:cubicBezTo>
                    <a:pt x="2309" y="2497"/>
                    <a:pt x="1730" y="2235"/>
                    <a:pt x="1175" y="2235"/>
                  </a:cubicBezTo>
                  <a:cubicBezTo>
                    <a:pt x="619" y="2235"/>
                    <a:pt x="86" y="2497"/>
                    <a:pt x="178" y="3549"/>
                  </a:cubicBezTo>
                  <a:cubicBezTo>
                    <a:pt x="178" y="3549"/>
                    <a:pt x="1" y="4426"/>
                    <a:pt x="2944" y="4426"/>
                  </a:cubicBezTo>
                  <a:lnTo>
                    <a:pt x="9691" y="4426"/>
                  </a:lnTo>
                  <a:cubicBezTo>
                    <a:pt x="9691" y="4426"/>
                    <a:pt x="11111" y="4393"/>
                    <a:pt x="11111" y="3007"/>
                  </a:cubicBezTo>
                  <a:cubicBezTo>
                    <a:pt x="11111" y="2179"/>
                    <a:pt x="10477" y="1862"/>
                    <a:pt x="9873" y="1862"/>
                  </a:cubicBezTo>
                  <a:cubicBezTo>
                    <a:pt x="9466" y="1862"/>
                    <a:pt x="9073" y="2006"/>
                    <a:pt x="8898" y="2235"/>
                  </a:cubicBezTo>
                  <a:cubicBezTo>
                    <a:pt x="8898" y="2235"/>
                    <a:pt x="8450" y="0"/>
                    <a:pt x="6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09;p42">
              <a:extLst>
                <a:ext uri="{FF2B5EF4-FFF2-40B4-BE49-F238E27FC236}">
                  <a16:creationId xmlns:a16="http://schemas.microsoft.com/office/drawing/2014/main" id="{4C635588-0634-F4C7-4173-F5B07F4E2917}"/>
                </a:ext>
              </a:extLst>
            </p:cNvPr>
            <p:cNvSpPr/>
            <p:nvPr/>
          </p:nvSpPr>
          <p:spPr>
            <a:xfrm>
              <a:off x="7506559" y="1819525"/>
              <a:ext cx="399793" cy="58806"/>
            </a:xfrm>
            <a:custGeom>
              <a:avLst/>
              <a:gdLst/>
              <a:ahLst/>
              <a:cxnLst/>
              <a:rect l="l" t="t" r="r" b="b"/>
              <a:pathLst>
                <a:path w="10898" h="1603" extrusionOk="0">
                  <a:moveTo>
                    <a:pt x="243" y="1"/>
                  </a:moveTo>
                  <a:lnTo>
                    <a:pt x="243" y="1"/>
                  </a:lnTo>
                  <a:cubicBezTo>
                    <a:pt x="178" y="186"/>
                    <a:pt x="151" y="422"/>
                    <a:pt x="178" y="725"/>
                  </a:cubicBezTo>
                  <a:cubicBezTo>
                    <a:pt x="178" y="725"/>
                    <a:pt x="1" y="1602"/>
                    <a:pt x="2944" y="1602"/>
                  </a:cubicBezTo>
                  <a:lnTo>
                    <a:pt x="9691" y="1602"/>
                  </a:lnTo>
                  <a:cubicBezTo>
                    <a:pt x="9691" y="1602"/>
                    <a:pt x="10501" y="1581"/>
                    <a:pt x="10898" y="974"/>
                  </a:cubicBezTo>
                  <a:cubicBezTo>
                    <a:pt x="10700" y="511"/>
                    <a:pt x="10144" y="252"/>
                    <a:pt x="9612" y="252"/>
                  </a:cubicBezTo>
                  <a:cubicBezTo>
                    <a:pt x="8897" y="252"/>
                    <a:pt x="8838" y="1118"/>
                    <a:pt x="8838" y="1118"/>
                  </a:cubicBezTo>
                  <a:cubicBezTo>
                    <a:pt x="8838" y="1118"/>
                    <a:pt x="8838" y="122"/>
                    <a:pt x="7399" y="122"/>
                  </a:cubicBezTo>
                  <a:cubicBezTo>
                    <a:pt x="5958" y="122"/>
                    <a:pt x="6121" y="1306"/>
                    <a:pt x="6121" y="1306"/>
                  </a:cubicBezTo>
                  <a:cubicBezTo>
                    <a:pt x="6121" y="1306"/>
                    <a:pt x="2817" y="1306"/>
                    <a:pt x="1352" y="1247"/>
                  </a:cubicBezTo>
                  <a:cubicBezTo>
                    <a:pt x="370" y="1208"/>
                    <a:pt x="229" y="477"/>
                    <a:pt x="243" y="1"/>
                  </a:cubicBezTo>
                  <a:close/>
                </a:path>
              </a:pathLst>
            </a:custGeom>
            <a:solidFill>
              <a:srgbClr val="212529">
                <a:alpha val="2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809;p42">
            <a:extLst>
              <a:ext uri="{FF2B5EF4-FFF2-40B4-BE49-F238E27FC236}">
                <a16:creationId xmlns:a16="http://schemas.microsoft.com/office/drawing/2014/main" id="{9BB6AD7D-BDE2-9F53-C084-C2C9085BA94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206124" y="4173984"/>
            <a:ext cx="1224486" cy="180100"/>
          </a:xfrm>
          <a:custGeom>
            <a:avLst/>
            <a:gdLst/>
            <a:ahLst/>
            <a:cxnLst/>
            <a:rect l="l" t="t" r="r" b="b"/>
            <a:pathLst>
              <a:path w="10898" h="1603" extrusionOk="0">
                <a:moveTo>
                  <a:pt x="243" y="1"/>
                </a:moveTo>
                <a:lnTo>
                  <a:pt x="243" y="1"/>
                </a:lnTo>
                <a:cubicBezTo>
                  <a:pt x="178" y="186"/>
                  <a:pt x="151" y="422"/>
                  <a:pt x="178" y="725"/>
                </a:cubicBezTo>
                <a:cubicBezTo>
                  <a:pt x="178" y="725"/>
                  <a:pt x="1" y="1602"/>
                  <a:pt x="2944" y="1602"/>
                </a:cubicBezTo>
                <a:lnTo>
                  <a:pt x="9691" y="1602"/>
                </a:lnTo>
                <a:cubicBezTo>
                  <a:pt x="9691" y="1602"/>
                  <a:pt x="10501" y="1581"/>
                  <a:pt x="10898" y="974"/>
                </a:cubicBezTo>
                <a:cubicBezTo>
                  <a:pt x="10700" y="511"/>
                  <a:pt x="10144" y="252"/>
                  <a:pt x="9612" y="252"/>
                </a:cubicBezTo>
                <a:cubicBezTo>
                  <a:pt x="8897" y="252"/>
                  <a:pt x="8838" y="1118"/>
                  <a:pt x="8838" y="1118"/>
                </a:cubicBezTo>
                <a:cubicBezTo>
                  <a:pt x="8838" y="1118"/>
                  <a:pt x="8838" y="122"/>
                  <a:pt x="7399" y="122"/>
                </a:cubicBezTo>
                <a:cubicBezTo>
                  <a:pt x="5958" y="122"/>
                  <a:pt x="6121" y="1306"/>
                  <a:pt x="6121" y="1306"/>
                </a:cubicBezTo>
                <a:cubicBezTo>
                  <a:pt x="6121" y="1306"/>
                  <a:pt x="2817" y="1306"/>
                  <a:pt x="1352" y="1247"/>
                </a:cubicBezTo>
                <a:cubicBezTo>
                  <a:pt x="370" y="1208"/>
                  <a:pt x="229" y="477"/>
                  <a:pt x="243" y="1"/>
                </a:cubicBezTo>
                <a:close/>
              </a:path>
            </a:pathLst>
          </a:custGeom>
          <a:solidFill>
            <a:srgbClr val="212529">
              <a:alpha val="21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807;p42">
            <a:extLst>
              <a:ext uri="{FF2B5EF4-FFF2-40B4-BE49-F238E27FC236}">
                <a16:creationId xmlns:a16="http://schemas.microsoft.com/office/drawing/2014/main" id="{7C9839F4-5808-18F8-790E-F31393D3C44F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7040081" y="1909299"/>
            <a:ext cx="1248419" cy="497380"/>
            <a:chOff x="7506559" y="1715926"/>
            <a:chExt cx="407607" cy="162404"/>
          </a:xfrm>
        </p:grpSpPr>
        <p:sp>
          <p:nvSpPr>
            <p:cNvPr id="18" name="Google Shape;808;p42">
              <a:extLst>
                <a:ext uri="{FF2B5EF4-FFF2-40B4-BE49-F238E27FC236}">
                  <a16:creationId xmlns:a16="http://schemas.microsoft.com/office/drawing/2014/main" id="{7D6FBF92-D874-E69E-1A69-2A3D62A65D24}"/>
                </a:ext>
              </a:extLst>
            </p:cNvPr>
            <p:cNvSpPr/>
            <p:nvPr/>
          </p:nvSpPr>
          <p:spPr>
            <a:xfrm>
              <a:off x="7506559" y="1715926"/>
              <a:ext cx="407607" cy="162404"/>
            </a:xfrm>
            <a:custGeom>
              <a:avLst/>
              <a:gdLst/>
              <a:ahLst/>
              <a:cxnLst/>
              <a:rect l="l" t="t" r="r" b="b"/>
              <a:pathLst>
                <a:path w="11111" h="4427" extrusionOk="0">
                  <a:moveTo>
                    <a:pt x="6658" y="0"/>
                  </a:moveTo>
                  <a:cubicBezTo>
                    <a:pt x="4867" y="0"/>
                    <a:pt x="4349" y="1184"/>
                    <a:pt x="4301" y="1709"/>
                  </a:cubicBezTo>
                  <a:cubicBezTo>
                    <a:pt x="4301" y="1709"/>
                    <a:pt x="4355" y="790"/>
                    <a:pt x="3383" y="790"/>
                  </a:cubicBezTo>
                  <a:cubicBezTo>
                    <a:pt x="2411" y="790"/>
                    <a:pt x="2077" y="1534"/>
                    <a:pt x="2311" y="2497"/>
                  </a:cubicBezTo>
                  <a:cubicBezTo>
                    <a:pt x="2311" y="2497"/>
                    <a:pt x="2311" y="2497"/>
                    <a:pt x="2311" y="2497"/>
                  </a:cubicBezTo>
                  <a:cubicBezTo>
                    <a:pt x="2309" y="2497"/>
                    <a:pt x="1730" y="2235"/>
                    <a:pt x="1175" y="2235"/>
                  </a:cubicBezTo>
                  <a:cubicBezTo>
                    <a:pt x="619" y="2235"/>
                    <a:pt x="86" y="2497"/>
                    <a:pt x="178" y="3549"/>
                  </a:cubicBezTo>
                  <a:cubicBezTo>
                    <a:pt x="178" y="3549"/>
                    <a:pt x="1" y="4426"/>
                    <a:pt x="2944" y="4426"/>
                  </a:cubicBezTo>
                  <a:lnTo>
                    <a:pt x="9691" y="4426"/>
                  </a:lnTo>
                  <a:cubicBezTo>
                    <a:pt x="9691" y="4426"/>
                    <a:pt x="11111" y="4393"/>
                    <a:pt x="11111" y="3007"/>
                  </a:cubicBezTo>
                  <a:cubicBezTo>
                    <a:pt x="11111" y="2179"/>
                    <a:pt x="10477" y="1862"/>
                    <a:pt x="9873" y="1862"/>
                  </a:cubicBezTo>
                  <a:cubicBezTo>
                    <a:pt x="9466" y="1862"/>
                    <a:pt x="9073" y="2006"/>
                    <a:pt x="8898" y="2235"/>
                  </a:cubicBezTo>
                  <a:cubicBezTo>
                    <a:pt x="8898" y="2235"/>
                    <a:pt x="8450" y="0"/>
                    <a:pt x="6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09;p42">
              <a:extLst>
                <a:ext uri="{FF2B5EF4-FFF2-40B4-BE49-F238E27FC236}">
                  <a16:creationId xmlns:a16="http://schemas.microsoft.com/office/drawing/2014/main" id="{C22AE3B3-EAA3-C1D3-BE39-89750725A095}"/>
                </a:ext>
              </a:extLst>
            </p:cNvPr>
            <p:cNvSpPr/>
            <p:nvPr/>
          </p:nvSpPr>
          <p:spPr>
            <a:xfrm>
              <a:off x="7506559" y="1819525"/>
              <a:ext cx="399793" cy="58806"/>
            </a:xfrm>
            <a:custGeom>
              <a:avLst/>
              <a:gdLst/>
              <a:ahLst/>
              <a:cxnLst/>
              <a:rect l="l" t="t" r="r" b="b"/>
              <a:pathLst>
                <a:path w="10898" h="1603" extrusionOk="0">
                  <a:moveTo>
                    <a:pt x="243" y="1"/>
                  </a:moveTo>
                  <a:lnTo>
                    <a:pt x="243" y="1"/>
                  </a:lnTo>
                  <a:cubicBezTo>
                    <a:pt x="178" y="186"/>
                    <a:pt x="151" y="422"/>
                    <a:pt x="178" y="725"/>
                  </a:cubicBezTo>
                  <a:cubicBezTo>
                    <a:pt x="178" y="725"/>
                    <a:pt x="1" y="1602"/>
                    <a:pt x="2944" y="1602"/>
                  </a:cubicBezTo>
                  <a:lnTo>
                    <a:pt x="9691" y="1602"/>
                  </a:lnTo>
                  <a:cubicBezTo>
                    <a:pt x="9691" y="1602"/>
                    <a:pt x="10501" y="1581"/>
                    <a:pt x="10898" y="974"/>
                  </a:cubicBezTo>
                  <a:cubicBezTo>
                    <a:pt x="10700" y="511"/>
                    <a:pt x="10144" y="252"/>
                    <a:pt x="9612" y="252"/>
                  </a:cubicBezTo>
                  <a:cubicBezTo>
                    <a:pt x="8897" y="252"/>
                    <a:pt x="8838" y="1118"/>
                    <a:pt x="8838" y="1118"/>
                  </a:cubicBezTo>
                  <a:cubicBezTo>
                    <a:pt x="8838" y="1118"/>
                    <a:pt x="8838" y="122"/>
                    <a:pt x="7399" y="122"/>
                  </a:cubicBezTo>
                  <a:cubicBezTo>
                    <a:pt x="5958" y="122"/>
                    <a:pt x="6121" y="1306"/>
                    <a:pt x="6121" y="1306"/>
                  </a:cubicBezTo>
                  <a:cubicBezTo>
                    <a:pt x="6121" y="1306"/>
                    <a:pt x="2817" y="1306"/>
                    <a:pt x="1352" y="1247"/>
                  </a:cubicBezTo>
                  <a:cubicBezTo>
                    <a:pt x="370" y="1208"/>
                    <a:pt x="229" y="477"/>
                    <a:pt x="243" y="1"/>
                  </a:cubicBezTo>
                  <a:close/>
                </a:path>
              </a:pathLst>
            </a:custGeom>
            <a:solidFill>
              <a:srgbClr val="212529">
                <a:alpha val="2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807;p42">
            <a:extLst>
              <a:ext uri="{FF2B5EF4-FFF2-40B4-BE49-F238E27FC236}">
                <a16:creationId xmlns:a16="http://schemas.microsoft.com/office/drawing/2014/main" id="{24E98B2E-E51B-D33F-529D-D7691002A7CD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218353" y="1461233"/>
            <a:ext cx="1248419" cy="497380"/>
            <a:chOff x="7506559" y="1715926"/>
            <a:chExt cx="407607" cy="162404"/>
          </a:xfrm>
        </p:grpSpPr>
        <p:sp>
          <p:nvSpPr>
            <p:cNvPr id="21" name="Google Shape;808;p42">
              <a:extLst>
                <a:ext uri="{FF2B5EF4-FFF2-40B4-BE49-F238E27FC236}">
                  <a16:creationId xmlns:a16="http://schemas.microsoft.com/office/drawing/2014/main" id="{D0E75EF9-52C2-074D-7A1E-49F054585B01}"/>
                </a:ext>
              </a:extLst>
            </p:cNvPr>
            <p:cNvSpPr/>
            <p:nvPr/>
          </p:nvSpPr>
          <p:spPr>
            <a:xfrm>
              <a:off x="7506559" y="1715926"/>
              <a:ext cx="407607" cy="162404"/>
            </a:xfrm>
            <a:custGeom>
              <a:avLst/>
              <a:gdLst/>
              <a:ahLst/>
              <a:cxnLst/>
              <a:rect l="l" t="t" r="r" b="b"/>
              <a:pathLst>
                <a:path w="11111" h="4427" extrusionOk="0">
                  <a:moveTo>
                    <a:pt x="6658" y="0"/>
                  </a:moveTo>
                  <a:cubicBezTo>
                    <a:pt x="4867" y="0"/>
                    <a:pt x="4349" y="1184"/>
                    <a:pt x="4301" y="1709"/>
                  </a:cubicBezTo>
                  <a:cubicBezTo>
                    <a:pt x="4301" y="1709"/>
                    <a:pt x="4355" y="790"/>
                    <a:pt x="3383" y="790"/>
                  </a:cubicBezTo>
                  <a:cubicBezTo>
                    <a:pt x="2411" y="790"/>
                    <a:pt x="2077" y="1534"/>
                    <a:pt x="2311" y="2497"/>
                  </a:cubicBezTo>
                  <a:cubicBezTo>
                    <a:pt x="2311" y="2497"/>
                    <a:pt x="2311" y="2497"/>
                    <a:pt x="2311" y="2497"/>
                  </a:cubicBezTo>
                  <a:cubicBezTo>
                    <a:pt x="2309" y="2497"/>
                    <a:pt x="1730" y="2235"/>
                    <a:pt x="1175" y="2235"/>
                  </a:cubicBezTo>
                  <a:cubicBezTo>
                    <a:pt x="619" y="2235"/>
                    <a:pt x="86" y="2497"/>
                    <a:pt x="178" y="3549"/>
                  </a:cubicBezTo>
                  <a:cubicBezTo>
                    <a:pt x="178" y="3549"/>
                    <a:pt x="1" y="4426"/>
                    <a:pt x="2944" y="4426"/>
                  </a:cubicBezTo>
                  <a:lnTo>
                    <a:pt x="9691" y="4426"/>
                  </a:lnTo>
                  <a:cubicBezTo>
                    <a:pt x="9691" y="4426"/>
                    <a:pt x="11111" y="4393"/>
                    <a:pt x="11111" y="3007"/>
                  </a:cubicBezTo>
                  <a:cubicBezTo>
                    <a:pt x="11111" y="2179"/>
                    <a:pt x="10477" y="1862"/>
                    <a:pt x="9873" y="1862"/>
                  </a:cubicBezTo>
                  <a:cubicBezTo>
                    <a:pt x="9466" y="1862"/>
                    <a:pt x="9073" y="2006"/>
                    <a:pt x="8898" y="2235"/>
                  </a:cubicBezTo>
                  <a:cubicBezTo>
                    <a:pt x="8898" y="2235"/>
                    <a:pt x="8450" y="0"/>
                    <a:pt x="6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09;p42">
              <a:extLst>
                <a:ext uri="{FF2B5EF4-FFF2-40B4-BE49-F238E27FC236}">
                  <a16:creationId xmlns:a16="http://schemas.microsoft.com/office/drawing/2014/main" id="{99F7C911-E2AF-66C8-890C-96C02B9E91D7}"/>
                </a:ext>
              </a:extLst>
            </p:cNvPr>
            <p:cNvSpPr/>
            <p:nvPr/>
          </p:nvSpPr>
          <p:spPr>
            <a:xfrm>
              <a:off x="7506559" y="1819525"/>
              <a:ext cx="399793" cy="58806"/>
            </a:xfrm>
            <a:custGeom>
              <a:avLst/>
              <a:gdLst/>
              <a:ahLst/>
              <a:cxnLst/>
              <a:rect l="l" t="t" r="r" b="b"/>
              <a:pathLst>
                <a:path w="10898" h="1603" extrusionOk="0">
                  <a:moveTo>
                    <a:pt x="243" y="1"/>
                  </a:moveTo>
                  <a:lnTo>
                    <a:pt x="243" y="1"/>
                  </a:lnTo>
                  <a:cubicBezTo>
                    <a:pt x="178" y="186"/>
                    <a:pt x="151" y="422"/>
                    <a:pt x="178" y="725"/>
                  </a:cubicBezTo>
                  <a:cubicBezTo>
                    <a:pt x="178" y="725"/>
                    <a:pt x="1" y="1602"/>
                    <a:pt x="2944" y="1602"/>
                  </a:cubicBezTo>
                  <a:lnTo>
                    <a:pt x="9691" y="1602"/>
                  </a:lnTo>
                  <a:cubicBezTo>
                    <a:pt x="9691" y="1602"/>
                    <a:pt x="10501" y="1581"/>
                    <a:pt x="10898" y="974"/>
                  </a:cubicBezTo>
                  <a:cubicBezTo>
                    <a:pt x="10700" y="511"/>
                    <a:pt x="10144" y="252"/>
                    <a:pt x="9612" y="252"/>
                  </a:cubicBezTo>
                  <a:cubicBezTo>
                    <a:pt x="8897" y="252"/>
                    <a:pt x="8838" y="1118"/>
                    <a:pt x="8838" y="1118"/>
                  </a:cubicBezTo>
                  <a:cubicBezTo>
                    <a:pt x="8838" y="1118"/>
                    <a:pt x="8838" y="122"/>
                    <a:pt x="7399" y="122"/>
                  </a:cubicBezTo>
                  <a:cubicBezTo>
                    <a:pt x="5958" y="122"/>
                    <a:pt x="6121" y="1306"/>
                    <a:pt x="6121" y="1306"/>
                  </a:cubicBezTo>
                  <a:cubicBezTo>
                    <a:pt x="6121" y="1306"/>
                    <a:pt x="2817" y="1306"/>
                    <a:pt x="1352" y="1247"/>
                  </a:cubicBezTo>
                  <a:cubicBezTo>
                    <a:pt x="370" y="1208"/>
                    <a:pt x="229" y="477"/>
                    <a:pt x="243" y="1"/>
                  </a:cubicBezTo>
                  <a:close/>
                </a:path>
              </a:pathLst>
            </a:custGeom>
            <a:solidFill>
              <a:srgbClr val="212529">
                <a:alpha val="2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Title 2">
            <a:extLst>
              <a:ext uri="{FF2B5EF4-FFF2-40B4-BE49-F238E27FC236}">
                <a16:creationId xmlns:a16="http://schemas.microsoft.com/office/drawing/2014/main" id="{5DA2C587-4536-1134-56A8-13DBAABEFDD9}"/>
              </a:ext>
            </a:extLst>
          </p:cNvPr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26929" y="195027"/>
            <a:ext cx="8368363" cy="409459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Clouds are troublemakers!</a:t>
            </a:r>
            <a:endParaRPr lang="x-none" sz="28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E451F90-DE19-D071-3396-82DF9DAFC401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>
          <a:xfrm>
            <a:off x="-38173" y="4752118"/>
            <a:ext cx="8368363" cy="40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6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l"/>
            <a:r>
              <a:rPr lang="en-US" sz="1050" b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Rogozovsky et al. 2023</a:t>
            </a:r>
            <a:endParaRPr lang="x-none" sz="1050" b="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656EDE-3A99-1558-8D7A-4AE90FA1E4E0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4571999" y="2500452"/>
            <a:ext cx="325925" cy="3072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0783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073416B-2669-3DAD-7672-FDDDAA0BABB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910" y="881844"/>
            <a:ext cx="5486400" cy="3439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0" name="Google Shape;790;p42"/>
          <p:cNvGrpSpPr/>
          <p:nvPr/>
        </p:nvGrpSpPr>
        <p:grpSpPr>
          <a:xfrm>
            <a:off x="8563583" y="4216954"/>
            <a:ext cx="513224" cy="950048"/>
            <a:chOff x="3264220" y="3656054"/>
            <a:chExt cx="513224" cy="950048"/>
          </a:xfrm>
        </p:grpSpPr>
        <p:sp>
          <p:nvSpPr>
            <p:cNvPr id="791" name="Google Shape;791;p42"/>
            <p:cNvSpPr/>
            <p:nvPr/>
          </p:nvSpPr>
          <p:spPr>
            <a:xfrm>
              <a:off x="3490039" y="4333706"/>
              <a:ext cx="59083" cy="272396"/>
            </a:xfrm>
            <a:custGeom>
              <a:avLst/>
              <a:gdLst/>
              <a:ahLst/>
              <a:cxnLst/>
              <a:rect l="l" t="t" r="r" b="b"/>
              <a:pathLst>
                <a:path w="354" h="1632" extrusionOk="0">
                  <a:moveTo>
                    <a:pt x="1" y="1"/>
                  </a:moveTo>
                  <a:lnTo>
                    <a:pt x="1" y="1631"/>
                  </a:lnTo>
                  <a:lnTo>
                    <a:pt x="354" y="1631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2"/>
            <p:cNvSpPr/>
            <p:nvPr/>
          </p:nvSpPr>
          <p:spPr>
            <a:xfrm>
              <a:off x="3264220" y="3656054"/>
              <a:ext cx="513224" cy="740911"/>
            </a:xfrm>
            <a:custGeom>
              <a:avLst/>
              <a:gdLst/>
              <a:ahLst/>
              <a:cxnLst/>
              <a:rect l="l" t="t" r="r" b="b"/>
              <a:pathLst>
                <a:path w="3075" h="4439" extrusionOk="0">
                  <a:moveTo>
                    <a:pt x="1525" y="0"/>
                  </a:moveTo>
                  <a:cubicBezTo>
                    <a:pt x="1525" y="0"/>
                    <a:pt x="1032" y="309"/>
                    <a:pt x="745" y="1651"/>
                  </a:cubicBezTo>
                  <a:cubicBezTo>
                    <a:pt x="458" y="2993"/>
                    <a:pt x="0" y="4439"/>
                    <a:pt x="1525" y="4439"/>
                  </a:cubicBezTo>
                  <a:cubicBezTo>
                    <a:pt x="3074" y="4438"/>
                    <a:pt x="2593" y="2993"/>
                    <a:pt x="2306" y="1651"/>
                  </a:cubicBezTo>
                  <a:cubicBezTo>
                    <a:pt x="2019" y="310"/>
                    <a:pt x="1525" y="0"/>
                    <a:pt x="1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3" name="Google Shape;793;p42"/>
          <p:cNvGrpSpPr/>
          <p:nvPr/>
        </p:nvGrpSpPr>
        <p:grpSpPr>
          <a:xfrm>
            <a:off x="7771212" y="4422209"/>
            <a:ext cx="384542" cy="711869"/>
            <a:chOff x="3013199" y="3430059"/>
            <a:chExt cx="384542" cy="711869"/>
          </a:xfrm>
        </p:grpSpPr>
        <p:sp>
          <p:nvSpPr>
            <p:cNvPr id="794" name="Google Shape;794;p42"/>
            <p:cNvSpPr/>
            <p:nvPr/>
          </p:nvSpPr>
          <p:spPr>
            <a:xfrm>
              <a:off x="3182438" y="3937630"/>
              <a:ext cx="44396" cy="204297"/>
            </a:xfrm>
            <a:custGeom>
              <a:avLst/>
              <a:gdLst/>
              <a:ahLst/>
              <a:cxnLst/>
              <a:rect l="l" t="t" r="r" b="b"/>
              <a:pathLst>
                <a:path w="266" h="1224" extrusionOk="0">
                  <a:moveTo>
                    <a:pt x="0" y="1"/>
                  </a:moveTo>
                  <a:lnTo>
                    <a:pt x="0" y="1223"/>
                  </a:lnTo>
                  <a:lnTo>
                    <a:pt x="266" y="1223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2"/>
            <p:cNvSpPr/>
            <p:nvPr/>
          </p:nvSpPr>
          <p:spPr>
            <a:xfrm>
              <a:off x="3013199" y="3430059"/>
              <a:ext cx="384542" cy="555141"/>
            </a:xfrm>
            <a:custGeom>
              <a:avLst/>
              <a:gdLst/>
              <a:ahLst/>
              <a:cxnLst/>
              <a:rect l="l" t="t" r="r" b="b"/>
              <a:pathLst>
                <a:path w="2304" h="3326" extrusionOk="0">
                  <a:moveTo>
                    <a:pt x="1144" y="0"/>
                  </a:moveTo>
                  <a:cubicBezTo>
                    <a:pt x="1144" y="0"/>
                    <a:pt x="774" y="233"/>
                    <a:pt x="559" y="1238"/>
                  </a:cubicBezTo>
                  <a:cubicBezTo>
                    <a:pt x="344" y="2242"/>
                    <a:pt x="1" y="3326"/>
                    <a:pt x="1144" y="3326"/>
                  </a:cubicBezTo>
                  <a:cubicBezTo>
                    <a:pt x="2304" y="3326"/>
                    <a:pt x="1943" y="2243"/>
                    <a:pt x="1728" y="1238"/>
                  </a:cubicBezTo>
                  <a:cubicBezTo>
                    <a:pt x="1513" y="233"/>
                    <a:pt x="1144" y="0"/>
                    <a:pt x="1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" name="Google Shape;796;p42"/>
          <p:cNvGrpSpPr/>
          <p:nvPr/>
        </p:nvGrpSpPr>
        <p:grpSpPr>
          <a:xfrm>
            <a:off x="4283196" y="4284636"/>
            <a:ext cx="440121" cy="814685"/>
            <a:chOff x="2792221" y="3577774"/>
            <a:chExt cx="440121" cy="814685"/>
          </a:xfrm>
        </p:grpSpPr>
        <p:sp>
          <p:nvSpPr>
            <p:cNvPr id="797" name="Google Shape;797;p42"/>
            <p:cNvSpPr/>
            <p:nvPr/>
          </p:nvSpPr>
          <p:spPr>
            <a:xfrm>
              <a:off x="2985994" y="4158785"/>
              <a:ext cx="50738" cy="233673"/>
            </a:xfrm>
            <a:custGeom>
              <a:avLst/>
              <a:gdLst/>
              <a:ahLst/>
              <a:cxnLst/>
              <a:rect l="l" t="t" r="r" b="b"/>
              <a:pathLst>
                <a:path w="304" h="1400" extrusionOk="0">
                  <a:moveTo>
                    <a:pt x="1" y="1"/>
                  </a:moveTo>
                  <a:lnTo>
                    <a:pt x="1" y="1400"/>
                  </a:lnTo>
                  <a:lnTo>
                    <a:pt x="304" y="1400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2"/>
            <p:cNvSpPr/>
            <p:nvPr/>
          </p:nvSpPr>
          <p:spPr>
            <a:xfrm>
              <a:off x="2792221" y="3577774"/>
              <a:ext cx="440121" cy="635424"/>
            </a:xfrm>
            <a:custGeom>
              <a:avLst/>
              <a:gdLst/>
              <a:ahLst/>
              <a:cxnLst/>
              <a:rect l="l" t="t" r="r" b="b"/>
              <a:pathLst>
                <a:path w="2637" h="3807" extrusionOk="0">
                  <a:moveTo>
                    <a:pt x="1309" y="0"/>
                  </a:moveTo>
                  <a:cubicBezTo>
                    <a:pt x="1309" y="0"/>
                    <a:pt x="886" y="267"/>
                    <a:pt x="640" y="1416"/>
                  </a:cubicBezTo>
                  <a:cubicBezTo>
                    <a:pt x="393" y="2566"/>
                    <a:pt x="0" y="3806"/>
                    <a:pt x="1309" y="3806"/>
                  </a:cubicBezTo>
                  <a:cubicBezTo>
                    <a:pt x="2637" y="3806"/>
                    <a:pt x="2225" y="2567"/>
                    <a:pt x="1978" y="1416"/>
                  </a:cubicBezTo>
                  <a:cubicBezTo>
                    <a:pt x="1733" y="265"/>
                    <a:pt x="1309" y="0"/>
                    <a:pt x="13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9" name="Google Shape;799;p42"/>
          <p:cNvGrpSpPr/>
          <p:nvPr/>
        </p:nvGrpSpPr>
        <p:grpSpPr>
          <a:xfrm>
            <a:off x="8096798" y="4039988"/>
            <a:ext cx="587996" cy="1088416"/>
            <a:chOff x="3724035" y="3879713"/>
            <a:chExt cx="587996" cy="1088416"/>
          </a:xfrm>
        </p:grpSpPr>
        <p:sp>
          <p:nvSpPr>
            <p:cNvPr id="800" name="Google Shape;800;p42"/>
            <p:cNvSpPr/>
            <p:nvPr/>
          </p:nvSpPr>
          <p:spPr>
            <a:xfrm>
              <a:off x="3982901" y="4656008"/>
              <a:ext cx="67595" cy="312121"/>
            </a:xfrm>
            <a:custGeom>
              <a:avLst/>
              <a:gdLst/>
              <a:ahLst/>
              <a:cxnLst/>
              <a:rect l="l" t="t" r="r" b="b"/>
              <a:pathLst>
                <a:path w="405" h="1870" extrusionOk="0">
                  <a:moveTo>
                    <a:pt x="0" y="1"/>
                  </a:moveTo>
                  <a:lnTo>
                    <a:pt x="0" y="1870"/>
                  </a:lnTo>
                  <a:lnTo>
                    <a:pt x="404" y="1870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2"/>
            <p:cNvSpPr/>
            <p:nvPr/>
          </p:nvSpPr>
          <p:spPr>
            <a:xfrm>
              <a:off x="3724035" y="3879713"/>
              <a:ext cx="587996" cy="848734"/>
            </a:xfrm>
            <a:custGeom>
              <a:avLst/>
              <a:gdLst/>
              <a:ahLst/>
              <a:cxnLst/>
              <a:rect l="l" t="t" r="r" b="b"/>
              <a:pathLst>
                <a:path w="3523" h="5085" extrusionOk="0">
                  <a:moveTo>
                    <a:pt x="1748" y="0"/>
                  </a:moveTo>
                  <a:cubicBezTo>
                    <a:pt x="1748" y="0"/>
                    <a:pt x="1183" y="355"/>
                    <a:pt x="854" y="1892"/>
                  </a:cubicBezTo>
                  <a:cubicBezTo>
                    <a:pt x="525" y="3430"/>
                    <a:pt x="1" y="5084"/>
                    <a:pt x="1748" y="5084"/>
                  </a:cubicBezTo>
                  <a:cubicBezTo>
                    <a:pt x="1749" y="5084"/>
                    <a:pt x="1749" y="5084"/>
                    <a:pt x="1750" y="5084"/>
                  </a:cubicBezTo>
                  <a:cubicBezTo>
                    <a:pt x="3523" y="5084"/>
                    <a:pt x="2971" y="3429"/>
                    <a:pt x="2642" y="1892"/>
                  </a:cubicBezTo>
                  <a:cubicBezTo>
                    <a:pt x="2313" y="355"/>
                    <a:pt x="1748" y="0"/>
                    <a:pt x="17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2" name="Google Shape;802;p42"/>
          <p:cNvSpPr/>
          <p:nvPr/>
        </p:nvSpPr>
        <p:spPr>
          <a:xfrm>
            <a:off x="121310" y="4368255"/>
            <a:ext cx="1198861" cy="497392"/>
          </a:xfrm>
          <a:custGeom>
            <a:avLst/>
            <a:gdLst/>
            <a:ahLst/>
            <a:cxnLst/>
            <a:rect l="l" t="t" r="r" b="b"/>
            <a:pathLst>
              <a:path w="7183" h="2980" extrusionOk="0">
                <a:moveTo>
                  <a:pt x="3217" y="0"/>
                </a:moveTo>
                <a:cubicBezTo>
                  <a:pt x="2942" y="0"/>
                  <a:pt x="2665" y="93"/>
                  <a:pt x="2455" y="272"/>
                </a:cubicBezTo>
                <a:cubicBezTo>
                  <a:pt x="2048" y="621"/>
                  <a:pt x="1933" y="1195"/>
                  <a:pt x="1845" y="1723"/>
                </a:cubicBezTo>
                <a:cubicBezTo>
                  <a:pt x="1785" y="1650"/>
                  <a:pt x="1693" y="1616"/>
                  <a:pt x="1600" y="1616"/>
                </a:cubicBezTo>
                <a:cubicBezTo>
                  <a:pt x="1452" y="1616"/>
                  <a:pt x="1299" y="1700"/>
                  <a:pt x="1257" y="1845"/>
                </a:cubicBezTo>
                <a:cubicBezTo>
                  <a:pt x="1202" y="1824"/>
                  <a:pt x="1143" y="1813"/>
                  <a:pt x="1083" y="1813"/>
                </a:cubicBezTo>
                <a:cubicBezTo>
                  <a:pt x="935" y="1813"/>
                  <a:pt x="786" y="1878"/>
                  <a:pt x="691" y="1993"/>
                </a:cubicBezTo>
                <a:cubicBezTo>
                  <a:pt x="0" y="2838"/>
                  <a:pt x="2366" y="2903"/>
                  <a:pt x="2748" y="2933"/>
                </a:cubicBezTo>
                <a:cubicBezTo>
                  <a:pt x="3137" y="2965"/>
                  <a:pt x="3528" y="2979"/>
                  <a:pt x="3918" y="2979"/>
                </a:cubicBezTo>
                <a:cubicBezTo>
                  <a:pt x="4622" y="2979"/>
                  <a:pt x="5326" y="2932"/>
                  <a:pt x="6024" y="2853"/>
                </a:cubicBezTo>
                <a:cubicBezTo>
                  <a:pt x="6369" y="2813"/>
                  <a:pt x="6754" y="2740"/>
                  <a:pt x="6944" y="2452"/>
                </a:cubicBezTo>
                <a:cubicBezTo>
                  <a:pt x="7039" y="2308"/>
                  <a:pt x="7068" y="2133"/>
                  <a:pt x="7096" y="1963"/>
                </a:cubicBezTo>
                <a:cubicBezTo>
                  <a:pt x="7140" y="1692"/>
                  <a:pt x="7182" y="1399"/>
                  <a:pt x="7060" y="1152"/>
                </a:cubicBezTo>
                <a:cubicBezTo>
                  <a:pt x="6963" y="953"/>
                  <a:pt x="6771" y="814"/>
                  <a:pt x="6581" y="699"/>
                </a:cubicBezTo>
                <a:cubicBezTo>
                  <a:pt x="6466" y="630"/>
                  <a:pt x="6344" y="567"/>
                  <a:pt x="6211" y="549"/>
                </a:cubicBezTo>
                <a:cubicBezTo>
                  <a:pt x="6188" y="546"/>
                  <a:pt x="6165" y="545"/>
                  <a:pt x="6142" y="545"/>
                </a:cubicBezTo>
                <a:cubicBezTo>
                  <a:pt x="5750" y="545"/>
                  <a:pt x="5464" y="958"/>
                  <a:pt x="5273" y="1318"/>
                </a:cubicBezTo>
                <a:cubicBezTo>
                  <a:pt x="5141" y="1236"/>
                  <a:pt x="4987" y="1196"/>
                  <a:pt x="4833" y="1196"/>
                </a:cubicBezTo>
                <a:cubicBezTo>
                  <a:pt x="4663" y="1196"/>
                  <a:pt x="4493" y="1245"/>
                  <a:pt x="4353" y="1342"/>
                </a:cubicBezTo>
                <a:cubicBezTo>
                  <a:pt x="4430" y="877"/>
                  <a:pt x="4190" y="376"/>
                  <a:pt x="3779" y="144"/>
                </a:cubicBezTo>
                <a:cubicBezTo>
                  <a:pt x="3608" y="47"/>
                  <a:pt x="3413" y="0"/>
                  <a:pt x="32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2"/>
          <p:cNvSpPr/>
          <p:nvPr/>
        </p:nvSpPr>
        <p:spPr>
          <a:xfrm>
            <a:off x="4749725" y="4422794"/>
            <a:ext cx="383542" cy="710703"/>
          </a:xfrm>
          <a:custGeom>
            <a:avLst/>
            <a:gdLst/>
            <a:ahLst/>
            <a:cxnLst/>
            <a:rect l="l" t="t" r="r" b="b"/>
            <a:pathLst>
              <a:path w="2298" h="4258" extrusionOk="0">
                <a:moveTo>
                  <a:pt x="1230" y="0"/>
                </a:moveTo>
                <a:lnTo>
                  <a:pt x="142" y="3343"/>
                </a:lnTo>
                <a:cubicBezTo>
                  <a:pt x="142" y="3343"/>
                  <a:pt x="1" y="4225"/>
                  <a:pt x="1187" y="4257"/>
                </a:cubicBezTo>
                <a:cubicBezTo>
                  <a:pt x="1187" y="4257"/>
                  <a:pt x="2297" y="4171"/>
                  <a:pt x="2232" y="3365"/>
                </a:cubicBezTo>
                <a:cubicBezTo>
                  <a:pt x="2165" y="2559"/>
                  <a:pt x="1230" y="0"/>
                  <a:pt x="12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4" name="Google Shape;804;p42"/>
          <p:cNvGrpSpPr/>
          <p:nvPr/>
        </p:nvGrpSpPr>
        <p:grpSpPr>
          <a:xfrm>
            <a:off x="7664383" y="1497690"/>
            <a:ext cx="1382562" cy="550827"/>
            <a:chOff x="7506559" y="1715926"/>
            <a:chExt cx="407607" cy="162404"/>
          </a:xfrm>
        </p:grpSpPr>
        <p:sp>
          <p:nvSpPr>
            <p:cNvPr id="805" name="Google Shape;805;p42"/>
            <p:cNvSpPr/>
            <p:nvPr/>
          </p:nvSpPr>
          <p:spPr>
            <a:xfrm>
              <a:off x="7506559" y="1715926"/>
              <a:ext cx="407607" cy="162404"/>
            </a:xfrm>
            <a:custGeom>
              <a:avLst/>
              <a:gdLst/>
              <a:ahLst/>
              <a:cxnLst/>
              <a:rect l="l" t="t" r="r" b="b"/>
              <a:pathLst>
                <a:path w="11111" h="4427" extrusionOk="0">
                  <a:moveTo>
                    <a:pt x="6658" y="0"/>
                  </a:moveTo>
                  <a:cubicBezTo>
                    <a:pt x="4867" y="0"/>
                    <a:pt x="4349" y="1184"/>
                    <a:pt x="4301" y="1709"/>
                  </a:cubicBezTo>
                  <a:cubicBezTo>
                    <a:pt x="4301" y="1709"/>
                    <a:pt x="4355" y="790"/>
                    <a:pt x="3383" y="790"/>
                  </a:cubicBezTo>
                  <a:cubicBezTo>
                    <a:pt x="2411" y="790"/>
                    <a:pt x="2077" y="1534"/>
                    <a:pt x="2311" y="2497"/>
                  </a:cubicBezTo>
                  <a:cubicBezTo>
                    <a:pt x="2311" y="2497"/>
                    <a:pt x="2311" y="2497"/>
                    <a:pt x="2311" y="2497"/>
                  </a:cubicBezTo>
                  <a:cubicBezTo>
                    <a:pt x="2309" y="2497"/>
                    <a:pt x="1730" y="2235"/>
                    <a:pt x="1175" y="2235"/>
                  </a:cubicBezTo>
                  <a:cubicBezTo>
                    <a:pt x="619" y="2235"/>
                    <a:pt x="86" y="2497"/>
                    <a:pt x="178" y="3549"/>
                  </a:cubicBezTo>
                  <a:cubicBezTo>
                    <a:pt x="178" y="3549"/>
                    <a:pt x="1" y="4426"/>
                    <a:pt x="2944" y="4426"/>
                  </a:cubicBezTo>
                  <a:lnTo>
                    <a:pt x="9691" y="4426"/>
                  </a:lnTo>
                  <a:cubicBezTo>
                    <a:pt x="9691" y="4426"/>
                    <a:pt x="11111" y="4393"/>
                    <a:pt x="11111" y="3007"/>
                  </a:cubicBezTo>
                  <a:cubicBezTo>
                    <a:pt x="11111" y="2179"/>
                    <a:pt x="10477" y="1862"/>
                    <a:pt x="9873" y="1862"/>
                  </a:cubicBezTo>
                  <a:cubicBezTo>
                    <a:pt x="9466" y="1862"/>
                    <a:pt x="9073" y="2006"/>
                    <a:pt x="8898" y="2235"/>
                  </a:cubicBezTo>
                  <a:cubicBezTo>
                    <a:pt x="8898" y="2235"/>
                    <a:pt x="8450" y="0"/>
                    <a:pt x="6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2"/>
            <p:cNvSpPr/>
            <p:nvPr/>
          </p:nvSpPr>
          <p:spPr>
            <a:xfrm>
              <a:off x="7506559" y="1819525"/>
              <a:ext cx="399793" cy="58806"/>
            </a:xfrm>
            <a:custGeom>
              <a:avLst/>
              <a:gdLst/>
              <a:ahLst/>
              <a:cxnLst/>
              <a:rect l="l" t="t" r="r" b="b"/>
              <a:pathLst>
                <a:path w="10898" h="1603" extrusionOk="0">
                  <a:moveTo>
                    <a:pt x="243" y="1"/>
                  </a:moveTo>
                  <a:lnTo>
                    <a:pt x="243" y="1"/>
                  </a:lnTo>
                  <a:cubicBezTo>
                    <a:pt x="178" y="186"/>
                    <a:pt x="151" y="422"/>
                    <a:pt x="178" y="725"/>
                  </a:cubicBezTo>
                  <a:cubicBezTo>
                    <a:pt x="178" y="725"/>
                    <a:pt x="1" y="1602"/>
                    <a:pt x="2944" y="1602"/>
                  </a:cubicBezTo>
                  <a:lnTo>
                    <a:pt x="9691" y="1602"/>
                  </a:lnTo>
                  <a:cubicBezTo>
                    <a:pt x="9691" y="1602"/>
                    <a:pt x="10501" y="1581"/>
                    <a:pt x="10898" y="974"/>
                  </a:cubicBezTo>
                  <a:cubicBezTo>
                    <a:pt x="10700" y="511"/>
                    <a:pt x="10144" y="252"/>
                    <a:pt x="9612" y="252"/>
                  </a:cubicBezTo>
                  <a:cubicBezTo>
                    <a:pt x="8897" y="252"/>
                    <a:pt x="8838" y="1118"/>
                    <a:pt x="8838" y="1118"/>
                  </a:cubicBezTo>
                  <a:cubicBezTo>
                    <a:pt x="8838" y="1118"/>
                    <a:pt x="8838" y="122"/>
                    <a:pt x="7399" y="122"/>
                  </a:cubicBezTo>
                  <a:cubicBezTo>
                    <a:pt x="5958" y="122"/>
                    <a:pt x="6121" y="1306"/>
                    <a:pt x="6121" y="1306"/>
                  </a:cubicBezTo>
                  <a:cubicBezTo>
                    <a:pt x="6121" y="1306"/>
                    <a:pt x="2817" y="1306"/>
                    <a:pt x="1352" y="1247"/>
                  </a:cubicBezTo>
                  <a:cubicBezTo>
                    <a:pt x="370" y="1208"/>
                    <a:pt x="229" y="477"/>
                    <a:pt x="243" y="1"/>
                  </a:cubicBezTo>
                  <a:close/>
                </a:path>
              </a:pathLst>
            </a:custGeom>
            <a:solidFill>
              <a:srgbClr val="212529">
                <a:alpha val="2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807;p42">
            <a:extLst>
              <a:ext uri="{FF2B5EF4-FFF2-40B4-BE49-F238E27FC236}">
                <a16:creationId xmlns:a16="http://schemas.microsoft.com/office/drawing/2014/main" id="{9BB9D6CD-29C2-7660-9E54-98A706CCFA22}"/>
              </a:ext>
            </a:extLst>
          </p:cNvPr>
          <p:cNvGrpSpPr/>
          <p:nvPr/>
        </p:nvGrpSpPr>
        <p:grpSpPr>
          <a:xfrm>
            <a:off x="7245302" y="527707"/>
            <a:ext cx="1248419" cy="497380"/>
            <a:chOff x="7506559" y="1715926"/>
            <a:chExt cx="407607" cy="162404"/>
          </a:xfrm>
        </p:grpSpPr>
        <p:sp>
          <p:nvSpPr>
            <p:cNvPr id="12" name="Google Shape;808;p42">
              <a:extLst>
                <a:ext uri="{FF2B5EF4-FFF2-40B4-BE49-F238E27FC236}">
                  <a16:creationId xmlns:a16="http://schemas.microsoft.com/office/drawing/2014/main" id="{97B06001-7F61-82D2-AE1D-C71812CCFADC}"/>
                </a:ext>
              </a:extLst>
            </p:cNvPr>
            <p:cNvSpPr/>
            <p:nvPr/>
          </p:nvSpPr>
          <p:spPr>
            <a:xfrm>
              <a:off x="7506559" y="1715926"/>
              <a:ext cx="407607" cy="162404"/>
            </a:xfrm>
            <a:custGeom>
              <a:avLst/>
              <a:gdLst/>
              <a:ahLst/>
              <a:cxnLst/>
              <a:rect l="l" t="t" r="r" b="b"/>
              <a:pathLst>
                <a:path w="11111" h="4427" extrusionOk="0">
                  <a:moveTo>
                    <a:pt x="6658" y="0"/>
                  </a:moveTo>
                  <a:cubicBezTo>
                    <a:pt x="4867" y="0"/>
                    <a:pt x="4349" y="1184"/>
                    <a:pt x="4301" y="1709"/>
                  </a:cubicBezTo>
                  <a:cubicBezTo>
                    <a:pt x="4301" y="1709"/>
                    <a:pt x="4355" y="790"/>
                    <a:pt x="3383" y="790"/>
                  </a:cubicBezTo>
                  <a:cubicBezTo>
                    <a:pt x="2411" y="790"/>
                    <a:pt x="2077" y="1534"/>
                    <a:pt x="2311" y="2497"/>
                  </a:cubicBezTo>
                  <a:cubicBezTo>
                    <a:pt x="2311" y="2497"/>
                    <a:pt x="2311" y="2497"/>
                    <a:pt x="2311" y="2497"/>
                  </a:cubicBezTo>
                  <a:cubicBezTo>
                    <a:pt x="2309" y="2497"/>
                    <a:pt x="1730" y="2235"/>
                    <a:pt x="1175" y="2235"/>
                  </a:cubicBezTo>
                  <a:cubicBezTo>
                    <a:pt x="619" y="2235"/>
                    <a:pt x="86" y="2497"/>
                    <a:pt x="178" y="3549"/>
                  </a:cubicBezTo>
                  <a:cubicBezTo>
                    <a:pt x="178" y="3549"/>
                    <a:pt x="1" y="4426"/>
                    <a:pt x="2944" y="4426"/>
                  </a:cubicBezTo>
                  <a:lnTo>
                    <a:pt x="9691" y="4426"/>
                  </a:lnTo>
                  <a:cubicBezTo>
                    <a:pt x="9691" y="4426"/>
                    <a:pt x="11111" y="4393"/>
                    <a:pt x="11111" y="3007"/>
                  </a:cubicBezTo>
                  <a:cubicBezTo>
                    <a:pt x="11111" y="2179"/>
                    <a:pt x="10477" y="1862"/>
                    <a:pt x="9873" y="1862"/>
                  </a:cubicBezTo>
                  <a:cubicBezTo>
                    <a:pt x="9466" y="1862"/>
                    <a:pt x="9073" y="2006"/>
                    <a:pt x="8898" y="2235"/>
                  </a:cubicBezTo>
                  <a:cubicBezTo>
                    <a:pt x="8898" y="2235"/>
                    <a:pt x="8450" y="0"/>
                    <a:pt x="6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09;p42">
              <a:extLst>
                <a:ext uri="{FF2B5EF4-FFF2-40B4-BE49-F238E27FC236}">
                  <a16:creationId xmlns:a16="http://schemas.microsoft.com/office/drawing/2014/main" id="{4C635588-0634-F4C7-4173-F5B07F4E2917}"/>
                </a:ext>
              </a:extLst>
            </p:cNvPr>
            <p:cNvSpPr/>
            <p:nvPr/>
          </p:nvSpPr>
          <p:spPr>
            <a:xfrm>
              <a:off x="7506559" y="1819525"/>
              <a:ext cx="399793" cy="58806"/>
            </a:xfrm>
            <a:custGeom>
              <a:avLst/>
              <a:gdLst/>
              <a:ahLst/>
              <a:cxnLst/>
              <a:rect l="l" t="t" r="r" b="b"/>
              <a:pathLst>
                <a:path w="10898" h="1603" extrusionOk="0">
                  <a:moveTo>
                    <a:pt x="243" y="1"/>
                  </a:moveTo>
                  <a:lnTo>
                    <a:pt x="243" y="1"/>
                  </a:lnTo>
                  <a:cubicBezTo>
                    <a:pt x="178" y="186"/>
                    <a:pt x="151" y="422"/>
                    <a:pt x="178" y="725"/>
                  </a:cubicBezTo>
                  <a:cubicBezTo>
                    <a:pt x="178" y="725"/>
                    <a:pt x="1" y="1602"/>
                    <a:pt x="2944" y="1602"/>
                  </a:cubicBezTo>
                  <a:lnTo>
                    <a:pt x="9691" y="1602"/>
                  </a:lnTo>
                  <a:cubicBezTo>
                    <a:pt x="9691" y="1602"/>
                    <a:pt x="10501" y="1581"/>
                    <a:pt x="10898" y="974"/>
                  </a:cubicBezTo>
                  <a:cubicBezTo>
                    <a:pt x="10700" y="511"/>
                    <a:pt x="10144" y="252"/>
                    <a:pt x="9612" y="252"/>
                  </a:cubicBezTo>
                  <a:cubicBezTo>
                    <a:pt x="8897" y="252"/>
                    <a:pt x="8838" y="1118"/>
                    <a:pt x="8838" y="1118"/>
                  </a:cubicBezTo>
                  <a:cubicBezTo>
                    <a:pt x="8838" y="1118"/>
                    <a:pt x="8838" y="122"/>
                    <a:pt x="7399" y="122"/>
                  </a:cubicBezTo>
                  <a:cubicBezTo>
                    <a:pt x="5958" y="122"/>
                    <a:pt x="6121" y="1306"/>
                    <a:pt x="6121" y="1306"/>
                  </a:cubicBezTo>
                  <a:cubicBezTo>
                    <a:pt x="6121" y="1306"/>
                    <a:pt x="2817" y="1306"/>
                    <a:pt x="1352" y="1247"/>
                  </a:cubicBezTo>
                  <a:cubicBezTo>
                    <a:pt x="370" y="1208"/>
                    <a:pt x="229" y="477"/>
                    <a:pt x="243" y="1"/>
                  </a:cubicBezTo>
                  <a:close/>
                </a:path>
              </a:pathLst>
            </a:custGeom>
            <a:solidFill>
              <a:srgbClr val="212529">
                <a:alpha val="2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809;p42">
            <a:extLst>
              <a:ext uri="{FF2B5EF4-FFF2-40B4-BE49-F238E27FC236}">
                <a16:creationId xmlns:a16="http://schemas.microsoft.com/office/drawing/2014/main" id="{9BB6AD7D-BDE2-9F53-C084-C2C9085BA94D}"/>
              </a:ext>
            </a:extLst>
          </p:cNvPr>
          <p:cNvSpPr/>
          <p:nvPr/>
        </p:nvSpPr>
        <p:spPr>
          <a:xfrm>
            <a:off x="1025572" y="4549576"/>
            <a:ext cx="1224486" cy="180100"/>
          </a:xfrm>
          <a:custGeom>
            <a:avLst/>
            <a:gdLst/>
            <a:ahLst/>
            <a:cxnLst/>
            <a:rect l="l" t="t" r="r" b="b"/>
            <a:pathLst>
              <a:path w="10898" h="1603" extrusionOk="0">
                <a:moveTo>
                  <a:pt x="243" y="1"/>
                </a:moveTo>
                <a:lnTo>
                  <a:pt x="243" y="1"/>
                </a:lnTo>
                <a:cubicBezTo>
                  <a:pt x="178" y="186"/>
                  <a:pt x="151" y="422"/>
                  <a:pt x="178" y="725"/>
                </a:cubicBezTo>
                <a:cubicBezTo>
                  <a:pt x="178" y="725"/>
                  <a:pt x="1" y="1602"/>
                  <a:pt x="2944" y="1602"/>
                </a:cubicBezTo>
                <a:lnTo>
                  <a:pt x="9691" y="1602"/>
                </a:lnTo>
                <a:cubicBezTo>
                  <a:pt x="9691" y="1602"/>
                  <a:pt x="10501" y="1581"/>
                  <a:pt x="10898" y="974"/>
                </a:cubicBezTo>
                <a:cubicBezTo>
                  <a:pt x="10700" y="511"/>
                  <a:pt x="10144" y="252"/>
                  <a:pt x="9612" y="252"/>
                </a:cubicBezTo>
                <a:cubicBezTo>
                  <a:pt x="8897" y="252"/>
                  <a:pt x="8838" y="1118"/>
                  <a:pt x="8838" y="1118"/>
                </a:cubicBezTo>
                <a:cubicBezTo>
                  <a:pt x="8838" y="1118"/>
                  <a:pt x="8838" y="122"/>
                  <a:pt x="7399" y="122"/>
                </a:cubicBezTo>
                <a:cubicBezTo>
                  <a:pt x="5958" y="122"/>
                  <a:pt x="6121" y="1306"/>
                  <a:pt x="6121" y="1306"/>
                </a:cubicBezTo>
                <a:cubicBezTo>
                  <a:pt x="6121" y="1306"/>
                  <a:pt x="2817" y="1306"/>
                  <a:pt x="1352" y="1247"/>
                </a:cubicBezTo>
                <a:cubicBezTo>
                  <a:pt x="370" y="1208"/>
                  <a:pt x="229" y="477"/>
                  <a:pt x="243" y="1"/>
                </a:cubicBezTo>
                <a:close/>
              </a:path>
            </a:pathLst>
          </a:custGeom>
          <a:solidFill>
            <a:srgbClr val="212529">
              <a:alpha val="21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807;p42">
            <a:extLst>
              <a:ext uri="{FF2B5EF4-FFF2-40B4-BE49-F238E27FC236}">
                <a16:creationId xmlns:a16="http://schemas.microsoft.com/office/drawing/2014/main" id="{7C9839F4-5808-18F8-790E-F31393D3C44F}"/>
              </a:ext>
            </a:extLst>
          </p:cNvPr>
          <p:cNvGrpSpPr/>
          <p:nvPr/>
        </p:nvGrpSpPr>
        <p:grpSpPr>
          <a:xfrm>
            <a:off x="5126387" y="210424"/>
            <a:ext cx="1248419" cy="497380"/>
            <a:chOff x="7506559" y="1715926"/>
            <a:chExt cx="407607" cy="162404"/>
          </a:xfrm>
        </p:grpSpPr>
        <p:sp>
          <p:nvSpPr>
            <p:cNvPr id="18" name="Google Shape;808;p42">
              <a:extLst>
                <a:ext uri="{FF2B5EF4-FFF2-40B4-BE49-F238E27FC236}">
                  <a16:creationId xmlns:a16="http://schemas.microsoft.com/office/drawing/2014/main" id="{7D6FBF92-D874-E69E-1A69-2A3D62A65D24}"/>
                </a:ext>
              </a:extLst>
            </p:cNvPr>
            <p:cNvSpPr/>
            <p:nvPr/>
          </p:nvSpPr>
          <p:spPr>
            <a:xfrm>
              <a:off x="7506559" y="1715926"/>
              <a:ext cx="407607" cy="162404"/>
            </a:xfrm>
            <a:custGeom>
              <a:avLst/>
              <a:gdLst/>
              <a:ahLst/>
              <a:cxnLst/>
              <a:rect l="l" t="t" r="r" b="b"/>
              <a:pathLst>
                <a:path w="11111" h="4427" extrusionOk="0">
                  <a:moveTo>
                    <a:pt x="6658" y="0"/>
                  </a:moveTo>
                  <a:cubicBezTo>
                    <a:pt x="4867" y="0"/>
                    <a:pt x="4349" y="1184"/>
                    <a:pt x="4301" y="1709"/>
                  </a:cubicBezTo>
                  <a:cubicBezTo>
                    <a:pt x="4301" y="1709"/>
                    <a:pt x="4355" y="790"/>
                    <a:pt x="3383" y="790"/>
                  </a:cubicBezTo>
                  <a:cubicBezTo>
                    <a:pt x="2411" y="790"/>
                    <a:pt x="2077" y="1534"/>
                    <a:pt x="2311" y="2497"/>
                  </a:cubicBezTo>
                  <a:cubicBezTo>
                    <a:pt x="2311" y="2497"/>
                    <a:pt x="2311" y="2497"/>
                    <a:pt x="2311" y="2497"/>
                  </a:cubicBezTo>
                  <a:cubicBezTo>
                    <a:pt x="2309" y="2497"/>
                    <a:pt x="1730" y="2235"/>
                    <a:pt x="1175" y="2235"/>
                  </a:cubicBezTo>
                  <a:cubicBezTo>
                    <a:pt x="619" y="2235"/>
                    <a:pt x="86" y="2497"/>
                    <a:pt x="178" y="3549"/>
                  </a:cubicBezTo>
                  <a:cubicBezTo>
                    <a:pt x="178" y="3549"/>
                    <a:pt x="1" y="4426"/>
                    <a:pt x="2944" y="4426"/>
                  </a:cubicBezTo>
                  <a:lnTo>
                    <a:pt x="9691" y="4426"/>
                  </a:lnTo>
                  <a:cubicBezTo>
                    <a:pt x="9691" y="4426"/>
                    <a:pt x="11111" y="4393"/>
                    <a:pt x="11111" y="3007"/>
                  </a:cubicBezTo>
                  <a:cubicBezTo>
                    <a:pt x="11111" y="2179"/>
                    <a:pt x="10477" y="1862"/>
                    <a:pt x="9873" y="1862"/>
                  </a:cubicBezTo>
                  <a:cubicBezTo>
                    <a:pt x="9466" y="1862"/>
                    <a:pt x="9073" y="2006"/>
                    <a:pt x="8898" y="2235"/>
                  </a:cubicBezTo>
                  <a:cubicBezTo>
                    <a:pt x="8898" y="2235"/>
                    <a:pt x="8450" y="0"/>
                    <a:pt x="6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09;p42">
              <a:extLst>
                <a:ext uri="{FF2B5EF4-FFF2-40B4-BE49-F238E27FC236}">
                  <a16:creationId xmlns:a16="http://schemas.microsoft.com/office/drawing/2014/main" id="{C22AE3B3-EAA3-C1D3-BE39-89750725A095}"/>
                </a:ext>
              </a:extLst>
            </p:cNvPr>
            <p:cNvSpPr/>
            <p:nvPr/>
          </p:nvSpPr>
          <p:spPr>
            <a:xfrm>
              <a:off x="7506559" y="1819525"/>
              <a:ext cx="399793" cy="58806"/>
            </a:xfrm>
            <a:custGeom>
              <a:avLst/>
              <a:gdLst/>
              <a:ahLst/>
              <a:cxnLst/>
              <a:rect l="l" t="t" r="r" b="b"/>
              <a:pathLst>
                <a:path w="10898" h="1603" extrusionOk="0">
                  <a:moveTo>
                    <a:pt x="243" y="1"/>
                  </a:moveTo>
                  <a:lnTo>
                    <a:pt x="243" y="1"/>
                  </a:lnTo>
                  <a:cubicBezTo>
                    <a:pt x="178" y="186"/>
                    <a:pt x="151" y="422"/>
                    <a:pt x="178" y="725"/>
                  </a:cubicBezTo>
                  <a:cubicBezTo>
                    <a:pt x="178" y="725"/>
                    <a:pt x="1" y="1602"/>
                    <a:pt x="2944" y="1602"/>
                  </a:cubicBezTo>
                  <a:lnTo>
                    <a:pt x="9691" y="1602"/>
                  </a:lnTo>
                  <a:cubicBezTo>
                    <a:pt x="9691" y="1602"/>
                    <a:pt x="10501" y="1581"/>
                    <a:pt x="10898" y="974"/>
                  </a:cubicBezTo>
                  <a:cubicBezTo>
                    <a:pt x="10700" y="511"/>
                    <a:pt x="10144" y="252"/>
                    <a:pt x="9612" y="252"/>
                  </a:cubicBezTo>
                  <a:cubicBezTo>
                    <a:pt x="8897" y="252"/>
                    <a:pt x="8838" y="1118"/>
                    <a:pt x="8838" y="1118"/>
                  </a:cubicBezTo>
                  <a:cubicBezTo>
                    <a:pt x="8838" y="1118"/>
                    <a:pt x="8838" y="122"/>
                    <a:pt x="7399" y="122"/>
                  </a:cubicBezTo>
                  <a:cubicBezTo>
                    <a:pt x="5958" y="122"/>
                    <a:pt x="6121" y="1306"/>
                    <a:pt x="6121" y="1306"/>
                  </a:cubicBezTo>
                  <a:cubicBezTo>
                    <a:pt x="6121" y="1306"/>
                    <a:pt x="2817" y="1306"/>
                    <a:pt x="1352" y="1247"/>
                  </a:cubicBezTo>
                  <a:cubicBezTo>
                    <a:pt x="370" y="1208"/>
                    <a:pt x="229" y="477"/>
                    <a:pt x="243" y="1"/>
                  </a:cubicBezTo>
                  <a:close/>
                </a:path>
              </a:pathLst>
            </a:custGeom>
            <a:solidFill>
              <a:srgbClr val="212529">
                <a:alpha val="2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807;p42">
            <a:extLst>
              <a:ext uri="{FF2B5EF4-FFF2-40B4-BE49-F238E27FC236}">
                <a16:creationId xmlns:a16="http://schemas.microsoft.com/office/drawing/2014/main" id="{24E98B2E-E51B-D33F-529D-D7691002A7CD}"/>
              </a:ext>
            </a:extLst>
          </p:cNvPr>
          <p:cNvGrpSpPr/>
          <p:nvPr/>
        </p:nvGrpSpPr>
        <p:grpSpPr>
          <a:xfrm>
            <a:off x="26929" y="1351688"/>
            <a:ext cx="1248419" cy="497380"/>
            <a:chOff x="7506559" y="1715926"/>
            <a:chExt cx="407607" cy="162404"/>
          </a:xfrm>
        </p:grpSpPr>
        <p:sp>
          <p:nvSpPr>
            <p:cNvPr id="21" name="Google Shape;808;p42">
              <a:extLst>
                <a:ext uri="{FF2B5EF4-FFF2-40B4-BE49-F238E27FC236}">
                  <a16:creationId xmlns:a16="http://schemas.microsoft.com/office/drawing/2014/main" id="{D0E75EF9-52C2-074D-7A1E-49F054585B01}"/>
                </a:ext>
              </a:extLst>
            </p:cNvPr>
            <p:cNvSpPr/>
            <p:nvPr/>
          </p:nvSpPr>
          <p:spPr>
            <a:xfrm>
              <a:off x="7506559" y="1715926"/>
              <a:ext cx="407607" cy="162404"/>
            </a:xfrm>
            <a:custGeom>
              <a:avLst/>
              <a:gdLst/>
              <a:ahLst/>
              <a:cxnLst/>
              <a:rect l="l" t="t" r="r" b="b"/>
              <a:pathLst>
                <a:path w="11111" h="4427" extrusionOk="0">
                  <a:moveTo>
                    <a:pt x="6658" y="0"/>
                  </a:moveTo>
                  <a:cubicBezTo>
                    <a:pt x="4867" y="0"/>
                    <a:pt x="4349" y="1184"/>
                    <a:pt x="4301" y="1709"/>
                  </a:cubicBezTo>
                  <a:cubicBezTo>
                    <a:pt x="4301" y="1709"/>
                    <a:pt x="4355" y="790"/>
                    <a:pt x="3383" y="790"/>
                  </a:cubicBezTo>
                  <a:cubicBezTo>
                    <a:pt x="2411" y="790"/>
                    <a:pt x="2077" y="1534"/>
                    <a:pt x="2311" y="2497"/>
                  </a:cubicBezTo>
                  <a:cubicBezTo>
                    <a:pt x="2311" y="2497"/>
                    <a:pt x="2311" y="2497"/>
                    <a:pt x="2311" y="2497"/>
                  </a:cubicBezTo>
                  <a:cubicBezTo>
                    <a:pt x="2309" y="2497"/>
                    <a:pt x="1730" y="2235"/>
                    <a:pt x="1175" y="2235"/>
                  </a:cubicBezTo>
                  <a:cubicBezTo>
                    <a:pt x="619" y="2235"/>
                    <a:pt x="86" y="2497"/>
                    <a:pt x="178" y="3549"/>
                  </a:cubicBezTo>
                  <a:cubicBezTo>
                    <a:pt x="178" y="3549"/>
                    <a:pt x="1" y="4426"/>
                    <a:pt x="2944" y="4426"/>
                  </a:cubicBezTo>
                  <a:lnTo>
                    <a:pt x="9691" y="4426"/>
                  </a:lnTo>
                  <a:cubicBezTo>
                    <a:pt x="9691" y="4426"/>
                    <a:pt x="11111" y="4393"/>
                    <a:pt x="11111" y="3007"/>
                  </a:cubicBezTo>
                  <a:cubicBezTo>
                    <a:pt x="11111" y="2179"/>
                    <a:pt x="10477" y="1862"/>
                    <a:pt x="9873" y="1862"/>
                  </a:cubicBezTo>
                  <a:cubicBezTo>
                    <a:pt x="9466" y="1862"/>
                    <a:pt x="9073" y="2006"/>
                    <a:pt x="8898" y="2235"/>
                  </a:cubicBezTo>
                  <a:cubicBezTo>
                    <a:pt x="8898" y="2235"/>
                    <a:pt x="8450" y="0"/>
                    <a:pt x="6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09;p42">
              <a:extLst>
                <a:ext uri="{FF2B5EF4-FFF2-40B4-BE49-F238E27FC236}">
                  <a16:creationId xmlns:a16="http://schemas.microsoft.com/office/drawing/2014/main" id="{99F7C911-E2AF-66C8-890C-96C02B9E91D7}"/>
                </a:ext>
              </a:extLst>
            </p:cNvPr>
            <p:cNvSpPr/>
            <p:nvPr/>
          </p:nvSpPr>
          <p:spPr>
            <a:xfrm>
              <a:off x="7506559" y="1819525"/>
              <a:ext cx="399793" cy="58806"/>
            </a:xfrm>
            <a:custGeom>
              <a:avLst/>
              <a:gdLst/>
              <a:ahLst/>
              <a:cxnLst/>
              <a:rect l="l" t="t" r="r" b="b"/>
              <a:pathLst>
                <a:path w="10898" h="1603" extrusionOk="0">
                  <a:moveTo>
                    <a:pt x="243" y="1"/>
                  </a:moveTo>
                  <a:lnTo>
                    <a:pt x="243" y="1"/>
                  </a:lnTo>
                  <a:cubicBezTo>
                    <a:pt x="178" y="186"/>
                    <a:pt x="151" y="422"/>
                    <a:pt x="178" y="725"/>
                  </a:cubicBezTo>
                  <a:cubicBezTo>
                    <a:pt x="178" y="725"/>
                    <a:pt x="1" y="1602"/>
                    <a:pt x="2944" y="1602"/>
                  </a:cubicBezTo>
                  <a:lnTo>
                    <a:pt x="9691" y="1602"/>
                  </a:lnTo>
                  <a:cubicBezTo>
                    <a:pt x="9691" y="1602"/>
                    <a:pt x="10501" y="1581"/>
                    <a:pt x="10898" y="974"/>
                  </a:cubicBezTo>
                  <a:cubicBezTo>
                    <a:pt x="10700" y="511"/>
                    <a:pt x="10144" y="252"/>
                    <a:pt x="9612" y="252"/>
                  </a:cubicBezTo>
                  <a:cubicBezTo>
                    <a:pt x="8897" y="252"/>
                    <a:pt x="8838" y="1118"/>
                    <a:pt x="8838" y="1118"/>
                  </a:cubicBezTo>
                  <a:cubicBezTo>
                    <a:pt x="8838" y="1118"/>
                    <a:pt x="8838" y="122"/>
                    <a:pt x="7399" y="122"/>
                  </a:cubicBezTo>
                  <a:cubicBezTo>
                    <a:pt x="5958" y="122"/>
                    <a:pt x="6121" y="1306"/>
                    <a:pt x="6121" y="1306"/>
                  </a:cubicBezTo>
                  <a:cubicBezTo>
                    <a:pt x="6121" y="1306"/>
                    <a:pt x="2817" y="1306"/>
                    <a:pt x="1352" y="1247"/>
                  </a:cubicBezTo>
                  <a:cubicBezTo>
                    <a:pt x="370" y="1208"/>
                    <a:pt x="229" y="477"/>
                    <a:pt x="243" y="1"/>
                  </a:cubicBezTo>
                  <a:close/>
                </a:path>
              </a:pathLst>
            </a:custGeom>
            <a:solidFill>
              <a:srgbClr val="212529">
                <a:alpha val="21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Title 2">
            <a:extLst>
              <a:ext uri="{FF2B5EF4-FFF2-40B4-BE49-F238E27FC236}">
                <a16:creationId xmlns:a16="http://schemas.microsoft.com/office/drawing/2014/main" id="{5DA2C587-4536-1134-56A8-13DBAABEF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9" y="195027"/>
            <a:ext cx="8368363" cy="409459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Clouds are troublemakers!</a:t>
            </a:r>
            <a:endParaRPr lang="x-none" sz="28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7EBC9466-7BDC-406E-FCFA-D919676FEEBB}"/>
              </a:ext>
            </a:extLst>
          </p:cNvPr>
          <p:cNvSpPr txBox="1">
            <a:spLocks/>
          </p:cNvSpPr>
          <p:nvPr/>
        </p:nvSpPr>
        <p:spPr>
          <a:xfrm>
            <a:off x="-59953" y="4743743"/>
            <a:ext cx="8368363" cy="40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6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l"/>
            <a:r>
              <a:rPr lang="en-US" sz="1050" b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Rogozovsky et al. 2023</a:t>
            </a:r>
            <a:endParaRPr lang="x-none" sz="1050" b="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153D257E-553B-39E7-ACCD-F4E2DA9D30A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355" r="31586"/>
          <a:stretch/>
        </p:blipFill>
        <p:spPr>
          <a:xfrm>
            <a:off x="2684203" y="1222109"/>
            <a:ext cx="3571572" cy="2699281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27DBA63-501E-EA7A-DD2A-22F753D14CFF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-73446" y="0"/>
            <a:ext cx="8368363" cy="1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What the vertical aspect can tell us?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F50C0434-5E31-6558-452A-B12F4FABB057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775637" y="4765514"/>
            <a:ext cx="8368363" cy="40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6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l"/>
            <a:r>
              <a:rPr lang="en-US" sz="1050" b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Rogozovsky et al. 2023</a:t>
            </a:r>
            <a:endParaRPr lang="x-none" sz="1050" b="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C85574C4-3313-76F3-479D-A29CF539C51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414"/>
          <a:stretch/>
        </p:blipFill>
        <p:spPr>
          <a:xfrm>
            <a:off x="6255774" y="1222109"/>
            <a:ext cx="2888226" cy="2699281"/>
          </a:xfrm>
          <a:prstGeom prst="rect">
            <a:avLst/>
          </a:prstGeom>
        </p:spPr>
      </p:pic>
      <p:pic>
        <p:nvPicPr>
          <p:cNvPr id="4" name="Picture 3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C7B03B2D-8817-9205-0FE9-2F626BE3433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672"/>
          <a:stretch/>
        </p:blipFill>
        <p:spPr>
          <a:xfrm>
            <a:off x="2455" y="1226303"/>
            <a:ext cx="2681748" cy="26992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677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7" name="Google Shape;857;p44"/>
          <p:cNvGrpSpPr/>
          <p:nvPr/>
        </p:nvGrpSpPr>
        <p:grpSpPr>
          <a:xfrm>
            <a:off x="688155" y="4218164"/>
            <a:ext cx="399597" cy="739708"/>
            <a:chOff x="3264220" y="3656054"/>
            <a:chExt cx="513225" cy="950049"/>
          </a:xfrm>
        </p:grpSpPr>
        <p:sp>
          <p:nvSpPr>
            <p:cNvPr id="858" name="Google Shape;858;p44"/>
            <p:cNvSpPr/>
            <p:nvPr/>
          </p:nvSpPr>
          <p:spPr>
            <a:xfrm>
              <a:off x="3490039" y="4333706"/>
              <a:ext cx="59083" cy="272397"/>
            </a:xfrm>
            <a:custGeom>
              <a:avLst/>
              <a:gdLst/>
              <a:ahLst/>
              <a:cxnLst/>
              <a:rect l="l" t="t" r="r" b="b"/>
              <a:pathLst>
                <a:path w="354" h="1632" extrusionOk="0">
                  <a:moveTo>
                    <a:pt x="1" y="1"/>
                  </a:moveTo>
                  <a:lnTo>
                    <a:pt x="1" y="1631"/>
                  </a:lnTo>
                  <a:lnTo>
                    <a:pt x="354" y="1631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4"/>
            <p:cNvSpPr/>
            <p:nvPr/>
          </p:nvSpPr>
          <p:spPr>
            <a:xfrm>
              <a:off x="3264220" y="3656054"/>
              <a:ext cx="513225" cy="740913"/>
            </a:xfrm>
            <a:custGeom>
              <a:avLst/>
              <a:gdLst/>
              <a:ahLst/>
              <a:cxnLst/>
              <a:rect l="l" t="t" r="r" b="b"/>
              <a:pathLst>
                <a:path w="3075" h="4439" extrusionOk="0">
                  <a:moveTo>
                    <a:pt x="1525" y="0"/>
                  </a:moveTo>
                  <a:cubicBezTo>
                    <a:pt x="1525" y="0"/>
                    <a:pt x="1032" y="309"/>
                    <a:pt x="745" y="1651"/>
                  </a:cubicBezTo>
                  <a:cubicBezTo>
                    <a:pt x="458" y="2993"/>
                    <a:pt x="0" y="4439"/>
                    <a:pt x="1525" y="4439"/>
                  </a:cubicBezTo>
                  <a:cubicBezTo>
                    <a:pt x="3074" y="4438"/>
                    <a:pt x="2593" y="2993"/>
                    <a:pt x="2306" y="1651"/>
                  </a:cubicBezTo>
                  <a:cubicBezTo>
                    <a:pt x="2019" y="310"/>
                    <a:pt x="1525" y="0"/>
                    <a:pt x="1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0" name="Google Shape;860;p44"/>
          <p:cNvGrpSpPr/>
          <p:nvPr/>
        </p:nvGrpSpPr>
        <p:grpSpPr>
          <a:xfrm>
            <a:off x="71231" y="4377958"/>
            <a:ext cx="299405" cy="554261"/>
            <a:chOff x="3013199" y="3430059"/>
            <a:chExt cx="384543" cy="711869"/>
          </a:xfrm>
        </p:grpSpPr>
        <p:sp>
          <p:nvSpPr>
            <p:cNvPr id="861" name="Google Shape;861;p44"/>
            <p:cNvSpPr/>
            <p:nvPr/>
          </p:nvSpPr>
          <p:spPr>
            <a:xfrm>
              <a:off x="3182438" y="3937630"/>
              <a:ext cx="44396" cy="204298"/>
            </a:xfrm>
            <a:custGeom>
              <a:avLst/>
              <a:gdLst/>
              <a:ahLst/>
              <a:cxnLst/>
              <a:rect l="l" t="t" r="r" b="b"/>
              <a:pathLst>
                <a:path w="266" h="1224" extrusionOk="0">
                  <a:moveTo>
                    <a:pt x="0" y="1"/>
                  </a:moveTo>
                  <a:lnTo>
                    <a:pt x="0" y="1223"/>
                  </a:lnTo>
                  <a:lnTo>
                    <a:pt x="266" y="1223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4"/>
            <p:cNvSpPr/>
            <p:nvPr/>
          </p:nvSpPr>
          <p:spPr>
            <a:xfrm>
              <a:off x="3013199" y="3430059"/>
              <a:ext cx="384543" cy="555143"/>
            </a:xfrm>
            <a:custGeom>
              <a:avLst/>
              <a:gdLst/>
              <a:ahLst/>
              <a:cxnLst/>
              <a:rect l="l" t="t" r="r" b="b"/>
              <a:pathLst>
                <a:path w="2304" h="3326" extrusionOk="0">
                  <a:moveTo>
                    <a:pt x="1144" y="0"/>
                  </a:moveTo>
                  <a:cubicBezTo>
                    <a:pt x="1144" y="0"/>
                    <a:pt x="774" y="233"/>
                    <a:pt x="559" y="1238"/>
                  </a:cubicBezTo>
                  <a:cubicBezTo>
                    <a:pt x="344" y="2242"/>
                    <a:pt x="1" y="3326"/>
                    <a:pt x="1144" y="3326"/>
                  </a:cubicBezTo>
                  <a:cubicBezTo>
                    <a:pt x="2304" y="3326"/>
                    <a:pt x="1943" y="2243"/>
                    <a:pt x="1728" y="1238"/>
                  </a:cubicBezTo>
                  <a:cubicBezTo>
                    <a:pt x="1513" y="233"/>
                    <a:pt x="1144" y="0"/>
                    <a:pt x="1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3" name="Google Shape;863;p44"/>
          <p:cNvGrpSpPr/>
          <p:nvPr/>
        </p:nvGrpSpPr>
        <p:grpSpPr>
          <a:xfrm>
            <a:off x="324743" y="4080394"/>
            <a:ext cx="457815" cy="847442"/>
            <a:chOff x="3724035" y="3879713"/>
            <a:chExt cx="587998" cy="1088417"/>
          </a:xfrm>
        </p:grpSpPr>
        <p:sp>
          <p:nvSpPr>
            <p:cNvPr id="864" name="Google Shape;864;p44"/>
            <p:cNvSpPr/>
            <p:nvPr/>
          </p:nvSpPr>
          <p:spPr>
            <a:xfrm>
              <a:off x="3982901" y="4656008"/>
              <a:ext cx="67596" cy="312122"/>
            </a:xfrm>
            <a:custGeom>
              <a:avLst/>
              <a:gdLst/>
              <a:ahLst/>
              <a:cxnLst/>
              <a:rect l="l" t="t" r="r" b="b"/>
              <a:pathLst>
                <a:path w="405" h="1870" extrusionOk="0">
                  <a:moveTo>
                    <a:pt x="0" y="1"/>
                  </a:moveTo>
                  <a:lnTo>
                    <a:pt x="0" y="1870"/>
                  </a:lnTo>
                  <a:lnTo>
                    <a:pt x="404" y="1870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4"/>
            <p:cNvSpPr/>
            <p:nvPr/>
          </p:nvSpPr>
          <p:spPr>
            <a:xfrm>
              <a:off x="3724035" y="3879713"/>
              <a:ext cx="587998" cy="848737"/>
            </a:xfrm>
            <a:custGeom>
              <a:avLst/>
              <a:gdLst/>
              <a:ahLst/>
              <a:cxnLst/>
              <a:rect l="l" t="t" r="r" b="b"/>
              <a:pathLst>
                <a:path w="3523" h="5085" extrusionOk="0">
                  <a:moveTo>
                    <a:pt x="1748" y="0"/>
                  </a:moveTo>
                  <a:cubicBezTo>
                    <a:pt x="1748" y="0"/>
                    <a:pt x="1183" y="355"/>
                    <a:pt x="854" y="1892"/>
                  </a:cubicBezTo>
                  <a:cubicBezTo>
                    <a:pt x="525" y="3430"/>
                    <a:pt x="1" y="5084"/>
                    <a:pt x="1748" y="5084"/>
                  </a:cubicBezTo>
                  <a:cubicBezTo>
                    <a:pt x="1749" y="5084"/>
                    <a:pt x="1749" y="5084"/>
                    <a:pt x="1750" y="5084"/>
                  </a:cubicBezTo>
                  <a:cubicBezTo>
                    <a:pt x="3523" y="5084"/>
                    <a:pt x="2971" y="3429"/>
                    <a:pt x="2642" y="1892"/>
                  </a:cubicBezTo>
                  <a:cubicBezTo>
                    <a:pt x="2313" y="355"/>
                    <a:pt x="1748" y="0"/>
                    <a:pt x="17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Picture 12" descr="A chart of different layers of air&#10;&#10;Description automatically generated with medium confidence">
            <a:extLst>
              <a:ext uri="{FF2B5EF4-FFF2-40B4-BE49-F238E27FC236}">
                <a16:creationId xmlns:a16="http://schemas.microsoft.com/office/drawing/2014/main" id="{AE0A6980-58C5-7E0F-CF71-20659F7C59C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8183" y="561135"/>
            <a:ext cx="5936899" cy="4021230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69CDA2A-CCE5-47A6-5B46-58ABFEA3E995}"/>
              </a:ext>
            </a:extLst>
          </p:cNvPr>
          <p:cNvSpPr txBox="1">
            <a:spLocks/>
          </p:cNvSpPr>
          <p:nvPr/>
        </p:nvSpPr>
        <p:spPr>
          <a:xfrm>
            <a:off x="-109446" y="-79136"/>
            <a:ext cx="8368363" cy="1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What the vertical aspect can tell us?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5B90BD3A-AD66-17E7-1DA2-DA1AF10CDF80}"/>
              </a:ext>
            </a:extLst>
          </p:cNvPr>
          <p:cNvSpPr txBox="1">
            <a:spLocks/>
          </p:cNvSpPr>
          <p:nvPr/>
        </p:nvSpPr>
        <p:spPr>
          <a:xfrm>
            <a:off x="0" y="4753143"/>
            <a:ext cx="8368363" cy="40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6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l"/>
            <a:r>
              <a:rPr lang="en-US" sz="1050" b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Rogozovsky et al. 2023</a:t>
            </a:r>
            <a:endParaRPr lang="x-none" sz="1050" b="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1A2E3-4D00-5E67-85E2-957729DA7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8DD9956-AF75-7EB6-83E5-91F470DFF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675" y="1723351"/>
            <a:ext cx="5166325" cy="287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65D7C994-9D6E-9231-91AD-200A747358A8}"/>
              </a:ext>
            </a:extLst>
          </p:cNvPr>
          <p:cNvSpPr txBox="1">
            <a:spLocks/>
          </p:cNvSpPr>
          <p:nvPr/>
        </p:nvSpPr>
        <p:spPr>
          <a:xfrm>
            <a:off x="0" y="95376"/>
            <a:ext cx="8368363" cy="40945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The Aerosol uncertainty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E61069-B319-EEB9-634D-90979F6DA21D}"/>
              </a:ext>
            </a:extLst>
          </p:cNvPr>
          <p:cNvSpPr txBox="1"/>
          <p:nvPr/>
        </p:nvSpPr>
        <p:spPr>
          <a:xfrm>
            <a:off x="5262092" y="4889584"/>
            <a:ext cx="4572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IPCC Sixth Assessment Report 2021. chapter 7, figure 7.6.</a:t>
            </a:r>
            <a:endParaRPr lang="en-IL" sz="105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  <a:sym typeface="Poppins"/>
            </a:endParaRPr>
          </a:p>
        </p:txBody>
      </p:sp>
      <p:pic>
        <p:nvPicPr>
          <p:cNvPr id="1026" name="Picture 2" descr="The IPCC has released the second part of the Sixth Assessment Report">
            <a:extLst>
              <a:ext uri="{FF2B5EF4-FFF2-40B4-BE49-F238E27FC236}">
                <a16:creationId xmlns:a16="http://schemas.microsoft.com/office/drawing/2014/main" id="{6C16399F-CFB2-AA6E-4DDE-8B185DEBC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433" y="292754"/>
            <a:ext cx="2078807" cy="119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5A9F695-083A-98C3-EAFD-522D49B56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6732"/>
            <a:ext cx="4267200" cy="231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altLang="en-I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72967" indent="-272967" defTabSz="914127" eaLnBrk="0" fontAlgn="base" hangingPunct="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IL" altLang="en-IL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Major contributors to radiative forcing with both warming and cooling effects.</a:t>
            </a:r>
            <a:endParaRPr lang="en-US" altLang="en-IL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72967" indent="-272967" defTabSz="914127" eaLnBrk="0" fontAlgn="base" hangingPunct="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IL" altLang="en-IL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Introduce significant variability in climate predictions compared to greenhouse gases. </a:t>
            </a:r>
          </a:p>
          <a:p>
            <a:pPr marL="272967" indent="-272967" defTabSz="914127" eaLnBrk="0" fontAlgn="base" hangingPunct="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IL" altLang="en-IL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Key source of uncertainty in climate models.</a:t>
            </a:r>
          </a:p>
        </p:txBody>
      </p:sp>
    </p:spTree>
    <p:extLst>
      <p:ext uri="{BB962C8B-B14F-4D97-AF65-F5344CB8AC3E}">
        <p14:creationId xmlns:p14="http://schemas.microsoft.com/office/powerpoint/2010/main" val="13175670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2">
            <a:extLst>
              <a:ext uri="{FF2B5EF4-FFF2-40B4-BE49-F238E27FC236}">
                <a16:creationId xmlns:a16="http://schemas.microsoft.com/office/drawing/2014/main" id="{137E27EB-C56F-AFDD-6172-80B10AE25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0FCF8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220080" y="1606583"/>
            <a:ext cx="2737756" cy="517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Picture 33">
            <a:extLst>
              <a:ext uri="{FF2B5EF4-FFF2-40B4-BE49-F238E27FC236}">
                <a16:creationId xmlns:a16="http://schemas.microsoft.com/office/drawing/2014/main" id="{467B1D22-6B41-8AD0-51AF-BFE23DC84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0FCF8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290016" y="2111404"/>
            <a:ext cx="2667820" cy="1019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79C42E3-9457-55A3-C494-6AC788A9002D}"/>
              </a:ext>
            </a:extLst>
          </p:cNvPr>
          <p:cNvSpPr/>
          <p:nvPr/>
        </p:nvSpPr>
        <p:spPr bwMode="auto">
          <a:xfrm>
            <a:off x="0" y="4476750"/>
            <a:ext cx="9144000" cy="6667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x-non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EA8932D-0A32-4E51-8D65-73893EBE69BC}"/>
              </a:ext>
            </a:extLst>
          </p:cNvPr>
          <p:cNvSpPr/>
          <p:nvPr/>
        </p:nvSpPr>
        <p:spPr>
          <a:xfrm flipH="1">
            <a:off x="112640" y="4578275"/>
            <a:ext cx="550358" cy="548158"/>
          </a:xfrm>
          <a:prstGeom prst="ellipse">
            <a:avLst/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e-IL" sz="2000" b="1" dirty="0">
                <a:latin typeface="+mj-lt"/>
              </a:rPr>
              <a:t>0</a:t>
            </a:r>
            <a:endParaRPr lang="en-US" sz="2000" b="1" dirty="0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1DCB397-02D1-4A55-90DA-A2884E6C34A2}"/>
              </a:ext>
            </a:extLst>
          </p:cNvPr>
          <p:cNvSpPr/>
          <p:nvPr/>
        </p:nvSpPr>
        <p:spPr>
          <a:xfrm flipH="1">
            <a:off x="8520542" y="4562854"/>
            <a:ext cx="550358" cy="548158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latin typeface="+mj-lt"/>
              </a:rPr>
              <a:t>0.7</a:t>
            </a:r>
          </a:p>
        </p:txBody>
      </p:sp>
      <p:pic>
        <p:nvPicPr>
          <p:cNvPr id="24" name="Picture 2" descr="Gallery Item Display">
            <a:extLst>
              <a:ext uri="{FF2B5EF4-FFF2-40B4-BE49-F238E27FC236}">
                <a16:creationId xmlns:a16="http://schemas.microsoft.com/office/drawing/2014/main" id="{5FBE5602-4F06-9DED-C919-67B9C71B3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9" r="50469"/>
          <a:stretch/>
        </p:blipFill>
        <p:spPr bwMode="auto">
          <a:xfrm>
            <a:off x="181053" y="3240687"/>
            <a:ext cx="1452785" cy="1013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" descr="Gallery Item Display">
            <a:extLst>
              <a:ext uri="{FF2B5EF4-FFF2-40B4-BE49-F238E27FC236}">
                <a16:creationId xmlns:a16="http://schemas.microsoft.com/office/drawing/2014/main" id="{6EF7E29B-98E0-9737-11B9-27EE99DC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2" t="23369"/>
          <a:stretch/>
        </p:blipFill>
        <p:spPr bwMode="auto">
          <a:xfrm>
            <a:off x="3837623" y="3244688"/>
            <a:ext cx="1452978" cy="1013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4" descr="Photos Show Spain Blanketed in Orange Dust From Saharan Sand Storm">
            <a:extLst>
              <a:ext uri="{FF2B5EF4-FFF2-40B4-BE49-F238E27FC236}">
                <a16:creationId xmlns:a16="http://schemas.microsoft.com/office/drawing/2014/main" id="{A78FCCAC-DD10-D4A8-9FC7-14ABAFA93A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r="18912"/>
          <a:stretch/>
        </p:blipFill>
        <p:spPr bwMode="auto">
          <a:xfrm>
            <a:off x="7494386" y="3248116"/>
            <a:ext cx="1452785" cy="1010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7" name="מחבר חץ ישר 5">
            <a:extLst>
              <a:ext uri="{FF2B5EF4-FFF2-40B4-BE49-F238E27FC236}">
                <a16:creationId xmlns:a16="http://schemas.microsoft.com/office/drawing/2014/main" id="{F6ED504D-BDAF-6605-EA61-A67334C4191A}"/>
              </a:ext>
            </a:extLst>
          </p:cNvPr>
          <p:cNvCxnSpPr/>
          <p:nvPr/>
        </p:nvCxnSpPr>
        <p:spPr>
          <a:xfrm>
            <a:off x="335518" y="4476750"/>
            <a:ext cx="8472963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8407EE5-EB6F-EB34-14E8-1C3376562270}"/>
              </a:ext>
            </a:extLst>
          </p:cNvPr>
          <p:cNvCxnSpPr>
            <a:cxnSpLocks/>
          </p:cNvCxnSpPr>
          <p:nvPr/>
        </p:nvCxnSpPr>
        <p:spPr>
          <a:xfrm>
            <a:off x="401806" y="1497683"/>
            <a:ext cx="2819400" cy="0"/>
          </a:xfrm>
          <a:prstGeom prst="line">
            <a:avLst/>
          </a:prstGeom>
          <a:ln w="5715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2">
            <a:extLst>
              <a:ext uri="{FF2B5EF4-FFF2-40B4-BE49-F238E27FC236}">
                <a16:creationId xmlns:a16="http://schemas.microsoft.com/office/drawing/2014/main" id="{3C74916A-81CD-413D-B229-6BB1243B186F}"/>
              </a:ext>
            </a:extLst>
          </p:cNvPr>
          <p:cNvSpPr txBox="1">
            <a:spLocks/>
          </p:cNvSpPr>
          <p:nvPr/>
        </p:nvSpPr>
        <p:spPr>
          <a:xfrm>
            <a:off x="401806" y="1104917"/>
            <a:ext cx="4101163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AOD – Aerosol Optical Depth</a:t>
            </a:r>
            <a:endParaRPr lang="en-US" sz="900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5A9825-DC13-D532-964D-9A8DDC590C70}"/>
              </a:ext>
            </a:extLst>
          </p:cNvPr>
          <p:cNvSpPr txBox="1"/>
          <p:nvPr/>
        </p:nvSpPr>
        <p:spPr>
          <a:xfrm>
            <a:off x="53061" y="1597459"/>
            <a:ext cx="4575628" cy="1467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2967" indent="-272967" defTabSz="914127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Optical measurement of aerosol loading</a:t>
            </a:r>
          </a:p>
          <a:p>
            <a:pPr marL="272967" indent="-272967" defTabSz="914127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function of shape, size, type and number concentration of aerosols</a:t>
            </a:r>
          </a:p>
          <a:p>
            <a:pPr marL="272967" indent="-272967" defTabSz="914127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Column integrated property</a:t>
            </a:r>
          </a:p>
          <a:p>
            <a:pPr marL="272967" indent="-272967" defTabSz="914127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Unitless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6138E6D0-04B2-E7C7-E0DA-24DA2F529EE0}"/>
              </a:ext>
            </a:extLst>
          </p:cNvPr>
          <p:cNvSpPr txBox="1">
            <a:spLocks/>
          </p:cNvSpPr>
          <p:nvPr/>
        </p:nvSpPr>
        <p:spPr>
          <a:xfrm>
            <a:off x="4153478" y="4563726"/>
            <a:ext cx="698982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accent1"/>
                </a:solidFill>
              </a:rPr>
              <a:t>AOD</a:t>
            </a:r>
            <a:endParaRPr lang="en-US" sz="900" dirty="0">
              <a:solidFill>
                <a:schemeClr val="accent1"/>
              </a:solidFill>
            </a:endParaRPr>
          </a:p>
        </p:txBody>
      </p:sp>
      <p:sp>
        <p:nvSpPr>
          <p:cNvPr id="34" name="מלבן 71">
            <a:extLst>
              <a:ext uri="{FF2B5EF4-FFF2-40B4-BE49-F238E27FC236}">
                <a16:creationId xmlns:a16="http://schemas.microsoft.com/office/drawing/2014/main" id="{5487FDCE-FFFA-5711-34CB-F4F2CA8A3650}"/>
              </a:ext>
            </a:extLst>
          </p:cNvPr>
          <p:cNvSpPr/>
          <p:nvPr/>
        </p:nvSpPr>
        <p:spPr>
          <a:xfrm>
            <a:off x="4330870" y="1908993"/>
            <a:ext cx="2491105" cy="2122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IL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19941A-37DC-587A-7596-2D00D7DAABDE}"/>
              </a:ext>
            </a:extLst>
          </p:cNvPr>
          <p:cNvGrpSpPr/>
          <p:nvPr/>
        </p:nvGrpSpPr>
        <p:grpSpPr>
          <a:xfrm>
            <a:off x="6832116" y="750496"/>
            <a:ext cx="2219027" cy="2131174"/>
            <a:chOff x="5854326" y="648999"/>
            <a:chExt cx="2219027" cy="2131174"/>
          </a:xfrm>
        </p:grpSpPr>
        <p:pic>
          <p:nvPicPr>
            <p:cNvPr id="35" name="תמונה 62">
              <a:extLst>
                <a:ext uri="{FF2B5EF4-FFF2-40B4-BE49-F238E27FC236}">
                  <a16:creationId xmlns:a16="http://schemas.microsoft.com/office/drawing/2014/main" id="{A8577A10-B5E0-D8C1-9CEE-BED0D4A04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326" y="885220"/>
              <a:ext cx="2219027" cy="1894953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8EE4D93-B8B6-0803-0E96-D00FD1E74036}"/>
                    </a:ext>
                  </a:extLst>
                </p14:cNvPr>
                <p14:cNvContentPartPr/>
                <p14:nvPr/>
              </p14:nvContentPartPr>
              <p14:xfrm>
                <a:off x="7310906" y="1050993"/>
                <a:ext cx="711360" cy="4741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8EE4D93-B8B6-0803-0E96-D00FD1E7403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248266" y="987993"/>
                  <a:ext cx="837000" cy="59976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37" name="Picture 2" descr="Terra (satellite) - Wikipedia">
              <a:extLst>
                <a:ext uri="{FF2B5EF4-FFF2-40B4-BE49-F238E27FC236}">
                  <a16:creationId xmlns:a16="http://schemas.microsoft.com/office/drawing/2014/main" id="{E8BA4569-634A-6E9D-733E-3FC78DD08B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5240" y="648999"/>
              <a:ext cx="731303" cy="899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Title 2">
            <a:extLst>
              <a:ext uri="{FF2B5EF4-FFF2-40B4-BE49-F238E27FC236}">
                <a16:creationId xmlns:a16="http://schemas.microsoft.com/office/drawing/2014/main" id="{FBD499AE-4201-C0B9-0B63-F1E875024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19" y="282611"/>
            <a:ext cx="8368363" cy="409459"/>
          </a:xfrm>
        </p:spPr>
        <p:txBody>
          <a:bodyPr/>
          <a:lstStyle/>
          <a:p>
            <a:r>
              <a:rPr lang="en-US" sz="2800" b="1" dirty="0">
                <a:latin typeface="Poppins" panose="00000500000000000000" pitchFamily="2" charset="0"/>
                <a:cs typeface="Poppins" panose="00000500000000000000" pitchFamily="2" charset="0"/>
              </a:rPr>
              <a:t>AOD to Mo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nitor Aerosols</a:t>
            </a:r>
            <a:endParaRPr lang="en-US" sz="28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3747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69EBE70-9DCF-7385-0656-EF44F8337300}"/>
              </a:ext>
            </a:extLst>
          </p:cNvPr>
          <p:cNvSpPr/>
          <p:nvPr/>
        </p:nvSpPr>
        <p:spPr bwMode="auto">
          <a:xfrm>
            <a:off x="0" y="4476750"/>
            <a:ext cx="9144000" cy="6667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x-none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91AE6CF-023F-4FD1-BBAA-5E13CE9D7868}"/>
              </a:ext>
            </a:extLst>
          </p:cNvPr>
          <p:cNvGrpSpPr/>
          <p:nvPr/>
        </p:nvGrpSpPr>
        <p:grpSpPr>
          <a:xfrm>
            <a:off x="563464" y="2129370"/>
            <a:ext cx="1870039" cy="1768433"/>
            <a:chOff x="1752600" y="2038350"/>
            <a:chExt cx="1604846" cy="1517650"/>
          </a:xfrm>
        </p:grpSpPr>
        <p:sp>
          <p:nvSpPr>
            <p:cNvPr id="41" name="Block Arc 40">
              <a:extLst>
                <a:ext uri="{FF2B5EF4-FFF2-40B4-BE49-F238E27FC236}">
                  <a16:creationId xmlns:a16="http://schemas.microsoft.com/office/drawing/2014/main" id="{1F3CD996-57BB-492B-B6DB-8EF70C0DCA46}"/>
                </a:ext>
              </a:extLst>
            </p:cNvPr>
            <p:cNvSpPr/>
            <p:nvPr/>
          </p:nvSpPr>
          <p:spPr bwMode="auto">
            <a:xfrm>
              <a:off x="1752600" y="2038350"/>
              <a:ext cx="1517650" cy="1517650"/>
            </a:xfrm>
            <a:prstGeom prst="blockArc">
              <a:avLst>
                <a:gd name="adj1" fmla="val 3555861"/>
                <a:gd name="adj2" fmla="val 19907927"/>
                <a:gd name="adj3" fmla="val 11294"/>
              </a:avLst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59C2F2EA-24B6-4B4A-BFFB-5A4A3D1D2C15}"/>
                </a:ext>
              </a:extLst>
            </p:cNvPr>
            <p:cNvSpPr/>
            <p:nvPr/>
          </p:nvSpPr>
          <p:spPr bwMode="auto">
            <a:xfrm rot="9090263">
              <a:off x="2949493" y="2463183"/>
              <a:ext cx="407953" cy="237388"/>
            </a:xfrm>
            <a:prstGeom prst="triangle">
              <a:avLst/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D6F8A48-C3DB-432C-BE28-5DC0F933F07D}"/>
              </a:ext>
            </a:extLst>
          </p:cNvPr>
          <p:cNvGrpSpPr/>
          <p:nvPr/>
        </p:nvGrpSpPr>
        <p:grpSpPr>
          <a:xfrm flipV="1">
            <a:off x="2004197" y="2268105"/>
            <a:ext cx="1870039" cy="1768433"/>
            <a:chOff x="3559423" y="2038350"/>
            <a:chExt cx="1604846" cy="1517650"/>
          </a:xfrm>
          <a:solidFill>
            <a:schemeClr val="accent2"/>
          </a:solidFill>
        </p:grpSpPr>
        <p:sp>
          <p:nvSpPr>
            <p:cNvPr id="44" name="Block Arc 43">
              <a:extLst>
                <a:ext uri="{FF2B5EF4-FFF2-40B4-BE49-F238E27FC236}">
                  <a16:creationId xmlns:a16="http://schemas.microsoft.com/office/drawing/2014/main" id="{4360C6D8-B586-47FE-9862-102AC26A478E}"/>
                </a:ext>
              </a:extLst>
            </p:cNvPr>
            <p:cNvSpPr/>
            <p:nvPr/>
          </p:nvSpPr>
          <p:spPr bwMode="auto">
            <a:xfrm>
              <a:off x="3559423" y="2038350"/>
              <a:ext cx="1517650" cy="1517650"/>
            </a:xfrm>
            <a:prstGeom prst="blockArc">
              <a:avLst>
                <a:gd name="adj1" fmla="val 9481174"/>
                <a:gd name="adj2" fmla="val 19907927"/>
                <a:gd name="adj3" fmla="val 11294"/>
              </a:avLst>
            </a:prstGeom>
            <a:grpFill/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2D6C7F8B-57E9-4777-924F-A1AD7B5DA037}"/>
                </a:ext>
              </a:extLst>
            </p:cNvPr>
            <p:cNvSpPr/>
            <p:nvPr/>
          </p:nvSpPr>
          <p:spPr bwMode="auto">
            <a:xfrm rot="9090263">
              <a:off x="4756316" y="2463183"/>
              <a:ext cx="407953" cy="237388"/>
            </a:xfrm>
            <a:prstGeom prst="triangle">
              <a:avLst/>
            </a:prstGeom>
            <a:grpFill/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Block Arc 51">
            <a:extLst>
              <a:ext uri="{FF2B5EF4-FFF2-40B4-BE49-F238E27FC236}">
                <a16:creationId xmlns:a16="http://schemas.microsoft.com/office/drawing/2014/main" id="{C31C46B6-0262-4C5A-B617-591D7F9FEE27}"/>
              </a:ext>
            </a:extLst>
          </p:cNvPr>
          <p:cNvSpPr/>
          <p:nvPr/>
        </p:nvSpPr>
        <p:spPr bwMode="auto">
          <a:xfrm>
            <a:off x="3426168" y="2142160"/>
            <a:ext cx="1768434" cy="1768433"/>
          </a:xfrm>
          <a:prstGeom prst="blockArc">
            <a:avLst>
              <a:gd name="adj1" fmla="val 9481174"/>
              <a:gd name="adj2" fmla="val 6755091"/>
              <a:gd name="adj3" fmla="val 11353"/>
            </a:avLst>
          </a:prstGeom>
          <a:solidFill>
            <a:schemeClr val="accent2">
              <a:lumMod val="7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5816729-644F-46E4-963E-89B90130A688}"/>
              </a:ext>
            </a:extLst>
          </p:cNvPr>
          <p:cNvSpPr/>
          <p:nvPr/>
        </p:nvSpPr>
        <p:spPr>
          <a:xfrm>
            <a:off x="933351" y="2510609"/>
            <a:ext cx="1005956" cy="10059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8C65B67-4245-44FC-BEE0-90EE04D5F750}"/>
              </a:ext>
            </a:extLst>
          </p:cNvPr>
          <p:cNvSpPr/>
          <p:nvPr/>
        </p:nvSpPr>
        <p:spPr>
          <a:xfrm>
            <a:off x="3794236" y="2510607"/>
            <a:ext cx="1005956" cy="100595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71B83D8-036A-4945-9A4F-6E6719B0F89C}"/>
              </a:ext>
            </a:extLst>
          </p:cNvPr>
          <p:cNvSpPr/>
          <p:nvPr/>
        </p:nvSpPr>
        <p:spPr>
          <a:xfrm>
            <a:off x="2359844" y="2649341"/>
            <a:ext cx="1005956" cy="10059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02</a:t>
            </a:r>
          </a:p>
        </p:txBody>
      </p:sp>
      <p:sp>
        <p:nvSpPr>
          <p:cNvPr id="58" name="Inhaltsplatzhalter 4">
            <a:extLst>
              <a:ext uri="{FF2B5EF4-FFF2-40B4-BE49-F238E27FC236}">
                <a16:creationId xmlns:a16="http://schemas.microsoft.com/office/drawing/2014/main" id="{8DACAF1F-5F9C-48A0-B41D-01AD2252250B}"/>
              </a:ext>
            </a:extLst>
          </p:cNvPr>
          <p:cNvSpPr txBox="1">
            <a:spLocks/>
          </p:cNvSpPr>
          <p:nvPr/>
        </p:nvSpPr>
        <p:spPr>
          <a:xfrm>
            <a:off x="1592461" y="4135219"/>
            <a:ext cx="2590562" cy="6463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900"/>
              </a:spcAft>
              <a:buNone/>
            </a:pPr>
            <a:r>
              <a:rPr lang="en-GB" sz="1400" b="1" dirty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Complex nature of natural and anthropogenic sources of pollution</a:t>
            </a:r>
          </a:p>
        </p:txBody>
      </p:sp>
      <p:sp>
        <p:nvSpPr>
          <p:cNvPr id="59" name="Inhaltsplatzhalter 4">
            <a:extLst>
              <a:ext uri="{FF2B5EF4-FFF2-40B4-BE49-F238E27FC236}">
                <a16:creationId xmlns:a16="http://schemas.microsoft.com/office/drawing/2014/main" id="{3382766D-66A3-426E-B13F-7EEC65FC7D2C}"/>
              </a:ext>
            </a:extLst>
          </p:cNvPr>
          <p:cNvSpPr txBox="1">
            <a:spLocks/>
          </p:cNvSpPr>
          <p:nvPr/>
        </p:nvSpPr>
        <p:spPr>
          <a:xfrm>
            <a:off x="152400" y="1490274"/>
            <a:ext cx="2590562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900"/>
              </a:spcAft>
              <a:buNone/>
            </a:pPr>
            <a:r>
              <a:rPr lang="en-GB" sz="14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Crossroad of long-range transported aerosols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1" name="Inhaltsplatzhalter 4">
            <a:extLst>
              <a:ext uri="{FF2B5EF4-FFF2-40B4-BE49-F238E27FC236}">
                <a16:creationId xmlns:a16="http://schemas.microsoft.com/office/drawing/2014/main" id="{7E8CDFB0-5D8A-4556-9098-89EF687BD293}"/>
              </a:ext>
            </a:extLst>
          </p:cNvPr>
          <p:cNvSpPr txBox="1">
            <a:spLocks/>
          </p:cNvSpPr>
          <p:nvPr/>
        </p:nvSpPr>
        <p:spPr>
          <a:xfrm>
            <a:off x="3032522" y="1274831"/>
            <a:ext cx="2590562" cy="86177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900"/>
              </a:spcAft>
              <a:buNone/>
            </a:pPr>
            <a:r>
              <a:rPr lang="en-GB" sz="1400" b="1" dirty="0">
                <a:solidFill>
                  <a:schemeClr val="accent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synoptic systems and wind regimes in the region influencing on the pollution concentrations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4" name="תמונה 1">
            <a:extLst>
              <a:ext uri="{FF2B5EF4-FFF2-40B4-BE49-F238E27FC236}">
                <a16:creationId xmlns:a16="http://schemas.microsoft.com/office/drawing/2014/main" id="{F3A2ED26-1379-61E7-F8A5-BF42710B3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089" y="2354446"/>
            <a:ext cx="1546124" cy="16100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3D2D90-2F19-7B95-5716-2D4B8663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397" y="1189163"/>
            <a:ext cx="3242092" cy="3205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Tnm | Free Images at Clker.com - vector clip art online, royalty free &amp;  public domain">
            <a:extLst>
              <a:ext uri="{FF2B5EF4-FFF2-40B4-BE49-F238E27FC236}">
                <a16:creationId xmlns:a16="http://schemas.microsoft.com/office/drawing/2014/main" id="{CCAB4740-3271-70FF-5237-1112DB1B0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2454">
            <a:off x="5842937" y="2365976"/>
            <a:ext cx="1353487" cy="64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Tnm | Free Images at Clker.com - vector clip art online, royalty free &amp;  public domain">
            <a:extLst>
              <a:ext uri="{FF2B5EF4-FFF2-40B4-BE49-F238E27FC236}">
                <a16:creationId xmlns:a16="http://schemas.microsoft.com/office/drawing/2014/main" id="{BDAA8C8A-7900-4242-1CCB-D7CB6D24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1226">
            <a:off x="5770148" y="1587650"/>
            <a:ext cx="1353487" cy="64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Tnm | Free Images at Clker.com - vector clip art online, royalty free &amp;  public domain">
            <a:extLst>
              <a:ext uri="{FF2B5EF4-FFF2-40B4-BE49-F238E27FC236}">
                <a16:creationId xmlns:a16="http://schemas.microsoft.com/office/drawing/2014/main" id="{8DBD2BBE-99FA-A550-B6EB-C9D66C0C8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3395">
            <a:off x="5623617" y="3397661"/>
            <a:ext cx="1353487" cy="64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Tnm | Free Images at Clker.com - vector clip art online, royalty free &amp;  public domain">
            <a:extLst>
              <a:ext uri="{FF2B5EF4-FFF2-40B4-BE49-F238E27FC236}">
                <a16:creationId xmlns:a16="http://schemas.microsoft.com/office/drawing/2014/main" id="{CBD94E66-493D-6FC7-ED24-F11AE9DF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19986">
            <a:off x="7236922" y="3324416"/>
            <a:ext cx="1353487" cy="64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Inhaltsplatzhalter 4">
            <a:extLst>
              <a:ext uri="{FF2B5EF4-FFF2-40B4-BE49-F238E27FC236}">
                <a16:creationId xmlns:a16="http://schemas.microsoft.com/office/drawing/2014/main" id="{C9230B48-4B4E-1AE0-4F7A-2602F351EFC6}"/>
              </a:ext>
            </a:extLst>
          </p:cNvPr>
          <p:cNvSpPr txBox="1">
            <a:spLocks/>
          </p:cNvSpPr>
          <p:nvPr/>
        </p:nvSpPr>
        <p:spPr>
          <a:xfrm>
            <a:off x="5658961" y="3580546"/>
            <a:ext cx="1356391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900"/>
              </a:spcAft>
              <a:buNone/>
            </a:pPr>
            <a:r>
              <a:rPr lang="en-GB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Dust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7" name="Inhaltsplatzhalter 4">
            <a:extLst>
              <a:ext uri="{FF2B5EF4-FFF2-40B4-BE49-F238E27FC236}">
                <a16:creationId xmlns:a16="http://schemas.microsoft.com/office/drawing/2014/main" id="{DE487905-5F21-54E6-6985-A331245EA664}"/>
              </a:ext>
            </a:extLst>
          </p:cNvPr>
          <p:cNvSpPr txBox="1">
            <a:spLocks/>
          </p:cNvSpPr>
          <p:nvPr/>
        </p:nvSpPr>
        <p:spPr>
          <a:xfrm>
            <a:off x="5726971" y="1796568"/>
            <a:ext cx="1356391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900"/>
              </a:spcAft>
              <a:buNone/>
            </a:pPr>
            <a:r>
              <a:rPr lang="en-GB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Pollution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8" name="Inhaltsplatzhalter 4">
            <a:extLst>
              <a:ext uri="{FF2B5EF4-FFF2-40B4-BE49-F238E27FC236}">
                <a16:creationId xmlns:a16="http://schemas.microsoft.com/office/drawing/2014/main" id="{39B168C4-F6DF-8E5B-27CC-303E5238E524}"/>
              </a:ext>
            </a:extLst>
          </p:cNvPr>
          <p:cNvSpPr txBox="1">
            <a:spLocks/>
          </p:cNvSpPr>
          <p:nvPr/>
        </p:nvSpPr>
        <p:spPr>
          <a:xfrm>
            <a:off x="5623084" y="2630221"/>
            <a:ext cx="1356391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900"/>
              </a:spcAft>
              <a:buNone/>
            </a:pPr>
            <a:r>
              <a:rPr lang="en-GB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Marine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9" name="Picture 10" descr="Tnm | Free Images at Clker.com - vector clip art online, royalty free &amp;  public domain">
            <a:extLst>
              <a:ext uri="{FF2B5EF4-FFF2-40B4-BE49-F238E27FC236}">
                <a16:creationId xmlns:a16="http://schemas.microsoft.com/office/drawing/2014/main" id="{4D44C5B4-2554-AC34-21F0-D55BE3D45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04339" flipV="1">
            <a:off x="7501037" y="1849712"/>
            <a:ext cx="1353487" cy="64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ED7C5F1A-C0FF-44F2-C4BA-F326897ED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2" y="207367"/>
            <a:ext cx="8368363" cy="409459"/>
          </a:xfrm>
        </p:spPr>
        <p:txBody>
          <a:bodyPr/>
          <a:lstStyle/>
          <a:p>
            <a:r>
              <a:rPr lang="en-GB" sz="2400" dirty="0"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Lato"/>
              </a:rPr>
              <a:t>The challenge of identifying pollution sources</a:t>
            </a:r>
            <a:endParaRPr lang="en-IL" sz="2400" dirty="0">
              <a:latin typeface="Poppins" panose="00000500000000000000" pitchFamily="2" charset="0"/>
              <a:ea typeface="Roboto" panose="02000000000000000000" pitchFamily="2" charset="0"/>
              <a:cs typeface="Poppins" panose="00000500000000000000" pitchFamily="2" charset="0"/>
              <a:sym typeface="Lat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2676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B56D5-5385-5FDE-50D2-9D157713D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36931B-FFFA-5A82-2188-C14F21D13CA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u="sng" kern="1200" dirty="0">
                <a:solidFill>
                  <a:srgbClr val="B98B1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  <a:sym typeface="Arial"/>
              </a:rPr>
              <a:t>Particulate Matter</a:t>
            </a:r>
            <a:endParaRPr lang="en-IL" u="sng" kern="1200" dirty="0">
              <a:solidFill>
                <a:srgbClr val="B98B19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  <p:pic>
        <p:nvPicPr>
          <p:cNvPr id="6" name="Picture 5" descr="A person sitting at a desk with a computer and many medical icons&#10;&#10;Description automatically generated">
            <a:extLst>
              <a:ext uri="{FF2B5EF4-FFF2-40B4-BE49-F238E27FC236}">
                <a16:creationId xmlns:a16="http://schemas.microsoft.com/office/drawing/2014/main" id="{8D4F2D13-6381-2C6C-AFC1-34C66134E27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03436" y="658678"/>
            <a:ext cx="3826144" cy="3826144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446477A0-DABD-8EC6-FB31-4EE8FA9701A1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39403" y="1025168"/>
            <a:ext cx="4101163" cy="9233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B98B19"/>
                </a:solidFill>
              </a:rPr>
              <a:t>PM is one of the widely used parameter in health-related studies</a:t>
            </a:r>
            <a:endParaRPr lang="en-US" sz="900" b="1" dirty="0">
              <a:solidFill>
                <a:srgbClr val="B98B1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34999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7C6BF4-ABC4-9116-6D4C-2B3389E02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851" y="879798"/>
            <a:ext cx="5738079" cy="4052119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CD9F4A4-F694-B0E5-C6D5-CC4A33DB4A6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368363" cy="1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Poppins"/>
              </a:rPr>
              <a:t>Dust event definitions in the literature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05186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AF535-5A55-1658-C566-DE1F34610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259703-55F7-48B6-183C-90C1170F6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851" y="879798"/>
            <a:ext cx="5738079" cy="4052119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FD4B917-293C-4A6E-D7DA-73782F62D9F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368363" cy="1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Poppins"/>
              </a:rPr>
              <a:t>Dust event definitions in the literature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B1FC5DC-55CF-1BC5-9414-6036E2846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106103"/>
              </p:ext>
            </p:extLst>
          </p:nvPr>
        </p:nvGraphicFramePr>
        <p:xfrm>
          <a:off x="1768851" y="1796842"/>
          <a:ext cx="5799996" cy="1989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9996">
                  <a:extLst>
                    <a:ext uri="{9D8B030D-6E8A-4147-A177-3AD203B41FA5}">
                      <a16:colId xmlns:a16="http://schemas.microsoft.com/office/drawing/2014/main" val="3695776076"/>
                    </a:ext>
                  </a:extLst>
                </a:gridCol>
              </a:tblGrid>
              <a:tr h="468811">
                <a:tc>
                  <a:txBody>
                    <a:bodyPr/>
                    <a:lstStyle/>
                    <a:p>
                      <a:pPr algn="l" rtl="0"/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Half-hour PM</a:t>
                      </a:r>
                      <a:r>
                        <a:rPr lang="en-US" sz="1200" b="0" i="0" kern="1200" baseline="-25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&gt;100 for 3 hours &amp; MAX PM</a:t>
                      </a:r>
                      <a:r>
                        <a:rPr lang="en-US" sz="1200" b="0" i="0" kern="1200" baseline="-25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&gt;180</a:t>
                      </a:r>
                      <a:endParaRPr lang="he-I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718977"/>
                  </a:ext>
                </a:extLst>
              </a:tr>
              <a:tr h="468811">
                <a:tc>
                  <a:txBody>
                    <a:bodyPr/>
                    <a:lstStyle/>
                    <a:p>
                      <a:pPr algn="l" rtl="0"/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Half-hour PM</a:t>
                      </a:r>
                      <a:r>
                        <a:rPr lang="en-US" sz="1200" b="0" i="0" kern="1200" baseline="-25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&gt;100 for 3 hours &amp; MAX PM</a:t>
                      </a:r>
                      <a:r>
                        <a:rPr lang="en-US" sz="1200" b="0" i="0" kern="1200" baseline="-25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&gt;180 in three nearby monitoring stations</a:t>
                      </a:r>
                      <a:endParaRPr lang="he-I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852191"/>
                  </a:ext>
                </a:extLst>
              </a:tr>
              <a:tr h="286312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Daily PM</a:t>
                      </a:r>
                      <a:r>
                        <a:rPr lang="en-US" sz="1200" b="0" i="0" kern="1200" baseline="-25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&gt;100 in 58% of monitoring stations in Israel</a:t>
                      </a:r>
                      <a:endParaRPr lang="he-I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20060"/>
                  </a:ext>
                </a:extLst>
              </a:tr>
              <a:tr h="3550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 PM</a:t>
                      </a:r>
                      <a:r>
                        <a:rPr lang="en-US" sz="12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&gt;200</a:t>
                      </a:r>
                      <a:endParaRPr lang="he-I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814458"/>
                  </a:ext>
                </a:extLst>
              </a:tr>
              <a:tr h="410790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Daily PM</a:t>
                      </a:r>
                      <a:r>
                        <a:rPr lang="en-US" sz="12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&gt;background value+2std</a:t>
                      </a:r>
                      <a:endParaRPr lang="he-I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13741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9763756-4800-7F33-227B-6A5F04BD9581}"/>
              </a:ext>
            </a:extLst>
          </p:cNvPr>
          <p:cNvSpPr/>
          <p:nvPr/>
        </p:nvSpPr>
        <p:spPr>
          <a:xfrm>
            <a:off x="1768851" y="1791325"/>
            <a:ext cx="5793687" cy="2008682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03964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30A4C14-9796-B9C9-F7DA-4DB3E8F1614A}"/>
              </a:ext>
            </a:extLst>
          </p:cNvPr>
          <p:cNvSpPr txBox="1">
            <a:spLocks/>
          </p:cNvSpPr>
          <p:nvPr/>
        </p:nvSpPr>
        <p:spPr>
          <a:xfrm>
            <a:off x="0" y="-67431"/>
            <a:ext cx="8409482" cy="19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Poppins"/>
              </a:rPr>
              <a:t>Number of dust event detected by each method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99A792B7-6777-7EA0-2AFE-EE3502248D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457" y="803270"/>
            <a:ext cx="7150969" cy="413550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BAEB2625-6EEB-F0A2-1935-84DE927FBD6D}"/>
              </a:ext>
            </a:extLst>
          </p:cNvPr>
          <p:cNvSpPr txBox="1">
            <a:spLocks/>
          </p:cNvSpPr>
          <p:nvPr/>
        </p:nvSpPr>
        <p:spPr>
          <a:xfrm>
            <a:off x="-109446" y="4734041"/>
            <a:ext cx="8368363" cy="40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6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l"/>
            <a:r>
              <a:rPr lang="en-US" sz="1050" b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Rogozovsky et al. 2023</a:t>
            </a:r>
            <a:endParaRPr lang="x-none" sz="1050" b="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14169-C972-0868-232C-11FCDF68C669}"/>
              </a:ext>
            </a:extLst>
          </p:cNvPr>
          <p:cNvSpPr/>
          <p:nvPr/>
        </p:nvSpPr>
        <p:spPr>
          <a:xfrm>
            <a:off x="1195942" y="1191066"/>
            <a:ext cx="335280" cy="1378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0EB45E-B195-15AB-2F29-CF8A4B700C12}"/>
              </a:ext>
            </a:extLst>
          </p:cNvPr>
          <p:cNvSpPr/>
          <p:nvPr/>
        </p:nvSpPr>
        <p:spPr>
          <a:xfrm>
            <a:off x="1245574" y="3387178"/>
            <a:ext cx="235301" cy="491453"/>
          </a:xfrm>
          <a:prstGeom prst="rect">
            <a:avLst/>
          </a:prstGeom>
          <a:solidFill>
            <a:schemeClr val="accent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109ADB-A27D-30CB-8DE3-94701A2198E0}"/>
              </a:ext>
            </a:extLst>
          </p:cNvPr>
          <p:cNvCxnSpPr>
            <a:cxnSpLocks/>
          </p:cNvCxnSpPr>
          <p:nvPr/>
        </p:nvCxnSpPr>
        <p:spPr>
          <a:xfrm>
            <a:off x="1245574" y="3653758"/>
            <a:ext cx="2353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CCA44E7-C362-CA2B-F674-7EF15990F5B8}"/>
                  </a:ext>
                </a:extLst>
              </p14:cNvPr>
              <p14:cNvContentPartPr/>
              <p14:nvPr/>
            </p14:nvContentPartPr>
            <p14:xfrm>
              <a:off x="1363712" y="3595837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CCA44E7-C362-CA2B-F674-7EF15990F5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54712" y="3586837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764E6E2-B377-C082-7F6F-6AC4873E2F8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813357" y="508126"/>
            <a:ext cx="5517285" cy="4375550"/>
            <a:chOff x="1596070" y="277931"/>
            <a:chExt cx="5807005" cy="458763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52304E-6429-EE75-8671-97B2DFBC3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40924" y="277931"/>
              <a:ext cx="5662151" cy="4587638"/>
            </a:xfrm>
            <a:prstGeom prst="rect">
              <a:avLst/>
            </a:prstGeom>
          </p:spPr>
        </p:pic>
        <p:sp>
          <p:nvSpPr>
            <p:cNvPr id="54" name="Text Placeholder 4">
              <a:extLst>
                <a:ext uri="{FF2B5EF4-FFF2-40B4-BE49-F238E27FC236}">
                  <a16:creationId xmlns:a16="http://schemas.microsoft.com/office/drawing/2014/main" id="{87220011-2F7F-6F92-F808-2D2C85432DA6}"/>
                </a:ext>
              </a:extLst>
            </p:cNvPr>
            <p:cNvSpPr txBox="1">
              <a:spLocks/>
            </p:cNvSpPr>
            <p:nvPr/>
          </p:nvSpPr>
          <p:spPr>
            <a:xfrm>
              <a:off x="1596070" y="2063624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3.4.22</a:t>
              </a:r>
            </a:p>
          </p:txBody>
        </p:sp>
      </p:grp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E9B53D89-A38C-2F8A-5C8B-4CB8F12621E5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-109446" y="-79136"/>
            <a:ext cx="9199202" cy="33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April 3-9, 2022 dust event from MODIS satellite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38625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764E6E2-B377-C082-7F6F-6AC4873E2F8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813357" y="508126"/>
            <a:ext cx="5517285" cy="4375550"/>
            <a:chOff x="1596070" y="277931"/>
            <a:chExt cx="5807005" cy="458763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52304E-6429-EE75-8671-97B2DFBC3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40924" y="277931"/>
              <a:ext cx="5662151" cy="4587638"/>
            </a:xfrm>
            <a:prstGeom prst="rect">
              <a:avLst/>
            </a:prstGeom>
          </p:spPr>
        </p:pic>
        <p:sp>
          <p:nvSpPr>
            <p:cNvPr id="54" name="Text Placeholder 4">
              <a:extLst>
                <a:ext uri="{FF2B5EF4-FFF2-40B4-BE49-F238E27FC236}">
                  <a16:creationId xmlns:a16="http://schemas.microsoft.com/office/drawing/2014/main" id="{87220011-2F7F-6F92-F808-2D2C85432DA6}"/>
                </a:ext>
              </a:extLst>
            </p:cNvPr>
            <p:cNvSpPr txBox="1">
              <a:spLocks/>
            </p:cNvSpPr>
            <p:nvPr/>
          </p:nvSpPr>
          <p:spPr>
            <a:xfrm>
              <a:off x="1596070" y="2063624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3.4.22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1E92EA-3BE3-5A95-F16E-D647A0808A75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813357" y="507560"/>
            <a:ext cx="5529111" cy="4375550"/>
            <a:chOff x="1583623" y="277931"/>
            <a:chExt cx="5819452" cy="458763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C398AE3-42F8-357F-AE29-5A6BD1415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40924" y="277931"/>
              <a:ext cx="5662151" cy="4587638"/>
            </a:xfrm>
            <a:prstGeom prst="rect">
              <a:avLst/>
            </a:prstGeom>
          </p:spPr>
        </p:pic>
        <p:sp>
          <p:nvSpPr>
            <p:cNvPr id="34" name="Text Placeholder 4">
              <a:extLst>
                <a:ext uri="{FF2B5EF4-FFF2-40B4-BE49-F238E27FC236}">
                  <a16:creationId xmlns:a16="http://schemas.microsoft.com/office/drawing/2014/main" id="{0816D309-9C01-5BFA-BCA5-CD292596C8C0}"/>
                </a:ext>
              </a:extLst>
            </p:cNvPr>
            <p:cNvSpPr txBox="1">
              <a:spLocks/>
            </p:cNvSpPr>
            <p:nvPr/>
          </p:nvSpPr>
          <p:spPr>
            <a:xfrm>
              <a:off x="1583623" y="2064190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4.4.22</a:t>
              </a:r>
            </a:p>
          </p:txBody>
        </p:sp>
      </p:grp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2813619-6636-983C-09AB-5FCA071BDC5D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-109446" y="-79136"/>
            <a:ext cx="9199202" cy="33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April 3-9, 2022 dust event from MODIS satellite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53048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764E6E2-B377-C082-7F6F-6AC4873E2F8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813357" y="508126"/>
            <a:ext cx="5517285" cy="4375550"/>
            <a:chOff x="1596070" y="277931"/>
            <a:chExt cx="5807005" cy="458763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52304E-6429-EE75-8671-97B2DFBC3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40924" y="277931"/>
              <a:ext cx="5662151" cy="4587638"/>
            </a:xfrm>
            <a:prstGeom prst="rect">
              <a:avLst/>
            </a:prstGeom>
          </p:spPr>
        </p:pic>
        <p:sp>
          <p:nvSpPr>
            <p:cNvPr id="54" name="Text Placeholder 4">
              <a:extLst>
                <a:ext uri="{FF2B5EF4-FFF2-40B4-BE49-F238E27FC236}">
                  <a16:creationId xmlns:a16="http://schemas.microsoft.com/office/drawing/2014/main" id="{87220011-2F7F-6F92-F808-2D2C85432DA6}"/>
                </a:ext>
              </a:extLst>
            </p:cNvPr>
            <p:cNvSpPr txBox="1">
              <a:spLocks/>
            </p:cNvSpPr>
            <p:nvPr/>
          </p:nvSpPr>
          <p:spPr>
            <a:xfrm>
              <a:off x="1596070" y="2063624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3.4.22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1E92EA-3BE3-5A95-F16E-D647A0808A75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813357" y="507560"/>
            <a:ext cx="5529111" cy="4375550"/>
            <a:chOff x="1583623" y="277931"/>
            <a:chExt cx="5819452" cy="458763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C398AE3-42F8-357F-AE29-5A6BD1415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40924" y="277931"/>
              <a:ext cx="5662151" cy="4587638"/>
            </a:xfrm>
            <a:prstGeom prst="rect">
              <a:avLst/>
            </a:prstGeom>
          </p:spPr>
        </p:pic>
        <p:sp>
          <p:nvSpPr>
            <p:cNvPr id="34" name="Text Placeholder 4">
              <a:extLst>
                <a:ext uri="{FF2B5EF4-FFF2-40B4-BE49-F238E27FC236}">
                  <a16:creationId xmlns:a16="http://schemas.microsoft.com/office/drawing/2014/main" id="{0816D309-9C01-5BFA-BCA5-CD292596C8C0}"/>
                </a:ext>
              </a:extLst>
            </p:cNvPr>
            <p:cNvSpPr txBox="1">
              <a:spLocks/>
            </p:cNvSpPr>
            <p:nvPr/>
          </p:nvSpPr>
          <p:spPr>
            <a:xfrm>
              <a:off x="1583623" y="2064190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4.4.22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54791D1-80C1-5EC3-8376-C094D1C1D991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781725" y="507560"/>
            <a:ext cx="5535185" cy="4375550"/>
            <a:chOff x="1577229" y="277931"/>
            <a:chExt cx="5825845" cy="458763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F21903-7404-CA05-A010-78BE88517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40923" y="277931"/>
              <a:ext cx="5662151" cy="4587638"/>
            </a:xfrm>
            <a:prstGeom prst="rect">
              <a:avLst/>
            </a:prstGeom>
          </p:spPr>
        </p:pic>
        <p:sp>
          <p:nvSpPr>
            <p:cNvPr id="37" name="Text Placeholder 4">
              <a:extLst>
                <a:ext uri="{FF2B5EF4-FFF2-40B4-BE49-F238E27FC236}">
                  <a16:creationId xmlns:a16="http://schemas.microsoft.com/office/drawing/2014/main" id="{791A1EDF-B14C-47A3-58C3-098E9951C2AA}"/>
                </a:ext>
              </a:extLst>
            </p:cNvPr>
            <p:cNvSpPr txBox="1">
              <a:spLocks/>
            </p:cNvSpPr>
            <p:nvPr/>
          </p:nvSpPr>
          <p:spPr>
            <a:xfrm>
              <a:off x="1577229" y="2064190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5.4.22</a:t>
              </a:r>
            </a:p>
          </p:txBody>
        </p:sp>
      </p:grp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885EF61-8B38-8578-C975-E97F1D5CCB7E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-109446" y="-79136"/>
            <a:ext cx="9199202" cy="33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April 3-9, 2022 dust event from MODIS satellite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6085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764E6E2-B377-C082-7F6F-6AC4873E2F8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813357" y="508126"/>
            <a:ext cx="5517285" cy="4375550"/>
            <a:chOff x="1596070" y="277931"/>
            <a:chExt cx="5807005" cy="458763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52304E-6429-EE75-8671-97B2DFBC3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40924" y="277931"/>
              <a:ext cx="5662151" cy="4587638"/>
            </a:xfrm>
            <a:prstGeom prst="rect">
              <a:avLst/>
            </a:prstGeom>
          </p:spPr>
        </p:pic>
        <p:sp>
          <p:nvSpPr>
            <p:cNvPr id="54" name="Text Placeholder 4">
              <a:extLst>
                <a:ext uri="{FF2B5EF4-FFF2-40B4-BE49-F238E27FC236}">
                  <a16:creationId xmlns:a16="http://schemas.microsoft.com/office/drawing/2014/main" id="{87220011-2F7F-6F92-F808-2D2C85432DA6}"/>
                </a:ext>
              </a:extLst>
            </p:cNvPr>
            <p:cNvSpPr txBox="1">
              <a:spLocks/>
            </p:cNvSpPr>
            <p:nvPr/>
          </p:nvSpPr>
          <p:spPr>
            <a:xfrm>
              <a:off x="1596070" y="2063624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3.4.22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1E92EA-3BE3-5A95-F16E-D647A0808A75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813357" y="507560"/>
            <a:ext cx="5529111" cy="4375550"/>
            <a:chOff x="1583623" y="277931"/>
            <a:chExt cx="5819452" cy="458763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C398AE3-42F8-357F-AE29-5A6BD1415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40924" y="277931"/>
              <a:ext cx="5662151" cy="4587638"/>
            </a:xfrm>
            <a:prstGeom prst="rect">
              <a:avLst/>
            </a:prstGeom>
          </p:spPr>
        </p:pic>
        <p:sp>
          <p:nvSpPr>
            <p:cNvPr id="34" name="Text Placeholder 4">
              <a:extLst>
                <a:ext uri="{FF2B5EF4-FFF2-40B4-BE49-F238E27FC236}">
                  <a16:creationId xmlns:a16="http://schemas.microsoft.com/office/drawing/2014/main" id="{0816D309-9C01-5BFA-BCA5-CD292596C8C0}"/>
                </a:ext>
              </a:extLst>
            </p:cNvPr>
            <p:cNvSpPr txBox="1">
              <a:spLocks/>
            </p:cNvSpPr>
            <p:nvPr/>
          </p:nvSpPr>
          <p:spPr>
            <a:xfrm>
              <a:off x="1583623" y="2064190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4.4.22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54791D1-80C1-5EC3-8376-C094D1C1D991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781725" y="507560"/>
            <a:ext cx="5535185" cy="4375550"/>
            <a:chOff x="1577229" y="277931"/>
            <a:chExt cx="5825845" cy="458763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F21903-7404-CA05-A010-78BE88517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40923" y="277931"/>
              <a:ext cx="5662151" cy="4587638"/>
            </a:xfrm>
            <a:prstGeom prst="rect">
              <a:avLst/>
            </a:prstGeom>
          </p:spPr>
        </p:pic>
        <p:sp>
          <p:nvSpPr>
            <p:cNvPr id="37" name="Text Placeholder 4">
              <a:extLst>
                <a:ext uri="{FF2B5EF4-FFF2-40B4-BE49-F238E27FC236}">
                  <a16:creationId xmlns:a16="http://schemas.microsoft.com/office/drawing/2014/main" id="{791A1EDF-B14C-47A3-58C3-098E9951C2AA}"/>
                </a:ext>
              </a:extLst>
            </p:cNvPr>
            <p:cNvSpPr txBox="1">
              <a:spLocks/>
            </p:cNvSpPr>
            <p:nvPr/>
          </p:nvSpPr>
          <p:spPr>
            <a:xfrm>
              <a:off x="1577229" y="2064190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5.4.22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D124CB3-B81F-C2B5-E040-4B3B536A156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791930" y="507560"/>
            <a:ext cx="5529109" cy="4375550"/>
            <a:chOff x="1583623" y="277931"/>
            <a:chExt cx="5819450" cy="458763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103B49F-4ADE-A11E-0CE8-562BB1A86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40922" y="277931"/>
              <a:ext cx="5662151" cy="4587638"/>
            </a:xfrm>
            <a:prstGeom prst="rect">
              <a:avLst/>
            </a:prstGeom>
          </p:spPr>
        </p:pic>
        <p:sp>
          <p:nvSpPr>
            <p:cNvPr id="41" name="Text Placeholder 4">
              <a:extLst>
                <a:ext uri="{FF2B5EF4-FFF2-40B4-BE49-F238E27FC236}">
                  <a16:creationId xmlns:a16="http://schemas.microsoft.com/office/drawing/2014/main" id="{FD307C1E-4CC7-06CF-2435-B66075EEE486}"/>
                </a:ext>
              </a:extLst>
            </p:cNvPr>
            <p:cNvSpPr txBox="1">
              <a:spLocks/>
            </p:cNvSpPr>
            <p:nvPr/>
          </p:nvSpPr>
          <p:spPr>
            <a:xfrm>
              <a:off x="1583623" y="2064190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6.4.22</a:t>
              </a:r>
            </a:p>
          </p:txBody>
        </p:sp>
      </p:grp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C2AB46C-E564-F504-1BBE-76776910F3A0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-109446" y="-79136"/>
            <a:ext cx="9199202" cy="33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April 3-9, 2022 dust event from MODIS satellite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24315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764E6E2-B377-C082-7F6F-6AC4873E2F8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813357" y="508126"/>
            <a:ext cx="5517285" cy="4375550"/>
            <a:chOff x="1596070" y="277931"/>
            <a:chExt cx="5807005" cy="458763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52304E-6429-EE75-8671-97B2DFBC3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40924" y="277931"/>
              <a:ext cx="5662151" cy="4587638"/>
            </a:xfrm>
            <a:prstGeom prst="rect">
              <a:avLst/>
            </a:prstGeom>
          </p:spPr>
        </p:pic>
        <p:sp>
          <p:nvSpPr>
            <p:cNvPr id="54" name="Text Placeholder 4">
              <a:extLst>
                <a:ext uri="{FF2B5EF4-FFF2-40B4-BE49-F238E27FC236}">
                  <a16:creationId xmlns:a16="http://schemas.microsoft.com/office/drawing/2014/main" id="{87220011-2F7F-6F92-F808-2D2C85432DA6}"/>
                </a:ext>
              </a:extLst>
            </p:cNvPr>
            <p:cNvSpPr txBox="1">
              <a:spLocks/>
            </p:cNvSpPr>
            <p:nvPr/>
          </p:nvSpPr>
          <p:spPr>
            <a:xfrm>
              <a:off x="1596070" y="2063624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3.4.22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1E92EA-3BE3-5A95-F16E-D647A0808A75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813357" y="507560"/>
            <a:ext cx="5529111" cy="4375550"/>
            <a:chOff x="1583623" y="277931"/>
            <a:chExt cx="5819452" cy="458763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C398AE3-42F8-357F-AE29-5A6BD1415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40924" y="277931"/>
              <a:ext cx="5662151" cy="4587638"/>
            </a:xfrm>
            <a:prstGeom prst="rect">
              <a:avLst/>
            </a:prstGeom>
          </p:spPr>
        </p:pic>
        <p:sp>
          <p:nvSpPr>
            <p:cNvPr id="34" name="Text Placeholder 4">
              <a:extLst>
                <a:ext uri="{FF2B5EF4-FFF2-40B4-BE49-F238E27FC236}">
                  <a16:creationId xmlns:a16="http://schemas.microsoft.com/office/drawing/2014/main" id="{0816D309-9C01-5BFA-BCA5-CD292596C8C0}"/>
                </a:ext>
              </a:extLst>
            </p:cNvPr>
            <p:cNvSpPr txBox="1">
              <a:spLocks/>
            </p:cNvSpPr>
            <p:nvPr/>
          </p:nvSpPr>
          <p:spPr>
            <a:xfrm>
              <a:off x="1583623" y="2064190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4.4.22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54791D1-80C1-5EC3-8376-C094D1C1D991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781725" y="507560"/>
            <a:ext cx="5535185" cy="4375550"/>
            <a:chOff x="1577229" y="277931"/>
            <a:chExt cx="5825845" cy="458763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F21903-7404-CA05-A010-78BE88517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40923" y="277931"/>
              <a:ext cx="5662151" cy="4587638"/>
            </a:xfrm>
            <a:prstGeom prst="rect">
              <a:avLst/>
            </a:prstGeom>
          </p:spPr>
        </p:pic>
        <p:sp>
          <p:nvSpPr>
            <p:cNvPr id="37" name="Text Placeholder 4">
              <a:extLst>
                <a:ext uri="{FF2B5EF4-FFF2-40B4-BE49-F238E27FC236}">
                  <a16:creationId xmlns:a16="http://schemas.microsoft.com/office/drawing/2014/main" id="{791A1EDF-B14C-47A3-58C3-098E9951C2AA}"/>
                </a:ext>
              </a:extLst>
            </p:cNvPr>
            <p:cNvSpPr txBox="1">
              <a:spLocks/>
            </p:cNvSpPr>
            <p:nvPr/>
          </p:nvSpPr>
          <p:spPr>
            <a:xfrm>
              <a:off x="1577229" y="2064190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5.4.22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D124CB3-B81F-C2B5-E040-4B3B536A156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791930" y="507560"/>
            <a:ext cx="5529109" cy="4375550"/>
            <a:chOff x="1583623" y="277931"/>
            <a:chExt cx="5819450" cy="458763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103B49F-4ADE-A11E-0CE8-562BB1A86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40922" y="277931"/>
              <a:ext cx="5662151" cy="4587638"/>
            </a:xfrm>
            <a:prstGeom prst="rect">
              <a:avLst/>
            </a:prstGeom>
          </p:spPr>
        </p:pic>
        <p:sp>
          <p:nvSpPr>
            <p:cNvPr id="41" name="Text Placeholder 4">
              <a:extLst>
                <a:ext uri="{FF2B5EF4-FFF2-40B4-BE49-F238E27FC236}">
                  <a16:creationId xmlns:a16="http://schemas.microsoft.com/office/drawing/2014/main" id="{FD307C1E-4CC7-06CF-2435-B66075EEE486}"/>
                </a:ext>
              </a:extLst>
            </p:cNvPr>
            <p:cNvSpPr txBox="1">
              <a:spLocks/>
            </p:cNvSpPr>
            <p:nvPr/>
          </p:nvSpPr>
          <p:spPr>
            <a:xfrm>
              <a:off x="1583623" y="2064190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6.4.22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EF412E-E0DB-57E3-6988-EA76EE957295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753903" y="507560"/>
            <a:ext cx="5541259" cy="4375550"/>
            <a:chOff x="1570835" y="277931"/>
            <a:chExt cx="5832238" cy="458763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5AA2909-9BF9-1E7A-A352-D0CCF8F12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740922" y="277931"/>
              <a:ext cx="5662151" cy="4587638"/>
            </a:xfrm>
            <a:prstGeom prst="rect">
              <a:avLst/>
            </a:prstGeom>
          </p:spPr>
        </p:pic>
        <p:sp>
          <p:nvSpPr>
            <p:cNvPr id="45" name="Text Placeholder 4">
              <a:extLst>
                <a:ext uri="{FF2B5EF4-FFF2-40B4-BE49-F238E27FC236}">
                  <a16:creationId xmlns:a16="http://schemas.microsoft.com/office/drawing/2014/main" id="{DF9FCC76-4B51-1A1F-EE75-A9A8B64D89E3}"/>
                </a:ext>
              </a:extLst>
            </p:cNvPr>
            <p:cNvSpPr txBox="1">
              <a:spLocks/>
            </p:cNvSpPr>
            <p:nvPr/>
          </p:nvSpPr>
          <p:spPr>
            <a:xfrm>
              <a:off x="1570835" y="2064190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7.4.22</a:t>
              </a:r>
            </a:p>
          </p:txBody>
        </p:sp>
      </p:grp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0D33520-2D27-5663-2CF2-B01ED2617535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-109446" y="-79136"/>
            <a:ext cx="9199202" cy="33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April 3-9, 2022 dust event from MODIS satellite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7338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764E6E2-B377-C082-7F6F-6AC4873E2F8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813357" y="508126"/>
            <a:ext cx="5517285" cy="4375550"/>
            <a:chOff x="1596070" y="277931"/>
            <a:chExt cx="5807005" cy="458763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52304E-6429-EE75-8671-97B2DFBC3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40924" y="277931"/>
              <a:ext cx="5662151" cy="4587638"/>
            </a:xfrm>
            <a:prstGeom prst="rect">
              <a:avLst/>
            </a:prstGeom>
          </p:spPr>
        </p:pic>
        <p:sp>
          <p:nvSpPr>
            <p:cNvPr id="54" name="Text Placeholder 4">
              <a:extLst>
                <a:ext uri="{FF2B5EF4-FFF2-40B4-BE49-F238E27FC236}">
                  <a16:creationId xmlns:a16="http://schemas.microsoft.com/office/drawing/2014/main" id="{87220011-2F7F-6F92-F808-2D2C85432DA6}"/>
                </a:ext>
              </a:extLst>
            </p:cNvPr>
            <p:cNvSpPr txBox="1">
              <a:spLocks/>
            </p:cNvSpPr>
            <p:nvPr/>
          </p:nvSpPr>
          <p:spPr>
            <a:xfrm>
              <a:off x="1596070" y="2063624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3.4.22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1E92EA-3BE3-5A95-F16E-D647A0808A75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813357" y="507560"/>
            <a:ext cx="5529111" cy="4375550"/>
            <a:chOff x="1583623" y="277931"/>
            <a:chExt cx="5819452" cy="458763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C398AE3-42F8-357F-AE29-5A6BD1415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40924" y="277931"/>
              <a:ext cx="5662151" cy="4587638"/>
            </a:xfrm>
            <a:prstGeom prst="rect">
              <a:avLst/>
            </a:prstGeom>
          </p:spPr>
        </p:pic>
        <p:sp>
          <p:nvSpPr>
            <p:cNvPr id="34" name="Text Placeholder 4">
              <a:extLst>
                <a:ext uri="{FF2B5EF4-FFF2-40B4-BE49-F238E27FC236}">
                  <a16:creationId xmlns:a16="http://schemas.microsoft.com/office/drawing/2014/main" id="{0816D309-9C01-5BFA-BCA5-CD292596C8C0}"/>
                </a:ext>
              </a:extLst>
            </p:cNvPr>
            <p:cNvSpPr txBox="1">
              <a:spLocks/>
            </p:cNvSpPr>
            <p:nvPr/>
          </p:nvSpPr>
          <p:spPr>
            <a:xfrm>
              <a:off x="1583623" y="2064190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4.4.22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54791D1-80C1-5EC3-8376-C094D1C1D991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781725" y="507560"/>
            <a:ext cx="5535185" cy="4375550"/>
            <a:chOff x="1577229" y="277931"/>
            <a:chExt cx="5825845" cy="458763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F21903-7404-CA05-A010-78BE88517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40923" y="277931"/>
              <a:ext cx="5662151" cy="4587638"/>
            </a:xfrm>
            <a:prstGeom prst="rect">
              <a:avLst/>
            </a:prstGeom>
          </p:spPr>
        </p:pic>
        <p:sp>
          <p:nvSpPr>
            <p:cNvPr id="37" name="Text Placeholder 4">
              <a:extLst>
                <a:ext uri="{FF2B5EF4-FFF2-40B4-BE49-F238E27FC236}">
                  <a16:creationId xmlns:a16="http://schemas.microsoft.com/office/drawing/2014/main" id="{791A1EDF-B14C-47A3-58C3-098E9951C2AA}"/>
                </a:ext>
              </a:extLst>
            </p:cNvPr>
            <p:cNvSpPr txBox="1">
              <a:spLocks/>
            </p:cNvSpPr>
            <p:nvPr/>
          </p:nvSpPr>
          <p:spPr>
            <a:xfrm>
              <a:off x="1577229" y="2064190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5.4.22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D124CB3-B81F-C2B5-E040-4B3B536A156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791930" y="507560"/>
            <a:ext cx="5529109" cy="4375550"/>
            <a:chOff x="1583623" y="277931"/>
            <a:chExt cx="5819450" cy="458763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103B49F-4ADE-A11E-0CE8-562BB1A86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740922" y="277931"/>
              <a:ext cx="5662151" cy="4587638"/>
            </a:xfrm>
            <a:prstGeom prst="rect">
              <a:avLst/>
            </a:prstGeom>
          </p:spPr>
        </p:pic>
        <p:sp>
          <p:nvSpPr>
            <p:cNvPr id="41" name="Text Placeholder 4">
              <a:extLst>
                <a:ext uri="{FF2B5EF4-FFF2-40B4-BE49-F238E27FC236}">
                  <a16:creationId xmlns:a16="http://schemas.microsoft.com/office/drawing/2014/main" id="{FD307C1E-4CC7-06CF-2435-B66075EEE486}"/>
                </a:ext>
              </a:extLst>
            </p:cNvPr>
            <p:cNvSpPr txBox="1">
              <a:spLocks/>
            </p:cNvSpPr>
            <p:nvPr/>
          </p:nvSpPr>
          <p:spPr>
            <a:xfrm>
              <a:off x="1583623" y="2064190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6.4.22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EF412E-E0DB-57E3-6988-EA76EE957295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753903" y="507560"/>
            <a:ext cx="5541259" cy="4375550"/>
            <a:chOff x="1570835" y="277931"/>
            <a:chExt cx="5832238" cy="458763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5AA2909-9BF9-1E7A-A352-D0CCF8F12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40922" y="277931"/>
              <a:ext cx="5662151" cy="4587638"/>
            </a:xfrm>
            <a:prstGeom prst="rect">
              <a:avLst/>
            </a:prstGeom>
          </p:spPr>
        </p:pic>
        <p:sp>
          <p:nvSpPr>
            <p:cNvPr id="45" name="Text Placeholder 4">
              <a:extLst>
                <a:ext uri="{FF2B5EF4-FFF2-40B4-BE49-F238E27FC236}">
                  <a16:creationId xmlns:a16="http://schemas.microsoft.com/office/drawing/2014/main" id="{DF9FCC76-4B51-1A1F-EE75-A9A8B64D89E3}"/>
                </a:ext>
              </a:extLst>
            </p:cNvPr>
            <p:cNvSpPr txBox="1">
              <a:spLocks/>
            </p:cNvSpPr>
            <p:nvPr/>
          </p:nvSpPr>
          <p:spPr>
            <a:xfrm>
              <a:off x="1570835" y="2064190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7.4.22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9869E33-10C7-4DC1-F5EE-3111BF129D4A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1813358" y="507560"/>
            <a:ext cx="5502900" cy="4375550"/>
            <a:chOff x="1611208" y="277931"/>
            <a:chExt cx="5791865" cy="458763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C81921D-5863-EECB-237C-FC2CD6A50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740922" y="277931"/>
              <a:ext cx="5662151" cy="4587638"/>
            </a:xfrm>
            <a:prstGeom prst="rect">
              <a:avLst/>
            </a:prstGeom>
          </p:spPr>
        </p:pic>
        <p:sp>
          <p:nvSpPr>
            <p:cNvPr id="48" name="Text Placeholder 4">
              <a:extLst>
                <a:ext uri="{FF2B5EF4-FFF2-40B4-BE49-F238E27FC236}">
                  <a16:creationId xmlns:a16="http://schemas.microsoft.com/office/drawing/2014/main" id="{C79FC51E-AE96-8EEB-519E-BDDF0E978425}"/>
                </a:ext>
              </a:extLst>
            </p:cNvPr>
            <p:cNvSpPr txBox="1">
              <a:spLocks/>
            </p:cNvSpPr>
            <p:nvPr/>
          </p:nvSpPr>
          <p:spPr>
            <a:xfrm>
              <a:off x="1611208" y="2064190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8.4.22</a:t>
              </a:r>
            </a:p>
          </p:txBody>
        </p:sp>
      </p:grp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D5B111E-D74C-06D8-1873-FA7A3CB0CD36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-109446" y="-79136"/>
            <a:ext cx="9199202" cy="33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April 3-9, 2022 dust event from MODIS satellite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42511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2764E6E2-B377-C082-7F6F-6AC4873E2F8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813357" y="508126"/>
            <a:ext cx="5517285" cy="4375550"/>
            <a:chOff x="1596070" y="277931"/>
            <a:chExt cx="5807005" cy="458763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952304E-6429-EE75-8671-97B2DFBC3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40924" y="277931"/>
              <a:ext cx="5662151" cy="4587638"/>
            </a:xfrm>
            <a:prstGeom prst="rect">
              <a:avLst/>
            </a:prstGeom>
          </p:spPr>
        </p:pic>
        <p:sp>
          <p:nvSpPr>
            <p:cNvPr id="54" name="Text Placeholder 4">
              <a:extLst>
                <a:ext uri="{FF2B5EF4-FFF2-40B4-BE49-F238E27FC236}">
                  <a16:creationId xmlns:a16="http://schemas.microsoft.com/office/drawing/2014/main" id="{87220011-2F7F-6F92-F808-2D2C85432DA6}"/>
                </a:ext>
              </a:extLst>
            </p:cNvPr>
            <p:cNvSpPr txBox="1">
              <a:spLocks/>
            </p:cNvSpPr>
            <p:nvPr/>
          </p:nvSpPr>
          <p:spPr>
            <a:xfrm>
              <a:off x="1596070" y="2063624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3.4.22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1E92EA-3BE3-5A95-F16E-D647A0808A75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813357" y="507560"/>
            <a:ext cx="5529111" cy="4375550"/>
            <a:chOff x="1583623" y="277931"/>
            <a:chExt cx="5819452" cy="458763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C398AE3-42F8-357F-AE29-5A6BD1415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40924" y="277931"/>
              <a:ext cx="5662151" cy="4587638"/>
            </a:xfrm>
            <a:prstGeom prst="rect">
              <a:avLst/>
            </a:prstGeom>
          </p:spPr>
        </p:pic>
        <p:sp>
          <p:nvSpPr>
            <p:cNvPr id="34" name="Text Placeholder 4">
              <a:extLst>
                <a:ext uri="{FF2B5EF4-FFF2-40B4-BE49-F238E27FC236}">
                  <a16:creationId xmlns:a16="http://schemas.microsoft.com/office/drawing/2014/main" id="{0816D309-9C01-5BFA-BCA5-CD292596C8C0}"/>
                </a:ext>
              </a:extLst>
            </p:cNvPr>
            <p:cNvSpPr txBox="1">
              <a:spLocks/>
            </p:cNvSpPr>
            <p:nvPr/>
          </p:nvSpPr>
          <p:spPr>
            <a:xfrm>
              <a:off x="1583623" y="2064190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4.4.22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54791D1-80C1-5EC3-8376-C094D1C1D991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781725" y="507560"/>
            <a:ext cx="5535185" cy="4375550"/>
            <a:chOff x="1577229" y="277931"/>
            <a:chExt cx="5825845" cy="458763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F21903-7404-CA05-A010-78BE88517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740923" y="277931"/>
              <a:ext cx="5662151" cy="4587638"/>
            </a:xfrm>
            <a:prstGeom prst="rect">
              <a:avLst/>
            </a:prstGeom>
          </p:spPr>
        </p:pic>
        <p:sp>
          <p:nvSpPr>
            <p:cNvPr id="37" name="Text Placeholder 4">
              <a:extLst>
                <a:ext uri="{FF2B5EF4-FFF2-40B4-BE49-F238E27FC236}">
                  <a16:creationId xmlns:a16="http://schemas.microsoft.com/office/drawing/2014/main" id="{791A1EDF-B14C-47A3-58C3-098E9951C2AA}"/>
                </a:ext>
              </a:extLst>
            </p:cNvPr>
            <p:cNvSpPr txBox="1">
              <a:spLocks/>
            </p:cNvSpPr>
            <p:nvPr/>
          </p:nvSpPr>
          <p:spPr>
            <a:xfrm>
              <a:off x="1577229" y="2064190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5.4.22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D124CB3-B81F-C2B5-E040-4B3B536A156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791930" y="507560"/>
            <a:ext cx="5529109" cy="4375550"/>
            <a:chOff x="1583623" y="277931"/>
            <a:chExt cx="5819450" cy="458763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103B49F-4ADE-A11E-0CE8-562BB1A86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40922" y="277931"/>
              <a:ext cx="5662151" cy="4587638"/>
            </a:xfrm>
            <a:prstGeom prst="rect">
              <a:avLst/>
            </a:prstGeom>
          </p:spPr>
        </p:pic>
        <p:sp>
          <p:nvSpPr>
            <p:cNvPr id="41" name="Text Placeholder 4">
              <a:extLst>
                <a:ext uri="{FF2B5EF4-FFF2-40B4-BE49-F238E27FC236}">
                  <a16:creationId xmlns:a16="http://schemas.microsoft.com/office/drawing/2014/main" id="{FD307C1E-4CC7-06CF-2435-B66075EEE486}"/>
                </a:ext>
              </a:extLst>
            </p:cNvPr>
            <p:cNvSpPr txBox="1">
              <a:spLocks/>
            </p:cNvSpPr>
            <p:nvPr/>
          </p:nvSpPr>
          <p:spPr>
            <a:xfrm>
              <a:off x="1583623" y="2064190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6.4.22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EF412E-E0DB-57E3-6988-EA76EE957295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753903" y="507560"/>
            <a:ext cx="5541259" cy="4375550"/>
            <a:chOff x="1570835" y="277931"/>
            <a:chExt cx="5832238" cy="458763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5AA2909-9BF9-1E7A-A352-D0CCF8F12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740922" y="277931"/>
              <a:ext cx="5662151" cy="4587638"/>
            </a:xfrm>
            <a:prstGeom prst="rect">
              <a:avLst/>
            </a:prstGeom>
          </p:spPr>
        </p:pic>
        <p:sp>
          <p:nvSpPr>
            <p:cNvPr id="45" name="Text Placeholder 4">
              <a:extLst>
                <a:ext uri="{FF2B5EF4-FFF2-40B4-BE49-F238E27FC236}">
                  <a16:creationId xmlns:a16="http://schemas.microsoft.com/office/drawing/2014/main" id="{DF9FCC76-4B51-1A1F-EE75-A9A8B64D89E3}"/>
                </a:ext>
              </a:extLst>
            </p:cNvPr>
            <p:cNvSpPr txBox="1">
              <a:spLocks/>
            </p:cNvSpPr>
            <p:nvPr/>
          </p:nvSpPr>
          <p:spPr>
            <a:xfrm>
              <a:off x="1570835" y="2064190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7.4.22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9869E33-10C7-4DC1-F5EE-3111BF129D4A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1813358" y="507560"/>
            <a:ext cx="5502900" cy="4375550"/>
            <a:chOff x="1611208" y="277931"/>
            <a:chExt cx="5791865" cy="458763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C81921D-5863-EECB-237C-FC2CD6A50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740922" y="277931"/>
              <a:ext cx="5662151" cy="4587638"/>
            </a:xfrm>
            <a:prstGeom prst="rect">
              <a:avLst/>
            </a:prstGeom>
          </p:spPr>
        </p:pic>
        <p:sp>
          <p:nvSpPr>
            <p:cNvPr id="48" name="Text Placeholder 4">
              <a:extLst>
                <a:ext uri="{FF2B5EF4-FFF2-40B4-BE49-F238E27FC236}">
                  <a16:creationId xmlns:a16="http://schemas.microsoft.com/office/drawing/2014/main" id="{C79FC51E-AE96-8EEB-519E-BDDF0E978425}"/>
                </a:ext>
              </a:extLst>
            </p:cNvPr>
            <p:cNvSpPr txBox="1">
              <a:spLocks/>
            </p:cNvSpPr>
            <p:nvPr/>
          </p:nvSpPr>
          <p:spPr>
            <a:xfrm>
              <a:off x="1611208" y="2064190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8.4.22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E0154D6-87F8-6E23-2899-FE460D8DE19A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1806964" y="506994"/>
            <a:ext cx="5508974" cy="4375550"/>
            <a:chOff x="1604814" y="278497"/>
            <a:chExt cx="5798258" cy="458763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8662E03-F7CC-E9EE-EA66-7457A3623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40921" y="278497"/>
              <a:ext cx="5662151" cy="4587638"/>
            </a:xfrm>
            <a:prstGeom prst="rect">
              <a:avLst/>
            </a:prstGeom>
          </p:spPr>
        </p:pic>
        <p:sp>
          <p:nvSpPr>
            <p:cNvPr id="51" name="Text Placeholder 4">
              <a:extLst>
                <a:ext uri="{FF2B5EF4-FFF2-40B4-BE49-F238E27FC236}">
                  <a16:creationId xmlns:a16="http://schemas.microsoft.com/office/drawing/2014/main" id="{6D4D3F02-5E18-6371-CE3F-D87919AFE034}"/>
                </a:ext>
              </a:extLst>
            </p:cNvPr>
            <p:cNvSpPr txBox="1">
              <a:spLocks/>
            </p:cNvSpPr>
            <p:nvPr/>
          </p:nvSpPr>
          <p:spPr>
            <a:xfrm>
              <a:off x="1604814" y="2064190"/>
              <a:ext cx="1259165" cy="507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Lato"/>
                <a:buNone/>
                <a:defRPr sz="1400" b="0" i="0" u="none" strike="noStrike" cap="none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r>
                <a:rPr lang="en-US" sz="24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Poppins"/>
                </a:rPr>
                <a:t>9.4.22</a:t>
              </a:r>
            </a:p>
          </p:txBody>
        </p:sp>
      </p:grp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6A139BF-D7D8-F468-8616-0C574BB04BAF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-109446" y="-79136"/>
            <a:ext cx="9199202" cy="33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April 3-9, 2022 dust event from MODIS satellite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689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6A235-AD84-6BAB-423E-07462FFEE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D246EE-4EE6-474A-EE25-8BF5D36B65C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u="sng" kern="1200" dirty="0">
                <a:solidFill>
                  <a:srgbClr val="B98B1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  <a:sym typeface="Arial"/>
              </a:rPr>
              <a:t>Particulate Matter</a:t>
            </a:r>
            <a:endParaRPr lang="en-IL" u="sng" kern="1200" dirty="0">
              <a:solidFill>
                <a:srgbClr val="B98B19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  <p:pic>
        <p:nvPicPr>
          <p:cNvPr id="6" name="Picture 5" descr="A person sitting at a desk with a computer and many medical icons&#10;&#10;Description automatically generated">
            <a:extLst>
              <a:ext uri="{FF2B5EF4-FFF2-40B4-BE49-F238E27FC236}">
                <a16:creationId xmlns:a16="http://schemas.microsoft.com/office/drawing/2014/main" id="{3C50C255-FF68-2723-F9C6-05E99C87CEE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803436" y="658678"/>
            <a:ext cx="3826144" cy="3826144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D74E823-8DB9-4985-EE47-19FC0AA3CE5D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239403" y="1025168"/>
            <a:ext cx="4101163" cy="9233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B98B19"/>
                </a:solidFill>
              </a:rPr>
              <a:t>PM is one of the widely used parameter in health-related studies</a:t>
            </a:r>
            <a:endParaRPr lang="en-US" sz="900" b="1" dirty="0">
              <a:solidFill>
                <a:srgbClr val="B98B1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CAD109-C495-6132-97B4-5394B84D7EA1}"/>
              </a:ext>
            </a:extLst>
          </p:cNvPr>
          <p:cNvSpPr txBox="1"/>
          <p:nvPr/>
        </p:nvSpPr>
        <p:spPr>
          <a:xfrm>
            <a:off x="-57223" y="4721472"/>
            <a:ext cx="92604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Atkinson, R. W., Kang, S., Anderson, H. R., Mills, I. C., &amp; Walton, H. A. (2014). Epidemiological time series studies of PM2. 5 and daily mortality and hospital admissions: a systematic review and meta-analysis. </a:t>
            </a:r>
            <a:r>
              <a:rPr lang="en-GB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Thorax</a:t>
            </a:r>
            <a:r>
              <a:rPr lang="en-GB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69</a:t>
            </a:r>
            <a:r>
              <a:rPr lang="en-GB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(7), 660-665.</a:t>
            </a:r>
            <a:endParaRPr lang="en-IL" sz="1100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9A3929CD-ECF3-82B4-1374-EE382036E83E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39403" y="2250244"/>
            <a:ext cx="4101163" cy="110799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B98B19"/>
                </a:solidFill>
              </a:rPr>
              <a:t>Increase in PM was associated with increase in the </a:t>
            </a:r>
            <a:r>
              <a:rPr lang="en-US" sz="2400" b="1" u="sng" dirty="0"/>
              <a:t>RISK OF DEATH</a:t>
            </a:r>
            <a:endParaRPr lang="en-US" sz="1000" b="1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84934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F471CDCF-CF4D-F290-0F29-B2E80AFA989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304" y="568801"/>
            <a:ext cx="8248404" cy="4219212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84A7DCF0-86D0-6B40-4289-F22447EBE8C9}"/>
              </a:ext>
            </a:extLst>
          </p:cNvPr>
          <p:cNvSpPr txBox="1">
            <a:spLocks/>
          </p:cNvSpPr>
          <p:nvPr/>
        </p:nvSpPr>
        <p:spPr>
          <a:xfrm>
            <a:off x="1630833" y="4788013"/>
            <a:ext cx="8368363" cy="40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6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l"/>
            <a:r>
              <a:rPr lang="en-US" sz="1050" b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Rogozovsky et al. 2023</a:t>
            </a:r>
            <a:endParaRPr lang="x-none" sz="1050" b="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7152CF6-60A7-E564-ACFB-1E0205C9FC72}"/>
              </a:ext>
            </a:extLst>
          </p:cNvPr>
          <p:cNvSpPr txBox="1">
            <a:spLocks/>
          </p:cNvSpPr>
          <p:nvPr/>
        </p:nvSpPr>
        <p:spPr>
          <a:xfrm>
            <a:off x="-109446" y="-79136"/>
            <a:ext cx="8368363" cy="1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April 3-9, 2022 dust event, vertical sight</a:t>
            </a:r>
          </a:p>
        </p:txBody>
      </p:sp>
    </p:spTree>
    <p:custDataLst>
      <p:tags r:id="rId1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D83CE5F-FF1E-433C-AFC3-F3B19C0376E5}"/>
              </a:ext>
            </a:extLst>
          </p:cNvPr>
          <p:cNvSpPr txBox="1">
            <a:spLocks/>
          </p:cNvSpPr>
          <p:nvPr/>
        </p:nvSpPr>
        <p:spPr>
          <a:xfrm>
            <a:off x="-109446" y="-79136"/>
            <a:ext cx="9253446" cy="1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Different dust layering conditions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68E28955-ECA3-8F39-9F86-995998D1CC73}"/>
              </a:ext>
            </a:extLst>
          </p:cNvPr>
          <p:cNvSpPr txBox="1">
            <a:spLocks/>
          </p:cNvSpPr>
          <p:nvPr/>
        </p:nvSpPr>
        <p:spPr>
          <a:xfrm>
            <a:off x="852236" y="4780438"/>
            <a:ext cx="8368363" cy="40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6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l"/>
            <a:r>
              <a:rPr lang="en-US" sz="1050" b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Rogozovsky et al. 2023</a:t>
            </a:r>
            <a:endParaRPr lang="x-none" sz="1050" b="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19ADFE-822B-BD86-0739-555F235A308D}"/>
              </a:ext>
            </a:extLst>
          </p:cNvPr>
          <p:cNvGrpSpPr/>
          <p:nvPr/>
        </p:nvGrpSpPr>
        <p:grpSpPr>
          <a:xfrm>
            <a:off x="219137" y="356193"/>
            <a:ext cx="8705726" cy="5705269"/>
            <a:chOff x="907200" y="-551611"/>
            <a:chExt cx="8705726" cy="5705269"/>
          </a:xfrm>
        </p:grpSpPr>
        <p:pic>
          <p:nvPicPr>
            <p:cNvPr id="11" name="Picture 10" descr="A diagram of a soil layer&#10;&#10;Description automatically generated with medium confidence">
              <a:extLst>
                <a:ext uri="{FF2B5EF4-FFF2-40B4-BE49-F238E27FC236}">
                  <a16:creationId xmlns:a16="http://schemas.microsoft.com/office/drawing/2014/main" id="{7FB41D81-87F0-E81D-5DDA-A65B342E6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8005" r="63948"/>
            <a:stretch/>
          </p:blipFill>
          <p:spPr>
            <a:xfrm>
              <a:off x="907200" y="1046132"/>
              <a:ext cx="4244222" cy="4107525"/>
            </a:xfrm>
            <a:prstGeom prst="rect">
              <a:avLst/>
            </a:prstGeom>
          </p:spPr>
        </p:pic>
        <p:pic>
          <p:nvPicPr>
            <p:cNvPr id="3" name="Picture 2" descr="A diagram of a soil layer&#10;&#10;Description automatically generated with medium confidence">
              <a:extLst>
                <a:ext uri="{FF2B5EF4-FFF2-40B4-BE49-F238E27FC236}">
                  <a16:creationId xmlns:a16="http://schemas.microsoft.com/office/drawing/2014/main" id="{6274BF5B-604A-A955-D1F4-18A31B0C6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3948"/>
            <a:stretch/>
          </p:blipFill>
          <p:spPr>
            <a:xfrm>
              <a:off x="5368704" y="-551611"/>
              <a:ext cx="4244222" cy="5705269"/>
            </a:xfrm>
            <a:prstGeom prst="rect">
              <a:avLst/>
            </a:prstGeom>
          </p:spPr>
        </p:pic>
      </p:grp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B22F09E-7E6E-FF11-3FE4-B2300D1AC1C2}"/>
              </a:ext>
            </a:extLst>
          </p:cNvPr>
          <p:cNvSpPr txBox="1">
            <a:spLocks/>
          </p:cNvSpPr>
          <p:nvPr/>
        </p:nvSpPr>
        <p:spPr>
          <a:xfrm>
            <a:off x="466757" y="916492"/>
            <a:ext cx="3453171" cy="54040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buNone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Traditional methods 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identify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this day as dust event</a:t>
            </a:r>
          </a:p>
        </p:txBody>
      </p:sp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1B1EF0CB-9BBA-2C63-254E-A9DD289376E3}"/>
              </a:ext>
            </a:extLst>
          </p:cNvPr>
          <p:cNvSpPr txBox="1">
            <a:spLocks/>
          </p:cNvSpPr>
          <p:nvPr/>
        </p:nvSpPr>
        <p:spPr>
          <a:xfrm>
            <a:off x="5159861" y="916492"/>
            <a:ext cx="3285782" cy="54040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buNone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Traditional methods 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don’t identify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this day as dust event</a:t>
            </a:r>
          </a:p>
        </p:txBody>
      </p:sp>
    </p:spTree>
    <p:custDataLst>
      <p:tags r:id="rId1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layer of dust&#10;&#10;Description automatically generated">
            <a:extLst>
              <a:ext uri="{FF2B5EF4-FFF2-40B4-BE49-F238E27FC236}">
                <a16:creationId xmlns:a16="http://schemas.microsoft.com/office/drawing/2014/main" id="{1DFB5635-5533-100E-9B09-AE4B03A4233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225" y="1312837"/>
            <a:ext cx="7829550" cy="3324225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FA383A1-772A-B226-F8F7-2D0DE36E1C83}"/>
              </a:ext>
            </a:extLst>
          </p:cNvPr>
          <p:cNvSpPr txBox="1">
            <a:spLocks/>
          </p:cNvSpPr>
          <p:nvPr/>
        </p:nvSpPr>
        <p:spPr>
          <a:xfrm>
            <a:off x="-97588" y="0"/>
            <a:ext cx="8368363" cy="1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Poppins"/>
              </a:rPr>
              <a:t>It’s all about dust: lidar layers definitions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E9F2F61-FCF8-4FEC-7DC9-05529D7D2CC9}"/>
              </a:ext>
            </a:extLst>
          </p:cNvPr>
          <p:cNvSpPr txBox="1">
            <a:spLocks/>
          </p:cNvSpPr>
          <p:nvPr/>
        </p:nvSpPr>
        <p:spPr>
          <a:xfrm>
            <a:off x="775637" y="4734041"/>
            <a:ext cx="8368363" cy="40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60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l"/>
            <a:r>
              <a:rPr lang="en-US" sz="1050" b="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Rogozovsky et al. 2024</a:t>
            </a:r>
            <a:endParaRPr lang="x-none" sz="1050" b="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08187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44530-289C-3810-9716-4881AB6D8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C037E4-B9D2-CE90-C399-450E600EB15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u="sng" kern="1200" dirty="0">
                <a:solidFill>
                  <a:srgbClr val="B98B1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  <a:sym typeface="Arial"/>
              </a:rPr>
              <a:t>Measuring Station Types</a:t>
            </a:r>
            <a:endParaRPr lang="en-IL" u="sng" kern="1200" dirty="0">
              <a:solidFill>
                <a:srgbClr val="B98B19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  <p:pic>
        <p:nvPicPr>
          <p:cNvPr id="7" name="תמונה 21">
            <a:extLst>
              <a:ext uri="{FF2B5EF4-FFF2-40B4-BE49-F238E27FC236}">
                <a16:creationId xmlns:a16="http://schemas.microsoft.com/office/drawing/2014/main" id="{62EE5B2F-16DC-AB01-08F4-3FB2D040D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823" y="735577"/>
            <a:ext cx="3269814" cy="4230835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01400EB3-5E2B-40C0-6A64-F44E8CBD1737}"/>
              </a:ext>
            </a:extLst>
          </p:cNvPr>
          <p:cNvSpPr/>
          <p:nvPr/>
        </p:nvSpPr>
        <p:spPr>
          <a:xfrm flipV="1">
            <a:off x="7575335" y="3740704"/>
            <a:ext cx="1416162" cy="1334438"/>
          </a:xfrm>
          <a:prstGeom prst="wedgeEllipseCallout">
            <a:avLst>
              <a:gd name="adj1" fmla="val -82274"/>
              <a:gd name="adj2" fmla="val 40643"/>
            </a:avLst>
          </a:prstGeom>
          <a:blipFill dpi="0" rotWithShape="0">
            <a:blip r:embed="rId5"/>
            <a:srcRect/>
            <a:stretch>
              <a:fillRect t="4000" b="-34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050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F14FE22-985E-4293-E6AE-9512EA1266F5}"/>
              </a:ext>
            </a:extLst>
          </p:cNvPr>
          <p:cNvSpPr/>
          <p:nvPr/>
        </p:nvSpPr>
        <p:spPr>
          <a:xfrm flipV="1">
            <a:off x="5388396" y="2183775"/>
            <a:ext cx="1416162" cy="1334438"/>
          </a:xfrm>
          <a:prstGeom prst="wedgeEllipseCallout">
            <a:avLst>
              <a:gd name="adj1" fmla="val 58886"/>
              <a:gd name="adj2" fmla="val -54249"/>
            </a:avLst>
          </a:prstGeom>
          <a:blipFill dpi="0" rotWithShape="0">
            <a:blip r:embed="rId6"/>
            <a:srcRect/>
            <a:stretch>
              <a:fillRect t="-23000" b="-17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050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DA25938-3BC0-047E-023E-3E8FAE0B69B7}"/>
              </a:ext>
            </a:extLst>
          </p:cNvPr>
          <p:cNvSpPr/>
          <p:nvPr/>
        </p:nvSpPr>
        <p:spPr>
          <a:xfrm flipV="1">
            <a:off x="7572475" y="177088"/>
            <a:ext cx="1416162" cy="1334438"/>
          </a:xfrm>
          <a:prstGeom prst="wedgeEllipseCallout">
            <a:avLst>
              <a:gd name="adj1" fmla="val -43618"/>
              <a:gd name="adj2" fmla="val -72973"/>
            </a:avLst>
          </a:prstGeom>
          <a:blipFill dpi="0" rotWithShape="0">
            <a:blip r:embed="rId7"/>
            <a:srcRect/>
            <a:stretch>
              <a:fillRect l="1000" t="1000" r="1000" b="100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sz="1050" dirty="0"/>
          </a:p>
        </p:txBody>
      </p:sp>
      <p:sp>
        <p:nvSpPr>
          <p:cNvPr id="2" name="Inhaltsplatzhalter 4">
            <a:extLst>
              <a:ext uri="{FF2B5EF4-FFF2-40B4-BE49-F238E27FC236}">
                <a16:creationId xmlns:a16="http://schemas.microsoft.com/office/drawing/2014/main" id="{29DFA613-59E6-6D19-1BF1-DE3F4B4EA047}"/>
              </a:ext>
            </a:extLst>
          </p:cNvPr>
          <p:cNvSpPr txBox="1">
            <a:spLocks/>
          </p:cNvSpPr>
          <p:nvPr/>
        </p:nvSpPr>
        <p:spPr>
          <a:xfrm>
            <a:off x="155363" y="1348033"/>
            <a:ext cx="4856904" cy="167148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Traffic stations – near busy streets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Background stations -  on roof tops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Ayalon stations – train stations along Ayalon Highway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089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2D66A5AB-6A8B-4289-EFC1-68CA1481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95" y="1260655"/>
            <a:ext cx="6489610" cy="320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AE2E7-A2F5-0F1A-42E5-50C587F11EFC}"/>
              </a:ext>
            </a:extLst>
          </p:cNvPr>
          <p:cNvSpPr txBox="1">
            <a:spLocks/>
          </p:cNvSpPr>
          <p:nvPr/>
        </p:nvSpPr>
        <p:spPr>
          <a:xfrm>
            <a:off x="-109446" y="-79136"/>
            <a:ext cx="9253446" cy="17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  <a:sym typeface="Poppins"/>
              </a:rPr>
              <a:t>Layering seasonality</a:t>
            </a:r>
          </a:p>
        </p:txBody>
      </p:sp>
    </p:spTree>
    <p:extLst>
      <p:ext uri="{BB962C8B-B14F-4D97-AF65-F5344CB8AC3E}">
        <p14:creationId xmlns:p14="http://schemas.microsoft.com/office/powerpoint/2010/main" val="2879527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C029C-95F1-FCC6-DE99-314012A1E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83EE8F-D951-9426-431F-836413F6E06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u="sng" kern="1200" dirty="0">
                <a:solidFill>
                  <a:srgbClr val="B98B1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  <a:sym typeface="Arial"/>
              </a:rPr>
              <a:t>The Study Area</a:t>
            </a:r>
            <a:endParaRPr lang="en-IL" u="sng" kern="1200" dirty="0">
              <a:solidFill>
                <a:srgbClr val="B98B19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  <p:pic>
        <p:nvPicPr>
          <p:cNvPr id="7" name="תמונה 21">
            <a:extLst>
              <a:ext uri="{FF2B5EF4-FFF2-40B4-BE49-F238E27FC236}">
                <a16:creationId xmlns:a16="http://schemas.microsoft.com/office/drawing/2014/main" id="{7DEE33AD-7F89-ED83-5B40-2355E757F5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823" y="735577"/>
            <a:ext cx="3269814" cy="4230835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</p:pic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26AE88DC-C29D-E30A-6684-A8769B405BB5}"/>
              </a:ext>
            </a:extLst>
          </p:cNvPr>
          <p:cNvSpPr txBox="1">
            <a:spLocks/>
          </p:cNvSpPr>
          <p:nvPr/>
        </p:nvSpPr>
        <p:spPr>
          <a:xfrm>
            <a:off x="155363" y="1050886"/>
            <a:ext cx="5501194" cy="360021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Located at the eastern shoreline of the Mediterranean Sea 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second most populous city in Israel, with population of 460,613. (Gush Dan population ~4,052,200)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Topography variation of ~68m (flat surface).</a:t>
            </a:r>
          </a:p>
          <a:p>
            <a:pPr>
              <a:lnSpc>
                <a:spcPct val="130000"/>
              </a:lnSpc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Complex urban structure including parks, rivers, roads, buildings, transportation facilities etc. 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2704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D1700-3874-CCB9-1C17-885B1F5D6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3FA457-13AD-3E0B-E66B-8E88D40725C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u="sng" kern="1200" dirty="0">
                <a:solidFill>
                  <a:srgbClr val="B98B1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  <a:sym typeface="Arial"/>
              </a:rPr>
              <a:t>Real Life Example</a:t>
            </a:r>
            <a:endParaRPr lang="en-IL" u="sng" kern="1200" dirty="0">
              <a:solidFill>
                <a:srgbClr val="B98B19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8D7F9F-7EAB-C282-2D5D-FC974A749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846" y="800128"/>
            <a:ext cx="6006308" cy="42347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674442-C68B-8C5B-E4A4-C9A26DC57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213" y="3132667"/>
            <a:ext cx="259468" cy="2582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4529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33AEE-CBF7-F6DF-C95D-3C82D1F07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C4BBF7-76E8-17A1-A26F-DA22D4D9476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u="sng" kern="1200" dirty="0">
                <a:solidFill>
                  <a:srgbClr val="B98B1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  <a:sym typeface="Arial"/>
              </a:rPr>
              <a:t>Real Life Example</a:t>
            </a:r>
            <a:endParaRPr lang="en-IL" u="sng" kern="1200" dirty="0">
              <a:solidFill>
                <a:srgbClr val="B98B19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D32EE1-011B-5999-CFEC-E49D36681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846" y="800128"/>
            <a:ext cx="6006308" cy="42347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AE427C-16D2-5824-6146-926A710E6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213" y="3132667"/>
            <a:ext cx="259468" cy="258232"/>
          </a:xfrm>
          <a:prstGeom prst="rect">
            <a:avLst/>
          </a:prstGeom>
        </p:spPr>
      </p:pic>
      <p:pic>
        <p:nvPicPr>
          <p:cNvPr id="2" name="Picture 10" descr="Tnm | Free Images at Clker.com - vector clip art online, royalty free &amp;  public domain">
            <a:extLst>
              <a:ext uri="{FF2B5EF4-FFF2-40B4-BE49-F238E27FC236}">
                <a16:creationId xmlns:a16="http://schemas.microsoft.com/office/drawing/2014/main" id="{B69C9897-03FB-5E76-6EB2-5162F020F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9659">
            <a:off x="2731201" y="1166154"/>
            <a:ext cx="1353487" cy="64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0812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2847C-EB81-0E49-325E-FCEDC4B29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7AC6CC-1FB9-794D-62C3-E191F4817B2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u="sng" kern="1200" dirty="0">
                <a:solidFill>
                  <a:srgbClr val="B98B19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  <a:sym typeface="Arial"/>
              </a:rPr>
              <a:t>Real Life Example</a:t>
            </a:r>
            <a:endParaRPr lang="en-IL" u="sng" kern="1200" dirty="0">
              <a:solidFill>
                <a:srgbClr val="B98B19"/>
              </a:solidFill>
              <a:latin typeface="Poppins" panose="00000500000000000000" pitchFamily="2" charset="0"/>
              <a:ea typeface="+mj-ea"/>
              <a:cs typeface="Poppins" panose="00000500000000000000" pitchFamily="2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58F4D-E85F-8277-02FD-9C2A4748B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846" y="800128"/>
            <a:ext cx="6006308" cy="42347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CB4801-150D-8E8D-55D9-AC315B41B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213" y="3132667"/>
            <a:ext cx="259468" cy="258232"/>
          </a:xfrm>
          <a:prstGeom prst="rect">
            <a:avLst/>
          </a:prstGeom>
        </p:spPr>
      </p:pic>
      <p:pic>
        <p:nvPicPr>
          <p:cNvPr id="2" name="Picture 10" descr="Tnm | Free Images at Clker.com - vector clip art online, royalty free &amp;  public domain">
            <a:extLst>
              <a:ext uri="{FF2B5EF4-FFF2-40B4-BE49-F238E27FC236}">
                <a16:creationId xmlns:a16="http://schemas.microsoft.com/office/drawing/2014/main" id="{74B9FE16-410E-5F70-4C1A-DCE9E090A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9659">
            <a:off x="2731201" y="1166154"/>
            <a:ext cx="1353487" cy="64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4E37547-BE4F-A655-41F8-A52604E480DF}"/>
              </a:ext>
            </a:extLst>
          </p:cNvPr>
          <p:cNvSpPr/>
          <p:nvPr/>
        </p:nvSpPr>
        <p:spPr>
          <a:xfrm>
            <a:off x="2985206" y="1498600"/>
            <a:ext cx="926394" cy="931333"/>
          </a:xfrm>
          <a:prstGeom prst="ellipse">
            <a:avLst/>
          </a:prstGeom>
          <a:noFill/>
          <a:ln w="76200">
            <a:solidFill>
              <a:srgbClr val="803A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61166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5"/>
  <p:tag name="PPSPLIT_DONE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5"/>
  <p:tag name="PPSPLIT_DONE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9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9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3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2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9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9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9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9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0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0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80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5"/>
  <p:tag name="PPSPLIT_DONE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5"/>
  <p:tag name="PPSPLIT_DON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5"/>
  <p:tag name="PPSPLIT_DONE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3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25"/>
  <p:tag name="PPSPLIT_DONE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55"/>
</p:tagLst>
</file>

<file path=ppt/theme/theme1.xml><?xml version="1.0" encoding="utf-8"?>
<a:theme xmlns:a="http://schemas.openxmlformats.org/drawingml/2006/main" name="Environmental Systems - Bachelor of Science in Environmental Science by Slidesgo">
  <a:themeElements>
    <a:clrScheme name="Simple Light">
      <a:dk1>
        <a:srgbClr val="212529"/>
      </a:dk1>
      <a:lt1>
        <a:srgbClr val="F0FCF8"/>
      </a:lt1>
      <a:dk2>
        <a:srgbClr val="FCCE39"/>
      </a:dk2>
      <a:lt2>
        <a:srgbClr val="9BBEB0"/>
      </a:lt2>
      <a:accent1>
        <a:srgbClr val="86C363"/>
      </a:accent1>
      <a:accent2>
        <a:srgbClr val="9AB52E"/>
      </a:accent2>
      <a:accent3>
        <a:srgbClr val="256B3B"/>
      </a:accent3>
      <a:accent4>
        <a:srgbClr val="39B0BD"/>
      </a:accent4>
      <a:accent5>
        <a:srgbClr val="6EE0E5"/>
      </a:accent5>
      <a:accent6>
        <a:srgbClr val="F6E5BB"/>
      </a:accent6>
      <a:hlink>
        <a:srgbClr val="2125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7404</TotalTime>
  <Words>1292</Words>
  <Application>Microsoft Office PowerPoint</Application>
  <PresentationFormat>On-screen Show (16:9)</PresentationFormat>
  <Paragraphs>256</Paragraphs>
  <Slides>54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Lato</vt:lpstr>
      <vt:lpstr>Times New Roman</vt:lpstr>
      <vt:lpstr>Wingdings</vt:lpstr>
      <vt:lpstr>Arial</vt:lpstr>
      <vt:lpstr>Poller One</vt:lpstr>
      <vt:lpstr>Poppins</vt:lpstr>
      <vt:lpstr>Environmental Systems - Bachelor of Science in Environmental Science by Slidesgo</vt:lpstr>
      <vt:lpstr>PowerPoint Presentation</vt:lpstr>
      <vt:lpstr>PowerPoint Presentation</vt:lpstr>
      <vt:lpstr>Particulate Matter</vt:lpstr>
      <vt:lpstr>Particulate Matter</vt:lpstr>
      <vt:lpstr>Particulate Matter</vt:lpstr>
      <vt:lpstr>The Study Area</vt:lpstr>
      <vt:lpstr>Real Life Example</vt:lpstr>
      <vt:lpstr>Real Life Example</vt:lpstr>
      <vt:lpstr>Real Life Example</vt:lpstr>
      <vt:lpstr>PowerPoint Presentation</vt:lpstr>
      <vt:lpstr>Aerosol Optical Depth (AOD) to Monitor Aerosols</vt:lpstr>
      <vt:lpstr>The Challenge:  Linking Satellite AOD to Surface PM2.5</vt:lpstr>
      <vt:lpstr>The Challenge:  Linking Satellite AOD to Surface PM2.5</vt:lpstr>
      <vt:lpstr>The Polly Lidar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  <vt:lpstr>Lidar systems in Israel</vt:lpstr>
      <vt:lpstr>PowerPoint Presentation</vt:lpstr>
      <vt:lpstr>PowerPoint Presentation</vt:lpstr>
      <vt:lpstr>PowerPoint Presentation</vt:lpstr>
      <vt:lpstr>How do we measure? </vt:lpstr>
      <vt:lpstr>PowerPoint Presentation</vt:lpstr>
      <vt:lpstr>Clouds are troublemakers!</vt:lpstr>
      <vt:lpstr>Clouds are troublemakers!</vt:lpstr>
      <vt:lpstr>PowerPoint Presentation</vt:lpstr>
      <vt:lpstr>PowerPoint Presentation</vt:lpstr>
      <vt:lpstr>PowerPoint Presentation</vt:lpstr>
      <vt:lpstr>AOD to Monitor Aerosols</vt:lpstr>
      <vt:lpstr>The challenge of identifying pollution 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Measuring Station Types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Ira Rogozovsky</dc:creator>
  <cp:lastModifiedBy>Ira Rogozovsky</cp:lastModifiedBy>
  <cp:revision>68</cp:revision>
  <dcterms:modified xsi:type="dcterms:W3CDTF">2026-02-25T09:48:59Z</dcterms:modified>
</cp:coreProperties>
</file>