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83355F-15BF-1147-A4A3-C02BECDF5E25}" v="1" dt="2026-05-02T08:27:15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58"/>
  </p:normalViewPr>
  <p:slideViewPr>
    <p:cSldViewPr snapToGrid="0">
      <p:cViewPr>
        <p:scale>
          <a:sx n="114" d="100"/>
          <a:sy n="114" d="100"/>
        </p:scale>
        <p:origin x="66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A824-13CC-A54F-39E1-7BBD83477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40EB8E-75C8-C9A8-48F3-A4E6275CB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281FE-D18B-4C36-CD7F-86789C990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CBF71-7982-2CE0-6653-6675404D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F5C31-582C-FA53-BFA9-58CAC9B0F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0940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A940-A6B5-3B64-702D-A2CD05F4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3DAD4-FCC1-0C7D-836A-A193BBEEB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0B329-EA1A-D6AA-DA4F-14CFA341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83471-C496-C6C8-A9A3-580C6F40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BAF6A-DD5A-B237-FF7C-490D9D245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3111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44E64-01C1-1E75-A9E7-33B8D1E78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CAE2-E013-94A0-7EEB-951C8CEC6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85AB-DA1C-D76E-9863-4F61C076E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35E4B-CDF0-CEFE-FC16-031A6D86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A82E8-2536-B68D-26E9-B474F7F0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9222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B50-81EA-228C-E399-F5F2268A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A450E-ABE6-9A6D-B881-D4283CE11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5F80-4850-E7FC-CFFB-787FF3D5C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513CF-A874-CD4F-289A-B25ED16B5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36850-9D16-4DD1-3689-29863BC0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7777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DD5D-9AF5-08FB-ABE4-518D94C1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4D14E-C3EB-73CA-CF39-16BAE518F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9952A-3621-A3F3-DB45-80869837F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5ED72-5F34-B127-CBD8-1D64CA3E3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193EF-B764-B8CF-C27F-DE5A6FF7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3552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940-2F7B-E90B-F87D-EDF4395C9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DBCB8-F3FD-374E-5042-A0B3D0AD0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15E13-DC14-4EAC-7317-25D90948E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C9682-9ECC-296E-48EB-01D30EA6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F0B46-0898-A8E0-CBAB-65DC256BC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CAF43-8237-F960-B132-826DA06E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72600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0F72-C0F4-5A97-C77A-DBECEBE73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50D61-331D-61A3-D69E-59EB1ED33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874C3-3DEE-FC21-5A2D-BD2EAC7F6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20623-9A98-EB6B-B09D-C2F31B9F5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DA154-EB7C-C290-CAE5-763633F9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9B8EAD-87E5-87AA-D0F7-D85A33216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6A2C24-AE7B-7837-BE95-973A317AD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77D89-AB56-1234-95D6-2A870960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0799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D8FC-5AE0-4525-35BF-0698AEE9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56A95-49B8-9DA4-3CC3-FF3A691B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2FA75-C5C6-BA8B-12BE-BBDF841A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100BDA-0D96-C5E4-133B-747919E7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89258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4755B-2DE5-FBF2-9C5E-1C07D1D5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291BC-E79E-A2F6-6294-C913B5584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7E61-E7C9-C1E5-1DD9-3F4E9F86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5653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4DC3-B099-75A2-889F-3467A11A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68D97-05E9-3369-4CA6-3836B1D2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EDEC5-1C73-BA69-BBAA-8F250E201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0B9C2-D1FD-594A-3A98-CB013DEC4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26F4B-AC5D-3347-8E4D-4788B224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A6AEA-9B77-2B25-9CCC-E4DB43D9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9825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C30D-A723-83A6-4C4F-741DD4A3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178C6-F72C-A0F3-442D-1957B1F7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EC706-3AFF-A9E1-7B27-D6AC6C632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D410FB-D648-51E2-2F69-2DEB540C6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31FF54-3AD0-CD0C-5A54-6387A2BA4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55805-A771-EBE5-F1DC-C6B2FAB1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12606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11C9A6-02A6-BD53-10F3-C6FAD26F0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813CA-9AAD-EA28-D31F-38446A766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E63C5-0451-AC7C-C6A5-11E74927C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D9E676-CAA0-9147-B07F-B61DE3070772}" type="datetimeFigureOut">
              <a:rPr lang="en-NO" smtClean="0"/>
              <a:t>02/05/2026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815B9-B388-21DF-1F29-834DD6EB3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399A3-E299-24CD-C4E3-A7D4B6EB6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5F5E8-3780-D340-870E-DDC81D1AC487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6860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DA83-F94B-D3D9-3347-0D89450574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O" dirty="0"/>
              <a:t>EGU 2026 Ingra Barbosa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5F719B-3580-8465-038A-F619EDB5AC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O" dirty="0"/>
              <a:t>Supplementary Material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D66CF-F37D-7047-436A-D09313FF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429919"/>
            <a:ext cx="7772400" cy="210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69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_surface_processes.mp4">
            <a:hlinkClick r:id="" action="ppaction://media"/>
            <a:extLst>
              <a:ext uri="{FF2B5EF4-FFF2-40B4-BE49-F238E27FC236}">
                <a16:creationId xmlns:a16="http://schemas.microsoft.com/office/drawing/2014/main" id="{07DA0906-D06E-1D80-7B91-30F50DCDAC4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85359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0BBA-58A0-3220-F69E-5A09D4DC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O" dirty="0"/>
              <a:t>No Surface Processes</a:t>
            </a:r>
          </a:p>
        </p:txBody>
      </p:sp>
    </p:spTree>
    <p:extLst>
      <p:ext uri="{BB962C8B-B14F-4D97-AF65-F5344CB8AC3E}">
        <p14:creationId xmlns:p14="http://schemas.microsoft.com/office/powerpoint/2010/main" val="423278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gradation.mp4">
            <a:hlinkClick r:id="" action="ppaction://media"/>
            <a:extLst>
              <a:ext uri="{FF2B5EF4-FFF2-40B4-BE49-F238E27FC236}">
                <a16:creationId xmlns:a16="http://schemas.microsoft.com/office/drawing/2014/main" id="{E674A825-E4A8-8018-9904-352CF7B503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853595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3BAF4-42DF-874E-EE5C-42B4BA30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O" dirty="0"/>
              <a:t>Aggradation</a:t>
            </a:r>
          </a:p>
        </p:txBody>
      </p:sp>
    </p:spTree>
    <p:extLst>
      <p:ext uri="{BB962C8B-B14F-4D97-AF65-F5344CB8AC3E}">
        <p14:creationId xmlns:p14="http://schemas.microsoft.com/office/powerpoint/2010/main" val="43181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gradation.mp4">
            <a:hlinkClick r:id="" action="ppaction://media"/>
            <a:extLst>
              <a:ext uri="{FF2B5EF4-FFF2-40B4-BE49-F238E27FC236}">
                <a16:creationId xmlns:a16="http://schemas.microsoft.com/office/drawing/2014/main" id="{D342F22B-3323-2044-FA35-A2AA7BA2D64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853595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7B6BCC-171A-ABAD-944E-DE215211A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O" dirty="0"/>
              <a:t>Progradation</a:t>
            </a:r>
          </a:p>
        </p:txBody>
      </p:sp>
    </p:spTree>
    <p:extLst>
      <p:ext uri="{BB962C8B-B14F-4D97-AF65-F5344CB8AC3E}">
        <p14:creationId xmlns:p14="http://schemas.microsoft.com/office/powerpoint/2010/main" val="243166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48a24bc-a98d-4025-9c60-48c19a142069}" enabled="0" method="" siteId="{648a24bc-a98d-4025-9c60-48c19a14206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</Words>
  <Application>Microsoft Macintosh PowerPoint</Application>
  <PresentationFormat>Widescreen</PresentationFormat>
  <Paragraphs>5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EGU 2026 Ingra Barbosa</vt:lpstr>
      <vt:lpstr>No Surface Processes</vt:lpstr>
      <vt:lpstr>Aggradation</vt:lpstr>
      <vt:lpstr>Progradation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Ingra Malucelli Barbosa</dc:creator>
  <cp:lastModifiedBy>Ingra Malucelli Barbosa</cp:lastModifiedBy>
  <cp:revision>1</cp:revision>
  <dcterms:created xsi:type="dcterms:W3CDTF">2026-05-02T08:21:09Z</dcterms:created>
  <dcterms:modified xsi:type="dcterms:W3CDTF">2026-05-02T08:27:35Z</dcterms:modified>
</cp:coreProperties>
</file>