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51206400" cy="32921575"/>
  <p:notesSz cx="6858000" cy="9144000"/>
  <p:defaultTextStyle>
    <a:defPPr>
      <a:defRPr lang="en-US"/>
    </a:defPPr>
    <a:lvl1pPr marL="0" algn="l" defTabSz="4389486" rtl="0" eaLnBrk="1" latinLnBrk="0" hangingPunct="1">
      <a:defRPr sz="8600" kern="1200">
        <a:solidFill>
          <a:schemeClr val="tx1"/>
        </a:solidFill>
        <a:latin typeface="+mn-lt"/>
        <a:ea typeface="+mn-ea"/>
        <a:cs typeface="+mn-cs"/>
      </a:defRPr>
    </a:lvl1pPr>
    <a:lvl2pPr marL="2194743" algn="l" defTabSz="4389486" rtl="0" eaLnBrk="1" latinLnBrk="0" hangingPunct="1">
      <a:defRPr sz="8600" kern="1200">
        <a:solidFill>
          <a:schemeClr val="tx1"/>
        </a:solidFill>
        <a:latin typeface="+mn-lt"/>
        <a:ea typeface="+mn-ea"/>
        <a:cs typeface="+mn-cs"/>
      </a:defRPr>
    </a:lvl2pPr>
    <a:lvl3pPr marL="4389486" algn="l" defTabSz="4389486" rtl="0" eaLnBrk="1" latinLnBrk="0" hangingPunct="1">
      <a:defRPr sz="8600" kern="1200">
        <a:solidFill>
          <a:schemeClr val="tx1"/>
        </a:solidFill>
        <a:latin typeface="+mn-lt"/>
        <a:ea typeface="+mn-ea"/>
        <a:cs typeface="+mn-cs"/>
      </a:defRPr>
    </a:lvl3pPr>
    <a:lvl4pPr marL="6584229" algn="l" defTabSz="4389486" rtl="0" eaLnBrk="1" latinLnBrk="0" hangingPunct="1">
      <a:defRPr sz="8600" kern="1200">
        <a:solidFill>
          <a:schemeClr val="tx1"/>
        </a:solidFill>
        <a:latin typeface="+mn-lt"/>
        <a:ea typeface="+mn-ea"/>
        <a:cs typeface="+mn-cs"/>
      </a:defRPr>
    </a:lvl4pPr>
    <a:lvl5pPr marL="8778972" algn="l" defTabSz="4389486" rtl="0" eaLnBrk="1" latinLnBrk="0" hangingPunct="1">
      <a:defRPr sz="8600" kern="1200">
        <a:solidFill>
          <a:schemeClr val="tx1"/>
        </a:solidFill>
        <a:latin typeface="+mn-lt"/>
        <a:ea typeface="+mn-ea"/>
        <a:cs typeface="+mn-cs"/>
      </a:defRPr>
    </a:lvl5pPr>
    <a:lvl6pPr marL="10973714" algn="l" defTabSz="4389486" rtl="0" eaLnBrk="1" latinLnBrk="0" hangingPunct="1">
      <a:defRPr sz="8600" kern="1200">
        <a:solidFill>
          <a:schemeClr val="tx1"/>
        </a:solidFill>
        <a:latin typeface="+mn-lt"/>
        <a:ea typeface="+mn-ea"/>
        <a:cs typeface="+mn-cs"/>
      </a:defRPr>
    </a:lvl6pPr>
    <a:lvl7pPr marL="13168457" algn="l" defTabSz="4389486" rtl="0" eaLnBrk="1" latinLnBrk="0" hangingPunct="1">
      <a:defRPr sz="8600" kern="1200">
        <a:solidFill>
          <a:schemeClr val="tx1"/>
        </a:solidFill>
        <a:latin typeface="+mn-lt"/>
        <a:ea typeface="+mn-ea"/>
        <a:cs typeface="+mn-cs"/>
      </a:defRPr>
    </a:lvl7pPr>
    <a:lvl8pPr marL="15363200" algn="l" defTabSz="4389486" rtl="0" eaLnBrk="1" latinLnBrk="0" hangingPunct="1">
      <a:defRPr sz="8600" kern="1200">
        <a:solidFill>
          <a:schemeClr val="tx1"/>
        </a:solidFill>
        <a:latin typeface="+mn-lt"/>
        <a:ea typeface="+mn-ea"/>
        <a:cs typeface="+mn-cs"/>
      </a:defRPr>
    </a:lvl8pPr>
    <a:lvl9pPr marL="17557943" algn="l" defTabSz="4389486"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34" y="19"/>
      </p:cViewPr>
      <p:guideLst>
        <p:guide orient="horz" pos="10369"/>
        <p:guide pos="161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5A34E-C32B-4475-859E-A43D589E70F4}" type="datetimeFigureOut">
              <a:rPr lang="en-IN" smtClean="0"/>
              <a:t>05-05-2026</a:t>
            </a:fld>
            <a:endParaRPr lang="en-IN"/>
          </a:p>
        </p:txBody>
      </p:sp>
      <p:sp>
        <p:nvSpPr>
          <p:cNvPr id="4" name="Slide Image Placeholder 3"/>
          <p:cNvSpPr>
            <a:spLocks noGrp="1" noRot="1" noChangeAspect="1"/>
          </p:cNvSpPr>
          <p:nvPr>
            <p:ph type="sldImg" idx="2"/>
          </p:nvPr>
        </p:nvSpPr>
        <p:spPr>
          <a:xfrm>
            <a:off x="763588" y="685800"/>
            <a:ext cx="5330825"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E95FE-5390-4FE7-9B39-1AC593EED2EE}" type="slidenum">
              <a:rPr lang="en-IN" smtClean="0"/>
              <a:t>‹#›</a:t>
            </a:fld>
            <a:endParaRPr lang="en-IN"/>
          </a:p>
        </p:txBody>
      </p:sp>
    </p:spTree>
    <p:extLst>
      <p:ext uri="{BB962C8B-B14F-4D97-AF65-F5344CB8AC3E}">
        <p14:creationId xmlns:p14="http://schemas.microsoft.com/office/powerpoint/2010/main" val="3379988919"/>
      </p:ext>
    </p:extLst>
  </p:cSld>
  <p:clrMap bg1="lt1" tx1="dk1" bg2="lt2" tx2="dk2" accent1="accent1" accent2="accent2" accent3="accent3" accent4="accent4" accent5="accent5" accent6="accent6" hlink="hlink" folHlink="folHlink"/>
  <p:notesStyle>
    <a:lvl1pPr marL="0" algn="l" defTabSz="4389486" rtl="0" eaLnBrk="1" latinLnBrk="0" hangingPunct="1">
      <a:defRPr sz="5800" kern="1200">
        <a:solidFill>
          <a:schemeClr val="tx1"/>
        </a:solidFill>
        <a:latin typeface="+mn-lt"/>
        <a:ea typeface="+mn-ea"/>
        <a:cs typeface="+mn-cs"/>
      </a:defRPr>
    </a:lvl1pPr>
    <a:lvl2pPr marL="2194743" algn="l" defTabSz="4389486" rtl="0" eaLnBrk="1" latinLnBrk="0" hangingPunct="1">
      <a:defRPr sz="5800" kern="1200">
        <a:solidFill>
          <a:schemeClr val="tx1"/>
        </a:solidFill>
        <a:latin typeface="+mn-lt"/>
        <a:ea typeface="+mn-ea"/>
        <a:cs typeface="+mn-cs"/>
      </a:defRPr>
    </a:lvl2pPr>
    <a:lvl3pPr marL="4389486" algn="l" defTabSz="4389486" rtl="0" eaLnBrk="1" latinLnBrk="0" hangingPunct="1">
      <a:defRPr sz="5800" kern="1200">
        <a:solidFill>
          <a:schemeClr val="tx1"/>
        </a:solidFill>
        <a:latin typeface="+mn-lt"/>
        <a:ea typeface="+mn-ea"/>
        <a:cs typeface="+mn-cs"/>
      </a:defRPr>
    </a:lvl3pPr>
    <a:lvl4pPr marL="6584229" algn="l" defTabSz="4389486" rtl="0" eaLnBrk="1" latinLnBrk="0" hangingPunct="1">
      <a:defRPr sz="5800" kern="1200">
        <a:solidFill>
          <a:schemeClr val="tx1"/>
        </a:solidFill>
        <a:latin typeface="+mn-lt"/>
        <a:ea typeface="+mn-ea"/>
        <a:cs typeface="+mn-cs"/>
      </a:defRPr>
    </a:lvl4pPr>
    <a:lvl5pPr marL="8778972" algn="l" defTabSz="4389486" rtl="0" eaLnBrk="1" latinLnBrk="0" hangingPunct="1">
      <a:defRPr sz="5800" kern="1200">
        <a:solidFill>
          <a:schemeClr val="tx1"/>
        </a:solidFill>
        <a:latin typeface="+mn-lt"/>
        <a:ea typeface="+mn-ea"/>
        <a:cs typeface="+mn-cs"/>
      </a:defRPr>
    </a:lvl5pPr>
    <a:lvl6pPr marL="10973714" algn="l" defTabSz="4389486" rtl="0" eaLnBrk="1" latinLnBrk="0" hangingPunct="1">
      <a:defRPr sz="5800" kern="1200">
        <a:solidFill>
          <a:schemeClr val="tx1"/>
        </a:solidFill>
        <a:latin typeface="+mn-lt"/>
        <a:ea typeface="+mn-ea"/>
        <a:cs typeface="+mn-cs"/>
      </a:defRPr>
    </a:lvl6pPr>
    <a:lvl7pPr marL="13168457" algn="l" defTabSz="4389486" rtl="0" eaLnBrk="1" latinLnBrk="0" hangingPunct="1">
      <a:defRPr sz="5800" kern="1200">
        <a:solidFill>
          <a:schemeClr val="tx1"/>
        </a:solidFill>
        <a:latin typeface="+mn-lt"/>
        <a:ea typeface="+mn-ea"/>
        <a:cs typeface="+mn-cs"/>
      </a:defRPr>
    </a:lvl7pPr>
    <a:lvl8pPr marL="15363200" algn="l" defTabSz="4389486" rtl="0" eaLnBrk="1" latinLnBrk="0" hangingPunct="1">
      <a:defRPr sz="5800" kern="1200">
        <a:solidFill>
          <a:schemeClr val="tx1"/>
        </a:solidFill>
        <a:latin typeface="+mn-lt"/>
        <a:ea typeface="+mn-ea"/>
        <a:cs typeface="+mn-cs"/>
      </a:defRPr>
    </a:lvl8pPr>
    <a:lvl9pPr marL="17557943" algn="l" defTabSz="4389486"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23E95FE-5390-4FE7-9B39-1AC593EED2EE}" type="slidenum">
              <a:rPr lang="en-IN" smtClean="0"/>
              <a:t>1</a:t>
            </a:fld>
            <a:endParaRPr lang="en-IN"/>
          </a:p>
        </p:txBody>
      </p:sp>
    </p:spTree>
    <p:extLst>
      <p:ext uri="{BB962C8B-B14F-4D97-AF65-F5344CB8AC3E}">
        <p14:creationId xmlns:p14="http://schemas.microsoft.com/office/powerpoint/2010/main" val="249385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7029"/>
            <a:ext cx="43525441" cy="7056801"/>
          </a:xfrm>
        </p:spPr>
        <p:txBody>
          <a:bodyPr/>
          <a:lstStyle/>
          <a:p>
            <a:r>
              <a:rPr lang="en-US"/>
              <a:t>Click to edit Master title style</a:t>
            </a:r>
            <a:endParaRPr lang="en-IN"/>
          </a:p>
        </p:txBody>
      </p:sp>
      <p:sp>
        <p:nvSpPr>
          <p:cNvPr id="3" name="Subtitle 2"/>
          <p:cNvSpPr>
            <a:spLocks noGrp="1"/>
          </p:cNvSpPr>
          <p:nvPr>
            <p:ph type="subTitle" idx="1"/>
          </p:nvPr>
        </p:nvSpPr>
        <p:spPr>
          <a:xfrm>
            <a:off x="7680961" y="18655560"/>
            <a:ext cx="35844480" cy="8413291"/>
          </a:xfrm>
        </p:spPr>
        <p:txBody>
          <a:bodyPr/>
          <a:lstStyle>
            <a:lvl1pPr marL="0" indent="0" algn="ctr">
              <a:buNone/>
              <a:defRPr>
                <a:solidFill>
                  <a:schemeClr val="tx1">
                    <a:tint val="75000"/>
                  </a:schemeClr>
                </a:solidFill>
              </a:defRPr>
            </a:lvl1pPr>
            <a:lvl2pPr marL="2194743" indent="0" algn="ctr">
              <a:buNone/>
              <a:defRPr>
                <a:solidFill>
                  <a:schemeClr val="tx1">
                    <a:tint val="75000"/>
                  </a:schemeClr>
                </a:solidFill>
              </a:defRPr>
            </a:lvl2pPr>
            <a:lvl3pPr marL="4389486" indent="0" algn="ctr">
              <a:buNone/>
              <a:defRPr>
                <a:solidFill>
                  <a:schemeClr val="tx1">
                    <a:tint val="75000"/>
                  </a:schemeClr>
                </a:solidFill>
              </a:defRPr>
            </a:lvl3pPr>
            <a:lvl4pPr marL="6584229" indent="0" algn="ctr">
              <a:buNone/>
              <a:defRPr>
                <a:solidFill>
                  <a:schemeClr val="tx1">
                    <a:tint val="75000"/>
                  </a:schemeClr>
                </a:solidFill>
              </a:defRPr>
            </a:lvl4pPr>
            <a:lvl5pPr marL="8778972" indent="0" algn="ctr">
              <a:buNone/>
              <a:defRPr>
                <a:solidFill>
                  <a:schemeClr val="tx1">
                    <a:tint val="75000"/>
                  </a:schemeClr>
                </a:solidFill>
              </a:defRPr>
            </a:lvl5pPr>
            <a:lvl6pPr marL="10973714" indent="0" algn="ctr">
              <a:buNone/>
              <a:defRPr>
                <a:solidFill>
                  <a:schemeClr val="tx1">
                    <a:tint val="75000"/>
                  </a:schemeClr>
                </a:solidFill>
              </a:defRPr>
            </a:lvl6pPr>
            <a:lvl7pPr marL="13168457" indent="0" algn="ctr">
              <a:buNone/>
              <a:defRPr>
                <a:solidFill>
                  <a:schemeClr val="tx1">
                    <a:tint val="75000"/>
                  </a:schemeClr>
                </a:solidFill>
              </a:defRPr>
            </a:lvl7pPr>
            <a:lvl8pPr marL="15363200" indent="0" algn="ctr">
              <a:buNone/>
              <a:defRPr>
                <a:solidFill>
                  <a:schemeClr val="tx1">
                    <a:tint val="75000"/>
                  </a:schemeClr>
                </a:solidFill>
              </a:defRPr>
            </a:lvl8pPr>
            <a:lvl9pPr marL="17557943"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9067259D-DAF1-453E-93AE-0DE98D07BA32}" type="datetimeFigureOut">
              <a:rPr lang="en-IN" smtClean="0"/>
              <a:t>05-05-2026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A5DA3F-0657-40B3-83E8-DCC96510791C}" type="slidenum">
              <a:rPr lang="en-IN" smtClean="0"/>
              <a:t>‹#›</a:t>
            </a:fld>
            <a:endParaRPr lang="en-IN"/>
          </a:p>
        </p:txBody>
      </p:sp>
    </p:spTree>
    <p:extLst>
      <p:ext uri="{BB962C8B-B14F-4D97-AF65-F5344CB8AC3E}">
        <p14:creationId xmlns:p14="http://schemas.microsoft.com/office/powerpoint/2010/main" val="408442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067259D-DAF1-453E-93AE-0DE98D07BA32}" type="datetimeFigureOut">
              <a:rPr lang="en-IN" smtClean="0"/>
              <a:t>05-05-2026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A5DA3F-0657-40B3-83E8-DCC96510791C}" type="slidenum">
              <a:rPr lang="en-IN" smtClean="0"/>
              <a:t>‹#›</a:t>
            </a:fld>
            <a:endParaRPr lang="en-IN"/>
          </a:p>
        </p:txBody>
      </p:sp>
    </p:spTree>
    <p:extLst>
      <p:ext uri="{BB962C8B-B14F-4D97-AF65-F5344CB8AC3E}">
        <p14:creationId xmlns:p14="http://schemas.microsoft.com/office/powerpoint/2010/main" val="277837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217836" y="6325214"/>
            <a:ext cx="55304687" cy="134848907"/>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12294873" y="6325214"/>
            <a:ext cx="165069520" cy="1348489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067259D-DAF1-453E-93AE-0DE98D07BA32}" type="datetimeFigureOut">
              <a:rPr lang="en-IN" smtClean="0"/>
              <a:t>05-05-2026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A5DA3F-0657-40B3-83E8-DCC96510791C}" type="slidenum">
              <a:rPr lang="en-IN" smtClean="0"/>
              <a:t>‹#›</a:t>
            </a:fld>
            <a:endParaRPr lang="en-IN"/>
          </a:p>
        </p:txBody>
      </p:sp>
    </p:spTree>
    <p:extLst>
      <p:ext uri="{BB962C8B-B14F-4D97-AF65-F5344CB8AC3E}">
        <p14:creationId xmlns:p14="http://schemas.microsoft.com/office/powerpoint/2010/main" val="174117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067259D-DAF1-453E-93AE-0DE98D07BA32}" type="datetimeFigureOut">
              <a:rPr lang="en-IN" smtClean="0"/>
              <a:t>05-05-2026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A5DA3F-0657-40B3-83E8-DCC96510791C}" type="slidenum">
              <a:rPr lang="en-IN" smtClean="0"/>
              <a:t>‹#›</a:t>
            </a:fld>
            <a:endParaRPr lang="en-IN"/>
          </a:p>
        </p:txBody>
      </p:sp>
    </p:spTree>
    <p:extLst>
      <p:ext uri="{BB962C8B-B14F-4D97-AF65-F5344CB8AC3E}">
        <p14:creationId xmlns:p14="http://schemas.microsoft.com/office/powerpoint/2010/main" val="74050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2" y="21155163"/>
            <a:ext cx="43525441" cy="6538591"/>
          </a:xfrm>
        </p:spPr>
        <p:txBody>
          <a:bodyPr anchor="t"/>
          <a:lstStyle>
            <a:lvl1pPr algn="l">
              <a:defRPr sz="19200" b="1" cap="all"/>
            </a:lvl1pPr>
          </a:lstStyle>
          <a:p>
            <a:r>
              <a:rPr lang="en-US"/>
              <a:t>Click to edit Master title style</a:t>
            </a:r>
            <a:endParaRPr lang="en-IN"/>
          </a:p>
        </p:txBody>
      </p:sp>
      <p:sp>
        <p:nvSpPr>
          <p:cNvPr id="3" name="Text Placeholder 2"/>
          <p:cNvSpPr>
            <a:spLocks noGrp="1"/>
          </p:cNvSpPr>
          <p:nvPr>
            <p:ph type="body" idx="1"/>
          </p:nvPr>
        </p:nvSpPr>
        <p:spPr>
          <a:xfrm>
            <a:off x="4044952" y="13953571"/>
            <a:ext cx="43525441" cy="7201592"/>
          </a:xfrm>
        </p:spPr>
        <p:txBody>
          <a:bodyPr anchor="b"/>
          <a:lstStyle>
            <a:lvl1pPr marL="0" indent="0">
              <a:buNone/>
              <a:defRPr sz="9600">
                <a:solidFill>
                  <a:schemeClr val="tx1">
                    <a:tint val="75000"/>
                  </a:schemeClr>
                </a:solidFill>
              </a:defRPr>
            </a:lvl1pPr>
            <a:lvl2pPr marL="2194743" indent="0">
              <a:buNone/>
              <a:defRPr sz="8600">
                <a:solidFill>
                  <a:schemeClr val="tx1">
                    <a:tint val="75000"/>
                  </a:schemeClr>
                </a:solidFill>
              </a:defRPr>
            </a:lvl2pPr>
            <a:lvl3pPr marL="4389486" indent="0">
              <a:buNone/>
              <a:defRPr sz="7700">
                <a:solidFill>
                  <a:schemeClr val="tx1">
                    <a:tint val="75000"/>
                  </a:schemeClr>
                </a:solidFill>
              </a:defRPr>
            </a:lvl3pPr>
            <a:lvl4pPr marL="6584229" indent="0">
              <a:buNone/>
              <a:defRPr sz="6700">
                <a:solidFill>
                  <a:schemeClr val="tx1">
                    <a:tint val="75000"/>
                  </a:schemeClr>
                </a:solidFill>
              </a:defRPr>
            </a:lvl4pPr>
            <a:lvl5pPr marL="8778972" indent="0">
              <a:buNone/>
              <a:defRPr sz="6700">
                <a:solidFill>
                  <a:schemeClr val="tx1">
                    <a:tint val="75000"/>
                  </a:schemeClr>
                </a:solidFill>
              </a:defRPr>
            </a:lvl5pPr>
            <a:lvl6pPr marL="10973714" indent="0">
              <a:buNone/>
              <a:defRPr sz="6700">
                <a:solidFill>
                  <a:schemeClr val="tx1">
                    <a:tint val="75000"/>
                  </a:schemeClr>
                </a:solidFill>
              </a:defRPr>
            </a:lvl6pPr>
            <a:lvl7pPr marL="13168457" indent="0">
              <a:buNone/>
              <a:defRPr sz="6700">
                <a:solidFill>
                  <a:schemeClr val="tx1">
                    <a:tint val="75000"/>
                  </a:schemeClr>
                </a:solidFill>
              </a:defRPr>
            </a:lvl7pPr>
            <a:lvl8pPr marL="15363200" indent="0">
              <a:buNone/>
              <a:defRPr sz="6700">
                <a:solidFill>
                  <a:schemeClr val="tx1">
                    <a:tint val="75000"/>
                  </a:schemeClr>
                </a:solidFill>
              </a:defRPr>
            </a:lvl8pPr>
            <a:lvl9pPr marL="17557943"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67259D-DAF1-453E-93AE-0DE98D07BA32}" type="datetimeFigureOut">
              <a:rPr lang="en-IN" smtClean="0"/>
              <a:t>05-05-2026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A5DA3F-0657-40B3-83E8-DCC96510791C}" type="slidenum">
              <a:rPr lang="en-IN" smtClean="0"/>
              <a:t>‹#›</a:t>
            </a:fld>
            <a:endParaRPr lang="en-IN"/>
          </a:p>
        </p:txBody>
      </p:sp>
    </p:spTree>
    <p:extLst>
      <p:ext uri="{BB962C8B-B14F-4D97-AF65-F5344CB8AC3E}">
        <p14:creationId xmlns:p14="http://schemas.microsoft.com/office/powerpoint/2010/main" val="298901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12294876" y="36876742"/>
            <a:ext cx="110182660" cy="104297379"/>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123330973" y="36876742"/>
            <a:ext cx="110191547" cy="104297379"/>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067259D-DAF1-453E-93AE-0DE98D07BA32}" type="datetimeFigureOut">
              <a:rPr lang="en-IN" smtClean="0"/>
              <a:t>05-05-2026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A5DA3F-0657-40B3-83E8-DCC96510791C}" type="slidenum">
              <a:rPr lang="en-IN" smtClean="0"/>
              <a:t>‹#›</a:t>
            </a:fld>
            <a:endParaRPr lang="en-IN"/>
          </a:p>
        </p:txBody>
      </p:sp>
    </p:spTree>
    <p:extLst>
      <p:ext uri="{BB962C8B-B14F-4D97-AF65-F5344CB8AC3E}">
        <p14:creationId xmlns:p14="http://schemas.microsoft.com/office/powerpoint/2010/main" val="108127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1" y="1318391"/>
            <a:ext cx="46085760" cy="5486929"/>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2560320" y="7369253"/>
            <a:ext cx="22625053" cy="3071154"/>
          </a:xfrm>
        </p:spPr>
        <p:txBody>
          <a:bodyPr anchor="b"/>
          <a:lstStyle>
            <a:lvl1pPr marL="0" indent="0">
              <a:buNone/>
              <a:defRPr sz="11500" b="1"/>
            </a:lvl1pPr>
            <a:lvl2pPr marL="2194743" indent="0">
              <a:buNone/>
              <a:defRPr sz="9600" b="1"/>
            </a:lvl2pPr>
            <a:lvl3pPr marL="4389486" indent="0">
              <a:buNone/>
              <a:defRPr sz="8600" b="1"/>
            </a:lvl3pPr>
            <a:lvl4pPr marL="6584229" indent="0">
              <a:buNone/>
              <a:defRPr sz="7700" b="1"/>
            </a:lvl4pPr>
            <a:lvl5pPr marL="8778972" indent="0">
              <a:buNone/>
              <a:defRPr sz="7700" b="1"/>
            </a:lvl5pPr>
            <a:lvl6pPr marL="10973714" indent="0">
              <a:buNone/>
              <a:defRPr sz="7700" b="1"/>
            </a:lvl6pPr>
            <a:lvl7pPr marL="13168457" indent="0">
              <a:buNone/>
              <a:defRPr sz="7700" b="1"/>
            </a:lvl7pPr>
            <a:lvl8pPr marL="15363200" indent="0">
              <a:buNone/>
              <a:defRPr sz="7700" b="1"/>
            </a:lvl8pPr>
            <a:lvl9pPr marL="17557943" indent="0">
              <a:buNone/>
              <a:defRPr sz="7700" b="1"/>
            </a:lvl9pPr>
          </a:lstStyle>
          <a:p>
            <a:pPr lvl="0"/>
            <a:r>
              <a:rPr lang="en-US"/>
              <a:t>Click to edit Master text styles</a:t>
            </a:r>
          </a:p>
        </p:txBody>
      </p:sp>
      <p:sp>
        <p:nvSpPr>
          <p:cNvPr id="4" name="Content Placeholder 3"/>
          <p:cNvSpPr>
            <a:spLocks noGrp="1"/>
          </p:cNvSpPr>
          <p:nvPr>
            <p:ph sz="half" idx="2"/>
          </p:nvPr>
        </p:nvSpPr>
        <p:spPr>
          <a:xfrm>
            <a:off x="2560320" y="10440407"/>
            <a:ext cx="22625053" cy="1896801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26012143" y="7369253"/>
            <a:ext cx="22633940" cy="3071154"/>
          </a:xfrm>
        </p:spPr>
        <p:txBody>
          <a:bodyPr anchor="b"/>
          <a:lstStyle>
            <a:lvl1pPr marL="0" indent="0">
              <a:buNone/>
              <a:defRPr sz="11500" b="1"/>
            </a:lvl1pPr>
            <a:lvl2pPr marL="2194743" indent="0">
              <a:buNone/>
              <a:defRPr sz="9600" b="1"/>
            </a:lvl2pPr>
            <a:lvl3pPr marL="4389486" indent="0">
              <a:buNone/>
              <a:defRPr sz="8600" b="1"/>
            </a:lvl3pPr>
            <a:lvl4pPr marL="6584229" indent="0">
              <a:buNone/>
              <a:defRPr sz="7700" b="1"/>
            </a:lvl4pPr>
            <a:lvl5pPr marL="8778972" indent="0">
              <a:buNone/>
              <a:defRPr sz="7700" b="1"/>
            </a:lvl5pPr>
            <a:lvl6pPr marL="10973714" indent="0">
              <a:buNone/>
              <a:defRPr sz="7700" b="1"/>
            </a:lvl6pPr>
            <a:lvl7pPr marL="13168457" indent="0">
              <a:buNone/>
              <a:defRPr sz="7700" b="1"/>
            </a:lvl7pPr>
            <a:lvl8pPr marL="15363200" indent="0">
              <a:buNone/>
              <a:defRPr sz="7700" b="1"/>
            </a:lvl8pPr>
            <a:lvl9pPr marL="17557943"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6012143" y="10440407"/>
            <a:ext cx="22633940" cy="1896801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067259D-DAF1-453E-93AE-0DE98D07BA32}" type="datetimeFigureOut">
              <a:rPr lang="en-IN" smtClean="0"/>
              <a:t>05-05-2026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FA5DA3F-0657-40B3-83E8-DCC96510791C}" type="slidenum">
              <a:rPr lang="en-IN" smtClean="0"/>
              <a:t>‹#›</a:t>
            </a:fld>
            <a:endParaRPr lang="en-IN"/>
          </a:p>
        </p:txBody>
      </p:sp>
    </p:spTree>
    <p:extLst>
      <p:ext uri="{BB962C8B-B14F-4D97-AF65-F5344CB8AC3E}">
        <p14:creationId xmlns:p14="http://schemas.microsoft.com/office/powerpoint/2010/main" val="190763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067259D-DAF1-453E-93AE-0DE98D07BA32}" type="datetimeFigureOut">
              <a:rPr lang="en-IN" smtClean="0"/>
              <a:t>05-05-2026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FA5DA3F-0657-40B3-83E8-DCC96510791C}" type="slidenum">
              <a:rPr lang="en-IN" smtClean="0"/>
              <a:t>‹#›</a:t>
            </a:fld>
            <a:endParaRPr lang="en-IN"/>
          </a:p>
        </p:txBody>
      </p:sp>
    </p:spTree>
    <p:extLst>
      <p:ext uri="{BB962C8B-B14F-4D97-AF65-F5344CB8AC3E}">
        <p14:creationId xmlns:p14="http://schemas.microsoft.com/office/powerpoint/2010/main" val="146614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7259D-DAF1-453E-93AE-0DE98D07BA32}" type="datetimeFigureOut">
              <a:rPr lang="en-IN" smtClean="0"/>
              <a:t>05-05-2026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FA5DA3F-0657-40B3-83E8-DCC96510791C}" type="slidenum">
              <a:rPr lang="en-IN" smtClean="0"/>
              <a:t>‹#›</a:t>
            </a:fld>
            <a:endParaRPr lang="en-IN"/>
          </a:p>
        </p:txBody>
      </p:sp>
    </p:spTree>
    <p:extLst>
      <p:ext uri="{BB962C8B-B14F-4D97-AF65-F5344CB8AC3E}">
        <p14:creationId xmlns:p14="http://schemas.microsoft.com/office/powerpoint/2010/main" val="3585170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310766"/>
            <a:ext cx="16846552" cy="5578378"/>
          </a:xfrm>
        </p:spPr>
        <p:txBody>
          <a:bodyPr anchor="b"/>
          <a:lstStyle>
            <a:lvl1pPr algn="l">
              <a:defRPr sz="9600" b="1"/>
            </a:lvl1pPr>
          </a:lstStyle>
          <a:p>
            <a:r>
              <a:rPr lang="en-US"/>
              <a:t>Click to edit Master title style</a:t>
            </a:r>
            <a:endParaRPr lang="en-IN"/>
          </a:p>
        </p:txBody>
      </p:sp>
      <p:sp>
        <p:nvSpPr>
          <p:cNvPr id="3" name="Content Placeholder 2"/>
          <p:cNvSpPr>
            <a:spLocks noGrp="1"/>
          </p:cNvSpPr>
          <p:nvPr>
            <p:ph idx="1"/>
          </p:nvPr>
        </p:nvSpPr>
        <p:spPr>
          <a:xfrm>
            <a:off x="20020281" y="1310769"/>
            <a:ext cx="28625800" cy="2809765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2560324" y="6889147"/>
            <a:ext cx="16846552" cy="22519274"/>
          </a:xfrm>
        </p:spPr>
        <p:txBody>
          <a:bodyPr/>
          <a:lstStyle>
            <a:lvl1pPr marL="0" indent="0">
              <a:buNone/>
              <a:defRPr sz="6700"/>
            </a:lvl1pPr>
            <a:lvl2pPr marL="2194743" indent="0">
              <a:buNone/>
              <a:defRPr sz="5800"/>
            </a:lvl2pPr>
            <a:lvl3pPr marL="4389486" indent="0">
              <a:buNone/>
              <a:defRPr sz="4800"/>
            </a:lvl3pPr>
            <a:lvl4pPr marL="6584229" indent="0">
              <a:buNone/>
              <a:defRPr sz="4300"/>
            </a:lvl4pPr>
            <a:lvl5pPr marL="8778972" indent="0">
              <a:buNone/>
              <a:defRPr sz="4300"/>
            </a:lvl5pPr>
            <a:lvl6pPr marL="10973714" indent="0">
              <a:buNone/>
              <a:defRPr sz="4300"/>
            </a:lvl6pPr>
            <a:lvl7pPr marL="13168457" indent="0">
              <a:buNone/>
              <a:defRPr sz="4300"/>
            </a:lvl7pPr>
            <a:lvl8pPr marL="15363200" indent="0">
              <a:buNone/>
              <a:defRPr sz="4300"/>
            </a:lvl8pPr>
            <a:lvl9pPr marL="17557943"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067259D-DAF1-453E-93AE-0DE98D07BA32}" type="datetimeFigureOut">
              <a:rPr lang="en-IN" smtClean="0"/>
              <a:t>05-05-2026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A5DA3F-0657-40B3-83E8-DCC96510791C}" type="slidenum">
              <a:rPr lang="en-IN" smtClean="0"/>
              <a:t>‹#›</a:t>
            </a:fld>
            <a:endParaRPr lang="en-IN"/>
          </a:p>
        </p:txBody>
      </p:sp>
    </p:spTree>
    <p:extLst>
      <p:ext uri="{BB962C8B-B14F-4D97-AF65-F5344CB8AC3E}">
        <p14:creationId xmlns:p14="http://schemas.microsoft.com/office/powerpoint/2010/main" val="291897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3045103"/>
            <a:ext cx="30723840" cy="2720605"/>
          </a:xfrm>
        </p:spPr>
        <p:txBody>
          <a:bodyPr anchor="b"/>
          <a:lstStyle>
            <a:lvl1pPr algn="l">
              <a:defRPr sz="9600" b="1"/>
            </a:lvl1pPr>
          </a:lstStyle>
          <a:p>
            <a:r>
              <a:rPr lang="en-US"/>
              <a:t>Click to edit Master title style</a:t>
            </a:r>
            <a:endParaRPr lang="en-IN"/>
          </a:p>
        </p:txBody>
      </p:sp>
      <p:sp>
        <p:nvSpPr>
          <p:cNvPr id="3" name="Picture Placeholder 2"/>
          <p:cNvSpPr>
            <a:spLocks noGrp="1"/>
          </p:cNvSpPr>
          <p:nvPr>
            <p:ph type="pic" idx="1"/>
          </p:nvPr>
        </p:nvSpPr>
        <p:spPr>
          <a:xfrm>
            <a:off x="10036813" y="2941605"/>
            <a:ext cx="30723840" cy="19752945"/>
          </a:xfrm>
        </p:spPr>
        <p:txBody>
          <a:bodyPr/>
          <a:lstStyle>
            <a:lvl1pPr marL="0" indent="0">
              <a:buNone/>
              <a:defRPr sz="15400"/>
            </a:lvl1pPr>
            <a:lvl2pPr marL="2194743" indent="0">
              <a:buNone/>
              <a:defRPr sz="13400"/>
            </a:lvl2pPr>
            <a:lvl3pPr marL="4389486" indent="0">
              <a:buNone/>
              <a:defRPr sz="11500"/>
            </a:lvl3pPr>
            <a:lvl4pPr marL="6584229" indent="0">
              <a:buNone/>
              <a:defRPr sz="9600"/>
            </a:lvl4pPr>
            <a:lvl5pPr marL="8778972" indent="0">
              <a:buNone/>
              <a:defRPr sz="9600"/>
            </a:lvl5pPr>
            <a:lvl6pPr marL="10973714" indent="0">
              <a:buNone/>
              <a:defRPr sz="9600"/>
            </a:lvl6pPr>
            <a:lvl7pPr marL="13168457" indent="0">
              <a:buNone/>
              <a:defRPr sz="9600"/>
            </a:lvl7pPr>
            <a:lvl8pPr marL="15363200" indent="0">
              <a:buNone/>
              <a:defRPr sz="9600"/>
            </a:lvl8pPr>
            <a:lvl9pPr marL="17557943" indent="0">
              <a:buNone/>
              <a:defRPr sz="9600"/>
            </a:lvl9pPr>
          </a:lstStyle>
          <a:p>
            <a:endParaRPr lang="en-IN"/>
          </a:p>
        </p:txBody>
      </p:sp>
      <p:sp>
        <p:nvSpPr>
          <p:cNvPr id="4" name="Text Placeholder 3"/>
          <p:cNvSpPr>
            <a:spLocks noGrp="1"/>
          </p:cNvSpPr>
          <p:nvPr>
            <p:ph type="body" sz="half" idx="2"/>
          </p:nvPr>
        </p:nvSpPr>
        <p:spPr>
          <a:xfrm>
            <a:off x="10036813" y="25765707"/>
            <a:ext cx="30723840" cy="3863710"/>
          </a:xfrm>
        </p:spPr>
        <p:txBody>
          <a:bodyPr/>
          <a:lstStyle>
            <a:lvl1pPr marL="0" indent="0">
              <a:buNone/>
              <a:defRPr sz="6700"/>
            </a:lvl1pPr>
            <a:lvl2pPr marL="2194743" indent="0">
              <a:buNone/>
              <a:defRPr sz="5800"/>
            </a:lvl2pPr>
            <a:lvl3pPr marL="4389486" indent="0">
              <a:buNone/>
              <a:defRPr sz="4800"/>
            </a:lvl3pPr>
            <a:lvl4pPr marL="6584229" indent="0">
              <a:buNone/>
              <a:defRPr sz="4300"/>
            </a:lvl4pPr>
            <a:lvl5pPr marL="8778972" indent="0">
              <a:buNone/>
              <a:defRPr sz="4300"/>
            </a:lvl5pPr>
            <a:lvl6pPr marL="10973714" indent="0">
              <a:buNone/>
              <a:defRPr sz="4300"/>
            </a:lvl6pPr>
            <a:lvl7pPr marL="13168457" indent="0">
              <a:buNone/>
              <a:defRPr sz="4300"/>
            </a:lvl7pPr>
            <a:lvl8pPr marL="15363200" indent="0">
              <a:buNone/>
              <a:defRPr sz="4300"/>
            </a:lvl8pPr>
            <a:lvl9pPr marL="17557943"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067259D-DAF1-453E-93AE-0DE98D07BA32}" type="datetimeFigureOut">
              <a:rPr lang="en-IN" smtClean="0"/>
              <a:t>05-05-2026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A5DA3F-0657-40B3-83E8-DCC96510791C}" type="slidenum">
              <a:rPr lang="en-IN" smtClean="0"/>
              <a:t>‹#›</a:t>
            </a:fld>
            <a:endParaRPr lang="en-IN"/>
          </a:p>
        </p:txBody>
      </p:sp>
    </p:spTree>
    <p:extLst>
      <p:ext uri="{BB962C8B-B14F-4D97-AF65-F5344CB8AC3E}">
        <p14:creationId xmlns:p14="http://schemas.microsoft.com/office/powerpoint/2010/main" val="47086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1" y="1318391"/>
            <a:ext cx="46085760" cy="5486929"/>
          </a:xfrm>
          <a:prstGeom prst="rect">
            <a:avLst/>
          </a:prstGeom>
        </p:spPr>
        <p:txBody>
          <a:bodyPr vert="horz" lIns="438949" tIns="219474" rIns="438949" bIns="219474"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2560321" y="7681703"/>
            <a:ext cx="46085760" cy="21726718"/>
          </a:xfrm>
          <a:prstGeom prst="rect">
            <a:avLst/>
          </a:prstGeom>
        </p:spPr>
        <p:txBody>
          <a:bodyPr vert="horz" lIns="438949" tIns="219474" rIns="438949" bIns="21947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2560320" y="30513426"/>
            <a:ext cx="11948160" cy="1752769"/>
          </a:xfrm>
          <a:prstGeom prst="rect">
            <a:avLst/>
          </a:prstGeom>
        </p:spPr>
        <p:txBody>
          <a:bodyPr vert="horz" lIns="438949" tIns="219474" rIns="438949" bIns="219474" rtlCol="0" anchor="ctr"/>
          <a:lstStyle>
            <a:lvl1pPr algn="l">
              <a:defRPr sz="5800">
                <a:solidFill>
                  <a:schemeClr val="tx1">
                    <a:tint val="75000"/>
                  </a:schemeClr>
                </a:solidFill>
              </a:defRPr>
            </a:lvl1pPr>
          </a:lstStyle>
          <a:p>
            <a:fld id="{9067259D-DAF1-453E-93AE-0DE98D07BA32}" type="datetimeFigureOut">
              <a:rPr lang="en-IN" smtClean="0"/>
              <a:t>05-05-2026</a:t>
            </a:fld>
            <a:endParaRPr lang="en-IN"/>
          </a:p>
        </p:txBody>
      </p:sp>
      <p:sp>
        <p:nvSpPr>
          <p:cNvPr id="5" name="Footer Placeholder 4"/>
          <p:cNvSpPr>
            <a:spLocks noGrp="1"/>
          </p:cNvSpPr>
          <p:nvPr>
            <p:ph type="ftr" sz="quarter" idx="3"/>
          </p:nvPr>
        </p:nvSpPr>
        <p:spPr>
          <a:xfrm>
            <a:off x="17495521" y="30513426"/>
            <a:ext cx="16215360" cy="1752769"/>
          </a:xfrm>
          <a:prstGeom prst="rect">
            <a:avLst/>
          </a:prstGeom>
        </p:spPr>
        <p:txBody>
          <a:bodyPr vert="horz" lIns="438949" tIns="219474" rIns="438949" bIns="219474" rtlCol="0" anchor="ctr"/>
          <a:lstStyle>
            <a:lvl1pPr algn="ctr">
              <a:defRPr sz="58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36697921" y="30513426"/>
            <a:ext cx="11948160" cy="1752769"/>
          </a:xfrm>
          <a:prstGeom prst="rect">
            <a:avLst/>
          </a:prstGeom>
        </p:spPr>
        <p:txBody>
          <a:bodyPr vert="horz" lIns="438949" tIns="219474" rIns="438949" bIns="219474" rtlCol="0" anchor="ctr"/>
          <a:lstStyle>
            <a:lvl1pPr algn="r">
              <a:defRPr sz="5800">
                <a:solidFill>
                  <a:schemeClr val="tx1">
                    <a:tint val="75000"/>
                  </a:schemeClr>
                </a:solidFill>
              </a:defRPr>
            </a:lvl1pPr>
          </a:lstStyle>
          <a:p>
            <a:fld id="{5FA5DA3F-0657-40B3-83E8-DCC96510791C}" type="slidenum">
              <a:rPr lang="en-IN" smtClean="0"/>
              <a:t>‹#›</a:t>
            </a:fld>
            <a:endParaRPr lang="en-IN"/>
          </a:p>
        </p:txBody>
      </p:sp>
    </p:spTree>
    <p:extLst>
      <p:ext uri="{BB962C8B-B14F-4D97-AF65-F5344CB8AC3E}">
        <p14:creationId xmlns:p14="http://schemas.microsoft.com/office/powerpoint/2010/main" val="2333907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86" rtl="0" eaLnBrk="1" latinLnBrk="0" hangingPunct="1">
        <a:spcBef>
          <a:spcPct val="0"/>
        </a:spcBef>
        <a:buNone/>
        <a:defRPr sz="21100" kern="1200">
          <a:solidFill>
            <a:schemeClr val="tx1"/>
          </a:solidFill>
          <a:latin typeface="+mj-lt"/>
          <a:ea typeface="+mj-ea"/>
          <a:cs typeface="+mj-cs"/>
        </a:defRPr>
      </a:lvl1pPr>
    </p:titleStyle>
    <p:bodyStyle>
      <a:lvl1pPr marL="1646057" indent="-1646057" algn="l" defTabSz="4389486"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457" indent="-1371714" algn="l" defTabSz="4389486"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857" indent="-1097371" algn="l" defTabSz="4389486"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1600" indent="-1097371" algn="l" defTabSz="4389486"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6343" indent="-1097371" algn="l" defTabSz="4389486"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1086" indent="-1097371" algn="l" defTabSz="4389486"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5829" indent="-1097371" algn="l" defTabSz="4389486"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60572" indent="-1097371" algn="l" defTabSz="4389486"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5314" indent="-1097371" algn="l" defTabSz="4389486"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486" rtl="0" eaLnBrk="1" latinLnBrk="0" hangingPunct="1">
        <a:defRPr sz="8600" kern="1200">
          <a:solidFill>
            <a:schemeClr val="tx1"/>
          </a:solidFill>
          <a:latin typeface="+mn-lt"/>
          <a:ea typeface="+mn-ea"/>
          <a:cs typeface="+mn-cs"/>
        </a:defRPr>
      </a:lvl1pPr>
      <a:lvl2pPr marL="2194743" algn="l" defTabSz="4389486" rtl="0" eaLnBrk="1" latinLnBrk="0" hangingPunct="1">
        <a:defRPr sz="8600" kern="1200">
          <a:solidFill>
            <a:schemeClr val="tx1"/>
          </a:solidFill>
          <a:latin typeface="+mn-lt"/>
          <a:ea typeface="+mn-ea"/>
          <a:cs typeface="+mn-cs"/>
        </a:defRPr>
      </a:lvl2pPr>
      <a:lvl3pPr marL="4389486" algn="l" defTabSz="4389486" rtl="0" eaLnBrk="1" latinLnBrk="0" hangingPunct="1">
        <a:defRPr sz="8600" kern="1200">
          <a:solidFill>
            <a:schemeClr val="tx1"/>
          </a:solidFill>
          <a:latin typeface="+mn-lt"/>
          <a:ea typeface="+mn-ea"/>
          <a:cs typeface="+mn-cs"/>
        </a:defRPr>
      </a:lvl3pPr>
      <a:lvl4pPr marL="6584229" algn="l" defTabSz="4389486" rtl="0" eaLnBrk="1" latinLnBrk="0" hangingPunct="1">
        <a:defRPr sz="8600" kern="1200">
          <a:solidFill>
            <a:schemeClr val="tx1"/>
          </a:solidFill>
          <a:latin typeface="+mn-lt"/>
          <a:ea typeface="+mn-ea"/>
          <a:cs typeface="+mn-cs"/>
        </a:defRPr>
      </a:lvl4pPr>
      <a:lvl5pPr marL="8778972" algn="l" defTabSz="4389486" rtl="0" eaLnBrk="1" latinLnBrk="0" hangingPunct="1">
        <a:defRPr sz="8600" kern="1200">
          <a:solidFill>
            <a:schemeClr val="tx1"/>
          </a:solidFill>
          <a:latin typeface="+mn-lt"/>
          <a:ea typeface="+mn-ea"/>
          <a:cs typeface="+mn-cs"/>
        </a:defRPr>
      </a:lvl5pPr>
      <a:lvl6pPr marL="10973714" algn="l" defTabSz="4389486" rtl="0" eaLnBrk="1" latinLnBrk="0" hangingPunct="1">
        <a:defRPr sz="8600" kern="1200">
          <a:solidFill>
            <a:schemeClr val="tx1"/>
          </a:solidFill>
          <a:latin typeface="+mn-lt"/>
          <a:ea typeface="+mn-ea"/>
          <a:cs typeface="+mn-cs"/>
        </a:defRPr>
      </a:lvl6pPr>
      <a:lvl7pPr marL="13168457" algn="l" defTabSz="4389486" rtl="0" eaLnBrk="1" latinLnBrk="0" hangingPunct="1">
        <a:defRPr sz="8600" kern="1200">
          <a:solidFill>
            <a:schemeClr val="tx1"/>
          </a:solidFill>
          <a:latin typeface="+mn-lt"/>
          <a:ea typeface="+mn-ea"/>
          <a:cs typeface="+mn-cs"/>
        </a:defRPr>
      </a:lvl7pPr>
      <a:lvl8pPr marL="15363200" algn="l" defTabSz="4389486" rtl="0" eaLnBrk="1" latinLnBrk="0" hangingPunct="1">
        <a:defRPr sz="8600" kern="1200">
          <a:solidFill>
            <a:schemeClr val="tx1"/>
          </a:solidFill>
          <a:latin typeface="+mn-lt"/>
          <a:ea typeface="+mn-ea"/>
          <a:cs typeface="+mn-cs"/>
        </a:defRPr>
      </a:lvl8pPr>
      <a:lvl9pPr marL="17557943" algn="l" defTabSz="438948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hyperlink" Target="mailto:hussain96p@gmail.com" TargetMode="Externa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kvreddy@nitw.ac.in" TargetMode="External"/><Relationship Id="rId11"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hyperlink" Target="mailto:manalipal000@gmail.com"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016" y="3743102"/>
            <a:ext cx="17826336" cy="6036909"/>
          </a:xfrm>
          <a:prstGeom prst="rect">
            <a:avLst/>
          </a:prstGeom>
          <a:solidFill>
            <a:schemeClr val="accent6">
              <a:lumMod val="20000"/>
              <a:lumOff val="80000"/>
              <a:alpha val="15000"/>
            </a:schemeClr>
          </a:solidFill>
          <a:ln>
            <a:noFill/>
          </a:ln>
        </p:spPr>
        <p:txBody>
          <a:bodyPr wrap="square">
            <a:spAutoFit/>
          </a:bodyPr>
          <a:lstStyle/>
          <a:p>
            <a:pPr algn="just">
              <a:lnSpc>
                <a:spcPct val="150000"/>
              </a:lnSpc>
            </a:pPr>
            <a:r>
              <a:rPr lang="en-US" sz="2900" dirty="0">
                <a:latin typeface="Times New Roman" panose="02020603050405020304" pitchFamily="18" charset="0"/>
                <a:cs typeface="Times New Roman" panose="02020603050405020304" pitchFamily="18" charset="0"/>
              </a:rPr>
              <a:t>Urban landscapes are becoming more vulnerable to hydrological stress due to climatic variability and rapid metropolitan expansion. The watershed water balance in these areas is altered by declining precipitation, increasing evaporative demand, and land use transformation, which has significant effects on freshwater availability and ecosystem functionality. The quantity of water produced and held in a watershed is known as the Annual Water Yield (AWY), and it offers a useful framework for assessing these hydro-ecological changes. However, the majority of current research evaluates hydrological response at coarse spatial scales or overlooks the combined effects of land-use and climate controls on water-related ecosystem service values (ESV) at the watershed level (Dai et al., 2025). To address this gap, the current study integrates the </a:t>
            </a:r>
            <a:r>
              <a:rPr lang="en-US" sz="2900" dirty="0" err="1">
                <a:latin typeface="Times New Roman" panose="02020603050405020304" pitchFamily="18" charset="0"/>
                <a:cs typeface="Times New Roman" panose="02020603050405020304" pitchFamily="18" charset="0"/>
              </a:rPr>
              <a:t>InVEST</a:t>
            </a:r>
            <a:r>
              <a:rPr lang="en-US" sz="2900" dirty="0">
                <a:latin typeface="Times New Roman" panose="02020603050405020304" pitchFamily="18" charset="0"/>
                <a:cs typeface="Times New Roman" panose="02020603050405020304" pitchFamily="18" charset="0"/>
              </a:rPr>
              <a:t> Annual Water Yield model with ecosystem service valuation to quantify long-term changes in AWY and water-related ESV.</a:t>
            </a:r>
          </a:p>
        </p:txBody>
      </p:sp>
      <p:sp>
        <p:nvSpPr>
          <p:cNvPr id="12" name="Rectangle 11"/>
          <p:cNvSpPr/>
          <p:nvPr/>
        </p:nvSpPr>
        <p:spPr>
          <a:xfrm>
            <a:off x="156791" y="3211315"/>
            <a:ext cx="17811731" cy="646331"/>
          </a:xfrm>
          <a:prstGeom prst="rect">
            <a:avLst/>
          </a:prstGeom>
          <a:solidFill>
            <a:schemeClr val="accent1">
              <a:lumMod val="20000"/>
              <a:lumOff val="80000"/>
            </a:schemeClr>
          </a:solid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Motivation</a:t>
            </a:r>
          </a:p>
        </p:txBody>
      </p:sp>
      <p:sp>
        <p:nvSpPr>
          <p:cNvPr id="14" name="Rectangle 13"/>
          <p:cNvSpPr/>
          <p:nvPr/>
        </p:nvSpPr>
        <p:spPr>
          <a:xfrm>
            <a:off x="234586" y="10388908"/>
            <a:ext cx="17826336" cy="4698081"/>
          </a:xfrm>
          <a:prstGeom prst="rect">
            <a:avLst/>
          </a:prstGeom>
          <a:solidFill>
            <a:schemeClr val="accent6">
              <a:lumMod val="20000"/>
              <a:lumOff val="80000"/>
              <a:alpha val="15000"/>
            </a:schemeClr>
          </a:solidFill>
          <a:ln>
            <a:noFill/>
          </a:ln>
        </p:spPr>
        <p:txBody>
          <a:bodyPr wrap="square">
            <a:spAutoFit/>
          </a:bodyPr>
          <a:lstStyle/>
          <a:p>
            <a:pPr algn="just">
              <a:lnSpc>
                <a:spcPct val="150000"/>
              </a:lnSpc>
            </a:pPr>
            <a:r>
              <a:rPr lang="en-US" sz="2900" dirty="0">
                <a:latin typeface="Times New Roman" panose="02020603050405020304" pitchFamily="18" charset="0"/>
                <a:cs typeface="Times New Roman" panose="02020603050405020304" pitchFamily="18" charset="0"/>
              </a:rPr>
              <a:t>The Warangal district is situated within the Godavari River Basin and the semi-arid Deccan Plateau in Telangana, India. The region is characterized by a hot semi-arid to tropical monsoonal climate with significant seasonality typified by prolonged dry spells, scorching summers, and a rainfall regime driven by the southwest monsoon. The study area is dominated by cropland and barren land, with expanding built-up areas concentrated around the urban core, while vegetation and surface water bodies are distributed across the peri-urban and rural sub-watersheds. This spatial heterogeneity makes Warangal a suitable case for evaluating long-term hydro-ecological change and water-related ecosystem service dynamics at sub-watershed scale.</a:t>
            </a:r>
          </a:p>
        </p:txBody>
      </p:sp>
      <p:sp>
        <p:nvSpPr>
          <p:cNvPr id="15" name="Rectangle 14"/>
          <p:cNvSpPr/>
          <p:nvPr/>
        </p:nvSpPr>
        <p:spPr>
          <a:xfrm>
            <a:off x="207816" y="9724420"/>
            <a:ext cx="17811731" cy="646331"/>
          </a:xfrm>
          <a:prstGeom prst="rect">
            <a:avLst/>
          </a:prstGeom>
          <a:solidFill>
            <a:schemeClr val="accent1">
              <a:lumMod val="20000"/>
              <a:lumOff val="80000"/>
            </a:schemeClr>
          </a:solid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Study Area</a:t>
            </a:r>
          </a:p>
        </p:txBody>
      </p:sp>
      <p:sp>
        <p:nvSpPr>
          <p:cNvPr id="19" name="Rectangle 18"/>
          <p:cNvSpPr/>
          <p:nvPr/>
        </p:nvSpPr>
        <p:spPr>
          <a:xfrm>
            <a:off x="193211" y="29326997"/>
            <a:ext cx="17826336" cy="2020425"/>
          </a:xfrm>
          <a:prstGeom prst="rect">
            <a:avLst/>
          </a:prstGeom>
          <a:solidFill>
            <a:schemeClr val="accent6">
              <a:lumMod val="20000"/>
              <a:lumOff val="80000"/>
              <a:alpha val="15000"/>
            </a:schemeClr>
          </a:solidFill>
          <a:ln>
            <a:noFill/>
          </a:ln>
        </p:spPr>
        <p:txBody>
          <a:bodyPr wrap="square">
            <a:spAutoFit/>
          </a:bodyPr>
          <a:lstStyle/>
          <a:p>
            <a:pPr algn="just">
              <a:lnSpc>
                <a:spcPct val="150000"/>
              </a:lnSpc>
            </a:pPr>
            <a:r>
              <a:rPr lang="en-US" sz="2900" dirty="0">
                <a:latin typeface="Times New Roman" panose="02020603050405020304" pitchFamily="18" charset="0"/>
                <a:cs typeface="Times New Roman" panose="02020603050405020304" pitchFamily="18" charset="0"/>
              </a:rPr>
              <a:t>The multi-temporal Landsat imagery for LULC, precipitation, evapotranspiration, Plant available water content (PAWC), root depth, biophysical parameters and seasonality factor (Z) are harmonized to a uniform resolution in this study.</a:t>
            </a:r>
          </a:p>
        </p:txBody>
      </p:sp>
      <p:sp>
        <p:nvSpPr>
          <p:cNvPr id="20" name="Rectangle 19"/>
          <p:cNvSpPr/>
          <p:nvPr/>
        </p:nvSpPr>
        <p:spPr>
          <a:xfrm>
            <a:off x="174254" y="28541169"/>
            <a:ext cx="17811730" cy="646331"/>
          </a:xfrm>
          <a:prstGeom prst="rect">
            <a:avLst/>
          </a:prstGeom>
          <a:solidFill>
            <a:schemeClr val="accent6">
              <a:lumMod val="40000"/>
              <a:lumOff val="60000"/>
            </a:schemeClr>
          </a:solid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Data Used</a:t>
            </a:r>
          </a:p>
        </p:txBody>
      </p:sp>
      <p:sp>
        <p:nvSpPr>
          <p:cNvPr id="23" name="Rectangle 22"/>
          <p:cNvSpPr/>
          <p:nvPr/>
        </p:nvSpPr>
        <p:spPr>
          <a:xfrm>
            <a:off x="18258172" y="3793387"/>
            <a:ext cx="14041559" cy="5367495"/>
          </a:xfrm>
          <a:prstGeom prst="rect">
            <a:avLst/>
          </a:prstGeom>
          <a:solidFill>
            <a:schemeClr val="accent6">
              <a:lumMod val="20000"/>
              <a:lumOff val="80000"/>
              <a:alpha val="15000"/>
            </a:schemeClr>
          </a:solidFill>
          <a:ln>
            <a:noFill/>
          </a:ln>
        </p:spPr>
        <p:txBody>
          <a:bodyPr wrap="square">
            <a:spAutoFit/>
          </a:bodyPr>
          <a:lstStyle/>
          <a:p>
            <a:pPr algn="just">
              <a:lnSpc>
                <a:spcPct val="150000"/>
              </a:lnSpc>
            </a:pPr>
            <a:r>
              <a:rPr lang="en-US" sz="2900" dirty="0">
                <a:latin typeface="Times New Roman" panose="02020603050405020304" pitchFamily="18" charset="0"/>
                <a:cs typeface="Times New Roman" panose="02020603050405020304" pitchFamily="18" charset="0"/>
              </a:rPr>
              <a:t>The </a:t>
            </a:r>
            <a:r>
              <a:rPr lang="en-US" sz="2900" dirty="0" err="1">
                <a:latin typeface="Times New Roman" panose="02020603050405020304" pitchFamily="18" charset="0"/>
                <a:cs typeface="Times New Roman" panose="02020603050405020304" pitchFamily="18" charset="0"/>
              </a:rPr>
              <a:t>InVEST</a:t>
            </a:r>
            <a:r>
              <a:rPr lang="en-US" sz="2900" dirty="0">
                <a:latin typeface="Times New Roman" panose="02020603050405020304" pitchFamily="18" charset="0"/>
                <a:cs typeface="Times New Roman" panose="02020603050405020304" pitchFamily="18" charset="0"/>
              </a:rPr>
              <a:t> Annual Water Yield (AWY) model is applied to sub-watersheds in the Warangal area for two-time steps: 1995 and 2025. Annual precipitation, potential evapotranspiration (PET), and LULC-derived biophysical factors are primary input drivers. LULC maps for both years are classified using supervised classification of Landsat data with AI/ML. Ecosystem service values (ESV) for water regulation and water supply are calculated using LULC and coefficients from </a:t>
            </a:r>
            <a:r>
              <a:rPr lang="en-US" sz="2900" dirty="0" err="1">
                <a:latin typeface="Times New Roman" panose="02020603050405020304" pitchFamily="18" charset="0"/>
                <a:cs typeface="Times New Roman" panose="02020603050405020304" pitchFamily="18" charset="0"/>
              </a:rPr>
              <a:t>Sannigrahi</a:t>
            </a:r>
            <a:r>
              <a:rPr lang="en-US" sz="2900" dirty="0">
                <a:latin typeface="Times New Roman" panose="02020603050405020304" pitchFamily="18" charset="0"/>
                <a:cs typeface="Times New Roman" panose="02020603050405020304" pitchFamily="18" charset="0"/>
              </a:rPr>
              <a:t> et al., 2019. Sensitivity analysis (elasticity, E) has been performed to quantify the relative response of AWY to changes in individual input parameters.</a:t>
            </a:r>
          </a:p>
        </p:txBody>
      </p:sp>
      <p:sp>
        <p:nvSpPr>
          <p:cNvPr id="24" name="Rectangle 23"/>
          <p:cNvSpPr/>
          <p:nvPr/>
        </p:nvSpPr>
        <p:spPr>
          <a:xfrm>
            <a:off x="18272259" y="3211315"/>
            <a:ext cx="14027685" cy="646331"/>
          </a:xfrm>
          <a:prstGeom prst="rect">
            <a:avLst/>
          </a:prstGeom>
          <a:solidFill>
            <a:schemeClr val="accent1">
              <a:lumMod val="20000"/>
              <a:lumOff val="80000"/>
            </a:schemeClr>
          </a:solid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Methodology</a:t>
            </a:r>
          </a:p>
        </p:txBody>
      </p:sp>
      <p:sp>
        <p:nvSpPr>
          <p:cNvPr id="26" name="Rectangle 25"/>
          <p:cNvSpPr/>
          <p:nvPr/>
        </p:nvSpPr>
        <p:spPr>
          <a:xfrm>
            <a:off x="-1" y="31334792"/>
            <a:ext cx="51206400" cy="1615827"/>
          </a:xfrm>
          <a:prstGeom prst="rect">
            <a:avLst/>
          </a:prstGeom>
          <a:solidFill>
            <a:schemeClr val="accent3">
              <a:lumMod val="40000"/>
              <a:lumOff val="60000"/>
            </a:schemeClr>
          </a:solidFill>
        </p:spPr>
        <p:txBody>
          <a:bodyPr wrap="square">
            <a:spAutoFit/>
          </a:bodyPr>
          <a:lstStyle/>
          <a:p>
            <a:pPr>
              <a:lnSpc>
                <a:spcPct val="150000"/>
              </a:lnSpc>
            </a:pPr>
            <a:r>
              <a:rPr lang="en-IN" sz="2200" b="0" dirty="0">
                <a:effectLst/>
                <a:latin typeface="Times New Roman" panose="02020603050405020304" pitchFamily="18" charset="0"/>
                <a:cs typeface="Times New Roman" panose="02020603050405020304" pitchFamily="18" charset="0"/>
              </a:rPr>
              <a:t>contact:</a:t>
            </a:r>
          </a:p>
          <a:p>
            <a:pPr>
              <a:lnSpc>
                <a:spcPct val="150000"/>
              </a:lnSpc>
            </a:pPr>
            <a:r>
              <a:rPr lang="en-IN" sz="2200" dirty="0">
                <a:latin typeface="Times New Roman" panose="02020603050405020304" pitchFamily="18" charset="0"/>
                <a:cs typeface="Times New Roman" panose="02020603050405020304" pitchFamily="18" charset="0"/>
                <a:hlinkClick r:id="rId3"/>
              </a:rPr>
              <a:t>swethadasari529@gmail.com</a:t>
            </a:r>
            <a:endParaRPr lang="en-IN" sz="2200" dirty="0">
              <a:latin typeface="Times New Roman" panose="02020603050405020304" pitchFamily="18" charset="0"/>
              <a:cs typeface="Times New Roman" panose="02020603050405020304" pitchFamily="18" charset="0"/>
            </a:endParaRPr>
          </a:p>
          <a:p>
            <a:pPr>
              <a:lnSpc>
                <a:spcPct val="150000"/>
              </a:lnSpc>
            </a:pPr>
            <a:r>
              <a:rPr lang="en-IN" sz="2200" b="0" dirty="0">
                <a:effectLst/>
                <a:latin typeface="Times New Roman" panose="02020603050405020304" pitchFamily="18" charset="0"/>
                <a:cs typeface="Times New Roman" panose="02020603050405020304" pitchFamily="18" charset="0"/>
                <a:hlinkClick r:id="rId4"/>
              </a:rPr>
              <a:t>manalipal000@gmail.com</a:t>
            </a:r>
            <a:endParaRPr lang="en-IN"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32731992" y="3715371"/>
            <a:ext cx="18402038" cy="16078119"/>
          </a:xfrm>
          <a:prstGeom prst="rect">
            <a:avLst/>
          </a:prstGeom>
          <a:solidFill>
            <a:schemeClr val="accent6">
              <a:lumMod val="20000"/>
              <a:lumOff val="80000"/>
              <a:alpha val="15000"/>
            </a:schemeClr>
          </a:solidFill>
          <a:ln>
            <a:noFill/>
          </a:ln>
        </p:spPr>
        <p:txBody>
          <a:bodyPr wrap="square">
            <a:spAutoFit/>
          </a:bodyPr>
          <a:lstStyle/>
          <a:p>
            <a:pPr marL="457200" indent="-457200" algn="just" fontAlgn="base">
              <a:lnSpc>
                <a:spcPct val="150000"/>
              </a:lnSpc>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Rising PET combined with declining precipitation governed the overall temporal decline in AWY, with sensitivity analysis confirming precipitation as the dominant control (E=1.84), signifying that future climate variability will disproportionately dictate water yield dynamics across the district.</a:t>
            </a:r>
          </a:p>
          <a:p>
            <a:pPr marL="457200" indent="-457200" algn="just" fontAlgn="base">
              <a:lnSpc>
                <a:spcPct val="150000"/>
              </a:lnSpc>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The negative sensitivity to Kc and root restricting depth highlights that urban expansion directly degrades hydrological functioning - not just through impervious surfaces but through loss of deep-rooted vegetation.</a:t>
            </a:r>
          </a:p>
          <a:p>
            <a:pPr marL="457200" indent="-457200" algn="just" fontAlgn="base">
              <a:lnSpc>
                <a:spcPct val="150000"/>
              </a:lnSpc>
              <a:buFont typeface="Arial" panose="020B0604020202020204" pitchFamily="34" charset="0"/>
              <a:buChar char="•"/>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a:p>
            <a:pPr algn="just" fontAlgn="base">
              <a:lnSpc>
                <a:spcPct val="150000"/>
              </a:lnSpc>
            </a:pPr>
            <a:endParaRPr lang="en-US" sz="2900" dirty="0">
              <a:latin typeface="Times New Roman" panose="02020603050405020304" pitchFamily="18" charset="0"/>
              <a:cs typeface="Times New Roman" panose="02020603050405020304" pitchFamily="18" charset="0"/>
            </a:endParaRPr>
          </a:p>
        </p:txBody>
      </p:sp>
      <p:sp>
        <p:nvSpPr>
          <p:cNvPr id="30" name="Rectangle 29"/>
          <p:cNvSpPr/>
          <p:nvPr/>
        </p:nvSpPr>
        <p:spPr>
          <a:xfrm>
            <a:off x="32731992" y="3211315"/>
            <a:ext cx="18402038" cy="646331"/>
          </a:xfrm>
          <a:prstGeom prst="rect">
            <a:avLst/>
          </a:prstGeom>
          <a:solidFill>
            <a:schemeClr val="accent1">
              <a:lumMod val="20000"/>
              <a:lumOff val="80000"/>
            </a:schemeClr>
          </a:solid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Results</a:t>
            </a: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415"/>
            <a:ext cx="6967433" cy="3137906"/>
          </a:xfrm>
          <a:prstGeom prst="rect">
            <a:avLst/>
          </a:prstGeom>
        </p:spPr>
      </p:pic>
      <p:sp>
        <p:nvSpPr>
          <p:cNvPr id="4" name="Rectangle 3"/>
          <p:cNvSpPr/>
          <p:nvPr/>
        </p:nvSpPr>
        <p:spPr>
          <a:xfrm>
            <a:off x="6975264" y="-1"/>
            <a:ext cx="41001204" cy="3168000"/>
          </a:xfrm>
          <a:prstGeom prst="rect">
            <a:avLst/>
          </a:prstGeom>
          <a:solidFill>
            <a:schemeClr val="tx2">
              <a:lumMod val="20000"/>
              <a:lumOff val="80000"/>
            </a:schemeClr>
          </a:solidFill>
        </p:spPr>
        <p:txBody>
          <a:bodyPr wrap="square">
            <a:spAutoFit/>
          </a:bodyPr>
          <a:lstStyle/>
          <a:p>
            <a:pPr algn="ctr">
              <a:lnSpc>
                <a:spcPct val="150000"/>
              </a:lnSpc>
            </a:pPr>
            <a:r>
              <a:rPr lang="en-IN" sz="6000" b="1" dirty="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Ecohydrological Modelling of Annual Water Yield and Water-Related Ecosystem Services in the Semi-Arid Region of Warangal, India</a:t>
            </a:r>
            <a:endParaRPr lang="en-IN" sz="5400" dirty="0">
              <a:latin typeface="Times New Roman" panose="02020603050405020304" pitchFamily="18" charset="0"/>
              <a:cs typeface="Times New Roman" panose="02020603050405020304" pitchFamily="18" charset="0"/>
            </a:endParaRPr>
          </a:p>
          <a:p>
            <a:pPr algn="ctr">
              <a:lnSpc>
                <a:spcPct val="150000"/>
              </a:lnSpc>
            </a:pPr>
            <a:r>
              <a:rPr lang="en-IN" sz="5400" b="1" dirty="0">
                <a:latin typeface="Times New Roman" panose="02020603050405020304" pitchFamily="18" charset="0"/>
                <a:cs typeface="Times New Roman" panose="02020603050405020304" pitchFamily="18" charset="0"/>
              </a:rPr>
              <a:t>Swetha Dasari</a:t>
            </a:r>
            <a:r>
              <a:rPr lang="en-IN" sz="5400" b="1" baseline="30000" dirty="0">
                <a:latin typeface="Times New Roman" panose="02020603050405020304" pitchFamily="18" charset="0"/>
                <a:cs typeface="Times New Roman" panose="02020603050405020304" pitchFamily="18" charset="0"/>
              </a:rPr>
              <a:t>1</a:t>
            </a:r>
            <a:r>
              <a:rPr lang="en-IN" sz="5400" b="1" dirty="0">
                <a:latin typeface="Times New Roman" panose="02020603050405020304" pitchFamily="18" charset="0"/>
                <a:cs typeface="Times New Roman" panose="02020603050405020304" pitchFamily="18" charset="0"/>
              </a:rPr>
              <a:t>, Manali Pal</a:t>
            </a:r>
            <a:r>
              <a:rPr lang="en-IN" sz="5400" b="1" baseline="30000" dirty="0">
                <a:latin typeface="Times New Roman" panose="02020603050405020304" pitchFamily="18" charset="0"/>
                <a:cs typeface="Times New Roman" panose="02020603050405020304" pitchFamily="18" charset="0"/>
              </a:rPr>
              <a:t>2</a:t>
            </a:r>
            <a:r>
              <a:rPr lang="en-IN" sz="5400" b="1" dirty="0">
                <a:latin typeface="Times New Roman" panose="02020603050405020304" pitchFamily="18" charset="0"/>
                <a:cs typeface="Times New Roman" panose="02020603050405020304" pitchFamily="18" charset="0"/>
              </a:rPr>
              <a:t> and Venkata Reddy Keesara</a:t>
            </a:r>
            <a:r>
              <a:rPr lang="en-IN" sz="5400" b="1" baseline="30000" dirty="0">
                <a:latin typeface="Times New Roman" panose="02020603050405020304" pitchFamily="18" charset="0"/>
                <a:cs typeface="Times New Roman" panose="02020603050405020304" pitchFamily="18" charset="0"/>
              </a:rPr>
              <a:t>3</a:t>
            </a:r>
            <a:r>
              <a:rPr lang="en-IN" sz="5400" b="1" dirty="0">
                <a:latin typeface="Times New Roman" panose="02020603050405020304" pitchFamily="18" charset="0"/>
                <a:cs typeface="Times New Roman" panose="02020603050405020304" pitchFamily="18" charset="0"/>
              </a:rPr>
              <a:t>	 National Institute of Technology Warangal, India</a:t>
            </a:r>
            <a:endParaRPr lang="en-IN" sz="5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688477" y="31941428"/>
            <a:ext cx="11484047" cy="430887"/>
          </a:xfrm>
          <a:prstGeom prst="rect">
            <a:avLst/>
          </a:prstGeom>
          <a:noFill/>
        </p:spPr>
        <p:txBody>
          <a:bodyPr wrap="square" rtlCol="0">
            <a:spAutoFit/>
          </a:bodyPr>
          <a:lstStyle/>
          <a:p>
            <a:r>
              <a:rPr lang="en-IN" sz="2200" dirty="0">
                <a:latin typeface="Times New Roman" panose="02020603050405020304" pitchFamily="18" charset="0"/>
                <a:cs typeface="Times New Roman" panose="02020603050405020304" pitchFamily="18" charset="0"/>
                <a:hlinkClick r:id="rId6"/>
              </a:rPr>
              <a:t> kvreddy@nitw.ac.in</a:t>
            </a:r>
            <a:r>
              <a:rPr lang="en-IN" sz="2200" dirty="0">
                <a:latin typeface="Times New Roman" panose="02020603050405020304" pitchFamily="18" charset="0"/>
                <a:cs typeface="Times New Roman" panose="02020603050405020304" pitchFamily="18" charset="0"/>
              </a:rPr>
              <a:t> </a:t>
            </a:r>
          </a:p>
        </p:txBody>
      </p:sp>
      <p:sp>
        <p:nvSpPr>
          <p:cNvPr id="28" name="Rectangle 27"/>
          <p:cNvSpPr/>
          <p:nvPr/>
        </p:nvSpPr>
        <p:spPr>
          <a:xfrm>
            <a:off x="50553" y="26922968"/>
            <a:ext cx="17824506" cy="1351011"/>
          </a:xfrm>
          <a:prstGeom prst="rect">
            <a:avLst/>
          </a:prstGeom>
          <a:solidFill>
            <a:schemeClr val="accent6">
              <a:lumMod val="20000"/>
              <a:lumOff val="80000"/>
              <a:alpha val="15000"/>
            </a:schemeClr>
          </a:solidFill>
        </p:spPr>
        <p:txBody>
          <a:bodyPr vert="horz" wrap="square">
            <a:spAutoFit/>
          </a:bodyPr>
          <a:lstStyle/>
          <a:p>
            <a:pPr algn="ctr">
              <a:lnSpc>
                <a:spcPct val="150000"/>
              </a:lnSpc>
            </a:pPr>
            <a:r>
              <a:rPr lang="en-US" sz="2900" dirty="0">
                <a:latin typeface="Times New Roman" panose="02020603050405020304" pitchFamily="18" charset="0"/>
                <a:cs typeface="Times New Roman" panose="02020603050405020304" pitchFamily="18" charset="0"/>
              </a:rPr>
              <a:t>Fig. 1. Study area showing (a) location of Warangal district within Telangana, India, and (b) elevation, drainage network of the study area.</a:t>
            </a:r>
          </a:p>
        </p:txBody>
      </p:sp>
      <p:sp>
        <p:nvSpPr>
          <p:cNvPr id="38" name="Rectangle 37"/>
          <p:cNvSpPr/>
          <p:nvPr/>
        </p:nvSpPr>
        <p:spPr>
          <a:xfrm>
            <a:off x="18279524" y="18357388"/>
            <a:ext cx="14027472" cy="2031325"/>
          </a:xfrm>
          <a:prstGeom prst="rect">
            <a:avLst/>
          </a:prstGeom>
          <a:solidFill>
            <a:schemeClr val="accent6">
              <a:lumMod val="20000"/>
              <a:lumOff val="80000"/>
              <a:alpha val="15000"/>
            </a:schemeClr>
          </a:solidFill>
        </p:spPr>
        <p:txBody>
          <a:bodyPr wrap="square">
            <a:spAutoFit/>
          </a:bodyPr>
          <a:lstStyle/>
          <a:p>
            <a:pPr algn="ctr">
              <a:lnSpc>
                <a:spcPct val="150000"/>
              </a:lnSpc>
            </a:pPr>
            <a:r>
              <a:rPr lang="en-US" sz="2800" dirty="0">
                <a:latin typeface="Times New Roman" panose="02020603050405020304" pitchFamily="18" charset="0"/>
                <a:cs typeface="Times New Roman" panose="02020603050405020304" pitchFamily="18" charset="0"/>
              </a:rPr>
              <a:t>Fig. 2. Workflow of the </a:t>
            </a:r>
            <a:r>
              <a:rPr lang="en-US" sz="2800" dirty="0" err="1">
                <a:latin typeface="Times New Roman" panose="02020603050405020304" pitchFamily="18" charset="0"/>
                <a:cs typeface="Times New Roman" panose="02020603050405020304" pitchFamily="18" charset="0"/>
              </a:rPr>
              <a:t>InVEST</a:t>
            </a:r>
            <a:r>
              <a:rPr lang="en-US" sz="2800" dirty="0">
                <a:latin typeface="Times New Roman" panose="02020603050405020304" pitchFamily="18" charset="0"/>
                <a:cs typeface="Times New Roman" panose="02020603050405020304" pitchFamily="18" charset="0"/>
              </a:rPr>
              <a:t> Annual Water Yield (AWY) modelling framework used to assess water yield and water-related service values.</a:t>
            </a:r>
          </a:p>
          <a:p>
            <a:pPr algn="ctr">
              <a:lnSpc>
                <a:spcPct val="150000"/>
              </a:lnSpc>
            </a:pPr>
            <a:endParaRPr lang="en-IN" sz="2800" dirty="0">
              <a:latin typeface="Times New Roman" panose="02020603050405020304" pitchFamily="18" charset="0"/>
              <a:cs typeface="Times New Roman" panose="02020603050405020304" pitchFamily="18" charset="0"/>
            </a:endParaRPr>
          </a:p>
        </p:txBody>
      </p:sp>
      <p:sp>
        <p:nvSpPr>
          <p:cNvPr id="35" name="Rectangle 34"/>
          <p:cNvSpPr/>
          <p:nvPr/>
        </p:nvSpPr>
        <p:spPr>
          <a:xfrm>
            <a:off x="32804410" y="16705990"/>
            <a:ext cx="18402038" cy="1953868"/>
          </a:xfrm>
          <a:prstGeom prst="rect">
            <a:avLst/>
          </a:prstGeom>
        </p:spPr>
        <p:txBody>
          <a:bodyPr wrap="square">
            <a:spAutoFit/>
          </a:bodyPr>
          <a:lstStyle/>
          <a:p>
            <a:pPr algn="ctr">
              <a:lnSpc>
                <a:spcPct val="150000"/>
              </a:lnSpc>
            </a:pPr>
            <a:r>
              <a:rPr lang="en-US" sz="2800" dirty="0">
                <a:latin typeface="Times New Roman" panose="02020603050405020304" pitchFamily="18" charset="0"/>
                <a:cs typeface="Times New Roman" panose="02020603050405020304" pitchFamily="18" charset="0"/>
              </a:rPr>
              <a:t>Fig. 4. LULC classification of Warangal District using SVM algorithm (1995 &amp; 2025)</a:t>
            </a:r>
          </a:p>
          <a:p>
            <a:pPr algn="just">
              <a:lnSpc>
                <a:spcPct val="150000"/>
              </a:lnSpc>
            </a:pPr>
            <a:r>
              <a:rPr lang="en-US" sz="2800" dirty="0">
                <a:latin typeface="Times New Roman" panose="02020603050405020304" pitchFamily="18" charset="0"/>
                <a:cs typeface="Times New Roman" panose="02020603050405020304" pitchFamily="18" charset="0"/>
              </a:rPr>
              <a:t>Vegetation transitioned from a continuous north-eastern belt to fragmented patches by 2025, while built-up expanded from a single central core outward in multiple directions, squeezing cropland between urban sprawl and persistent barren land.</a:t>
            </a:r>
            <a:endParaRPr lang="en-IN" sz="2800" dirty="0">
              <a:latin typeface="Times New Roman" panose="02020603050405020304" pitchFamily="18" charset="0"/>
              <a:cs typeface="Times New Roman" panose="02020603050405020304" pitchFamily="18" charset="0"/>
            </a:endParaRPr>
          </a:p>
        </p:txBody>
      </p:sp>
      <p:sp>
        <p:nvSpPr>
          <p:cNvPr id="36" name="Rectangle 35"/>
          <p:cNvSpPr/>
          <p:nvPr/>
        </p:nvSpPr>
        <p:spPr>
          <a:xfrm>
            <a:off x="32989529" y="28825541"/>
            <a:ext cx="18216871" cy="2600199"/>
          </a:xfrm>
          <a:prstGeom prst="rect">
            <a:avLst/>
          </a:prstGeom>
          <a:solidFill>
            <a:schemeClr val="accent6">
              <a:lumMod val="20000"/>
              <a:lumOff val="80000"/>
              <a:alpha val="15000"/>
            </a:schemeClr>
          </a:solidFill>
        </p:spPr>
        <p:txBody>
          <a:bodyPr wrap="square">
            <a:spAutoFit/>
          </a:bodyPr>
          <a:lstStyle/>
          <a:p>
            <a:pPr algn="ctr">
              <a:lnSpc>
                <a:spcPct val="150000"/>
              </a:lnSpc>
            </a:pPr>
            <a:r>
              <a:rPr lang="en-US" sz="2800" dirty="0">
                <a:latin typeface="Times New Roman" panose="02020603050405020304" pitchFamily="18" charset="0"/>
                <a:cs typeface="Times New Roman" panose="02020603050405020304" pitchFamily="18" charset="0"/>
              </a:rPr>
              <a:t>Fig. 5. Spatial Distribution of AWY, Warangal District (1995 &amp; 2025)</a:t>
            </a:r>
          </a:p>
          <a:p>
            <a:pPr algn="just">
              <a:lnSpc>
                <a:spcPct val="150000"/>
              </a:lnSpc>
            </a:pPr>
            <a:r>
              <a:rPr lang="en-US" sz="2800" dirty="0">
                <a:latin typeface="Times New Roman" panose="02020603050405020304" pitchFamily="18" charset="0"/>
                <a:cs typeface="Times New Roman" panose="02020603050405020304" pitchFamily="18" charset="0"/>
              </a:rPr>
              <a:t>The hydrological resilience of semi-arid watersheds is being quietly undermined - not by a single driver, but by the compounding interplay of climatic intensification and landscape transformation, manifesting as a 34% erosion in water yield, a systematic decline in ecosystem service value, and an accelerating disconnect between urban demand and freshwater supply.</a:t>
            </a:r>
            <a:endParaRPr lang="en-IN" sz="2800" dirty="0">
              <a:latin typeface="Times New Roman" panose="02020603050405020304" pitchFamily="18" charset="0"/>
              <a:cs typeface="Times New Roman" panose="02020603050405020304" pitchFamily="18" charset="0"/>
            </a:endParaRPr>
          </a:p>
        </p:txBody>
      </p:sp>
      <p:sp>
        <p:nvSpPr>
          <p:cNvPr id="37" name="Rectangle 36"/>
          <p:cNvSpPr/>
          <p:nvPr/>
        </p:nvSpPr>
        <p:spPr>
          <a:xfrm>
            <a:off x="15090032" y="31381539"/>
            <a:ext cx="27435048" cy="1446550"/>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References: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Dai, X., Wang, L., Gong, J., Niu, Z., &amp; Cao, Q. (2025). Extreme weather characteristics and influences on urban ecosystem services in Wuhan Urban Agglomeration. </a:t>
            </a:r>
            <a:r>
              <a:rPr lang="en-US" sz="2200" i="1" dirty="0">
                <a:latin typeface="Times New Roman" panose="02020603050405020304" pitchFamily="18" charset="0"/>
                <a:cs typeface="Times New Roman" panose="02020603050405020304" pitchFamily="18" charset="0"/>
              </a:rPr>
              <a:t>Geography and Sustainability</a:t>
            </a:r>
            <a:r>
              <a:rPr lang="en-US" sz="2200" dirty="0">
                <a:latin typeface="Times New Roman" panose="02020603050405020304" pitchFamily="18" charset="0"/>
                <a:cs typeface="Times New Roman" panose="02020603050405020304" pitchFamily="18" charset="0"/>
              </a:rPr>
              <a:t>, 6(1), 100201.</a:t>
            </a:r>
          </a:p>
          <a:p>
            <a:pPr marL="342900" indent="-342900">
              <a:buFont typeface="Arial" panose="020B0604020202020204" pitchFamily="34" charset="0"/>
              <a:buChar char="•"/>
            </a:pPr>
            <a:r>
              <a:rPr lang="en-IN" sz="2200" dirty="0" err="1">
                <a:latin typeface="Times New Roman" panose="02020603050405020304" pitchFamily="18" charset="0"/>
                <a:cs typeface="Times New Roman" panose="02020603050405020304" pitchFamily="18" charset="0"/>
              </a:rPr>
              <a:t>Sannigrahi</a:t>
            </a:r>
            <a:r>
              <a:rPr lang="en-IN" sz="2200" dirty="0">
                <a:latin typeface="Times New Roman" panose="02020603050405020304" pitchFamily="18" charset="0"/>
                <a:cs typeface="Times New Roman" panose="02020603050405020304" pitchFamily="18" charset="0"/>
              </a:rPr>
              <a:t>, S., Chakraborti, S., Joshi, P. K., </a:t>
            </a:r>
            <a:r>
              <a:rPr lang="en-IN" sz="2200" dirty="0" err="1">
                <a:latin typeface="Times New Roman" panose="02020603050405020304" pitchFamily="18" charset="0"/>
                <a:cs typeface="Times New Roman" panose="02020603050405020304" pitchFamily="18" charset="0"/>
              </a:rPr>
              <a:t>Keesstra</a:t>
            </a:r>
            <a:r>
              <a:rPr lang="en-IN" sz="2200" dirty="0">
                <a:latin typeface="Times New Roman" panose="02020603050405020304" pitchFamily="18" charset="0"/>
                <a:cs typeface="Times New Roman" panose="02020603050405020304" pitchFamily="18" charset="0"/>
              </a:rPr>
              <a:t>, S., Sen, S., Paul, S. K., ... &amp; Dang, K. B. (2019). Ecosystem service value assessment of a natural reserve region for strengthening protection and conservation. </a:t>
            </a:r>
            <a:r>
              <a:rPr lang="en-IN" sz="2200" i="1" dirty="0">
                <a:latin typeface="Times New Roman" panose="02020603050405020304" pitchFamily="18" charset="0"/>
                <a:cs typeface="Times New Roman" panose="02020603050405020304" pitchFamily="18" charset="0"/>
              </a:rPr>
              <a:t>Journal of Environmental Management</a:t>
            </a:r>
            <a:r>
              <a:rPr lang="en-IN" sz="2200" dirty="0">
                <a:latin typeface="Times New Roman" panose="02020603050405020304" pitchFamily="18" charset="0"/>
                <a:cs typeface="Times New Roman" panose="02020603050405020304" pitchFamily="18" charset="0"/>
              </a:rPr>
              <a:t>, 244, 208-227.</a:t>
            </a:r>
          </a:p>
        </p:txBody>
      </p:sp>
      <p:pic>
        <p:nvPicPr>
          <p:cNvPr id="1034"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t="7765" b="8964"/>
          <a:stretch/>
        </p:blipFill>
        <p:spPr bwMode="auto">
          <a:xfrm>
            <a:off x="44177723" y="31360053"/>
            <a:ext cx="6988317" cy="159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04C21A6-04FE-3D01-80EC-367262612BFA}"/>
              </a:ext>
            </a:extLst>
          </p:cNvPr>
          <p:cNvPicPr>
            <a:picLocks noChangeAspect="1"/>
          </p:cNvPicPr>
          <p:nvPr/>
        </p:nvPicPr>
        <p:blipFill>
          <a:blip r:embed="rId8">
            <a:extLst>
              <a:ext uri="{28A0092B-C50C-407E-A947-70E740481C1C}">
                <a14:useLocalDpi xmlns:a14="http://schemas.microsoft.com/office/drawing/2010/main" val="0"/>
              </a:ext>
            </a:extLst>
          </a:blip>
          <a:srcRect l="1668" t="3515" b="1433"/>
          <a:stretch>
            <a:fillRect/>
          </a:stretch>
        </p:blipFill>
        <p:spPr>
          <a:xfrm>
            <a:off x="337652" y="15250276"/>
            <a:ext cx="17630870" cy="11142723"/>
          </a:xfrm>
          <a:prstGeom prst="rect">
            <a:avLst/>
          </a:prstGeom>
        </p:spPr>
      </p:pic>
      <p:pic>
        <p:nvPicPr>
          <p:cNvPr id="8" name="Picture 7">
            <a:extLst>
              <a:ext uri="{FF2B5EF4-FFF2-40B4-BE49-F238E27FC236}">
                <a16:creationId xmlns:a16="http://schemas.microsoft.com/office/drawing/2014/main" id="{01385998-C658-11BA-2E78-C3B17A4309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21893" y="9297661"/>
            <a:ext cx="14027685" cy="8943760"/>
          </a:xfrm>
          <a:prstGeom prst="rect">
            <a:avLst/>
          </a:prstGeom>
        </p:spPr>
      </p:pic>
      <p:pic>
        <p:nvPicPr>
          <p:cNvPr id="13" name="Picture 12">
            <a:extLst>
              <a:ext uri="{FF2B5EF4-FFF2-40B4-BE49-F238E27FC236}">
                <a16:creationId xmlns:a16="http://schemas.microsoft.com/office/drawing/2014/main" id="{A7E86B74-F198-5A04-5AF4-57697223ABEC}"/>
              </a:ext>
            </a:extLst>
          </p:cNvPr>
          <p:cNvPicPr>
            <a:picLocks noChangeAspect="1"/>
          </p:cNvPicPr>
          <p:nvPr/>
        </p:nvPicPr>
        <p:blipFill>
          <a:blip r:embed="rId10">
            <a:extLst>
              <a:ext uri="{28A0092B-C50C-407E-A947-70E740481C1C}">
                <a14:useLocalDpi xmlns:a14="http://schemas.microsoft.com/office/drawing/2010/main" val="0"/>
              </a:ext>
            </a:extLst>
          </a:blip>
          <a:srcRect l="882" t="11019" r="6518" b="18362"/>
          <a:stretch>
            <a:fillRect/>
          </a:stretch>
        </p:blipFill>
        <p:spPr>
          <a:xfrm>
            <a:off x="33047218" y="7121798"/>
            <a:ext cx="17771585" cy="9584192"/>
          </a:xfrm>
          <a:prstGeom prst="rect">
            <a:avLst/>
          </a:prstGeom>
        </p:spPr>
      </p:pic>
      <p:pic>
        <p:nvPicPr>
          <p:cNvPr id="25" name="Picture 24">
            <a:extLst>
              <a:ext uri="{FF2B5EF4-FFF2-40B4-BE49-F238E27FC236}">
                <a16:creationId xmlns:a16="http://schemas.microsoft.com/office/drawing/2014/main" id="{ADD486E8-88FD-07D7-2942-CAEB8E9C2047}"/>
              </a:ext>
            </a:extLst>
          </p:cNvPr>
          <p:cNvPicPr>
            <a:picLocks noChangeAspect="1"/>
          </p:cNvPicPr>
          <p:nvPr/>
        </p:nvPicPr>
        <p:blipFill>
          <a:blip r:embed="rId11" cstate="print">
            <a:extLst>
              <a:ext uri="{28A0092B-C50C-407E-A947-70E740481C1C}">
                <a14:useLocalDpi xmlns:a14="http://schemas.microsoft.com/office/drawing/2010/main" val="0"/>
              </a:ext>
            </a:extLst>
          </a:blip>
          <a:srcRect l="2109" t="3193" r="4378" b="23014"/>
          <a:stretch>
            <a:fillRect/>
          </a:stretch>
        </p:blipFill>
        <p:spPr>
          <a:xfrm>
            <a:off x="32833874" y="18762571"/>
            <a:ext cx="18198272" cy="10153918"/>
          </a:xfrm>
          <a:prstGeom prst="rect">
            <a:avLst/>
          </a:prstGeom>
        </p:spPr>
      </p:pic>
      <p:pic>
        <p:nvPicPr>
          <p:cNvPr id="6" name="Picture 5">
            <a:extLst>
              <a:ext uri="{FF2B5EF4-FFF2-40B4-BE49-F238E27FC236}">
                <a16:creationId xmlns:a16="http://schemas.microsoft.com/office/drawing/2014/main" id="{9446512B-2267-4CC4-EFB8-06BCA29ED764}"/>
              </a:ext>
            </a:extLst>
          </p:cNvPr>
          <p:cNvPicPr>
            <a:picLocks noChangeAspect="1"/>
          </p:cNvPicPr>
          <p:nvPr/>
        </p:nvPicPr>
        <p:blipFill>
          <a:blip r:embed="rId12" cstate="print">
            <a:extLst>
              <a:ext uri="{28A0092B-C50C-407E-A947-70E740481C1C}">
                <a14:useLocalDpi xmlns:a14="http://schemas.microsoft.com/office/drawing/2010/main" val="0"/>
              </a:ext>
            </a:extLst>
          </a:blip>
          <a:srcRect l="8063" t="6007" r="6696" b="4188"/>
          <a:stretch>
            <a:fillRect/>
          </a:stretch>
        </p:blipFill>
        <p:spPr>
          <a:xfrm>
            <a:off x="18453094" y="24484531"/>
            <a:ext cx="14254144" cy="6307196"/>
          </a:xfrm>
          <a:prstGeom prst="rect">
            <a:avLst/>
          </a:prstGeom>
        </p:spPr>
      </p:pic>
      <p:pic>
        <p:nvPicPr>
          <p:cNvPr id="9" name="Picture 8">
            <a:extLst>
              <a:ext uri="{FF2B5EF4-FFF2-40B4-BE49-F238E27FC236}">
                <a16:creationId xmlns:a16="http://schemas.microsoft.com/office/drawing/2014/main" id="{1DEB83CE-F2A5-C54F-2A23-141C1BD6E65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976468" y="2604"/>
            <a:ext cx="3208711" cy="3208711"/>
          </a:xfrm>
          <a:prstGeom prst="rect">
            <a:avLst/>
          </a:prstGeom>
        </p:spPr>
      </p:pic>
      <p:sp>
        <p:nvSpPr>
          <p:cNvPr id="10" name="Rectangle 9">
            <a:extLst>
              <a:ext uri="{FF2B5EF4-FFF2-40B4-BE49-F238E27FC236}">
                <a16:creationId xmlns:a16="http://schemas.microsoft.com/office/drawing/2014/main" id="{D54FE2AD-00BC-A22E-FED3-1411EBF66B59}"/>
              </a:ext>
            </a:extLst>
          </p:cNvPr>
          <p:cNvSpPr/>
          <p:nvPr/>
        </p:nvSpPr>
        <p:spPr>
          <a:xfrm>
            <a:off x="18351942" y="19816572"/>
            <a:ext cx="14027685" cy="646331"/>
          </a:xfrm>
          <a:prstGeom prst="rect">
            <a:avLst/>
          </a:prstGeom>
          <a:solidFill>
            <a:schemeClr val="accent1">
              <a:lumMod val="20000"/>
              <a:lumOff val="80000"/>
            </a:schemeClr>
          </a:solid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Results</a:t>
            </a:r>
          </a:p>
        </p:txBody>
      </p:sp>
      <p:sp>
        <p:nvSpPr>
          <p:cNvPr id="18" name="Rectangle 17">
            <a:extLst>
              <a:ext uri="{FF2B5EF4-FFF2-40B4-BE49-F238E27FC236}">
                <a16:creationId xmlns:a16="http://schemas.microsoft.com/office/drawing/2014/main" id="{0A908D22-81F6-814E-DA81-9BCA29EB4057}"/>
              </a:ext>
            </a:extLst>
          </p:cNvPr>
          <p:cNvSpPr/>
          <p:nvPr/>
        </p:nvSpPr>
        <p:spPr>
          <a:xfrm>
            <a:off x="18387355" y="20548649"/>
            <a:ext cx="13956858" cy="4028667"/>
          </a:xfrm>
          <a:prstGeom prst="rect">
            <a:avLst/>
          </a:prstGeom>
          <a:solidFill>
            <a:schemeClr val="accent6">
              <a:lumMod val="20000"/>
              <a:lumOff val="80000"/>
              <a:alpha val="15000"/>
            </a:schemeClr>
          </a:solidFill>
          <a:ln>
            <a:noFill/>
          </a:ln>
        </p:spPr>
        <p:txBody>
          <a:bodyPr wrap="square">
            <a:spAutoFit/>
          </a:bodyPr>
          <a:lstStyle/>
          <a:p>
            <a:pPr marL="457200" indent="-457200" algn="just">
              <a:lnSpc>
                <a:spcPct val="150000"/>
              </a:lnSpc>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LULC analysis reveals significant urban expansion across central sub-watersheds (1995-2025), with built-up area surging by +72.6%, at the expense of vegetation (-21.7%), waterbodies (-23.2%), and cropland (-12.7%), systematically undermining the district's natural capacity to sustain water-related ecosystem services.</a:t>
            </a:r>
          </a:p>
          <a:p>
            <a:pPr marL="457200" indent="-457200" algn="just">
              <a:lnSpc>
                <a:spcPct val="150000"/>
              </a:lnSpc>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The decline in mean AWY (718.51 to 476.36 mm yr⁻¹) over 30 years signals a critical reduction in freshwater availability in water-stressed semi-arid region.</a:t>
            </a:r>
          </a:p>
        </p:txBody>
      </p:sp>
      <p:sp>
        <p:nvSpPr>
          <p:cNvPr id="2" name="Rectangle 1">
            <a:extLst>
              <a:ext uri="{FF2B5EF4-FFF2-40B4-BE49-F238E27FC236}">
                <a16:creationId xmlns:a16="http://schemas.microsoft.com/office/drawing/2014/main" id="{0E313926-C90C-89E8-BEEA-C3C6EF73D7FF}"/>
              </a:ext>
            </a:extLst>
          </p:cNvPr>
          <p:cNvSpPr/>
          <p:nvPr/>
        </p:nvSpPr>
        <p:spPr>
          <a:xfrm>
            <a:off x="18607063" y="30678456"/>
            <a:ext cx="13992272" cy="681597"/>
          </a:xfrm>
          <a:prstGeom prst="rect">
            <a:avLst/>
          </a:prstGeom>
          <a:solidFill>
            <a:schemeClr val="accent6">
              <a:lumMod val="20000"/>
              <a:lumOff val="80000"/>
              <a:alpha val="15000"/>
            </a:schemeClr>
          </a:solidFill>
        </p:spPr>
        <p:txBody>
          <a:bodyPr vert="horz" wrap="square">
            <a:spAutoFit/>
          </a:bodyPr>
          <a:lstStyle/>
          <a:p>
            <a:pPr algn="ctr">
              <a:lnSpc>
                <a:spcPct val="150000"/>
              </a:lnSpc>
            </a:pPr>
            <a:r>
              <a:rPr lang="en-US" sz="2900" dirty="0">
                <a:latin typeface="Times New Roman" panose="02020603050405020304" pitchFamily="18" charset="0"/>
                <a:cs typeface="Times New Roman" panose="02020603050405020304" pitchFamily="18" charset="0"/>
              </a:rPr>
              <a:t>Fig. 3. LULC-wise ESV for Water Regulation and Water Supply services, Warangal District</a:t>
            </a:r>
          </a:p>
        </p:txBody>
      </p:sp>
    </p:spTree>
    <p:extLst>
      <p:ext uri="{BB962C8B-B14F-4D97-AF65-F5344CB8AC3E}">
        <p14:creationId xmlns:p14="http://schemas.microsoft.com/office/powerpoint/2010/main" val="561228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944</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dc:creator>
  <cp:lastModifiedBy>Dasari Swetha</cp:lastModifiedBy>
  <cp:revision>25</cp:revision>
  <dcterms:created xsi:type="dcterms:W3CDTF">2025-03-14T17:07:17Z</dcterms:created>
  <dcterms:modified xsi:type="dcterms:W3CDTF">2026-05-05T00:56:46Z</dcterms:modified>
</cp:coreProperties>
</file>