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4" r:id="rId2"/>
    <p:sldId id="256" r:id="rId3"/>
    <p:sldId id="269" r:id="rId4"/>
    <p:sldId id="270" r:id="rId5"/>
    <p:sldId id="271" r:id="rId6"/>
    <p:sldId id="272" r:id="rId7"/>
    <p:sldId id="273"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4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1"/>
    <p:restoredTop sz="96871"/>
  </p:normalViewPr>
  <p:slideViewPr>
    <p:cSldViewPr snapToGrid="0" snapToObjects="1">
      <p:cViewPr varScale="1">
        <p:scale>
          <a:sx n="143" d="100"/>
          <a:sy n="143" d="100"/>
        </p:scale>
        <p:origin x="21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19217-F9B3-A545-A53C-FD45425376F9}" type="datetimeFigureOut">
              <a:rPr kumimoji="1" lang="ja-JP" altLang="en-US" smtClean="0"/>
              <a:t>2026/4/30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C42BB-A388-2E4A-B72C-64B568A3C807}" type="slidenum">
              <a:rPr kumimoji="1" lang="ja-JP" altLang="en-US" smtClean="0"/>
              <a:t>‹#›</a:t>
            </a:fld>
            <a:endParaRPr kumimoji="1" lang="ja-JP" altLang="en-US"/>
          </a:p>
        </p:txBody>
      </p:sp>
    </p:spTree>
    <p:extLst>
      <p:ext uri="{BB962C8B-B14F-4D97-AF65-F5344CB8AC3E}">
        <p14:creationId xmlns:p14="http://schemas.microsoft.com/office/powerpoint/2010/main" val="13096217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0000"/>
              </a:buClr>
              <a:buSzPts val="1200"/>
              <a:buFont typeface="Arial"/>
              <a:buNone/>
            </a:pPr>
            <a:r>
              <a:rPr lang="ja-JP" sz="1200" b="0" i="0" u="none" strike="noStrike">
                <a:solidFill>
                  <a:srgbClr val="000000"/>
                </a:solidFill>
                <a:latin typeface="Arial"/>
                <a:ea typeface="Arial"/>
                <a:cs typeface="Arial"/>
                <a:sym typeface="Arial"/>
              </a:rPr>
              <a:t>From here, I explain about our numerical analysis method. Firstly, I talk about the Particle Discretization Scheme. The analysis domain Ω is discretized in different ways by a pair of conjugate geometries, Voronoi tessellations and Delaunay tessellations, corresponding to a set of nodes. The solid continuum is expressed as a set of rigid body particles defined by Voronoi tessellations and Delaunay tessellations are used for the averaged domain for the strain and stress field. The Delaunay tessellation becomes a set of triangles in the two-dimensional case and becomes a set of tetrahedrons in three-dimensional case.</a:t>
            </a:r>
            <a:endParaRPr dirty="0"/>
          </a:p>
          <a:p>
            <a:pPr marL="0" lvl="0" indent="0" algn="just" rtl="0">
              <a:spcBef>
                <a:spcPts val="0"/>
              </a:spcBef>
              <a:spcAft>
                <a:spcPts val="0"/>
              </a:spcAft>
              <a:buClr>
                <a:schemeClr val="dk1"/>
              </a:buClr>
              <a:buSzPts val="1200"/>
              <a:buFont typeface="Arial"/>
              <a:buNone/>
            </a:pPr>
            <a:br>
              <a:rPr lang="ja-JP" b="0"/>
            </a:br>
            <a:endParaRPr sz="1200" b="0" i="0" u="none" strike="noStrike" dirty="0">
              <a:solidFill>
                <a:srgbClr val="000000"/>
              </a:solidFill>
              <a:latin typeface="Arial"/>
              <a:ea typeface="Arial"/>
              <a:cs typeface="Arial"/>
              <a:sym typeface="Arial"/>
            </a:endParaRPr>
          </a:p>
        </p:txBody>
      </p:sp>
      <p:sp>
        <p:nvSpPr>
          <p:cNvPr id="158" name="Google Shape;1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solidFill>
                  <a:srgbClr val="000000"/>
                </a:solidFill>
              </a:rPr>
              <a:t>3</a:t>
            </a:fld>
            <a:endParaRPr>
              <a:solidFill>
                <a:srgbClr val="000000"/>
              </a:solidFill>
            </a:endParaRPr>
          </a:p>
        </p:txBody>
      </p:sp>
    </p:spTree>
    <p:extLst>
      <p:ext uri="{BB962C8B-B14F-4D97-AF65-F5344CB8AC3E}">
        <p14:creationId xmlns:p14="http://schemas.microsoft.com/office/powerpoint/2010/main" val="65189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i="0" u="none" strike="noStrike">
                <a:solidFill>
                  <a:srgbClr val="000000"/>
                </a:solidFill>
                <a:latin typeface="Arial"/>
                <a:ea typeface="Arial"/>
                <a:cs typeface="Arial"/>
                <a:sym typeface="Arial"/>
              </a:rPr>
              <a:t>The field variables are discretized by using the following discontinuous and non-overlapping shape functions on Voronoi tessellations and Delaunay tessellations. The displacement field is discretized by Voronoi tessellations and strain and stress field is discretized by Delaunay tessellations. These discontinuous and non-overlapping shape functions enable the treatment of the discontinuous field due to fracture.</a:t>
            </a: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solidFill>
                  <a:srgbClr val="000000"/>
                </a:solidFill>
              </a:rPr>
              <a:t>4</a:t>
            </a:fld>
            <a:endParaRPr>
              <a:solidFill>
                <a:srgbClr val="000000"/>
              </a:solidFill>
            </a:endParaRPr>
          </a:p>
        </p:txBody>
      </p:sp>
    </p:spTree>
    <p:extLst>
      <p:ext uri="{BB962C8B-B14F-4D97-AF65-F5344CB8AC3E}">
        <p14:creationId xmlns:p14="http://schemas.microsoft.com/office/powerpoint/2010/main" val="287068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0000"/>
              </a:buClr>
              <a:buSzPts val="1200"/>
              <a:buFont typeface="Arial"/>
              <a:buNone/>
            </a:pPr>
            <a:r>
              <a:rPr lang="ja-JP" sz="1200" b="0" i="0" u="none" strike="noStrike">
                <a:solidFill>
                  <a:srgbClr val="000000"/>
                </a:solidFill>
                <a:latin typeface="Arial"/>
                <a:ea typeface="Arial"/>
                <a:cs typeface="Arial"/>
                <a:sym typeface="Arial"/>
              </a:rPr>
              <a:t>According to this discretization scheme, the displacement field in PDS-FEM becomes discontinuous in Delaunay triangle (tetrahedron）. For evaluation of physical quantities related to the spatial differentiation of the displacement, thus strain and stress, we need the displacement-strain relationship. In conventional FEM, the displacement-strain relationship is expressed by using the B matrix and this B matrix is composed of the differentiation of shape functions.</a:t>
            </a:r>
            <a:endParaRPr/>
          </a:p>
          <a:p>
            <a:pPr marL="0" lvl="0" indent="0" algn="just" rtl="0">
              <a:spcBef>
                <a:spcPts val="0"/>
              </a:spcBef>
              <a:spcAft>
                <a:spcPts val="0"/>
              </a:spcAft>
              <a:buClr>
                <a:schemeClr val="dk1"/>
              </a:buClr>
              <a:buSzPts val="1200"/>
              <a:buFont typeface="Arial"/>
              <a:buNone/>
            </a:pPr>
            <a:br>
              <a:rPr lang="ja-JP" b="0"/>
            </a:br>
            <a:r>
              <a:rPr lang="ja-JP" sz="1200" b="0" i="0" u="none" strike="noStrike">
                <a:solidFill>
                  <a:srgbClr val="000000"/>
                </a:solidFill>
                <a:latin typeface="Arial"/>
                <a:ea typeface="Arial"/>
                <a:cs typeface="Arial"/>
                <a:sym typeface="Arial"/>
              </a:rPr>
              <a:t>In two-dimensional PDS-FEM, for example, the components of B matrix, are expressed as the line integral of the unit normal vector of the boundary of Voronoi tessellations. This expresses the contribution of the rigid body displacement of alpha-th Voronoi particle to the strain of beta-th Delaunay triangle. On the other two Voronoi particles, the components of B matrix are defined in the same way. In spite of using the discontinuous shape functions, the components of B matrix are identical to those for the ordinary FEM with linear triangle or tetrahedral elements. This is the most essential part of this particle discretization scheme.</a:t>
            </a:r>
            <a:endParaRPr/>
          </a:p>
          <a:p>
            <a:pPr marL="0" lvl="0" indent="0" algn="l" rtl="0">
              <a:spcBef>
                <a:spcPts val="0"/>
              </a:spcBef>
              <a:spcAft>
                <a:spcPts val="0"/>
              </a:spcAft>
              <a:buNone/>
            </a:pPr>
            <a:endParaRPr/>
          </a:p>
        </p:txBody>
      </p:sp>
      <p:sp>
        <p:nvSpPr>
          <p:cNvPr id="472" name="Google Shape;4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233881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a:solidFill>
                  <a:srgbClr val="000000"/>
                </a:solidFill>
                <a:latin typeface="Arial"/>
                <a:ea typeface="Arial"/>
                <a:cs typeface="Arial"/>
                <a:sym typeface="Arial"/>
              </a:rPr>
              <a:t>By using this B matrix, the stiffness matrix is defined like this. This stiffness matrix expresses the interaction between Voronoi particles, thus, the stiffness matrix can be regarded as a spring constant connecting Voronoi particles. Because of the agreement of the B matrix used in PDS-FEM and the ordinary FEM, the stiffness matrix is also identical to that of the ordinary FEM with linear triangular or tetrahedral elements.</a:t>
            </a:r>
            <a:endParaRPr/>
          </a:p>
          <a:p>
            <a:pPr marL="0" lvl="0" indent="0" algn="l" rtl="0">
              <a:spcBef>
                <a:spcPts val="0"/>
              </a:spcBef>
              <a:spcAft>
                <a:spcPts val="0"/>
              </a:spcAft>
              <a:buNone/>
            </a:pPr>
            <a:endParaRPr/>
          </a:p>
        </p:txBody>
      </p:sp>
      <p:sp>
        <p:nvSpPr>
          <p:cNvPr id="539" name="Google Shape;53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88823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a:solidFill>
                  <a:srgbClr val="000000"/>
                </a:solidFill>
                <a:latin typeface="Arial"/>
                <a:ea typeface="Arial"/>
                <a:cs typeface="Arial"/>
                <a:sym typeface="Arial"/>
              </a:rPr>
              <a:t>By using this B matrix, the stiffness matrix is defined like this. This stiffness matrix expresses the interaction between Voronoi particles, thus, the stiffness matrix can be regarded as a spring constant connecting Voronoi particles. Because of the agreement of the B matrix used in PDS-FEM and the ordinary FEM, the stiffness matrix is also identical to that of the ordinary FEM with linear triangular or tetrahedral elements.</a:t>
            </a:r>
            <a:endParaRPr/>
          </a:p>
          <a:p>
            <a:pPr marL="0" lvl="0" indent="0" algn="l" rtl="0">
              <a:spcBef>
                <a:spcPts val="0"/>
              </a:spcBef>
              <a:spcAft>
                <a:spcPts val="0"/>
              </a:spcAft>
              <a:buNone/>
            </a:pPr>
            <a:endParaRPr/>
          </a:p>
        </p:txBody>
      </p:sp>
      <p:sp>
        <p:nvSpPr>
          <p:cNvPr id="637" name="Google Shape;63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427907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6BE17-2FBC-5A4A-BD3C-262071C76CB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26849AA-0D94-0644-A6CB-464A10F8F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949F5DC-825F-3849-A254-2348E56EA47E}"/>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43397BE8-DAEE-7545-806E-2CA9D2C008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36503F-AB9B-4549-8330-8A78CDC1A781}"/>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80306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967282-07C4-C549-965B-3FBF7457F23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B4865C-AA95-C540-9BBA-78F950B25370}"/>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7164BC-3C7D-4D46-8E2A-C79E5F6EB7EE}"/>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B4E38999-A814-824B-9866-EEAC1A1C18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460EF6-C9EB-B348-A081-ED97C822A966}"/>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256290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6187055-D7F5-FC4A-9773-3BB5B82FBCA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48D316-2C77-E44B-929A-1D1B4054768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CD1096-624D-3E44-A31F-8496E0DAF40C}"/>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9F7BD37D-3964-E44F-BE45-09BE45713D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FC2386-5852-2343-A5A7-B25F2C6FAE27}"/>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20044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52D80-F83C-D849-82C9-3BCC41C6C0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7D5059-F03B-F64A-BF8D-2368F2C7E73F}"/>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6E118B-8DF0-0646-B4CC-0E1515D1F8AA}"/>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E77B981F-9796-C848-849D-D1ACEF9E2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9EB4D2-BA4F-FA4F-B4AF-7A20868AC427}"/>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3707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CEF2C-BA80-2D49-9DAB-BA13D2AD3A4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0B1652-AFC1-F446-ABAF-05C02C2716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FA3B7C-5A1C-2C41-99C9-D6252EBC1524}"/>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95959985-A3A3-6246-9B3E-FC8EEFDF29E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D6BBB81-D86F-DB46-8199-FDFF7B333AFC}"/>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149594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89DE2D-4DF1-284B-B904-1EAEA30755E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3AAD66D-1D2D-CB4B-8348-AC1262E3E572}"/>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60AD9E3-568D-4047-A31C-03672065B6A0}"/>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230225A-5636-774D-A810-7E8CB94D0577}"/>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6" name="フッター プレースホルダー 5">
            <a:extLst>
              <a:ext uri="{FF2B5EF4-FFF2-40B4-BE49-F238E27FC236}">
                <a16:creationId xmlns:a16="http://schemas.microsoft.com/office/drawing/2014/main" id="{97BFC8C6-6D0D-B940-98BC-5536A4DE90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F6488A-C721-E24F-95E9-1925A59999E4}"/>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154501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9CB70-514D-824B-AEE4-1B86981DE16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C1551E-FF2F-5349-B144-28F6E26E3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0C8CEE1-D481-DF4F-818B-3A8CCD7C24C9}"/>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49EDAB9-BF76-1F48-AA56-D7845B795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35A92A39-B374-124E-8982-D26923FFBD65}"/>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C2F4097-8066-1945-ADF2-CA57003C9D3B}"/>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8" name="フッター プレースホルダー 7">
            <a:extLst>
              <a:ext uri="{FF2B5EF4-FFF2-40B4-BE49-F238E27FC236}">
                <a16:creationId xmlns:a16="http://schemas.microsoft.com/office/drawing/2014/main" id="{56BEC2EF-FAB9-5242-947B-C3BC6365558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FD1BAD9-5B0B-D640-975D-8C5E0BEED2EA}"/>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350027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F4CD6-2C28-684A-B228-88ECA42D042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8C0226A-9CF3-D249-B2C9-D9973A0B68A2}"/>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4" name="フッター プレースホルダー 3">
            <a:extLst>
              <a:ext uri="{FF2B5EF4-FFF2-40B4-BE49-F238E27FC236}">
                <a16:creationId xmlns:a16="http://schemas.microsoft.com/office/drawing/2014/main" id="{868739D6-E4A3-0E4E-9E43-23414D68CB8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4D0603-2501-2F4A-ADCB-832FD6A4511C}"/>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314366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F35DC7A-445E-1C47-BD8A-61B792DD0217}"/>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3" name="フッター プレースホルダー 2">
            <a:extLst>
              <a:ext uri="{FF2B5EF4-FFF2-40B4-BE49-F238E27FC236}">
                <a16:creationId xmlns:a16="http://schemas.microsoft.com/office/drawing/2014/main" id="{A10FD2FD-B6DD-8D44-BB04-75F9ABA9F91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4829C5-7FCD-0E43-B28A-30772DD2E89E}"/>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405926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E617F8-5D6D-9C46-A142-565316919C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709B5CB-0AD0-194D-B181-D6684E607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43DBC56-B76D-3141-AF35-677198203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D63989-ADAA-664B-BF4E-0F12DCFF3C71}"/>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6" name="フッター プレースホルダー 5">
            <a:extLst>
              <a:ext uri="{FF2B5EF4-FFF2-40B4-BE49-F238E27FC236}">
                <a16:creationId xmlns:a16="http://schemas.microsoft.com/office/drawing/2014/main" id="{929961AD-58F8-344B-A307-E154F4E9023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4DE565B-2B0E-354F-ACB0-3C2419F3C938}"/>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379010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512BA1-E27E-754F-B822-654FDD3B3B4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14D7635-102D-E942-A6B7-895B64A11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348B563-CD0F-6C45-8263-9B713FDC7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BD7E22E-A3C8-8249-9E8A-4FAAD0C780D9}"/>
              </a:ext>
            </a:extLst>
          </p:cNvPr>
          <p:cNvSpPr>
            <a:spLocks noGrp="1"/>
          </p:cNvSpPr>
          <p:nvPr>
            <p:ph type="dt" sz="half" idx="10"/>
          </p:nvPr>
        </p:nvSpPr>
        <p:spPr/>
        <p:txBody>
          <a:bodyPr/>
          <a:lstStyle/>
          <a:p>
            <a:fld id="{22462595-0AC6-4E4D-ABC2-C8C39DC7D4FD}" type="datetimeFigureOut">
              <a:rPr kumimoji="1" lang="ja-JP" altLang="en-US" smtClean="0"/>
              <a:t>2026/4/30</a:t>
            </a:fld>
            <a:endParaRPr kumimoji="1" lang="ja-JP" altLang="en-US"/>
          </a:p>
        </p:txBody>
      </p:sp>
      <p:sp>
        <p:nvSpPr>
          <p:cNvPr id="6" name="フッター プレースホルダー 5">
            <a:extLst>
              <a:ext uri="{FF2B5EF4-FFF2-40B4-BE49-F238E27FC236}">
                <a16:creationId xmlns:a16="http://schemas.microsoft.com/office/drawing/2014/main" id="{3AB370CA-CC7D-964F-BC6C-412F793023C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9EC0F9-E959-D943-B022-CB81A1EBAC77}"/>
              </a:ext>
            </a:extLst>
          </p:cNvPr>
          <p:cNvSpPr>
            <a:spLocks noGrp="1"/>
          </p:cNvSpPr>
          <p:nvPr>
            <p:ph type="sldNum" sz="quarter" idx="12"/>
          </p:nvPr>
        </p:nvSpPr>
        <p:spPr/>
        <p:txBody>
          <a:body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1515259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56BA865-06A5-DB47-982A-B6DF335B3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656083-452E-024C-9710-ADAF9DCE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9226CE-A33B-3542-9B3A-2D21FEE1E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62595-0AC6-4E4D-ABC2-C8C39DC7D4FD}" type="datetimeFigureOut">
              <a:rPr kumimoji="1" lang="ja-JP" altLang="en-US" smtClean="0"/>
              <a:t>2026/4/30</a:t>
            </a:fld>
            <a:endParaRPr kumimoji="1" lang="ja-JP" altLang="en-US"/>
          </a:p>
        </p:txBody>
      </p:sp>
      <p:sp>
        <p:nvSpPr>
          <p:cNvPr id="5" name="フッター プレースホルダー 4">
            <a:extLst>
              <a:ext uri="{FF2B5EF4-FFF2-40B4-BE49-F238E27FC236}">
                <a16:creationId xmlns:a16="http://schemas.microsoft.com/office/drawing/2014/main" id="{7B683FAB-96AA-384C-B5FF-647E8CBA4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1F3A86A-3FC2-6842-A473-61926EDCC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28328-6E1A-2A47-8D08-1C44C0738AB3}" type="slidenum">
              <a:rPr kumimoji="1" lang="ja-JP" altLang="en-US" smtClean="0"/>
              <a:t>‹#›</a:t>
            </a:fld>
            <a:endParaRPr kumimoji="1" lang="ja-JP" altLang="en-US"/>
          </a:p>
        </p:txBody>
      </p:sp>
    </p:spTree>
    <p:extLst>
      <p:ext uri="{BB962C8B-B14F-4D97-AF65-F5344CB8AC3E}">
        <p14:creationId xmlns:p14="http://schemas.microsoft.com/office/powerpoint/2010/main" val="278979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6.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jpeg"/><Relationship Id="rId11" Type="http://schemas.openxmlformats.org/officeDocument/2006/relationships/image" Target="../media/image84.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6.xml"/><Relationship Id="rId7" Type="http://schemas.openxmlformats.org/officeDocument/2006/relationships/image" Target="../media/image8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0.jpeg"/><Relationship Id="rId11" Type="http://schemas.openxmlformats.org/officeDocument/2006/relationships/image" Target="../media/image84.png"/><Relationship Id="rId5" Type="http://schemas.openxmlformats.org/officeDocument/2006/relationships/image" Target="../media/image79.jpeg"/><Relationship Id="rId10" Type="http://schemas.openxmlformats.org/officeDocument/2006/relationships/image" Target="../media/image61.jpeg"/><Relationship Id="rId4" Type="http://schemas.openxmlformats.org/officeDocument/2006/relationships/image" Target="../media/image78.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6.xml"/><Relationship Id="rId7" Type="http://schemas.openxmlformats.org/officeDocument/2006/relationships/image" Target="../media/image86.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5.jpeg"/><Relationship Id="rId11" Type="http://schemas.openxmlformats.org/officeDocument/2006/relationships/image" Target="../media/image84.png"/><Relationship Id="rId5" Type="http://schemas.openxmlformats.org/officeDocument/2006/relationships/image" Target="../media/image84.jpeg"/><Relationship Id="rId10" Type="http://schemas.openxmlformats.org/officeDocument/2006/relationships/image" Target="../media/image61.jpeg"/><Relationship Id="rId4" Type="http://schemas.openxmlformats.org/officeDocument/2006/relationships/image" Target="../media/image83.pn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6.xml"/><Relationship Id="rId7" Type="http://schemas.openxmlformats.org/officeDocument/2006/relationships/image" Target="../media/image9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9.jpeg"/><Relationship Id="rId11" Type="http://schemas.openxmlformats.org/officeDocument/2006/relationships/image" Target="../media/image84.png"/><Relationship Id="rId5" Type="http://schemas.openxmlformats.org/officeDocument/2006/relationships/image" Target="../media/image88.jpeg"/><Relationship Id="rId10" Type="http://schemas.openxmlformats.org/officeDocument/2006/relationships/image" Target="../media/image61.jpeg"/><Relationship Id="rId4" Type="http://schemas.openxmlformats.org/officeDocument/2006/relationships/image" Target="../media/image87.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6.xml"/><Relationship Id="rId7" Type="http://schemas.openxmlformats.org/officeDocument/2006/relationships/image" Target="../media/image94.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3.jpeg"/><Relationship Id="rId11" Type="http://schemas.openxmlformats.org/officeDocument/2006/relationships/image" Target="../media/image84.png"/><Relationship Id="rId5" Type="http://schemas.openxmlformats.org/officeDocument/2006/relationships/image" Target="../media/image92.jpeg"/><Relationship Id="rId10" Type="http://schemas.openxmlformats.org/officeDocument/2006/relationships/image" Target="../media/image61.jpeg"/><Relationship Id="rId4" Type="http://schemas.openxmlformats.org/officeDocument/2006/relationships/image" Target="../media/image91.pn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6.xml"/><Relationship Id="rId7" Type="http://schemas.openxmlformats.org/officeDocument/2006/relationships/image" Target="../media/image98.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7.jpeg"/><Relationship Id="rId11" Type="http://schemas.openxmlformats.org/officeDocument/2006/relationships/image" Target="../media/image84.png"/><Relationship Id="rId5" Type="http://schemas.openxmlformats.org/officeDocument/2006/relationships/image" Target="../media/image96.jpeg"/><Relationship Id="rId10" Type="http://schemas.openxmlformats.org/officeDocument/2006/relationships/image" Target="../media/image61.jpeg"/><Relationship Id="rId4" Type="http://schemas.openxmlformats.org/officeDocument/2006/relationships/image" Target="../media/image95.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6.xml"/><Relationship Id="rId7" Type="http://schemas.openxmlformats.org/officeDocument/2006/relationships/image" Target="../media/image103.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2.jpeg"/><Relationship Id="rId11" Type="http://schemas.openxmlformats.org/officeDocument/2006/relationships/image" Target="../media/image115.png"/><Relationship Id="rId5" Type="http://schemas.openxmlformats.org/officeDocument/2006/relationships/image" Target="../media/image101.jpeg"/><Relationship Id="rId10" Type="http://schemas.openxmlformats.org/officeDocument/2006/relationships/image" Target="../media/image61.jpeg"/><Relationship Id="rId4" Type="http://schemas.openxmlformats.org/officeDocument/2006/relationships/image" Target="../media/image100.pn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6.xml"/><Relationship Id="rId7" Type="http://schemas.openxmlformats.org/officeDocument/2006/relationships/image" Target="../media/image108.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7.jpeg"/><Relationship Id="rId11" Type="http://schemas.openxmlformats.org/officeDocument/2006/relationships/image" Target="../media/image115.png"/><Relationship Id="rId5" Type="http://schemas.openxmlformats.org/officeDocument/2006/relationships/image" Target="../media/image106.jpeg"/><Relationship Id="rId10" Type="http://schemas.openxmlformats.org/officeDocument/2006/relationships/image" Target="../media/image61.jpeg"/><Relationship Id="rId4" Type="http://schemas.openxmlformats.org/officeDocument/2006/relationships/image" Target="../media/image105.png"/><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3.jpeg"/><Relationship Id="rId11" Type="http://schemas.openxmlformats.org/officeDocument/2006/relationships/image" Target="../media/image128.png"/><Relationship Id="rId5" Type="http://schemas.openxmlformats.org/officeDocument/2006/relationships/image" Target="../media/image112.jpeg"/><Relationship Id="rId10" Type="http://schemas.openxmlformats.org/officeDocument/2006/relationships/image" Target="../media/image61.jpeg"/><Relationship Id="rId4" Type="http://schemas.openxmlformats.org/officeDocument/2006/relationships/image" Target="../media/image111.jpeg"/><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6.xml"/><Relationship Id="rId6" Type="http://schemas.openxmlformats.org/officeDocument/2006/relationships/image" Target="../media/image119.jpeg"/><Relationship Id="rId11" Type="http://schemas.openxmlformats.org/officeDocument/2006/relationships/image" Target="../media/image128.png"/><Relationship Id="rId5" Type="http://schemas.openxmlformats.org/officeDocument/2006/relationships/image" Target="../media/image118.jpeg"/><Relationship Id="rId10" Type="http://schemas.openxmlformats.org/officeDocument/2006/relationships/image" Target="../media/image61.jpeg"/><Relationship Id="rId4" Type="http://schemas.openxmlformats.org/officeDocument/2006/relationships/image" Target="../media/image117.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3.pn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54.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4E99F67-9A10-B944-8510-4A47A4011472}"/>
              </a:ext>
            </a:extLst>
          </p:cNvPr>
          <p:cNvPicPr>
            <a:picLocks noChangeAspect="1"/>
          </p:cNvPicPr>
          <p:nvPr/>
        </p:nvPicPr>
        <p:blipFill>
          <a:blip r:embed="rId2"/>
          <a:stretch>
            <a:fillRect/>
          </a:stretch>
        </p:blipFill>
        <p:spPr>
          <a:xfrm>
            <a:off x="95250" y="0"/>
            <a:ext cx="12001500" cy="6858000"/>
          </a:xfrm>
          <a:prstGeom prst="rect">
            <a:avLst/>
          </a:prstGeom>
        </p:spPr>
      </p:pic>
    </p:spTree>
    <p:extLst>
      <p:ext uri="{BB962C8B-B14F-4D97-AF65-F5344CB8AC3E}">
        <p14:creationId xmlns:p14="http://schemas.microsoft.com/office/powerpoint/2010/main" val="414164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1</a:t>
            </a:r>
            <a:endParaRPr kumimoji="1" lang="ja-JP" altLang="en-US" sz="3600"/>
          </a:p>
        </p:txBody>
      </p:sp>
      <p:pic>
        <p:nvPicPr>
          <p:cNvPr id="13" name="図 12">
            <a:extLst>
              <a:ext uri="{FF2B5EF4-FFF2-40B4-BE49-F238E27FC236}">
                <a16:creationId xmlns:a16="http://schemas.microsoft.com/office/drawing/2014/main" id="{AD826AB1-5938-054E-B16D-2FDC4A09B032}"/>
              </a:ext>
            </a:extLst>
          </p:cNvPr>
          <p:cNvPicPr>
            <a:picLocks noChangeAspect="1"/>
          </p:cNvPicPr>
          <p:nvPr/>
        </p:nvPicPr>
        <p:blipFill>
          <a:blip r:embed="rId4"/>
          <a:stretch>
            <a:fillRect/>
          </a:stretch>
        </p:blipFill>
        <p:spPr>
          <a:xfrm>
            <a:off x="297293" y="4600889"/>
            <a:ext cx="2308130" cy="2052000"/>
          </a:xfrm>
          <a:prstGeom prst="rect">
            <a:avLst/>
          </a:prstGeom>
        </p:spPr>
      </p:pic>
      <p:pic>
        <p:nvPicPr>
          <p:cNvPr id="15" name="図 14">
            <a:extLst>
              <a:ext uri="{FF2B5EF4-FFF2-40B4-BE49-F238E27FC236}">
                <a16:creationId xmlns:a16="http://schemas.microsoft.com/office/drawing/2014/main" id="{51963B7B-AD52-A841-8372-14D23845355E}"/>
              </a:ext>
            </a:extLst>
          </p:cNvPr>
          <p:cNvPicPr>
            <a:picLocks noChangeAspect="1"/>
          </p:cNvPicPr>
          <p:nvPr/>
        </p:nvPicPr>
        <p:blipFill>
          <a:blip r:embed="rId5"/>
          <a:stretch>
            <a:fillRect/>
          </a:stretch>
        </p:blipFill>
        <p:spPr>
          <a:xfrm>
            <a:off x="297295" y="2367712"/>
            <a:ext cx="2308128" cy="2052000"/>
          </a:xfrm>
          <a:prstGeom prst="rect">
            <a:avLst/>
          </a:prstGeom>
        </p:spPr>
      </p:pic>
      <p:pic>
        <p:nvPicPr>
          <p:cNvPr id="17" name="図 16">
            <a:extLst>
              <a:ext uri="{FF2B5EF4-FFF2-40B4-BE49-F238E27FC236}">
                <a16:creationId xmlns:a16="http://schemas.microsoft.com/office/drawing/2014/main" id="{68F2AA90-A42A-0848-85F2-A1FB4947E804}"/>
              </a:ext>
            </a:extLst>
          </p:cNvPr>
          <p:cNvPicPr>
            <a:picLocks noChangeAspect="1"/>
          </p:cNvPicPr>
          <p:nvPr/>
        </p:nvPicPr>
        <p:blipFill>
          <a:blip r:embed="rId6"/>
          <a:stretch>
            <a:fillRect/>
          </a:stretch>
        </p:blipFill>
        <p:spPr>
          <a:xfrm>
            <a:off x="2645027" y="4600889"/>
            <a:ext cx="2308129" cy="2052000"/>
          </a:xfrm>
          <a:prstGeom prst="rect">
            <a:avLst/>
          </a:prstGeom>
        </p:spPr>
      </p:pic>
      <p:pic>
        <p:nvPicPr>
          <p:cNvPr id="18" name="case1">
            <a:hlinkClick r:id="" action="ppaction://media"/>
            <a:extLst>
              <a:ext uri="{FF2B5EF4-FFF2-40B4-BE49-F238E27FC236}">
                <a16:creationId xmlns:a16="http://schemas.microsoft.com/office/drawing/2014/main" id="{6081A7F0-4916-1646-B58F-D0C8F5AC9A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18589" y="1037776"/>
            <a:ext cx="6094875" cy="5418782"/>
          </a:xfrm>
          <a:prstGeom prst="rect">
            <a:avLst/>
          </a:prstGeom>
        </p:spPr>
      </p:pic>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153840359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153840359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BE09F685-F492-2A48-9099-49823830CDE9}"/>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24" name="正方形/長方形 23">
                <a:extLst>
                  <a:ext uri="{FF2B5EF4-FFF2-40B4-BE49-F238E27FC236}">
                    <a16:creationId xmlns:a16="http://schemas.microsoft.com/office/drawing/2014/main" id="{BE09F685-F492-2A48-9099-49823830CDE9}"/>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837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se2">
            <a:hlinkClick r:id="" action="ppaction://media"/>
            <a:extLst>
              <a:ext uri="{FF2B5EF4-FFF2-40B4-BE49-F238E27FC236}">
                <a16:creationId xmlns:a16="http://schemas.microsoft.com/office/drawing/2014/main" id="{677650E9-D06E-D04E-A3C0-A0D61C0E5D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1860" y="1037776"/>
            <a:ext cx="6094876" cy="5418782"/>
          </a:xfrm>
          <a:prstGeom prst="rect">
            <a:avLst/>
          </a:prstGeom>
        </p:spPr>
      </p:pic>
      <p:pic>
        <p:nvPicPr>
          <p:cNvPr id="4" name="図 3">
            <a:extLst>
              <a:ext uri="{FF2B5EF4-FFF2-40B4-BE49-F238E27FC236}">
                <a16:creationId xmlns:a16="http://schemas.microsoft.com/office/drawing/2014/main" id="{3501B08B-1908-934D-8C1C-8D7ACECB78BA}"/>
              </a:ext>
            </a:extLst>
          </p:cNvPr>
          <p:cNvPicPr>
            <a:picLocks noChangeAspect="1"/>
          </p:cNvPicPr>
          <p:nvPr/>
        </p:nvPicPr>
        <p:blipFill>
          <a:blip r:embed="rId5"/>
          <a:stretch>
            <a:fillRect/>
          </a:stretch>
        </p:blipFill>
        <p:spPr>
          <a:xfrm>
            <a:off x="271825" y="4612611"/>
            <a:ext cx="2308128" cy="2052000"/>
          </a:xfrm>
          <a:prstGeom prst="rect">
            <a:avLst/>
          </a:prstGeom>
        </p:spPr>
      </p:pic>
      <p:pic>
        <p:nvPicPr>
          <p:cNvPr id="8" name="図 7">
            <a:extLst>
              <a:ext uri="{FF2B5EF4-FFF2-40B4-BE49-F238E27FC236}">
                <a16:creationId xmlns:a16="http://schemas.microsoft.com/office/drawing/2014/main" id="{941AA705-86AB-294F-8C78-166AA7C1A923}"/>
              </a:ext>
            </a:extLst>
          </p:cNvPr>
          <p:cNvPicPr>
            <a:picLocks noChangeAspect="1"/>
          </p:cNvPicPr>
          <p:nvPr/>
        </p:nvPicPr>
        <p:blipFill>
          <a:blip r:embed="rId6"/>
          <a:stretch>
            <a:fillRect/>
          </a:stretch>
        </p:blipFill>
        <p:spPr>
          <a:xfrm>
            <a:off x="2647233" y="4600889"/>
            <a:ext cx="2308128" cy="2052000"/>
          </a:xfrm>
          <a:prstGeom prst="rect">
            <a:avLst/>
          </a:prstGeom>
        </p:spPr>
      </p:pic>
      <p:pic>
        <p:nvPicPr>
          <p:cNvPr id="6" name="図 5">
            <a:extLst>
              <a:ext uri="{FF2B5EF4-FFF2-40B4-BE49-F238E27FC236}">
                <a16:creationId xmlns:a16="http://schemas.microsoft.com/office/drawing/2014/main" id="{58A7625F-B0C3-4241-A86E-D4925FD918C4}"/>
              </a:ext>
            </a:extLst>
          </p:cNvPr>
          <p:cNvPicPr>
            <a:picLocks noChangeAspect="1"/>
          </p:cNvPicPr>
          <p:nvPr/>
        </p:nvPicPr>
        <p:blipFill>
          <a:blip r:embed="rId7"/>
          <a:stretch>
            <a:fillRect/>
          </a:stretch>
        </p:blipFill>
        <p:spPr>
          <a:xfrm>
            <a:off x="297293" y="2367712"/>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2</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156984549"/>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156984549"/>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A3A9D66C-B15C-2E43-AD96-5966B75A7FA5}"/>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47" name="正方形/長方形 46">
                <a:extLst>
                  <a:ext uri="{FF2B5EF4-FFF2-40B4-BE49-F238E27FC236}">
                    <a16:creationId xmlns:a16="http://schemas.microsoft.com/office/drawing/2014/main" id="{A3A9D66C-B15C-2E43-AD96-5966B75A7FA5}"/>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52833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se3">
            <a:hlinkClick r:id="" action="ppaction://media"/>
            <a:extLst>
              <a:ext uri="{FF2B5EF4-FFF2-40B4-BE49-F238E27FC236}">
                <a16:creationId xmlns:a16="http://schemas.microsoft.com/office/drawing/2014/main" id="{B0A798D8-A123-A84F-97A4-2C63EF730B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0366" y="1037775"/>
            <a:ext cx="6103098" cy="5426093"/>
          </a:xfrm>
          <a:prstGeom prst="rect">
            <a:avLst/>
          </a:prstGeom>
        </p:spPr>
      </p:pic>
      <p:pic>
        <p:nvPicPr>
          <p:cNvPr id="4" name="図 3">
            <a:extLst>
              <a:ext uri="{FF2B5EF4-FFF2-40B4-BE49-F238E27FC236}">
                <a16:creationId xmlns:a16="http://schemas.microsoft.com/office/drawing/2014/main" id="{6A04DE03-4D81-2747-8C0F-9B92072AF81E}"/>
              </a:ext>
            </a:extLst>
          </p:cNvPr>
          <p:cNvPicPr>
            <a:picLocks noChangeAspect="1"/>
          </p:cNvPicPr>
          <p:nvPr/>
        </p:nvPicPr>
        <p:blipFill>
          <a:blip r:embed="rId5"/>
          <a:stretch>
            <a:fillRect/>
          </a:stretch>
        </p:blipFill>
        <p:spPr>
          <a:xfrm>
            <a:off x="293392" y="4613390"/>
            <a:ext cx="2308128" cy="2052000"/>
          </a:xfrm>
          <a:prstGeom prst="rect">
            <a:avLst/>
          </a:prstGeom>
        </p:spPr>
      </p:pic>
      <p:pic>
        <p:nvPicPr>
          <p:cNvPr id="6" name="図 5">
            <a:extLst>
              <a:ext uri="{FF2B5EF4-FFF2-40B4-BE49-F238E27FC236}">
                <a16:creationId xmlns:a16="http://schemas.microsoft.com/office/drawing/2014/main" id="{C3173BC6-B728-5E44-953B-9A8A5931F291}"/>
              </a:ext>
            </a:extLst>
          </p:cNvPr>
          <p:cNvPicPr>
            <a:picLocks noChangeAspect="1"/>
          </p:cNvPicPr>
          <p:nvPr/>
        </p:nvPicPr>
        <p:blipFill>
          <a:blip r:embed="rId6"/>
          <a:stretch>
            <a:fillRect/>
          </a:stretch>
        </p:blipFill>
        <p:spPr>
          <a:xfrm>
            <a:off x="293392" y="2367712"/>
            <a:ext cx="2308128" cy="2052000"/>
          </a:xfrm>
          <a:prstGeom prst="rect">
            <a:avLst/>
          </a:prstGeom>
        </p:spPr>
      </p:pic>
      <p:pic>
        <p:nvPicPr>
          <p:cNvPr id="8" name="図 7">
            <a:extLst>
              <a:ext uri="{FF2B5EF4-FFF2-40B4-BE49-F238E27FC236}">
                <a16:creationId xmlns:a16="http://schemas.microsoft.com/office/drawing/2014/main" id="{C71866C7-DC70-464B-B973-3B2A67EDCC91}"/>
              </a:ext>
            </a:extLst>
          </p:cNvPr>
          <p:cNvPicPr>
            <a:picLocks noChangeAspect="1"/>
          </p:cNvPicPr>
          <p:nvPr/>
        </p:nvPicPr>
        <p:blipFill>
          <a:blip r:embed="rId7"/>
          <a:stretch>
            <a:fillRect/>
          </a:stretch>
        </p:blipFill>
        <p:spPr>
          <a:xfrm>
            <a:off x="2648797"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3</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72226587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72226587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D9EBA5CD-806E-7549-B37B-008FC1E67F6B}"/>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47" name="正方形/長方形 46">
                <a:extLst>
                  <a:ext uri="{FF2B5EF4-FFF2-40B4-BE49-F238E27FC236}">
                    <a16:creationId xmlns:a16="http://schemas.microsoft.com/office/drawing/2014/main" id="{D9EBA5CD-806E-7549-B37B-008FC1E67F6B}"/>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6622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se4">
            <a:hlinkClick r:id="" action="ppaction://media"/>
            <a:extLst>
              <a:ext uri="{FF2B5EF4-FFF2-40B4-BE49-F238E27FC236}">
                <a16:creationId xmlns:a16="http://schemas.microsoft.com/office/drawing/2014/main" id="{628A8D50-E854-B04F-B78E-D7C5DCE45B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0365" y="1037775"/>
            <a:ext cx="6103099" cy="5426093"/>
          </a:xfrm>
          <a:prstGeom prst="rect">
            <a:avLst/>
          </a:prstGeom>
        </p:spPr>
      </p:pic>
      <p:pic>
        <p:nvPicPr>
          <p:cNvPr id="4" name="図 3">
            <a:extLst>
              <a:ext uri="{FF2B5EF4-FFF2-40B4-BE49-F238E27FC236}">
                <a16:creationId xmlns:a16="http://schemas.microsoft.com/office/drawing/2014/main" id="{4023D018-4C5C-B244-B8DD-030A0F634A4D}"/>
              </a:ext>
            </a:extLst>
          </p:cNvPr>
          <p:cNvPicPr>
            <a:picLocks noChangeAspect="1"/>
          </p:cNvPicPr>
          <p:nvPr/>
        </p:nvPicPr>
        <p:blipFill>
          <a:blip r:embed="rId5"/>
          <a:stretch>
            <a:fillRect/>
          </a:stretch>
        </p:blipFill>
        <p:spPr>
          <a:xfrm>
            <a:off x="293392" y="4600889"/>
            <a:ext cx="2308128" cy="2052000"/>
          </a:xfrm>
          <a:prstGeom prst="rect">
            <a:avLst/>
          </a:prstGeom>
        </p:spPr>
      </p:pic>
      <p:pic>
        <p:nvPicPr>
          <p:cNvPr id="6" name="図 5">
            <a:extLst>
              <a:ext uri="{FF2B5EF4-FFF2-40B4-BE49-F238E27FC236}">
                <a16:creationId xmlns:a16="http://schemas.microsoft.com/office/drawing/2014/main" id="{C4A467C1-F8B0-4643-8D61-CA4A88C13480}"/>
              </a:ext>
            </a:extLst>
          </p:cNvPr>
          <p:cNvPicPr>
            <a:picLocks noChangeAspect="1"/>
          </p:cNvPicPr>
          <p:nvPr/>
        </p:nvPicPr>
        <p:blipFill>
          <a:blip r:embed="rId6"/>
          <a:stretch>
            <a:fillRect/>
          </a:stretch>
        </p:blipFill>
        <p:spPr>
          <a:xfrm>
            <a:off x="297293" y="2367712"/>
            <a:ext cx="2308128" cy="2052000"/>
          </a:xfrm>
          <a:prstGeom prst="rect">
            <a:avLst/>
          </a:prstGeom>
        </p:spPr>
      </p:pic>
      <p:pic>
        <p:nvPicPr>
          <p:cNvPr id="8" name="図 7">
            <a:extLst>
              <a:ext uri="{FF2B5EF4-FFF2-40B4-BE49-F238E27FC236}">
                <a16:creationId xmlns:a16="http://schemas.microsoft.com/office/drawing/2014/main" id="{301A8A33-7513-BA4F-A52B-0D26A47C880C}"/>
              </a:ext>
            </a:extLst>
          </p:cNvPr>
          <p:cNvPicPr>
            <a:picLocks noChangeAspect="1"/>
          </p:cNvPicPr>
          <p:nvPr/>
        </p:nvPicPr>
        <p:blipFill>
          <a:blip r:embed="rId7"/>
          <a:stretch>
            <a:fillRect/>
          </a:stretch>
        </p:blipFill>
        <p:spPr>
          <a:xfrm>
            <a:off x="2641895"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4</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281432105"/>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281432105"/>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D88F87CF-3FF5-794F-A666-D4CA9DEAC7B7}"/>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47" name="正方形/長方形 46">
                <a:extLst>
                  <a:ext uri="{FF2B5EF4-FFF2-40B4-BE49-F238E27FC236}">
                    <a16:creationId xmlns:a16="http://schemas.microsoft.com/office/drawing/2014/main" id="{D88F87CF-3FF5-794F-A666-D4CA9DEAC7B7}"/>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910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se5">
            <a:hlinkClick r:id="" action="ppaction://media"/>
            <a:extLst>
              <a:ext uri="{FF2B5EF4-FFF2-40B4-BE49-F238E27FC236}">
                <a16:creationId xmlns:a16="http://schemas.microsoft.com/office/drawing/2014/main" id="{8810998F-5171-D449-A112-592C18B833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0365" y="1037775"/>
            <a:ext cx="6103099" cy="5426093"/>
          </a:xfrm>
          <a:prstGeom prst="rect">
            <a:avLst/>
          </a:prstGeom>
        </p:spPr>
      </p:pic>
      <p:pic>
        <p:nvPicPr>
          <p:cNvPr id="4" name="図 3">
            <a:extLst>
              <a:ext uri="{FF2B5EF4-FFF2-40B4-BE49-F238E27FC236}">
                <a16:creationId xmlns:a16="http://schemas.microsoft.com/office/drawing/2014/main" id="{BCAB559A-75AC-1741-B670-49E3976C6911}"/>
              </a:ext>
            </a:extLst>
          </p:cNvPr>
          <p:cNvPicPr>
            <a:picLocks noChangeAspect="1"/>
          </p:cNvPicPr>
          <p:nvPr/>
        </p:nvPicPr>
        <p:blipFill>
          <a:blip r:embed="rId5"/>
          <a:stretch>
            <a:fillRect/>
          </a:stretch>
        </p:blipFill>
        <p:spPr>
          <a:xfrm>
            <a:off x="293392" y="4600889"/>
            <a:ext cx="2308128" cy="2052000"/>
          </a:xfrm>
          <a:prstGeom prst="rect">
            <a:avLst/>
          </a:prstGeom>
        </p:spPr>
      </p:pic>
      <p:pic>
        <p:nvPicPr>
          <p:cNvPr id="6" name="図 5">
            <a:extLst>
              <a:ext uri="{FF2B5EF4-FFF2-40B4-BE49-F238E27FC236}">
                <a16:creationId xmlns:a16="http://schemas.microsoft.com/office/drawing/2014/main" id="{39D179F5-AA10-514E-970A-62855469EE27}"/>
              </a:ext>
            </a:extLst>
          </p:cNvPr>
          <p:cNvPicPr>
            <a:picLocks noChangeAspect="1"/>
          </p:cNvPicPr>
          <p:nvPr/>
        </p:nvPicPr>
        <p:blipFill>
          <a:blip r:embed="rId6"/>
          <a:stretch>
            <a:fillRect/>
          </a:stretch>
        </p:blipFill>
        <p:spPr>
          <a:xfrm>
            <a:off x="285600" y="2369750"/>
            <a:ext cx="2308128" cy="2052000"/>
          </a:xfrm>
          <a:prstGeom prst="rect">
            <a:avLst/>
          </a:prstGeom>
        </p:spPr>
      </p:pic>
      <p:pic>
        <p:nvPicPr>
          <p:cNvPr id="8" name="図 7">
            <a:extLst>
              <a:ext uri="{FF2B5EF4-FFF2-40B4-BE49-F238E27FC236}">
                <a16:creationId xmlns:a16="http://schemas.microsoft.com/office/drawing/2014/main" id="{87B0C20F-2FE7-2540-963B-E7D43E52FBCD}"/>
              </a:ext>
            </a:extLst>
          </p:cNvPr>
          <p:cNvPicPr>
            <a:picLocks noChangeAspect="1"/>
          </p:cNvPicPr>
          <p:nvPr/>
        </p:nvPicPr>
        <p:blipFill>
          <a:blip r:embed="rId7"/>
          <a:stretch>
            <a:fillRect/>
          </a:stretch>
        </p:blipFill>
        <p:spPr>
          <a:xfrm>
            <a:off x="2641895"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5</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668627120"/>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668627120"/>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20F6FDB5-DCCD-9548-800A-84C853783EBC}"/>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47" name="正方形/長方形 46">
                <a:extLst>
                  <a:ext uri="{FF2B5EF4-FFF2-40B4-BE49-F238E27FC236}">
                    <a16:creationId xmlns:a16="http://schemas.microsoft.com/office/drawing/2014/main" id="{20F6FDB5-DCCD-9548-800A-84C853783EBC}"/>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1210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ase6">
            <a:hlinkClick r:id="" action="ppaction://media"/>
            <a:extLst>
              <a:ext uri="{FF2B5EF4-FFF2-40B4-BE49-F238E27FC236}">
                <a16:creationId xmlns:a16="http://schemas.microsoft.com/office/drawing/2014/main" id="{3A94CF0C-DB84-3847-B775-1ECC6F3A75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6418" y="1037775"/>
            <a:ext cx="6103099" cy="5426093"/>
          </a:xfrm>
          <a:prstGeom prst="rect">
            <a:avLst/>
          </a:prstGeom>
        </p:spPr>
      </p:pic>
      <p:pic>
        <p:nvPicPr>
          <p:cNvPr id="4" name="図 3">
            <a:extLst>
              <a:ext uri="{FF2B5EF4-FFF2-40B4-BE49-F238E27FC236}">
                <a16:creationId xmlns:a16="http://schemas.microsoft.com/office/drawing/2014/main" id="{114AE4F2-8459-384E-BA2B-9F07E9F0099D}"/>
              </a:ext>
            </a:extLst>
          </p:cNvPr>
          <p:cNvPicPr>
            <a:picLocks noChangeAspect="1"/>
          </p:cNvPicPr>
          <p:nvPr/>
        </p:nvPicPr>
        <p:blipFill>
          <a:blip r:embed="rId5"/>
          <a:stretch>
            <a:fillRect/>
          </a:stretch>
        </p:blipFill>
        <p:spPr>
          <a:xfrm>
            <a:off x="293392" y="4600889"/>
            <a:ext cx="2308128" cy="2052000"/>
          </a:xfrm>
          <a:prstGeom prst="rect">
            <a:avLst/>
          </a:prstGeom>
        </p:spPr>
      </p:pic>
      <p:pic>
        <p:nvPicPr>
          <p:cNvPr id="6" name="図 5">
            <a:extLst>
              <a:ext uri="{FF2B5EF4-FFF2-40B4-BE49-F238E27FC236}">
                <a16:creationId xmlns:a16="http://schemas.microsoft.com/office/drawing/2014/main" id="{6F717513-159D-6C46-9F75-F9730D04E63C}"/>
              </a:ext>
            </a:extLst>
          </p:cNvPr>
          <p:cNvPicPr>
            <a:picLocks noChangeAspect="1"/>
          </p:cNvPicPr>
          <p:nvPr/>
        </p:nvPicPr>
        <p:blipFill>
          <a:blip r:embed="rId6"/>
          <a:stretch>
            <a:fillRect/>
          </a:stretch>
        </p:blipFill>
        <p:spPr>
          <a:xfrm>
            <a:off x="293778" y="2367712"/>
            <a:ext cx="2308128" cy="2052000"/>
          </a:xfrm>
          <a:prstGeom prst="rect">
            <a:avLst/>
          </a:prstGeom>
        </p:spPr>
      </p:pic>
      <p:pic>
        <p:nvPicPr>
          <p:cNvPr id="8" name="図 7">
            <a:extLst>
              <a:ext uri="{FF2B5EF4-FFF2-40B4-BE49-F238E27FC236}">
                <a16:creationId xmlns:a16="http://schemas.microsoft.com/office/drawing/2014/main" id="{9BF79E6B-A39B-1549-B209-07D8BD0E1DD1}"/>
              </a:ext>
            </a:extLst>
          </p:cNvPr>
          <p:cNvPicPr>
            <a:picLocks noChangeAspect="1"/>
          </p:cNvPicPr>
          <p:nvPr/>
        </p:nvPicPr>
        <p:blipFill>
          <a:blip r:embed="rId7"/>
          <a:stretch>
            <a:fillRect/>
          </a:stretch>
        </p:blipFill>
        <p:spPr>
          <a:xfrm>
            <a:off x="2641895"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6</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068122529"/>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068122529"/>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2"/>
            <a:ext cx="500112" cy="483267"/>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2"/>
            <a:ext cx="541863" cy="528521"/>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539237" y="4062991"/>
            <a:ext cx="1105790" cy="266533"/>
            <a:chOff x="16803717" y="17735717"/>
            <a:chExt cx="1105790" cy="266533"/>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867907" y="17929929"/>
              <a:ext cx="717011" cy="72321"/>
              <a:chOff x="16486225" y="17919365"/>
              <a:chExt cx="717011" cy="57856"/>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47" name="グループ化 146">
            <a:extLst>
              <a:ext uri="{FF2B5EF4-FFF2-40B4-BE49-F238E27FC236}">
                <a16:creationId xmlns:a16="http://schemas.microsoft.com/office/drawing/2014/main" id="{0F2A2E96-0144-D849-BE3B-AB1448DE1F92}"/>
              </a:ext>
            </a:extLst>
          </p:cNvPr>
          <p:cNvGrpSpPr/>
          <p:nvPr/>
        </p:nvGrpSpPr>
        <p:grpSpPr>
          <a:xfrm>
            <a:off x="1587543" y="6313715"/>
            <a:ext cx="1105790" cy="266533"/>
            <a:chOff x="16803717" y="17735717"/>
            <a:chExt cx="1105790" cy="266533"/>
          </a:xfrm>
        </p:grpSpPr>
        <p:grpSp>
          <p:nvGrpSpPr>
            <p:cNvPr id="148" name="グループ化 147">
              <a:extLst>
                <a:ext uri="{FF2B5EF4-FFF2-40B4-BE49-F238E27FC236}">
                  <a16:creationId xmlns:a16="http://schemas.microsoft.com/office/drawing/2014/main" id="{E5CAE40D-28D9-634B-9152-044430B4F67E}"/>
                </a:ext>
              </a:extLst>
            </p:cNvPr>
            <p:cNvGrpSpPr/>
            <p:nvPr/>
          </p:nvGrpSpPr>
          <p:grpSpPr>
            <a:xfrm>
              <a:off x="16867907" y="17929929"/>
              <a:ext cx="717011" cy="72321"/>
              <a:chOff x="16486225" y="17919365"/>
              <a:chExt cx="717011" cy="57856"/>
            </a:xfrm>
          </p:grpSpPr>
          <p:sp>
            <p:nvSpPr>
              <p:cNvPr id="152" name="正方形/長方形 151">
                <a:extLst>
                  <a:ext uri="{FF2B5EF4-FFF2-40B4-BE49-F238E27FC236}">
                    <a16:creationId xmlns:a16="http://schemas.microsoft.com/office/drawing/2014/main" id="{346A8218-F273-FA4F-868F-188D60ED3093}"/>
                  </a:ext>
                </a:extLst>
              </p:cNvPr>
              <p:cNvSpPr/>
              <p:nvPr/>
            </p:nvSpPr>
            <p:spPr>
              <a:xfrm rot="5400000">
                <a:off x="16637425" y="17768165"/>
                <a:ext cx="57599" cy="360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C81F4704-76B7-E44D-9BAC-436DC2DD9178}"/>
                  </a:ext>
                </a:extLst>
              </p:cNvPr>
              <p:cNvSpPr/>
              <p:nvPr/>
            </p:nvSpPr>
            <p:spPr>
              <a:xfrm rot="5400000">
                <a:off x="16994436" y="17768422"/>
                <a:ext cx="57599" cy="360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9" name="テキスト ボックス 148">
              <a:extLst>
                <a:ext uri="{FF2B5EF4-FFF2-40B4-BE49-F238E27FC236}">
                  <a16:creationId xmlns:a16="http://schemas.microsoft.com/office/drawing/2014/main" id="{840E1F32-C511-CD42-8F87-8AE51E2B5F44}"/>
                </a:ext>
              </a:extLst>
            </p:cNvPr>
            <p:cNvSpPr txBox="1"/>
            <p:nvPr/>
          </p:nvSpPr>
          <p:spPr>
            <a:xfrm>
              <a:off x="16803717" y="1774743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0" name="テキスト ボックス 149">
              <a:extLst>
                <a:ext uri="{FF2B5EF4-FFF2-40B4-BE49-F238E27FC236}">
                  <a16:creationId xmlns:a16="http://schemas.microsoft.com/office/drawing/2014/main" id="{A9E19674-31FA-CD4F-9A26-479D8E8636B3}"/>
                </a:ext>
              </a:extLst>
            </p:cNvPr>
            <p:cNvSpPr txBox="1"/>
            <p:nvPr/>
          </p:nvSpPr>
          <p:spPr>
            <a:xfrm>
              <a:off x="16951767" y="17735717"/>
              <a:ext cx="616918" cy="246221"/>
            </a:xfrm>
            <a:prstGeom prst="rect">
              <a:avLst/>
            </a:prstGeom>
            <a:noFill/>
          </p:spPr>
          <p:txBody>
            <a:bodyPr wrap="square" rtlCol="0">
              <a:spAutoFit/>
            </a:bodyPr>
            <a:lstStyle/>
            <a:p>
              <a:pPr algn="ctr"/>
              <a:r>
                <a:rPr kumimoji="1" lang="en-US" altLang="ja-JP" sz="1000" dirty="0"/>
                <a:t>200m</a:t>
              </a:r>
              <a:endParaRPr kumimoji="1" lang="ja-JP" altLang="en-US" sz="1000"/>
            </a:p>
          </p:txBody>
        </p:sp>
        <p:sp>
          <p:nvSpPr>
            <p:cNvPr id="151" name="テキスト ボックス 150">
              <a:extLst>
                <a:ext uri="{FF2B5EF4-FFF2-40B4-BE49-F238E27FC236}">
                  <a16:creationId xmlns:a16="http://schemas.microsoft.com/office/drawing/2014/main" id="{DB23BCC6-30AF-214E-8C1C-CCEEBE189D51}"/>
                </a:ext>
              </a:extLst>
            </p:cNvPr>
            <p:cNvSpPr txBox="1"/>
            <p:nvPr/>
          </p:nvSpPr>
          <p:spPr>
            <a:xfrm>
              <a:off x="17346093" y="17735717"/>
              <a:ext cx="563414" cy="246221"/>
            </a:xfrm>
            <a:prstGeom prst="rect">
              <a:avLst/>
            </a:prstGeom>
            <a:noFill/>
          </p:spPr>
          <p:txBody>
            <a:bodyPr wrap="square" rtlCol="0">
              <a:spAutoFit/>
            </a:bodyPr>
            <a:lstStyle/>
            <a:p>
              <a:pPr algn="ctr"/>
              <a:r>
                <a:rPr kumimoji="1" lang="en-US" altLang="ja-JP" sz="1000" dirty="0"/>
                <a:t>400m</a:t>
              </a:r>
              <a:endParaRPr kumimoji="1" lang="ja-JP" altLang="en-US" sz="1000"/>
            </a:p>
          </p:txBody>
        </p:sp>
      </p:grpSp>
      <p:grpSp>
        <p:nvGrpSpPr>
          <p:cNvPr id="154" name="グループ化 153">
            <a:extLst>
              <a:ext uri="{FF2B5EF4-FFF2-40B4-BE49-F238E27FC236}">
                <a16:creationId xmlns:a16="http://schemas.microsoft.com/office/drawing/2014/main" id="{69C7FE52-8A06-DC43-A790-16A422D18A28}"/>
              </a:ext>
            </a:extLst>
          </p:cNvPr>
          <p:cNvGrpSpPr/>
          <p:nvPr/>
        </p:nvGrpSpPr>
        <p:grpSpPr>
          <a:xfrm>
            <a:off x="4039905" y="6301263"/>
            <a:ext cx="1017762" cy="293437"/>
            <a:chOff x="16892818" y="17708813"/>
            <a:chExt cx="1017762" cy="293437"/>
          </a:xfrm>
        </p:grpSpPr>
        <p:grpSp>
          <p:nvGrpSpPr>
            <p:cNvPr id="155" name="グループ化 154">
              <a:extLst>
                <a:ext uri="{FF2B5EF4-FFF2-40B4-BE49-F238E27FC236}">
                  <a16:creationId xmlns:a16="http://schemas.microsoft.com/office/drawing/2014/main" id="{D2E8AA11-839E-9B47-934E-BF1338727055}"/>
                </a:ext>
              </a:extLst>
            </p:cNvPr>
            <p:cNvGrpSpPr/>
            <p:nvPr/>
          </p:nvGrpSpPr>
          <p:grpSpPr>
            <a:xfrm>
              <a:off x="16954307" y="17929929"/>
              <a:ext cx="551101" cy="72321"/>
              <a:chOff x="16572625" y="17919365"/>
              <a:chExt cx="551101" cy="57856"/>
            </a:xfrm>
          </p:grpSpPr>
          <p:sp>
            <p:nvSpPr>
              <p:cNvPr id="159" name="正方形/長方形 158">
                <a:extLst>
                  <a:ext uri="{FF2B5EF4-FFF2-40B4-BE49-F238E27FC236}">
                    <a16:creationId xmlns:a16="http://schemas.microsoft.com/office/drawing/2014/main" id="{AC5A129A-306C-7549-977A-DEABA505F3DF}"/>
                  </a:ext>
                </a:extLst>
              </p:cNvPr>
              <p:cNvSpPr/>
              <p:nvPr/>
            </p:nvSpPr>
            <p:spPr>
              <a:xfrm rot="5400000">
                <a:off x="16680625" y="17811365"/>
                <a:ext cx="57599" cy="273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AFAA6ABA-CF1A-5D42-9640-E77947F6B7C6}"/>
                  </a:ext>
                </a:extLst>
              </p:cNvPr>
              <p:cNvSpPr/>
              <p:nvPr/>
            </p:nvSpPr>
            <p:spPr>
              <a:xfrm rot="5400000">
                <a:off x="16958126" y="17811622"/>
                <a:ext cx="57599" cy="273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56" name="テキスト ボックス 155">
              <a:extLst>
                <a:ext uri="{FF2B5EF4-FFF2-40B4-BE49-F238E27FC236}">
                  <a16:creationId xmlns:a16="http://schemas.microsoft.com/office/drawing/2014/main" id="{638F76C9-F4F2-784A-BD72-C4E7B7DAC060}"/>
                </a:ext>
              </a:extLst>
            </p:cNvPr>
            <p:cNvSpPr txBox="1"/>
            <p:nvPr/>
          </p:nvSpPr>
          <p:spPr>
            <a:xfrm>
              <a:off x="16892818" y="177222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57" name="テキスト ボックス 156">
              <a:extLst>
                <a:ext uri="{FF2B5EF4-FFF2-40B4-BE49-F238E27FC236}">
                  <a16:creationId xmlns:a16="http://schemas.microsoft.com/office/drawing/2014/main" id="{85A99D4A-957B-E544-AEF3-F80B7E07A367}"/>
                </a:ext>
              </a:extLst>
            </p:cNvPr>
            <p:cNvSpPr txBox="1"/>
            <p:nvPr/>
          </p:nvSpPr>
          <p:spPr>
            <a:xfrm>
              <a:off x="16968761" y="17713215"/>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58" name="テキスト ボックス 157">
              <a:extLst>
                <a:ext uri="{FF2B5EF4-FFF2-40B4-BE49-F238E27FC236}">
                  <a16:creationId xmlns:a16="http://schemas.microsoft.com/office/drawing/2014/main" id="{535051BB-3096-724C-8959-A5B2DFBCD886}"/>
                </a:ext>
              </a:extLst>
            </p:cNvPr>
            <p:cNvSpPr txBox="1"/>
            <p:nvPr/>
          </p:nvSpPr>
          <p:spPr>
            <a:xfrm>
              <a:off x="17347166" y="17708813"/>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66853" y="6050362"/>
            <a:ext cx="1177529" cy="296152"/>
            <a:chOff x="16762916" y="17705856"/>
            <a:chExt cx="1177529"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17507" y="17930008"/>
              <a:ext cx="823080" cy="72000"/>
              <a:chOff x="16435825" y="17919365"/>
              <a:chExt cx="823080"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12225" y="17742965"/>
                <a:ext cx="57599" cy="4104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7024905" y="17742965"/>
                <a:ext cx="57599" cy="4104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762916"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lang="en-US" altLang="ja-JP" sz="1000" dirty="0"/>
                <a:t>1</a:t>
              </a:r>
              <a:r>
                <a:rPr kumimoji="1" lang="en-US" altLang="ja-JP" sz="1000" dirty="0"/>
                <a:t>00m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lang="en-US" altLang="ja-JP" sz="1000" dirty="0"/>
                <a:t>2</a:t>
              </a:r>
              <a:r>
                <a:rPr kumimoji="1" lang="en-US" altLang="ja-JP" sz="1000" dirty="0"/>
                <a:t>00m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A5691004-D2DB-4046-8E8D-E8659D827025}"/>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=0.5 [m/step]</a:t>
                </a:r>
              </a:p>
            </p:txBody>
          </p:sp>
        </mc:Choice>
        <mc:Fallback xmlns="">
          <p:sp>
            <p:nvSpPr>
              <p:cNvPr id="47" name="正方形/長方形 46">
                <a:extLst>
                  <a:ext uri="{FF2B5EF4-FFF2-40B4-BE49-F238E27FC236}">
                    <a16:creationId xmlns:a16="http://schemas.microsoft.com/office/drawing/2014/main" id="{A5691004-D2DB-4046-8E8D-E8659D827025}"/>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636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ase7">
            <a:hlinkClick r:id="" action="ppaction://media"/>
            <a:extLst>
              <a:ext uri="{FF2B5EF4-FFF2-40B4-BE49-F238E27FC236}">
                <a16:creationId xmlns:a16="http://schemas.microsoft.com/office/drawing/2014/main" id="{CA30A207-41CB-F14C-BF76-2A834F3A79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5891" y="1037775"/>
            <a:ext cx="6103626" cy="5426562"/>
          </a:xfrm>
          <a:prstGeom prst="rect">
            <a:avLst/>
          </a:prstGeom>
        </p:spPr>
      </p:pic>
      <p:pic>
        <p:nvPicPr>
          <p:cNvPr id="5" name="図 4">
            <a:extLst>
              <a:ext uri="{FF2B5EF4-FFF2-40B4-BE49-F238E27FC236}">
                <a16:creationId xmlns:a16="http://schemas.microsoft.com/office/drawing/2014/main" id="{160A313B-85AF-6D46-99A6-D3B673BE9B6A}"/>
              </a:ext>
            </a:extLst>
          </p:cNvPr>
          <p:cNvPicPr>
            <a:picLocks noChangeAspect="1"/>
          </p:cNvPicPr>
          <p:nvPr/>
        </p:nvPicPr>
        <p:blipFill>
          <a:blip r:embed="rId5"/>
          <a:stretch>
            <a:fillRect/>
          </a:stretch>
        </p:blipFill>
        <p:spPr>
          <a:xfrm>
            <a:off x="293392" y="4600889"/>
            <a:ext cx="2308128" cy="2052000"/>
          </a:xfrm>
          <a:prstGeom prst="rect">
            <a:avLst/>
          </a:prstGeom>
        </p:spPr>
      </p:pic>
      <p:pic>
        <p:nvPicPr>
          <p:cNvPr id="10" name="図 9">
            <a:extLst>
              <a:ext uri="{FF2B5EF4-FFF2-40B4-BE49-F238E27FC236}">
                <a16:creationId xmlns:a16="http://schemas.microsoft.com/office/drawing/2014/main" id="{4A90F567-72D4-5240-A3FE-58FAF6896417}"/>
              </a:ext>
            </a:extLst>
          </p:cNvPr>
          <p:cNvPicPr>
            <a:picLocks noChangeAspect="1"/>
          </p:cNvPicPr>
          <p:nvPr/>
        </p:nvPicPr>
        <p:blipFill>
          <a:blip r:embed="rId6"/>
          <a:stretch>
            <a:fillRect/>
          </a:stretch>
        </p:blipFill>
        <p:spPr>
          <a:xfrm>
            <a:off x="293392" y="2367712"/>
            <a:ext cx="2308128" cy="2052000"/>
          </a:xfrm>
          <a:prstGeom prst="rect">
            <a:avLst/>
          </a:prstGeom>
        </p:spPr>
      </p:pic>
      <p:pic>
        <p:nvPicPr>
          <p:cNvPr id="12" name="図 11">
            <a:extLst>
              <a:ext uri="{FF2B5EF4-FFF2-40B4-BE49-F238E27FC236}">
                <a16:creationId xmlns:a16="http://schemas.microsoft.com/office/drawing/2014/main" id="{DC853387-857D-A74D-8C85-EBBD22CAD298}"/>
              </a:ext>
            </a:extLst>
          </p:cNvPr>
          <p:cNvPicPr>
            <a:picLocks noChangeAspect="1"/>
          </p:cNvPicPr>
          <p:nvPr/>
        </p:nvPicPr>
        <p:blipFill>
          <a:blip r:embed="rId7"/>
          <a:stretch>
            <a:fillRect/>
          </a:stretch>
        </p:blipFill>
        <p:spPr>
          <a:xfrm>
            <a:off x="2642227"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7</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975270306"/>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975270306"/>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3"/>
            <a:ext cx="419396" cy="405270"/>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3"/>
            <a:ext cx="447439" cy="436422"/>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727509" y="4051332"/>
            <a:ext cx="972120" cy="278744"/>
            <a:chOff x="16877211" y="17723429"/>
            <a:chExt cx="972120" cy="278744"/>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950707" y="17929851"/>
              <a:ext cx="561424" cy="72322"/>
              <a:chOff x="16569025" y="17919365"/>
              <a:chExt cx="561424" cy="57857"/>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26136" y="6116596"/>
            <a:ext cx="1124840" cy="296152"/>
            <a:chOff x="16815605" y="17705856"/>
            <a:chExt cx="1124840"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82308" y="17930008"/>
              <a:ext cx="692661" cy="72000"/>
              <a:chOff x="16500626" y="17919365"/>
              <a:chExt cx="692661"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44626" y="17775365"/>
                <a:ext cx="57599" cy="345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6991687" y="17775365"/>
                <a:ext cx="57599" cy="345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815605"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kumimoji="1" lang="en-US" altLang="ja-JP" sz="1000" dirty="0"/>
                <a:t>6km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kumimoji="1" lang="en-US" altLang="ja-JP" sz="1000" dirty="0"/>
                <a:t>12km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A5691004-D2DB-4046-8E8D-E8659D827025}"/>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=1.0 [m/step]</a:t>
                </a:r>
              </a:p>
            </p:txBody>
          </p:sp>
        </mc:Choice>
        <mc:Fallback xmlns="">
          <p:sp>
            <p:nvSpPr>
              <p:cNvPr id="47" name="正方形/長方形 46">
                <a:extLst>
                  <a:ext uri="{FF2B5EF4-FFF2-40B4-BE49-F238E27FC236}">
                    <a16:creationId xmlns:a16="http://schemas.microsoft.com/office/drawing/2014/main" id="{A5691004-D2DB-4046-8E8D-E8659D827025}"/>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grpSp>
        <p:nvGrpSpPr>
          <p:cNvPr id="49" name="グループ化 48">
            <a:extLst>
              <a:ext uri="{FF2B5EF4-FFF2-40B4-BE49-F238E27FC236}">
                <a16:creationId xmlns:a16="http://schemas.microsoft.com/office/drawing/2014/main" id="{B35D1DD5-DF4C-AA44-A7AD-F987774E193E}"/>
              </a:ext>
            </a:extLst>
          </p:cNvPr>
          <p:cNvGrpSpPr/>
          <p:nvPr/>
        </p:nvGrpSpPr>
        <p:grpSpPr>
          <a:xfrm>
            <a:off x="4128164" y="6326642"/>
            <a:ext cx="972120" cy="278744"/>
            <a:chOff x="16877211" y="17723429"/>
            <a:chExt cx="972120" cy="278744"/>
          </a:xfrm>
        </p:grpSpPr>
        <p:grpSp>
          <p:nvGrpSpPr>
            <p:cNvPr id="50" name="グループ化 49">
              <a:extLst>
                <a:ext uri="{FF2B5EF4-FFF2-40B4-BE49-F238E27FC236}">
                  <a16:creationId xmlns:a16="http://schemas.microsoft.com/office/drawing/2014/main" id="{DD872502-9D22-DF4A-AC25-7AD3033E433D}"/>
                </a:ext>
              </a:extLst>
            </p:cNvPr>
            <p:cNvGrpSpPr/>
            <p:nvPr/>
          </p:nvGrpSpPr>
          <p:grpSpPr>
            <a:xfrm>
              <a:off x="16950707" y="17929851"/>
              <a:ext cx="561424" cy="72322"/>
              <a:chOff x="16569025" y="17919365"/>
              <a:chExt cx="561424" cy="57857"/>
            </a:xfrm>
          </p:grpSpPr>
          <p:sp>
            <p:nvSpPr>
              <p:cNvPr id="54" name="正方形/長方形 53">
                <a:extLst>
                  <a:ext uri="{FF2B5EF4-FFF2-40B4-BE49-F238E27FC236}">
                    <a16:creationId xmlns:a16="http://schemas.microsoft.com/office/drawing/2014/main" id="{B0B78A31-C7A2-AE4A-83C0-948B7FC024FA}"/>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42C7432-72AB-814F-BA7F-BA63F063E706}"/>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806A1568-4BDB-0348-911E-391D072C23EF}"/>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52" name="テキスト ボックス 51">
              <a:extLst>
                <a:ext uri="{FF2B5EF4-FFF2-40B4-BE49-F238E27FC236}">
                  <a16:creationId xmlns:a16="http://schemas.microsoft.com/office/drawing/2014/main" id="{FEE61C99-B6FE-6B4D-9844-9A6252479C71}"/>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53" name="テキスト ボックス 52">
              <a:extLst>
                <a:ext uri="{FF2B5EF4-FFF2-40B4-BE49-F238E27FC236}">
                  <a16:creationId xmlns:a16="http://schemas.microsoft.com/office/drawing/2014/main" id="{7E384B33-1BDC-0F48-82BC-44D5D54026A2}"/>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57" name="グループ化 56">
            <a:extLst>
              <a:ext uri="{FF2B5EF4-FFF2-40B4-BE49-F238E27FC236}">
                <a16:creationId xmlns:a16="http://schemas.microsoft.com/office/drawing/2014/main" id="{2B3D3FDA-DBB9-244B-922C-22DDF9CBC859}"/>
              </a:ext>
            </a:extLst>
          </p:cNvPr>
          <p:cNvGrpSpPr/>
          <p:nvPr/>
        </p:nvGrpSpPr>
        <p:grpSpPr>
          <a:xfrm>
            <a:off x="1594634" y="6322148"/>
            <a:ext cx="1115240" cy="282916"/>
            <a:chOff x="16785508" y="17719257"/>
            <a:chExt cx="1115240" cy="282916"/>
          </a:xfrm>
        </p:grpSpPr>
        <p:grpSp>
          <p:nvGrpSpPr>
            <p:cNvPr id="58" name="グループ化 57">
              <a:extLst>
                <a:ext uri="{FF2B5EF4-FFF2-40B4-BE49-F238E27FC236}">
                  <a16:creationId xmlns:a16="http://schemas.microsoft.com/office/drawing/2014/main" id="{C190CF6A-0772-D04C-B9F3-AFC116B061A0}"/>
                </a:ext>
              </a:extLst>
            </p:cNvPr>
            <p:cNvGrpSpPr/>
            <p:nvPr/>
          </p:nvGrpSpPr>
          <p:grpSpPr>
            <a:xfrm>
              <a:off x="16849907" y="17929851"/>
              <a:ext cx="762517" cy="72322"/>
              <a:chOff x="16468225" y="17919365"/>
              <a:chExt cx="762517" cy="57857"/>
            </a:xfrm>
          </p:grpSpPr>
          <p:sp>
            <p:nvSpPr>
              <p:cNvPr id="62" name="正方形/長方形 61">
                <a:extLst>
                  <a:ext uri="{FF2B5EF4-FFF2-40B4-BE49-F238E27FC236}">
                    <a16:creationId xmlns:a16="http://schemas.microsoft.com/office/drawing/2014/main" id="{FDE1D17F-19AF-1F42-85B7-9CA29A35BCD0}"/>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8CAC2F28-6975-8344-80E3-7823AFC73AEE}"/>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9" name="テキスト ボックス 58">
              <a:extLst>
                <a:ext uri="{FF2B5EF4-FFF2-40B4-BE49-F238E27FC236}">
                  <a16:creationId xmlns:a16="http://schemas.microsoft.com/office/drawing/2014/main" id="{FC6D68A3-F61E-BF45-ABA3-6698CEAC7B0B}"/>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60" name="テキスト ボックス 59">
              <a:extLst>
                <a:ext uri="{FF2B5EF4-FFF2-40B4-BE49-F238E27FC236}">
                  <a16:creationId xmlns:a16="http://schemas.microsoft.com/office/drawing/2014/main" id="{5877CF34-7001-FD48-9261-10D7695FEFCC}"/>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61" name="テキスト ボックス 60">
              <a:extLst>
                <a:ext uri="{FF2B5EF4-FFF2-40B4-BE49-F238E27FC236}">
                  <a16:creationId xmlns:a16="http://schemas.microsoft.com/office/drawing/2014/main" id="{D0B90610-D718-A44E-B322-5380636F9A7B}"/>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Tree>
    <p:extLst>
      <p:ext uri="{BB962C8B-B14F-4D97-AF65-F5344CB8AC3E}">
        <p14:creationId xmlns:p14="http://schemas.microsoft.com/office/powerpoint/2010/main" val="39020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ase8">
            <a:hlinkClick r:id="" action="ppaction://media"/>
            <a:extLst>
              <a:ext uri="{FF2B5EF4-FFF2-40B4-BE49-F238E27FC236}">
                <a16:creationId xmlns:a16="http://schemas.microsoft.com/office/drawing/2014/main" id="{550991E8-B832-A845-AB1B-4E5F2DD655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27261" y="1037774"/>
            <a:ext cx="6103628" cy="5426563"/>
          </a:xfrm>
          <a:prstGeom prst="rect">
            <a:avLst/>
          </a:prstGeom>
        </p:spPr>
      </p:pic>
      <p:pic>
        <p:nvPicPr>
          <p:cNvPr id="4" name="図 3">
            <a:extLst>
              <a:ext uri="{FF2B5EF4-FFF2-40B4-BE49-F238E27FC236}">
                <a16:creationId xmlns:a16="http://schemas.microsoft.com/office/drawing/2014/main" id="{D6C2A33B-B78E-6E4D-9F72-058D2A4715D6}"/>
              </a:ext>
            </a:extLst>
          </p:cNvPr>
          <p:cNvPicPr>
            <a:picLocks noChangeAspect="1"/>
          </p:cNvPicPr>
          <p:nvPr/>
        </p:nvPicPr>
        <p:blipFill>
          <a:blip r:embed="rId5"/>
          <a:stretch>
            <a:fillRect/>
          </a:stretch>
        </p:blipFill>
        <p:spPr>
          <a:xfrm>
            <a:off x="274981" y="4600889"/>
            <a:ext cx="2308128" cy="2052000"/>
          </a:xfrm>
          <a:prstGeom prst="rect">
            <a:avLst/>
          </a:prstGeom>
        </p:spPr>
      </p:pic>
      <p:pic>
        <p:nvPicPr>
          <p:cNvPr id="7" name="図 6">
            <a:extLst>
              <a:ext uri="{FF2B5EF4-FFF2-40B4-BE49-F238E27FC236}">
                <a16:creationId xmlns:a16="http://schemas.microsoft.com/office/drawing/2014/main" id="{D13CC356-DD1F-9F43-ACA2-B6A3CDAD9D42}"/>
              </a:ext>
            </a:extLst>
          </p:cNvPr>
          <p:cNvPicPr>
            <a:picLocks noChangeAspect="1"/>
          </p:cNvPicPr>
          <p:nvPr/>
        </p:nvPicPr>
        <p:blipFill>
          <a:blip r:embed="rId6"/>
          <a:stretch>
            <a:fillRect/>
          </a:stretch>
        </p:blipFill>
        <p:spPr>
          <a:xfrm>
            <a:off x="293392" y="2367712"/>
            <a:ext cx="2308128" cy="2052000"/>
          </a:xfrm>
          <a:prstGeom prst="rect">
            <a:avLst/>
          </a:prstGeom>
        </p:spPr>
      </p:pic>
      <p:pic>
        <p:nvPicPr>
          <p:cNvPr id="9" name="図 8">
            <a:extLst>
              <a:ext uri="{FF2B5EF4-FFF2-40B4-BE49-F238E27FC236}">
                <a16:creationId xmlns:a16="http://schemas.microsoft.com/office/drawing/2014/main" id="{890AA935-83F3-9247-9CDF-12404166A61F}"/>
              </a:ext>
            </a:extLst>
          </p:cNvPr>
          <p:cNvPicPr>
            <a:picLocks noChangeAspect="1"/>
          </p:cNvPicPr>
          <p:nvPr/>
        </p:nvPicPr>
        <p:blipFill>
          <a:blip r:embed="rId7"/>
          <a:stretch>
            <a:fillRect/>
          </a:stretch>
        </p:blipFill>
        <p:spPr>
          <a:xfrm>
            <a:off x="2642227" y="4600889"/>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8</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652289184"/>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652289184"/>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441858" y="2443651"/>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3"/>
            <a:ext cx="419396" cy="405270"/>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3"/>
            <a:ext cx="447439" cy="436422"/>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1727509" y="4051332"/>
            <a:ext cx="972120" cy="278744"/>
            <a:chOff x="16877211" y="17723429"/>
            <a:chExt cx="972120" cy="278744"/>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950707" y="17929851"/>
              <a:ext cx="561424" cy="72322"/>
              <a:chOff x="16569025" y="17919365"/>
              <a:chExt cx="561424" cy="57857"/>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161" name="グループ化 160">
            <a:extLst>
              <a:ext uri="{FF2B5EF4-FFF2-40B4-BE49-F238E27FC236}">
                <a16:creationId xmlns:a16="http://schemas.microsoft.com/office/drawing/2014/main" id="{1EFE22ED-D2B7-DF45-AE95-21E0597FEE72}"/>
              </a:ext>
            </a:extLst>
          </p:cNvPr>
          <p:cNvGrpSpPr/>
          <p:nvPr/>
        </p:nvGrpSpPr>
        <p:grpSpPr>
          <a:xfrm>
            <a:off x="5626136" y="6116596"/>
            <a:ext cx="1124840" cy="296152"/>
            <a:chOff x="16815605" y="17705856"/>
            <a:chExt cx="1124840" cy="296152"/>
          </a:xfrm>
        </p:grpSpPr>
        <p:grpSp>
          <p:nvGrpSpPr>
            <p:cNvPr id="162" name="グループ化 161">
              <a:extLst>
                <a:ext uri="{FF2B5EF4-FFF2-40B4-BE49-F238E27FC236}">
                  <a16:creationId xmlns:a16="http://schemas.microsoft.com/office/drawing/2014/main" id="{339C1D5C-6E99-D045-953A-3D6A9A67AF12}"/>
                </a:ext>
              </a:extLst>
            </p:cNvPr>
            <p:cNvGrpSpPr/>
            <p:nvPr/>
          </p:nvGrpSpPr>
          <p:grpSpPr>
            <a:xfrm>
              <a:off x="16882308" y="17930008"/>
              <a:ext cx="692661" cy="72000"/>
              <a:chOff x="16500626" y="17919365"/>
              <a:chExt cx="692661" cy="57599"/>
            </a:xfrm>
          </p:grpSpPr>
          <p:sp>
            <p:nvSpPr>
              <p:cNvPr id="166" name="正方形/長方形 165">
                <a:extLst>
                  <a:ext uri="{FF2B5EF4-FFF2-40B4-BE49-F238E27FC236}">
                    <a16:creationId xmlns:a16="http://schemas.microsoft.com/office/drawing/2014/main" id="{B92CB5DF-4F55-AC4B-9695-3991B2D2FFAB}"/>
                  </a:ext>
                </a:extLst>
              </p:cNvPr>
              <p:cNvSpPr/>
              <p:nvPr/>
            </p:nvSpPr>
            <p:spPr>
              <a:xfrm rot="5400000">
                <a:off x="16644626" y="17775365"/>
                <a:ext cx="57599" cy="3456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A9B76E54-6EBD-0448-84E1-36D1F32C3FC0}"/>
                  </a:ext>
                </a:extLst>
              </p:cNvPr>
              <p:cNvSpPr/>
              <p:nvPr/>
            </p:nvSpPr>
            <p:spPr>
              <a:xfrm rot="5400000">
                <a:off x="16991687" y="17775365"/>
                <a:ext cx="57599" cy="3456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63" name="テキスト ボックス 162">
              <a:extLst>
                <a:ext uri="{FF2B5EF4-FFF2-40B4-BE49-F238E27FC236}">
                  <a16:creationId xmlns:a16="http://schemas.microsoft.com/office/drawing/2014/main" id="{072390E3-0C11-6845-8409-0FA4775AAC66}"/>
                </a:ext>
              </a:extLst>
            </p:cNvPr>
            <p:cNvSpPr txBox="1"/>
            <p:nvPr/>
          </p:nvSpPr>
          <p:spPr>
            <a:xfrm>
              <a:off x="16815605" y="17719788"/>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64" name="テキスト ボックス 163">
              <a:extLst>
                <a:ext uri="{FF2B5EF4-FFF2-40B4-BE49-F238E27FC236}">
                  <a16:creationId xmlns:a16="http://schemas.microsoft.com/office/drawing/2014/main" id="{12C6C0EF-28AF-874C-8BE5-6012DB674F8B}"/>
                </a:ext>
              </a:extLst>
            </p:cNvPr>
            <p:cNvSpPr txBox="1"/>
            <p:nvPr/>
          </p:nvSpPr>
          <p:spPr>
            <a:xfrm>
              <a:off x="16946256" y="17705856"/>
              <a:ext cx="616918" cy="246221"/>
            </a:xfrm>
            <a:prstGeom prst="rect">
              <a:avLst/>
            </a:prstGeom>
            <a:noFill/>
          </p:spPr>
          <p:txBody>
            <a:bodyPr wrap="square" rtlCol="0">
              <a:spAutoFit/>
            </a:bodyPr>
            <a:lstStyle/>
            <a:p>
              <a:pPr algn="ctr"/>
              <a:r>
                <a:rPr kumimoji="1" lang="en-US" altLang="ja-JP" sz="1000" dirty="0"/>
                <a:t>6km</a:t>
              </a:r>
              <a:endParaRPr kumimoji="1" lang="ja-JP" altLang="en-US" sz="1000"/>
            </a:p>
          </p:txBody>
        </p:sp>
        <p:sp>
          <p:nvSpPr>
            <p:cNvPr id="165" name="テキスト ボックス 164">
              <a:extLst>
                <a:ext uri="{FF2B5EF4-FFF2-40B4-BE49-F238E27FC236}">
                  <a16:creationId xmlns:a16="http://schemas.microsoft.com/office/drawing/2014/main" id="{61690D52-23A0-4C4D-B71B-FDFCD0313108}"/>
                </a:ext>
              </a:extLst>
            </p:cNvPr>
            <p:cNvSpPr txBox="1"/>
            <p:nvPr/>
          </p:nvSpPr>
          <p:spPr>
            <a:xfrm>
              <a:off x="17377031" y="17710197"/>
              <a:ext cx="563414" cy="246221"/>
            </a:xfrm>
            <a:prstGeom prst="rect">
              <a:avLst/>
            </a:prstGeom>
            <a:noFill/>
          </p:spPr>
          <p:txBody>
            <a:bodyPr wrap="square" rtlCol="0">
              <a:spAutoFit/>
            </a:bodyPr>
            <a:lstStyle/>
            <a:p>
              <a:pPr algn="ctr"/>
              <a:r>
                <a:rPr kumimoji="1" lang="en-US" altLang="ja-JP" sz="1000" dirty="0"/>
                <a:t>12km</a:t>
              </a:r>
              <a:endParaRPr kumimoji="1" lang="ja-JP" altLang="en-US" sz="1000"/>
            </a:p>
          </p:txBody>
        </p:sp>
      </p:gr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A5691004-D2DB-4046-8E8D-E8659D827025}"/>
                  </a:ext>
                </a:extLst>
              </p:cNvPr>
              <p:cNvSpPr/>
              <p:nvPr/>
            </p:nvSpPr>
            <p:spPr>
              <a:xfrm>
                <a:off x="10234743" y="6116596"/>
                <a:ext cx="1466363" cy="307777"/>
              </a:xfrm>
              <a:prstGeom prst="rect">
                <a:avLst/>
              </a:prstGeom>
            </p:spPr>
            <p:txBody>
              <a:bodyPr wrap="none">
                <a:spAutoFit/>
              </a:bodyPr>
              <a:lstStyle/>
              <a:p>
                <a14:m>
                  <m:oMath xmlns:m="http://schemas.openxmlformats.org/officeDocument/2006/math">
                    <m:r>
                      <a:rPr lang="en-US" altLang="ja-JP" sz="1400" i="1">
                        <a:latin typeface="Cambria Math" panose="02040503050406030204" pitchFamily="18" charset="0"/>
                      </a:rPr>
                      <m:t>𝑉</m:t>
                    </m:r>
                  </m:oMath>
                </a14:m>
                <a:r>
                  <a:rPr lang="en-US" altLang="ja-JP" sz="1400" dirty="0"/>
                  <a:t>=1.0 [m/step]</a:t>
                </a:r>
              </a:p>
            </p:txBody>
          </p:sp>
        </mc:Choice>
        <mc:Fallback xmlns="">
          <p:sp>
            <p:nvSpPr>
              <p:cNvPr id="47" name="正方形/長方形 46">
                <a:extLst>
                  <a:ext uri="{FF2B5EF4-FFF2-40B4-BE49-F238E27FC236}">
                    <a16:creationId xmlns:a16="http://schemas.microsoft.com/office/drawing/2014/main" id="{A5691004-D2DB-4046-8E8D-E8659D827025}"/>
                  </a:ext>
                </a:extLst>
              </p:cNvPr>
              <p:cNvSpPr>
                <a:spLocks noRot="1" noChangeAspect="1" noMove="1" noResize="1" noEditPoints="1" noAdjustHandles="1" noChangeArrowheads="1" noChangeShapeType="1" noTextEdit="1"/>
              </p:cNvSpPr>
              <p:nvPr/>
            </p:nvSpPr>
            <p:spPr>
              <a:xfrm>
                <a:off x="10234743" y="6116596"/>
                <a:ext cx="1466363" cy="307777"/>
              </a:xfrm>
              <a:prstGeom prst="rect">
                <a:avLst/>
              </a:prstGeom>
              <a:blipFill>
                <a:blip r:embed="rId11"/>
                <a:stretch>
                  <a:fillRect t="-4000" b="-20000"/>
                </a:stretch>
              </a:blipFill>
            </p:spPr>
            <p:txBody>
              <a:bodyPr/>
              <a:lstStyle/>
              <a:p>
                <a:r>
                  <a:rPr lang="ja-JP" altLang="en-US">
                    <a:noFill/>
                  </a:rPr>
                  <a:t> </a:t>
                </a:r>
              </a:p>
            </p:txBody>
          </p:sp>
        </mc:Fallback>
      </mc:AlternateContent>
      <p:grpSp>
        <p:nvGrpSpPr>
          <p:cNvPr id="49" name="グループ化 48">
            <a:extLst>
              <a:ext uri="{FF2B5EF4-FFF2-40B4-BE49-F238E27FC236}">
                <a16:creationId xmlns:a16="http://schemas.microsoft.com/office/drawing/2014/main" id="{B35D1DD5-DF4C-AA44-A7AD-F987774E193E}"/>
              </a:ext>
            </a:extLst>
          </p:cNvPr>
          <p:cNvGrpSpPr/>
          <p:nvPr/>
        </p:nvGrpSpPr>
        <p:grpSpPr>
          <a:xfrm>
            <a:off x="4128164" y="6326642"/>
            <a:ext cx="972120" cy="278744"/>
            <a:chOff x="16877211" y="17723429"/>
            <a:chExt cx="972120" cy="278744"/>
          </a:xfrm>
        </p:grpSpPr>
        <p:grpSp>
          <p:nvGrpSpPr>
            <p:cNvPr id="50" name="グループ化 49">
              <a:extLst>
                <a:ext uri="{FF2B5EF4-FFF2-40B4-BE49-F238E27FC236}">
                  <a16:creationId xmlns:a16="http://schemas.microsoft.com/office/drawing/2014/main" id="{DD872502-9D22-DF4A-AC25-7AD3033E433D}"/>
                </a:ext>
              </a:extLst>
            </p:cNvPr>
            <p:cNvGrpSpPr/>
            <p:nvPr/>
          </p:nvGrpSpPr>
          <p:grpSpPr>
            <a:xfrm>
              <a:off x="16950707" y="17929851"/>
              <a:ext cx="561424" cy="72322"/>
              <a:chOff x="16569025" y="17919365"/>
              <a:chExt cx="561424" cy="57857"/>
            </a:xfrm>
          </p:grpSpPr>
          <p:sp>
            <p:nvSpPr>
              <p:cNvPr id="54" name="正方形/長方形 53">
                <a:extLst>
                  <a:ext uri="{FF2B5EF4-FFF2-40B4-BE49-F238E27FC236}">
                    <a16:creationId xmlns:a16="http://schemas.microsoft.com/office/drawing/2014/main" id="{B0B78A31-C7A2-AE4A-83C0-948B7FC024FA}"/>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42C7432-72AB-814F-BA7F-BA63F063E706}"/>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806A1568-4BDB-0348-911E-391D072C23EF}"/>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52" name="テキスト ボックス 51">
              <a:extLst>
                <a:ext uri="{FF2B5EF4-FFF2-40B4-BE49-F238E27FC236}">
                  <a16:creationId xmlns:a16="http://schemas.microsoft.com/office/drawing/2014/main" id="{FEE61C99-B6FE-6B4D-9844-9A6252479C71}"/>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53" name="テキスト ボックス 52">
              <a:extLst>
                <a:ext uri="{FF2B5EF4-FFF2-40B4-BE49-F238E27FC236}">
                  <a16:creationId xmlns:a16="http://schemas.microsoft.com/office/drawing/2014/main" id="{7E384B33-1BDC-0F48-82BC-44D5D54026A2}"/>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57" name="グループ化 56">
            <a:extLst>
              <a:ext uri="{FF2B5EF4-FFF2-40B4-BE49-F238E27FC236}">
                <a16:creationId xmlns:a16="http://schemas.microsoft.com/office/drawing/2014/main" id="{2B3D3FDA-DBB9-244B-922C-22DDF9CBC859}"/>
              </a:ext>
            </a:extLst>
          </p:cNvPr>
          <p:cNvGrpSpPr/>
          <p:nvPr/>
        </p:nvGrpSpPr>
        <p:grpSpPr>
          <a:xfrm>
            <a:off x="1594634" y="6322148"/>
            <a:ext cx="1115240" cy="282916"/>
            <a:chOff x="16785508" y="17719257"/>
            <a:chExt cx="1115240" cy="282916"/>
          </a:xfrm>
        </p:grpSpPr>
        <p:grpSp>
          <p:nvGrpSpPr>
            <p:cNvPr id="58" name="グループ化 57">
              <a:extLst>
                <a:ext uri="{FF2B5EF4-FFF2-40B4-BE49-F238E27FC236}">
                  <a16:creationId xmlns:a16="http://schemas.microsoft.com/office/drawing/2014/main" id="{C190CF6A-0772-D04C-B9F3-AFC116B061A0}"/>
                </a:ext>
              </a:extLst>
            </p:cNvPr>
            <p:cNvGrpSpPr/>
            <p:nvPr/>
          </p:nvGrpSpPr>
          <p:grpSpPr>
            <a:xfrm>
              <a:off x="16849907" y="17929851"/>
              <a:ext cx="762517" cy="72322"/>
              <a:chOff x="16468225" y="17919365"/>
              <a:chExt cx="762517" cy="57857"/>
            </a:xfrm>
          </p:grpSpPr>
          <p:sp>
            <p:nvSpPr>
              <p:cNvPr id="62" name="正方形/長方形 61">
                <a:extLst>
                  <a:ext uri="{FF2B5EF4-FFF2-40B4-BE49-F238E27FC236}">
                    <a16:creationId xmlns:a16="http://schemas.microsoft.com/office/drawing/2014/main" id="{FDE1D17F-19AF-1F42-85B7-9CA29A35BCD0}"/>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8CAC2F28-6975-8344-80E3-7823AFC73AEE}"/>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9" name="テキスト ボックス 58">
              <a:extLst>
                <a:ext uri="{FF2B5EF4-FFF2-40B4-BE49-F238E27FC236}">
                  <a16:creationId xmlns:a16="http://schemas.microsoft.com/office/drawing/2014/main" id="{FC6D68A3-F61E-BF45-ABA3-6698CEAC7B0B}"/>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60" name="テキスト ボックス 59">
              <a:extLst>
                <a:ext uri="{FF2B5EF4-FFF2-40B4-BE49-F238E27FC236}">
                  <a16:creationId xmlns:a16="http://schemas.microsoft.com/office/drawing/2014/main" id="{5877CF34-7001-FD48-9261-10D7695FEFCC}"/>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61" name="テキスト ボックス 60">
              <a:extLst>
                <a:ext uri="{FF2B5EF4-FFF2-40B4-BE49-F238E27FC236}">
                  <a16:creationId xmlns:a16="http://schemas.microsoft.com/office/drawing/2014/main" id="{D0B90610-D718-A44E-B322-5380636F9A7B}"/>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Tree>
    <p:extLst>
      <p:ext uri="{BB962C8B-B14F-4D97-AF65-F5344CB8AC3E}">
        <p14:creationId xmlns:p14="http://schemas.microsoft.com/office/powerpoint/2010/main" val="6116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5DCE3B0-FBD6-4E41-8709-B7D1CE785FAD}"/>
              </a:ext>
            </a:extLst>
          </p:cNvPr>
          <p:cNvPicPr>
            <a:picLocks noChangeAspect="1"/>
          </p:cNvPicPr>
          <p:nvPr/>
        </p:nvPicPr>
        <p:blipFill>
          <a:blip r:embed="rId2"/>
          <a:stretch>
            <a:fillRect/>
          </a:stretch>
        </p:blipFill>
        <p:spPr>
          <a:xfrm>
            <a:off x="6881198" y="4613390"/>
            <a:ext cx="2308128" cy="2052000"/>
          </a:xfrm>
          <a:prstGeom prst="rect">
            <a:avLst/>
          </a:prstGeom>
        </p:spPr>
      </p:pic>
      <p:pic>
        <p:nvPicPr>
          <p:cNvPr id="18" name="図 17">
            <a:extLst>
              <a:ext uri="{FF2B5EF4-FFF2-40B4-BE49-F238E27FC236}">
                <a16:creationId xmlns:a16="http://schemas.microsoft.com/office/drawing/2014/main" id="{212E6151-E8E3-3A4F-ACD1-23CA9A5DFF30}"/>
              </a:ext>
            </a:extLst>
          </p:cNvPr>
          <p:cNvPicPr>
            <a:picLocks noChangeAspect="1"/>
          </p:cNvPicPr>
          <p:nvPr/>
        </p:nvPicPr>
        <p:blipFill>
          <a:blip r:embed="rId3"/>
          <a:stretch>
            <a:fillRect/>
          </a:stretch>
        </p:blipFill>
        <p:spPr>
          <a:xfrm>
            <a:off x="9295275" y="2340259"/>
            <a:ext cx="2308128" cy="2052000"/>
          </a:xfrm>
          <a:prstGeom prst="rect">
            <a:avLst/>
          </a:prstGeom>
        </p:spPr>
      </p:pic>
      <p:pic>
        <p:nvPicPr>
          <p:cNvPr id="20" name="図 19">
            <a:extLst>
              <a:ext uri="{FF2B5EF4-FFF2-40B4-BE49-F238E27FC236}">
                <a16:creationId xmlns:a16="http://schemas.microsoft.com/office/drawing/2014/main" id="{1A6BEB87-6C1C-0C4A-996E-B085C6D92E07}"/>
              </a:ext>
            </a:extLst>
          </p:cNvPr>
          <p:cNvPicPr>
            <a:picLocks noChangeAspect="1"/>
          </p:cNvPicPr>
          <p:nvPr/>
        </p:nvPicPr>
        <p:blipFill>
          <a:blip r:embed="rId4"/>
          <a:stretch>
            <a:fillRect/>
          </a:stretch>
        </p:blipFill>
        <p:spPr>
          <a:xfrm>
            <a:off x="9252563" y="4598680"/>
            <a:ext cx="2308128" cy="2052000"/>
          </a:xfrm>
          <a:prstGeom prst="rect">
            <a:avLst/>
          </a:prstGeom>
        </p:spPr>
      </p:pic>
      <p:pic>
        <p:nvPicPr>
          <p:cNvPr id="4" name="図 3">
            <a:extLst>
              <a:ext uri="{FF2B5EF4-FFF2-40B4-BE49-F238E27FC236}">
                <a16:creationId xmlns:a16="http://schemas.microsoft.com/office/drawing/2014/main" id="{69572B89-330D-0B49-9A90-BBAA956F5ECF}"/>
              </a:ext>
            </a:extLst>
          </p:cNvPr>
          <p:cNvPicPr>
            <a:picLocks noChangeAspect="1"/>
          </p:cNvPicPr>
          <p:nvPr/>
        </p:nvPicPr>
        <p:blipFill>
          <a:blip r:embed="rId5"/>
          <a:stretch>
            <a:fillRect/>
          </a:stretch>
        </p:blipFill>
        <p:spPr>
          <a:xfrm>
            <a:off x="292864" y="4613390"/>
            <a:ext cx="2308128" cy="2052000"/>
          </a:xfrm>
          <a:prstGeom prst="rect">
            <a:avLst/>
          </a:prstGeom>
        </p:spPr>
      </p:pic>
      <p:pic>
        <p:nvPicPr>
          <p:cNvPr id="7" name="図 6">
            <a:extLst>
              <a:ext uri="{FF2B5EF4-FFF2-40B4-BE49-F238E27FC236}">
                <a16:creationId xmlns:a16="http://schemas.microsoft.com/office/drawing/2014/main" id="{21ACBAB8-9270-6342-9409-136889E292BE}"/>
              </a:ext>
            </a:extLst>
          </p:cNvPr>
          <p:cNvPicPr>
            <a:picLocks noChangeAspect="1"/>
          </p:cNvPicPr>
          <p:nvPr/>
        </p:nvPicPr>
        <p:blipFill>
          <a:blip r:embed="rId6"/>
          <a:stretch>
            <a:fillRect/>
          </a:stretch>
        </p:blipFill>
        <p:spPr>
          <a:xfrm>
            <a:off x="2684411" y="2340259"/>
            <a:ext cx="2308128" cy="2052000"/>
          </a:xfrm>
          <a:prstGeom prst="rect">
            <a:avLst/>
          </a:prstGeom>
        </p:spPr>
      </p:pic>
      <p:pic>
        <p:nvPicPr>
          <p:cNvPr id="9" name="図 8">
            <a:extLst>
              <a:ext uri="{FF2B5EF4-FFF2-40B4-BE49-F238E27FC236}">
                <a16:creationId xmlns:a16="http://schemas.microsoft.com/office/drawing/2014/main" id="{89816295-0A0F-CB47-80B6-2CE32D2D12F4}"/>
              </a:ext>
            </a:extLst>
          </p:cNvPr>
          <p:cNvPicPr>
            <a:picLocks noChangeAspect="1"/>
          </p:cNvPicPr>
          <p:nvPr/>
        </p:nvPicPr>
        <p:blipFill>
          <a:blip r:embed="rId7"/>
          <a:stretch>
            <a:fillRect/>
          </a:stretch>
        </p:blipFill>
        <p:spPr>
          <a:xfrm>
            <a:off x="2642227" y="4600889"/>
            <a:ext cx="2307600" cy="2051531"/>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9, 10</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81966914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819669143"/>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837957" y="2416198"/>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3"/>
            <a:ext cx="419396" cy="405270"/>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3"/>
            <a:ext cx="447439" cy="436422"/>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4123608" y="4023879"/>
            <a:ext cx="972120" cy="278744"/>
            <a:chOff x="16877211" y="17723429"/>
            <a:chExt cx="972120" cy="278744"/>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950707" y="17929851"/>
              <a:ext cx="561424" cy="72322"/>
              <a:chOff x="16569025" y="17919365"/>
              <a:chExt cx="561424" cy="57857"/>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49" name="グループ化 48">
            <a:extLst>
              <a:ext uri="{FF2B5EF4-FFF2-40B4-BE49-F238E27FC236}">
                <a16:creationId xmlns:a16="http://schemas.microsoft.com/office/drawing/2014/main" id="{B35D1DD5-DF4C-AA44-A7AD-F987774E193E}"/>
              </a:ext>
            </a:extLst>
          </p:cNvPr>
          <p:cNvGrpSpPr/>
          <p:nvPr/>
        </p:nvGrpSpPr>
        <p:grpSpPr>
          <a:xfrm>
            <a:off x="4128164" y="6326642"/>
            <a:ext cx="972120" cy="278744"/>
            <a:chOff x="16877211" y="17723429"/>
            <a:chExt cx="972120" cy="278744"/>
          </a:xfrm>
        </p:grpSpPr>
        <p:grpSp>
          <p:nvGrpSpPr>
            <p:cNvPr id="50" name="グループ化 49">
              <a:extLst>
                <a:ext uri="{FF2B5EF4-FFF2-40B4-BE49-F238E27FC236}">
                  <a16:creationId xmlns:a16="http://schemas.microsoft.com/office/drawing/2014/main" id="{DD872502-9D22-DF4A-AC25-7AD3033E433D}"/>
                </a:ext>
              </a:extLst>
            </p:cNvPr>
            <p:cNvGrpSpPr/>
            <p:nvPr/>
          </p:nvGrpSpPr>
          <p:grpSpPr>
            <a:xfrm>
              <a:off x="16950707" y="17929851"/>
              <a:ext cx="561424" cy="72322"/>
              <a:chOff x="16569025" y="17919365"/>
              <a:chExt cx="561424" cy="57857"/>
            </a:xfrm>
          </p:grpSpPr>
          <p:sp>
            <p:nvSpPr>
              <p:cNvPr id="54" name="正方形/長方形 53">
                <a:extLst>
                  <a:ext uri="{FF2B5EF4-FFF2-40B4-BE49-F238E27FC236}">
                    <a16:creationId xmlns:a16="http://schemas.microsoft.com/office/drawing/2014/main" id="{B0B78A31-C7A2-AE4A-83C0-948B7FC024FA}"/>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42C7432-72AB-814F-BA7F-BA63F063E706}"/>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806A1568-4BDB-0348-911E-391D072C23EF}"/>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52" name="テキスト ボックス 51">
              <a:extLst>
                <a:ext uri="{FF2B5EF4-FFF2-40B4-BE49-F238E27FC236}">
                  <a16:creationId xmlns:a16="http://schemas.microsoft.com/office/drawing/2014/main" id="{FEE61C99-B6FE-6B4D-9844-9A6252479C71}"/>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53" name="テキスト ボックス 52">
              <a:extLst>
                <a:ext uri="{FF2B5EF4-FFF2-40B4-BE49-F238E27FC236}">
                  <a16:creationId xmlns:a16="http://schemas.microsoft.com/office/drawing/2014/main" id="{7E384B33-1BDC-0F48-82BC-44D5D54026A2}"/>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57" name="グループ化 56">
            <a:extLst>
              <a:ext uri="{FF2B5EF4-FFF2-40B4-BE49-F238E27FC236}">
                <a16:creationId xmlns:a16="http://schemas.microsoft.com/office/drawing/2014/main" id="{2B3D3FDA-DBB9-244B-922C-22DDF9CBC859}"/>
              </a:ext>
            </a:extLst>
          </p:cNvPr>
          <p:cNvGrpSpPr/>
          <p:nvPr/>
        </p:nvGrpSpPr>
        <p:grpSpPr>
          <a:xfrm>
            <a:off x="1594634" y="6322148"/>
            <a:ext cx="1115240" cy="282916"/>
            <a:chOff x="16785508" y="17719257"/>
            <a:chExt cx="1115240" cy="282916"/>
          </a:xfrm>
        </p:grpSpPr>
        <p:grpSp>
          <p:nvGrpSpPr>
            <p:cNvPr id="58" name="グループ化 57">
              <a:extLst>
                <a:ext uri="{FF2B5EF4-FFF2-40B4-BE49-F238E27FC236}">
                  <a16:creationId xmlns:a16="http://schemas.microsoft.com/office/drawing/2014/main" id="{C190CF6A-0772-D04C-B9F3-AFC116B061A0}"/>
                </a:ext>
              </a:extLst>
            </p:cNvPr>
            <p:cNvGrpSpPr/>
            <p:nvPr/>
          </p:nvGrpSpPr>
          <p:grpSpPr>
            <a:xfrm>
              <a:off x="16849907" y="17929851"/>
              <a:ext cx="762517" cy="72322"/>
              <a:chOff x="16468225" y="17919365"/>
              <a:chExt cx="762517" cy="57857"/>
            </a:xfrm>
          </p:grpSpPr>
          <p:sp>
            <p:nvSpPr>
              <p:cNvPr id="62" name="正方形/長方形 61">
                <a:extLst>
                  <a:ext uri="{FF2B5EF4-FFF2-40B4-BE49-F238E27FC236}">
                    <a16:creationId xmlns:a16="http://schemas.microsoft.com/office/drawing/2014/main" id="{FDE1D17F-19AF-1F42-85B7-9CA29A35BCD0}"/>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8CAC2F28-6975-8344-80E3-7823AFC73AEE}"/>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9" name="テキスト ボックス 58">
              <a:extLst>
                <a:ext uri="{FF2B5EF4-FFF2-40B4-BE49-F238E27FC236}">
                  <a16:creationId xmlns:a16="http://schemas.microsoft.com/office/drawing/2014/main" id="{FC6D68A3-F61E-BF45-ABA3-6698CEAC7B0B}"/>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60" name="テキスト ボックス 59">
              <a:extLst>
                <a:ext uri="{FF2B5EF4-FFF2-40B4-BE49-F238E27FC236}">
                  <a16:creationId xmlns:a16="http://schemas.microsoft.com/office/drawing/2014/main" id="{5877CF34-7001-FD48-9261-10D7695FEFCC}"/>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61" name="テキスト ボックス 60">
              <a:extLst>
                <a:ext uri="{FF2B5EF4-FFF2-40B4-BE49-F238E27FC236}">
                  <a16:creationId xmlns:a16="http://schemas.microsoft.com/office/drawing/2014/main" id="{D0B90610-D718-A44E-B322-5380636F9A7B}"/>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
        <p:nvSpPr>
          <p:cNvPr id="11" name="テキスト ボックス 10">
            <a:extLst>
              <a:ext uri="{FF2B5EF4-FFF2-40B4-BE49-F238E27FC236}">
                <a16:creationId xmlns:a16="http://schemas.microsoft.com/office/drawing/2014/main" id="{42127CA0-A4D6-6E47-A45A-F8774F011D0B}"/>
              </a:ext>
            </a:extLst>
          </p:cNvPr>
          <p:cNvSpPr txBox="1"/>
          <p:nvPr/>
        </p:nvSpPr>
        <p:spPr>
          <a:xfrm>
            <a:off x="231599" y="2380456"/>
            <a:ext cx="1427433" cy="369332"/>
          </a:xfrm>
          <a:prstGeom prst="rect">
            <a:avLst/>
          </a:prstGeom>
          <a:noFill/>
        </p:spPr>
        <p:txBody>
          <a:bodyPr wrap="square" rtlCol="0">
            <a:spAutoFit/>
          </a:bodyPr>
          <a:lstStyle/>
          <a:p>
            <a:pPr marL="285750" indent="-285750">
              <a:buFont typeface="Wingdings" pitchFamily="2" charset="2"/>
              <a:buChar char="l"/>
            </a:pPr>
            <a:r>
              <a:rPr kumimoji="1" lang="en-US" altLang="ja-JP" dirty="0"/>
              <a:t>Case 9</a:t>
            </a:r>
            <a:endParaRPr kumimoji="1" lang="ja-JP" altLang="en-US"/>
          </a:p>
        </p:txBody>
      </p:sp>
      <p:pic>
        <p:nvPicPr>
          <p:cNvPr id="65" name="図 64">
            <a:extLst>
              <a:ext uri="{FF2B5EF4-FFF2-40B4-BE49-F238E27FC236}">
                <a16:creationId xmlns:a16="http://schemas.microsoft.com/office/drawing/2014/main" id="{7BABEBB3-906D-1748-8E50-0D7CDE1D20B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9448821" y="2416198"/>
            <a:ext cx="541863" cy="528521"/>
          </a:xfrm>
          <a:prstGeom prst="rect">
            <a:avLst/>
          </a:prstGeom>
        </p:spPr>
      </p:pic>
      <p:pic>
        <p:nvPicPr>
          <p:cNvPr id="66" name="図 65">
            <a:extLst>
              <a:ext uri="{FF2B5EF4-FFF2-40B4-BE49-F238E27FC236}">
                <a16:creationId xmlns:a16="http://schemas.microsoft.com/office/drawing/2014/main" id="{A11F9467-D9FA-B64C-8572-2C367B0BAFCC}"/>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7007221" y="4697673"/>
            <a:ext cx="419396" cy="405270"/>
          </a:xfrm>
          <a:prstGeom prst="rect">
            <a:avLst/>
          </a:prstGeom>
        </p:spPr>
      </p:pic>
      <p:pic>
        <p:nvPicPr>
          <p:cNvPr id="67" name="図 66">
            <a:extLst>
              <a:ext uri="{FF2B5EF4-FFF2-40B4-BE49-F238E27FC236}">
                <a16:creationId xmlns:a16="http://schemas.microsoft.com/office/drawing/2014/main" id="{070DED73-DC7C-614E-98C7-0E957523CE0E}"/>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9323696" y="4697673"/>
            <a:ext cx="447439" cy="436422"/>
          </a:xfrm>
          <a:prstGeom prst="rect">
            <a:avLst/>
          </a:prstGeom>
        </p:spPr>
      </p:pic>
      <p:grpSp>
        <p:nvGrpSpPr>
          <p:cNvPr id="68" name="グループ化 67">
            <a:extLst>
              <a:ext uri="{FF2B5EF4-FFF2-40B4-BE49-F238E27FC236}">
                <a16:creationId xmlns:a16="http://schemas.microsoft.com/office/drawing/2014/main" id="{FF395C22-B286-B04E-A46C-866CE1257264}"/>
              </a:ext>
            </a:extLst>
          </p:cNvPr>
          <p:cNvGrpSpPr/>
          <p:nvPr/>
        </p:nvGrpSpPr>
        <p:grpSpPr>
          <a:xfrm>
            <a:off x="10734472" y="4023879"/>
            <a:ext cx="972120" cy="278744"/>
            <a:chOff x="16877211" y="17723429"/>
            <a:chExt cx="972120" cy="278744"/>
          </a:xfrm>
        </p:grpSpPr>
        <p:grpSp>
          <p:nvGrpSpPr>
            <p:cNvPr id="69" name="グループ化 68">
              <a:extLst>
                <a:ext uri="{FF2B5EF4-FFF2-40B4-BE49-F238E27FC236}">
                  <a16:creationId xmlns:a16="http://schemas.microsoft.com/office/drawing/2014/main" id="{98C42688-E925-B54E-9F25-0A05244248C0}"/>
                </a:ext>
              </a:extLst>
            </p:cNvPr>
            <p:cNvGrpSpPr/>
            <p:nvPr/>
          </p:nvGrpSpPr>
          <p:grpSpPr>
            <a:xfrm>
              <a:off x="16950707" y="17929851"/>
              <a:ext cx="561424" cy="72322"/>
              <a:chOff x="16569025" y="17919365"/>
              <a:chExt cx="561424" cy="57857"/>
            </a:xfrm>
          </p:grpSpPr>
          <p:sp>
            <p:nvSpPr>
              <p:cNvPr id="73" name="正方形/長方形 72">
                <a:extLst>
                  <a:ext uri="{FF2B5EF4-FFF2-40B4-BE49-F238E27FC236}">
                    <a16:creationId xmlns:a16="http://schemas.microsoft.com/office/drawing/2014/main" id="{14173FA5-24BE-B04B-8445-DB3DCF34EAFC}"/>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DB048F9-791F-534F-AA0F-8171033790A7}"/>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70" name="テキスト ボックス 69">
              <a:extLst>
                <a:ext uri="{FF2B5EF4-FFF2-40B4-BE49-F238E27FC236}">
                  <a16:creationId xmlns:a16="http://schemas.microsoft.com/office/drawing/2014/main" id="{D364FAFA-CC07-7A44-837E-522172313E85}"/>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71" name="テキスト ボックス 70">
              <a:extLst>
                <a:ext uri="{FF2B5EF4-FFF2-40B4-BE49-F238E27FC236}">
                  <a16:creationId xmlns:a16="http://schemas.microsoft.com/office/drawing/2014/main" id="{086F3F2F-278B-7940-9593-4A1B7E2ABE32}"/>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72" name="テキスト ボックス 71">
              <a:extLst>
                <a:ext uri="{FF2B5EF4-FFF2-40B4-BE49-F238E27FC236}">
                  <a16:creationId xmlns:a16="http://schemas.microsoft.com/office/drawing/2014/main" id="{FCFDE00F-4F51-144E-9BBE-48B6D0C17B45}"/>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75" name="グループ化 74">
            <a:extLst>
              <a:ext uri="{FF2B5EF4-FFF2-40B4-BE49-F238E27FC236}">
                <a16:creationId xmlns:a16="http://schemas.microsoft.com/office/drawing/2014/main" id="{CFE5C19F-17C3-0C47-9596-FDD22C0F6DB5}"/>
              </a:ext>
            </a:extLst>
          </p:cNvPr>
          <p:cNvGrpSpPr/>
          <p:nvPr/>
        </p:nvGrpSpPr>
        <p:grpSpPr>
          <a:xfrm>
            <a:off x="10739028" y="6326642"/>
            <a:ext cx="972120" cy="278744"/>
            <a:chOff x="16877211" y="17723429"/>
            <a:chExt cx="972120" cy="278744"/>
          </a:xfrm>
        </p:grpSpPr>
        <p:grpSp>
          <p:nvGrpSpPr>
            <p:cNvPr id="76" name="グループ化 75">
              <a:extLst>
                <a:ext uri="{FF2B5EF4-FFF2-40B4-BE49-F238E27FC236}">
                  <a16:creationId xmlns:a16="http://schemas.microsoft.com/office/drawing/2014/main" id="{B411161D-56F4-2744-ADAB-35848B13E7AF}"/>
                </a:ext>
              </a:extLst>
            </p:cNvPr>
            <p:cNvGrpSpPr/>
            <p:nvPr/>
          </p:nvGrpSpPr>
          <p:grpSpPr>
            <a:xfrm>
              <a:off x="16950707" y="17929851"/>
              <a:ext cx="561424" cy="72322"/>
              <a:chOff x="16569025" y="17919365"/>
              <a:chExt cx="561424" cy="57857"/>
            </a:xfrm>
          </p:grpSpPr>
          <p:sp>
            <p:nvSpPr>
              <p:cNvPr id="80" name="正方形/長方形 79">
                <a:extLst>
                  <a:ext uri="{FF2B5EF4-FFF2-40B4-BE49-F238E27FC236}">
                    <a16:creationId xmlns:a16="http://schemas.microsoft.com/office/drawing/2014/main" id="{0D5A489F-1480-A749-BB7B-14A3F193DC35}"/>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ABB158FB-6D83-0741-A97C-E606D3AA067A}"/>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77" name="テキスト ボックス 76">
              <a:extLst>
                <a:ext uri="{FF2B5EF4-FFF2-40B4-BE49-F238E27FC236}">
                  <a16:creationId xmlns:a16="http://schemas.microsoft.com/office/drawing/2014/main" id="{92DBE3ED-1636-734F-8C31-97B9599D1561}"/>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78" name="テキスト ボックス 77">
              <a:extLst>
                <a:ext uri="{FF2B5EF4-FFF2-40B4-BE49-F238E27FC236}">
                  <a16:creationId xmlns:a16="http://schemas.microsoft.com/office/drawing/2014/main" id="{5AFAEAD6-250B-7447-8E31-B01384FC5505}"/>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79" name="テキスト ボックス 78">
              <a:extLst>
                <a:ext uri="{FF2B5EF4-FFF2-40B4-BE49-F238E27FC236}">
                  <a16:creationId xmlns:a16="http://schemas.microsoft.com/office/drawing/2014/main" id="{7E4A76A6-5F14-7D48-AF17-3A96E7BFD54B}"/>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82" name="グループ化 81">
            <a:extLst>
              <a:ext uri="{FF2B5EF4-FFF2-40B4-BE49-F238E27FC236}">
                <a16:creationId xmlns:a16="http://schemas.microsoft.com/office/drawing/2014/main" id="{FB4754CB-D173-384E-9751-9BB5F51D3868}"/>
              </a:ext>
            </a:extLst>
          </p:cNvPr>
          <p:cNvGrpSpPr/>
          <p:nvPr/>
        </p:nvGrpSpPr>
        <p:grpSpPr>
          <a:xfrm>
            <a:off x="8205498" y="6322148"/>
            <a:ext cx="1115240" cy="282916"/>
            <a:chOff x="16785508" y="17719257"/>
            <a:chExt cx="1115240" cy="282916"/>
          </a:xfrm>
        </p:grpSpPr>
        <p:grpSp>
          <p:nvGrpSpPr>
            <p:cNvPr id="83" name="グループ化 82">
              <a:extLst>
                <a:ext uri="{FF2B5EF4-FFF2-40B4-BE49-F238E27FC236}">
                  <a16:creationId xmlns:a16="http://schemas.microsoft.com/office/drawing/2014/main" id="{F1943CCF-2F30-2948-9EA7-B04C7BFE27CD}"/>
                </a:ext>
              </a:extLst>
            </p:cNvPr>
            <p:cNvGrpSpPr/>
            <p:nvPr/>
          </p:nvGrpSpPr>
          <p:grpSpPr>
            <a:xfrm>
              <a:off x="16849907" y="17929851"/>
              <a:ext cx="762517" cy="72322"/>
              <a:chOff x="16468225" y="17919365"/>
              <a:chExt cx="762517" cy="57857"/>
            </a:xfrm>
          </p:grpSpPr>
          <p:sp>
            <p:nvSpPr>
              <p:cNvPr id="87" name="正方形/長方形 86">
                <a:extLst>
                  <a:ext uri="{FF2B5EF4-FFF2-40B4-BE49-F238E27FC236}">
                    <a16:creationId xmlns:a16="http://schemas.microsoft.com/office/drawing/2014/main" id="{3FF3F40C-C123-5F4B-8457-AC3B53D394C8}"/>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2C488666-4F95-3745-8EA3-5A9FE87A6B26}"/>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8EE30077-661B-5545-A692-2DE6E7DFC0BD}"/>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85" name="テキスト ボックス 84">
              <a:extLst>
                <a:ext uri="{FF2B5EF4-FFF2-40B4-BE49-F238E27FC236}">
                  <a16:creationId xmlns:a16="http://schemas.microsoft.com/office/drawing/2014/main" id="{91CB6914-9C0E-574B-B190-D55F1AB027B6}"/>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86" name="テキスト ボックス 85">
              <a:extLst>
                <a:ext uri="{FF2B5EF4-FFF2-40B4-BE49-F238E27FC236}">
                  <a16:creationId xmlns:a16="http://schemas.microsoft.com/office/drawing/2014/main" id="{909A74BA-5E9F-B04C-A9BA-3635A0777713}"/>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
        <p:nvSpPr>
          <p:cNvPr id="89" name="テキスト ボックス 88">
            <a:extLst>
              <a:ext uri="{FF2B5EF4-FFF2-40B4-BE49-F238E27FC236}">
                <a16:creationId xmlns:a16="http://schemas.microsoft.com/office/drawing/2014/main" id="{D5981C3E-9ACC-EA4A-9815-8490E40DE5A8}"/>
              </a:ext>
            </a:extLst>
          </p:cNvPr>
          <p:cNvSpPr txBox="1"/>
          <p:nvPr/>
        </p:nvSpPr>
        <p:spPr>
          <a:xfrm>
            <a:off x="6842463" y="2380456"/>
            <a:ext cx="1427433" cy="369332"/>
          </a:xfrm>
          <a:prstGeom prst="rect">
            <a:avLst/>
          </a:prstGeom>
          <a:noFill/>
        </p:spPr>
        <p:txBody>
          <a:bodyPr wrap="square" rtlCol="0">
            <a:spAutoFit/>
          </a:bodyPr>
          <a:lstStyle/>
          <a:p>
            <a:pPr marL="285750" indent="-285750">
              <a:buFont typeface="Wingdings" pitchFamily="2" charset="2"/>
              <a:buChar char="l"/>
            </a:pPr>
            <a:r>
              <a:rPr kumimoji="1" lang="en-US" altLang="ja-JP" dirty="0"/>
              <a:t>Case 10</a:t>
            </a:r>
            <a:endParaRPr kumimoji="1" lang="ja-JP" altLang="en-US"/>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F89DE62A-8A09-5544-A3B4-C8AB8EF31B85}"/>
                  </a:ext>
                </a:extLst>
              </p:cNvPr>
              <p:cNvSpPr txBox="1"/>
              <p:nvPr/>
            </p:nvSpPr>
            <p:spPr>
              <a:xfrm>
                <a:off x="5285264" y="1094611"/>
                <a:ext cx="6725265" cy="369332"/>
              </a:xfrm>
              <a:prstGeom prst="rect">
                <a:avLst/>
              </a:prstGeom>
              <a:noFill/>
            </p:spPr>
            <p:txBody>
              <a:bodyPr wrap="square" rtlCol="0">
                <a:spAutoFit/>
              </a:bodyPr>
              <a:lstStyle/>
              <a:p>
                <a:r>
                  <a:rPr kumimoji="1" lang="en-US" altLang="ja-JP" dirty="0"/>
                  <a:t>Most of the glacier collapsed at </a:t>
                </a:r>
                <a14:m>
                  <m:oMath xmlns:m="http://schemas.openxmlformats.org/officeDocument/2006/math">
                    <m:r>
                      <m:rPr>
                        <m:sty m:val="p"/>
                      </m:rPr>
                      <a:rPr kumimoji="1" lang="en-US" altLang="ja-JP" b="0" i="0" smtClean="0">
                        <a:latin typeface="Cambria Math" panose="02040503050406030204" pitchFamily="18" charset="0"/>
                      </a:rPr>
                      <m:t>step</m:t>
                    </m:r>
                    <m:r>
                      <a:rPr kumimoji="1" lang="en-US" altLang="ja-JP" b="0" i="0" smtClean="0">
                        <a:latin typeface="Cambria Math" panose="02040503050406030204" pitchFamily="18" charset="0"/>
                      </a:rPr>
                      <m:t>=1</m:t>
                    </m:r>
                  </m:oMath>
                </a14:m>
                <a:r>
                  <a:rPr kumimoji="1" lang="en-US" altLang="ja-JP" dirty="0"/>
                  <a:t> on case 9, 10, 11, 12.</a:t>
                </a:r>
                <a:endParaRPr kumimoji="1" lang="ja-JP" altLang="en-US"/>
              </a:p>
            </p:txBody>
          </p:sp>
        </mc:Choice>
        <mc:Fallback xmlns="">
          <p:sp>
            <p:nvSpPr>
              <p:cNvPr id="21" name="テキスト ボックス 20">
                <a:extLst>
                  <a:ext uri="{FF2B5EF4-FFF2-40B4-BE49-F238E27FC236}">
                    <a16:creationId xmlns:a16="http://schemas.microsoft.com/office/drawing/2014/main" id="{F89DE62A-8A09-5544-A3B4-C8AB8EF31B85}"/>
                  </a:ext>
                </a:extLst>
              </p:cNvPr>
              <p:cNvSpPr txBox="1">
                <a:spLocks noRot="1" noChangeAspect="1" noMove="1" noResize="1" noEditPoints="1" noAdjustHandles="1" noChangeArrowheads="1" noChangeShapeType="1" noTextEdit="1"/>
              </p:cNvSpPr>
              <p:nvPr/>
            </p:nvSpPr>
            <p:spPr>
              <a:xfrm>
                <a:off x="5285264" y="1094611"/>
                <a:ext cx="6725265" cy="369332"/>
              </a:xfrm>
              <a:prstGeom prst="rect">
                <a:avLst/>
              </a:prstGeom>
              <a:blipFill>
                <a:blip r:embed="rId11"/>
                <a:stretch>
                  <a:fillRect l="-565" t="-3333"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32684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B732AE5-8C00-6D46-89B7-5F5B1BB46D10}"/>
              </a:ext>
            </a:extLst>
          </p:cNvPr>
          <p:cNvPicPr>
            <a:picLocks noChangeAspect="1"/>
          </p:cNvPicPr>
          <p:nvPr/>
        </p:nvPicPr>
        <p:blipFill>
          <a:blip r:embed="rId2"/>
          <a:stretch>
            <a:fillRect/>
          </a:stretch>
        </p:blipFill>
        <p:spPr>
          <a:xfrm>
            <a:off x="6867841" y="4613390"/>
            <a:ext cx="2308128" cy="2052000"/>
          </a:xfrm>
          <a:prstGeom prst="rect">
            <a:avLst/>
          </a:prstGeom>
        </p:spPr>
      </p:pic>
      <p:pic>
        <p:nvPicPr>
          <p:cNvPr id="17" name="図 16">
            <a:extLst>
              <a:ext uri="{FF2B5EF4-FFF2-40B4-BE49-F238E27FC236}">
                <a16:creationId xmlns:a16="http://schemas.microsoft.com/office/drawing/2014/main" id="{884BDA27-E487-5B4F-AF72-D5BB5A1B3D71}"/>
              </a:ext>
            </a:extLst>
          </p:cNvPr>
          <p:cNvPicPr>
            <a:picLocks noChangeAspect="1"/>
          </p:cNvPicPr>
          <p:nvPr/>
        </p:nvPicPr>
        <p:blipFill>
          <a:blip r:embed="rId3"/>
          <a:stretch>
            <a:fillRect/>
          </a:stretch>
        </p:blipFill>
        <p:spPr>
          <a:xfrm>
            <a:off x="9295275" y="2340258"/>
            <a:ext cx="2308128" cy="2052000"/>
          </a:xfrm>
          <a:prstGeom prst="rect">
            <a:avLst/>
          </a:prstGeom>
        </p:spPr>
      </p:pic>
      <p:pic>
        <p:nvPicPr>
          <p:cNvPr id="22" name="図 21">
            <a:extLst>
              <a:ext uri="{FF2B5EF4-FFF2-40B4-BE49-F238E27FC236}">
                <a16:creationId xmlns:a16="http://schemas.microsoft.com/office/drawing/2014/main" id="{CCCD0B09-CFA1-8642-BFA9-31B6A0D071BE}"/>
              </a:ext>
            </a:extLst>
          </p:cNvPr>
          <p:cNvPicPr>
            <a:picLocks noChangeAspect="1"/>
          </p:cNvPicPr>
          <p:nvPr/>
        </p:nvPicPr>
        <p:blipFill>
          <a:blip r:embed="rId4"/>
          <a:stretch>
            <a:fillRect/>
          </a:stretch>
        </p:blipFill>
        <p:spPr>
          <a:xfrm>
            <a:off x="9247336" y="4598680"/>
            <a:ext cx="2308128" cy="2052000"/>
          </a:xfrm>
          <a:prstGeom prst="rect">
            <a:avLst/>
          </a:prstGeom>
        </p:spPr>
      </p:pic>
      <p:pic>
        <p:nvPicPr>
          <p:cNvPr id="5" name="図 4">
            <a:extLst>
              <a:ext uri="{FF2B5EF4-FFF2-40B4-BE49-F238E27FC236}">
                <a16:creationId xmlns:a16="http://schemas.microsoft.com/office/drawing/2014/main" id="{2C6CBDD8-CCD2-5F4A-8D4A-9C8B07D298A7}"/>
              </a:ext>
            </a:extLst>
          </p:cNvPr>
          <p:cNvPicPr>
            <a:picLocks noChangeAspect="1"/>
          </p:cNvPicPr>
          <p:nvPr/>
        </p:nvPicPr>
        <p:blipFill>
          <a:blip r:embed="rId5"/>
          <a:stretch>
            <a:fillRect/>
          </a:stretch>
        </p:blipFill>
        <p:spPr>
          <a:xfrm>
            <a:off x="292336" y="4598680"/>
            <a:ext cx="2308128" cy="2052000"/>
          </a:xfrm>
          <a:prstGeom prst="rect">
            <a:avLst/>
          </a:prstGeom>
        </p:spPr>
      </p:pic>
      <p:pic>
        <p:nvPicPr>
          <p:cNvPr id="8" name="図 7">
            <a:extLst>
              <a:ext uri="{FF2B5EF4-FFF2-40B4-BE49-F238E27FC236}">
                <a16:creationId xmlns:a16="http://schemas.microsoft.com/office/drawing/2014/main" id="{4FD66864-AB17-0A40-A606-1723A6CE4584}"/>
              </a:ext>
            </a:extLst>
          </p:cNvPr>
          <p:cNvPicPr>
            <a:picLocks noChangeAspect="1"/>
          </p:cNvPicPr>
          <p:nvPr/>
        </p:nvPicPr>
        <p:blipFill>
          <a:blip r:embed="rId6"/>
          <a:stretch>
            <a:fillRect/>
          </a:stretch>
        </p:blipFill>
        <p:spPr>
          <a:xfrm>
            <a:off x="2660673" y="2340259"/>
            <a:ext cx="2308128" cy="2052000"/>
          </a:xfrm>
          <a:prstGeom prst="rect">
            <a:avLst/>
          </a:prstGeom>
        </p:spPr>
      </p:pic>
      <p:pic>
        <p:nvPicPr>
          <p:cNvPr id="12" name="図 11">
            <a:extLst>
              <a:ext uri="{FF2B5EF4-FFF2-40B4-BE49-F238E27FC236}">
                <a16:creationId xmlns:a16="http://schemas.microsoft.com/office/drawing/2014/main" id="{68804843-EE23-1E4A-8BDD-F9C80AC9EA29}"/>
              </a:ext>
            </a:extLst>
          </p:cNvPr>
          <p:cNvPicPr>
            <a:picLocks noChangeAspect="1"/>
          </p:cNvPicPr>
          <p:nvPr/>
        </p:nvPicPr>
        <p:blipFill>
          <a:blip r:embed="rId7"/>
          <a:stretch>
            <a:fillRect/>
          </a:stretch>
        </p:blipFill>
        <p:spPr>
          <a:xfrm>
            <a:off x="2642227" y="4598680"/>
            <a:ext cx="2308128" cy="2052000"/>
          </a:xfrm>
          <a:prstGeom prst="rect">
            <a:avLst/>
          </a:prstGeom>
        </p:spPr>
      </p:pic>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Results: Case 11, 12</a:t>
            </a:r>
            <a:endParaRPr kumimoji="1" lang="ja-JP" altLang="en-US" sz="3600"/>
          </a:p>
        </p:txBody>
      </p:sp>
      <mc:AlternateContent xmlns:mc="http://schemas.openxmlformats.org/markup-compatibility/2006" xmlns:a14="http://schemas.microsoft.com/office/drawing/2010/main">
        <mc:Choice Requires="a14">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478007086"/>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52839">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52839">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52839">
                    <a:tc rowSpan="3">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ja-JP" altLang="en-US" sz="1200" i="1" smtClean="0">
                                    <a:latin typeface="Cambria Math" panose="02040503050406030204" pitchFamily="18" charset="0"/>
                                  </a:rPr>
                                  <m:t>∅</m:t>
                                </m:r>
                              </m:oMath>
                            </m:oMathPara>
                          </a14:m>
                          <a:endParaRPr kumimoji="1" lang="ja-JP" altLang="en-US" sz="1200"/>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10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59506842"/>
                      </a:ext>
                    </a:extLst>
                  </a:tr>
                  <a:tr h="252839">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smtClean="0">
                                    <a:latin typeface="Cambria Math" panose="02040503050406030204" pitchFamily="18" charset="0"/>
                                  </a:rPr>
                                  <m:t>20</m:t>
                                </m:r>
                                <m:r>
                                  <a:rPr kumimoji="1" lang="en-US" altLang="ja-JP" sz="1200" b="0" i="1" smtClean="0">
                                    <a:latin typeface="Cambria Math" panose="02040503050406030204" pitchFamily="18" charset="0"/>
                                    <a:ea typeface="Cambria Math" panose="02040503050406030204" pitchFamily="18" charset="0"/>
                                  </a:rPr>
                                  <m:t>°</m:t>
                                </m:r>
                              </m:oMath>
                            </m:oMathPara>
                          </a14:m>
                          <a:endParaRPr kumimoji="1" lang="ja-JP" altLang="en-US" sz="1200"/>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39044319"/>
                      </a:ext>
                    </a:extLst>
                  </a:tr>
                </a:tbl>
              </a:graphicData>
            </a:graphic>
          </p:graphicFrame>
        </mc:Choice>
        <mc:Fallback xmlns="">
          <p:graphicFrame>
            <p:nvGraphicFramePr>
              <p:cNvPr id="135" name="表 134">
                <a:extLst>
                  <a:ext uri="{FF2B5EF4-FFF2-40B4-BE49-F238E27FC236}">
                    <a16:creationId xmlns:a16="http://schemas.microsoft.com/office/drawing/2014/main" id="{AD539ADA-CCC6-AF43-A105-B3ABEE228F17}"/>
                  </a:ext>
                </a:extLst>
              </p:cNvPr>
              <p:cNvGraphicFramePr>
                <a:graphicFrameLocks noGrp="1"/>
              </p:cNvGraphicFramePr>
              <p:nvPr>
                <p:extLst>
                  <p:ext uri="{D42A27DB-BD31-4B8C-83A1-F6EECF244321}">
                    <p14:modId xmlns:p14="http://schemas.microsoft.com/office/powerpoint/2010/main" val="2478007086"/>
                  </p:ext>
                </p:extLst>
              </p:nvPr>
            </p:nvGraphicFramePr>
            <p:xfrm>
              <a:off x="297295" y="802434"/>
              <a:ext cx="4655861" cy="1371600"/>
            </p:xfrm>
            <a:graphic>
              <a:graphicData uri="http://schemas.openxmlformats.org/drawingml/2006/table">
                <a:tbl>
                  <a:tblPr firstRow="1" bandRow="1">
                    <a:tableStyleId>{5940675A-B579-460E-94D1-54222C63F5DA}</a:tableStyleId>
                  </a:tblPr>
                  <a:tblGrid>
                    <a:gridCol w="217288">
                      <a:extLst>
                        <a:ext uri="{9D8B030D-6E8A-4147-A177-3AD203B41FA5}">
                          <a16:colId xmlns:a16="http://schemas.microsoft.com/office/drawing/2014/main" val="3106241826"/>
                        </a:ext>
                      </a:extLst>
                    </a:gridCol>
                    <a:gridCol w="427845">
                      <a:extLst>
                        <a:ext uri="{9D8B030D-6E8A-4147-A177-3AD203B41FA5}">
                          <a16:colId xmlns:a16="http://schemas.microsoft.com/office/drawing/2014/main" val="3333346876"/>
                        </a:ext>
                      </a:extLst>
                    </a:gridCol>
                    <a:gridCol w="1002682">
                      <a:extLst>
                        <a:ext uri="{9D8B030D-6E8A-4147-A177-3AD203B41FA5}">
                          <a16:colId xmlns:a16="http://schemas.microsoft.com/office/drawing/2014/main" val="495734535"/>
                        </a:ext>
                      </a:extLst>
                    </a:gridCol>
                    <a:gridCol w="1002682">
                      <a:extLst>
                        <a:ext uri="{9D8B030D-6E8A-4147-A177-3AD203B41FA5}">
                          <a16:colId xmlns:a16="http://schemas.microsoft.com/office/drawing/2014/main" val="1196109107"/>
                        </a:ext>
                      </a:extLst>
                    </a:gridCol>
                    <a:gridCol w="1002682">
                      <a:extLst>
                        <a:ext uri="{9D8B030D-6E8A-4147-A177-3AD203B41FA5}">
                          <a16:colId xmlns:a16="http://schemas.microsoft.com/office/drawing/2014/main" val="3405455233"/>
                        </a:ext>
                      </a:extLst>
                    </a:gridCol>
                    <a:gridCol w="1002682">
                      <a:extLst>
                        <a:ext uri="{9D8B030D-6E8A-4147-A177-3AD203B41FA5}">
                          <a16:colId xmlns:a16="http://schemas.microsoft.com/office/drawing/2014/main" val="374865735"/>
                        </a:ext>
                      </a:extLst>
                    </a:gridCol>
                  </a:tblGrid>
                  <a:tr h="274320">
                    <a:tc rowSpan="2" gridSpan="2">
                      <a:txBody>
                        <a:bodyPr/>
                        <a:lstStyle/>
                        <a:p>
                          <a:endParaRPr kumimoji="1" lang="ja-JP" altLang="en-US" sz="1200"/>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en-US" altLang="ja-JP" sz="1200" dirty="0"/>
                            <a:t>Small glacier model</a:t>
                          </a:r>
                          <a:endParaRPr kumimoji="1" lang="ja-JP" altLang="en-US" sz="120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gridSpan="2">
                      <a:txBody>
                        <a:bodyPr/>
                        <a:lstStyle/>
                        <a:p>
                          <a:pPr algn="ctr"/>
                          <a:r>
                            <a:rPr kumimoji="1" lang="en-US" altLang="ja-JP" sz="1200" dirty="0"/>
                            <a:t>Large glacier model</a:t>
                          </a:r>
                          <a:endParaRPr kumimoji="1" lang="ja-JP" altLang="en-US" sz="1200"/>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617094185"/>
                      </a:ext>
                    </a:extLst>
                  </a:tr>
                  <a:tr h="274320">
                    <a:tc gridSpan="2"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kumimoji="1" lang="en-US" altLang="ja-JP" sz="1200" dirty="0"/>
                            <a:t>BC II</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8121302"/>
                      </a:ext>
                    </a:extLst>
                  </a:tr>
                  <a:tr h="274320">
                    <a:tc rowSpan="3">
                      <a:txBody>
                        <a:bodyPr/>
                        <a:lstStyle/>
                        <a:p>
                          <a:endParaRPr lang="ja-JP"/>
                        </a:p>
                      </a:txBody>
                      <a:tcPr anchor="ctr">
                        <a:lnL w="1270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882" t="-69231" r="-2064706" b="-3077"/>
                          </a:stretch>
                        </a:blipFill>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214286" r="-932353" b="-219048"/>
                          </a:stretch>
                        </a:blipFill>
                      </a:tcPr>
                    </a:tc>
                    <a:tc>
                      <a:txBody>
                        <a:bodyPr/>
                        <a:lstStyle/>
                        <a:p>
                          <a:pPr algn="ctr"/>
                          <a:r>
                            <a:rPr kumimoji="1" lang="en-US" altLang="ja-JP" sz="1200" dirty="0"/>
                            <a:t>Case 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a:r>
                            <a:rPr kumimoji="1" lang="en-US" altLang="ja-JP" sz="1200" dirty="0"/>
                            <a:t>Case 7</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ctr"/>
                          <a:r>
                            <a:rPr kumimoji="1" lang="en-US" altLang="ja-JP" sz="1200" dirty="0"/>
                            <a:t>Case 8</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938665991"/>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blipFill>
                          <a:blip r:embed="rId8"/>
                          <a:stretch>
                            <a:fillRect l="-52941" t="-300000" r="-932353" b="-10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3</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4</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9</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10</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59506842"/>
                      </a:ext>
                    </a:extLst>
                  </a:tr>
                  <a:tr h="274320">
                    <a:tc vMerge="1">
                      <a:txBody>
                        <a:bodyPr/>
                        <a:lstStyle/>
                        <a:p>
                          <a:pPr marL="0" marR="0" lvl="0" indent="0" algn="l" defTabSz="3780038" rtl="0" eaLnBrk="1" fontAlgn="auto" latinLnBrk="0" hangingPunct="1">
                            <a:lnSpc>
                              <a:spcPct val="100000"/>
                            </a:lnSpc>
                            <a:spcBef>
                              <a:spcPts val="0"/>
                            </a:spcBef>
                            <a:spcAft>
                              <a:spcPts val="0"/>
                            </a:spcAft>
                            <a:buClrTx/>
                            <a:buSzTx/>
                            <a:buFontTx/>
                            <a:buNone/>
                            <a:tabLst/>
                            <a:defRPr/>
                          </a:pPr>
                          <a:endParaRPr kumimoji="1" lang="ja-JP" altLang="en-US" sz="2400"/>
                        </a:p>
                      </a:txBody>
                      <a:tcPr>
                        <a:lnL w="28575" cap="flat" cmpd="sng" algn="ctr">
                          <a:solidFill>
                            <a:schemeClr val="tx1">
                              <a:lumMod val="85000"/>
                              <a:lumOff val="15000"/>
                            </a:schemeClr>
                          </a:solidFill>
                          <a:prstDash val="solid"/>
                          <a:round/>
                          <a:headEnd type="none" w="med" len="med"/>
                          <a:tailEnd type="none" w="med" len="med"/>
                        </a:lnL>
                        <a:lnR w="28575" cap="flat" cmpd="sng" algn="ctr">
                          <a:solidFill>
                            <a:schemeClr val="tx1">
                              <a:lumMod val="85000"/>
                              <a:lumOff val="15000"/>
                            </a:schemeClr>
                          </a:solidFill>
                          <a:prstDash val="solid"/>
                          <a:round/>
                          <a:headEnd type="none" w="med" len="med"/>
                          <a:tailEnd type="none" w="med" len="med"/>
                        </a:lnR>
                        <a:lnB w="28575" cap="flat" cmpd="sng" algn="ctr">
                          <a:solidFill>
                            <a:schemeClr val="tx1">
                              <a:lumMod val="85000"/>
                              <a:lumOff val="15000"/>
                            </a:schemeClr>
                          </a:solidFill>
                          <a:prstDash val="solid"/>
                          <a:round/>
                          <a:headEnd type="none" w="med" len="med"/>
                          <a:tailEnd type="none" w="med" len="med"/>
                        </a:lnB>
                      </a:tcPr>
                    </a:tc>
                    <a:tc>
                      <a:txBody>
                        <a:bodyPr/>
                        <a:lstStyle/>
                        <a:p>
                          <a:endParaRPr lang="ja-JP"/>
                        </a:p>
                      </a:txBody>
                      <a:tcP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52941" t="-400000" r="-932353" b="-9091"/>
                          </a:stretch>
                        </a:blip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5</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6</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11</a:t>
                          </a:r>
                          <a:endParaRPr kumimoji="1" lang="ja-JP" altLang="en-US" sz="1200"/>
                        </a:p>
                      </a:txBody>
                      <a:tcPr anchor="ctr">
                        <a:lnL w="19050" cap="flat" cmpd="sng" algn="ctr">
                          <a:solidFill>
                            <a:schemeClr val="tx1"/>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3780038" rtl="0" eaLnBrk="1" fontAlgn="auto" latinLnBrk="0" hangingPunct="1">
                            <a:lnSpc>
                              <a:spcPct val="100000"/>
                            </a:lnSpc>
                            <a:spcBef>
                              <a:spcPts val="0"/>
                            </a:spcBef>
                            <a:spcAft>
                              <a:spcPts val="0"/>
                            </a:spcAft>
                            <a:buClrTx/>
                            <a:buSzTx/>
                            <a:buFontTx/>
                            <a:buNone/>
                            <a:tabLst/>
                            <a:defRPr/>
                          </a:pPr>
                          <a:r>
                            <a:rPr kumimoji="1" lang="en-US" altLang="ja-JP" sz="1200" dirty="0"/>
                            <a:t>Case 12</a:t>
                          </a:r>
                          <a:endParaRPr kumimoji="1" lang="ja-JP" altLang="en-US" sz="1200"/>
                        </a:p>
                      </a:txBody>
                      <a:tcPr anchor="ctr">
                        <a:lnL w="6350" cap="flat" cmpd="sng" algn="ctr">
                          <a:solidFill>
                            <a:schemeClr val="tx1">
                              <a:lumMod val="65000"/>
                              <a:lumOff val="3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39044319"/>
                      </a:ext>
                    </a:extLst>
                  </a:tr>
                </a:tbl>
              </a:graphicData>
            </a:graphic>
          </p:graphicFrame>
        </mc:Fallback>
      </mc:AlternateContent>
      <p:pic>
        <p:nvPicPr>
          <p:cNvPr id="136" name="図 135">
            <a:extLst>
              <a:ext uri="{FF2B5EF4-FFF2-40B4-BE49-F238E27FC236}">
                <a16:creationId xmlns:a16="http://schemas.microsoft.com/office/drawing/2014/main" id="{FD651B58-A804-6140-BA1B-99B5B3168F2B}"/>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837957" y="2416198"/>
            <a:ext cx="541863" cy="528521"/>
          </a:xfrm>
          <a:prstGeom prst="rect">
            <a:avLst/>
          </a:prstGeom>
        </p:spPr>
      </p:pic>
      <p:pic>
        <p:nvPicPr>
          <p:cNvPr id="137" name="図 136">
            <a:extLst>
              <a:ext uri="{FF2B5EF4-FFF2-40B4-BE49-F238E27FC236}">
                <a16:creationId xmlns:a16="http://schemas.microsoft.com/office/drawing/2014/main" id="{3D274238-CE71-214F-A64A-BDE738181769}"/>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396357" y="4697673"/>
            <a:ext cx="419396" cy="405270"/>
          </a:xfrm>
          <a:prstGeom prst="rect">
            <a:avLst/>
          </a:prstGeom>
        </p:spPr>
      </p:pic>
      <p:pic>
        <p:nvPicPr>
          <p:cNvPr id="138" name="図 137">
            <a:extLst>
              <a:ext uri="{FF2B5EF4-FFF2-40B4-BE49-F238E27FC236}">
                <a16:creationId xmlns:a16="http://schemas.microsoft.com/office/drawing/2014/main" id="{7A81D942-29D1-B340-A025-3F64C47A5F7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2712832" y="4697673"/>
            <a:ext cx="447439" cy="436422"/>
          </a:xfrm>
          <a:prstGeom prst="rect">
            <a:avLst/>
          </a:prstGeom>
        </p:spPr>
      </p:pic>
      <p:grpSp>
        <p:nvGrpSpPr>
          <p:cNvPr id="140" name="グループ化 139">
            <a:extLst>
              <a:ext uri="{FF2B5EF4-FFF2-40B4-BE49-F238E27FC236}">
                <a16:creationId xmlns:a16="http://schemas.microsoft.com/office/drawing/2014/main" id="{5FBDBC04-E89C-0742-8241-18504D78C9FC}"/>
              </a:ext>
            </a:extLst>
          </p:cNvPr>
          <p:cNvGrpSpPr/>
          <p:nvPr/>
        </p:nvGrpSpPr>
        <p:grpSpPr>
          <a:xfrm>
            <a:off x="4123608" y="4023879"/>
            <a:ext cx="972120" cy="278744"/>
            <a:chOff x="16877211" y="17723429"/>
            <a:chExt cx="972120" cy="278744"/>
          </a:xfrm>
        </p:grpSpPr>
        <p:grpSp>
          <p:nvGrpSpPr>
            <p:cNvPr id="141" name="グループ化 140">
              <a:extLst>
                <a:ext uri="{FF2B5EF4-FFF2-40B4-BE49-F238E27FC236}">
                  <a16:creationId xmlns:a16="http://schemas.microsoft.com/office/drawing/2014/main" id="{68742B0E-6969-6E42-BA62-6896DE3A2040}"/>
                </a:ext>
              </a:extLst>
            </p:cNvPr>
            <p:cNvGrpSpPr/>
            <p:nvPr/>
          </p:nvGrpSpPr>
          <p:grpSpPr>
            <a:xfrm>
              <a:off x="16950707" y="17929851"/>
              <a:ext cx="561424" cy="72322"/>
              <a:chOff x="16569025" y="17919365"/>
              <a:chExt cx="561424" cy="57857"/>
            </a:xfrm>
          </p:grpSpPr>
          <p:sp>
            <p:nvSpPr>
              <p:cNvPr id="145" name="正方形/長方形 144">
                <a:extLst>
                  <a:ext uri="{FF2B5EF4-FFF2-40B4-BE49-F238E27FC236}">
                    <a16:creationId xmlns:a16="http://schemas.microsoft.com/office/drawing/2014/main" id="{7C9BBAA0-9363-F24D-8EDB-07200AC8771E}"/>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2AAA91F9-ACF8-5946-A015-B11DE2E06E33}"/>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42" name="テキスト ボックス 141">
              <a:extLst>
                <a:ext uri="{FF2B5EF4-FFF2-40B4-BE49-F238E27FC236}">
                  <a16:creationId xmlns:a16="http://schemas.microsoft.com/office/drawing/2014/main" id="{7D3E29D6-0102-1A4B-A958-90A07AEFDE18}"/>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143" name="テキスト ボックス 142">
              <a:extLst>
                <a:ext uri="{FF2B5EF4-FFF2-40B4-BE49-F238E27FC236}">
                  <a16:creationId xmlns:a16="http://schemas.microsoft.com/office/drawing/2014/main" id="{9653D021-0F74-DC44-8385-6D9F1A2C9FC6}"/>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144" name="テキスト ボックス 143">
              <a:extLst>
                <a:ext uri="{FF2B5EF4-FFF2-40B4-BE49-F238E27FC236}">
                  <a16:creationId xmlns:a16="http://schemas.microsoft.com/office/drawing/2014/main" id="{28E0225C-A5AC-B54A-B2B3-2147EB1A682E}"/>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49" name="グループ化 48">
            <a:extLst>
              <a:ext uri="{FF2B5EF4-FFF2-40B4-BE49-F238E27FC236}">
                <a16:creationId xmlns:a16="http://schemas.microsoft.com/office/drawing/2014/main" id="{B35D1DD5-DF4C-AA44-A7AD-F987774E193E}"/>
              </a:ext>
            </a:extLst>
          </p:cNvPr>
          <p:cNvGrpSpPr/>
          <p:nvPr/>
        </p:nvGrpSpPr>
        <p:grpSpPr>
          <a:xfrm>
            <a:off x="4128164" y="6326642"/>
            <a:ext cx="972120" cy="278744"/>
            <a:chOff x="16877211" y="17723429"/>
            <a:chExt cx="972120" cy="278744"/>
          </a:xfrm>
        </p:grpSpPr>
        <p:grpSp>
          <p:nvGrpSpPr>
            <p:cNvPr id="50" name="グループ化 49">
              <a:extLst>
                <a:ext uri="{FF2B5EF4-FFF2-40B4-BE49-F238E27FC236}">
                  <a16:creationId xmlns:a16="http://schemas.microsoft.com/office/drawing/2014/main" id="{DD872502-9D22-DF4A-AC25-7AD3033E433D}"/>
                </a:ext>
              </a:extLst>
            </p:cNvPr>
            <p:cNvGrpSpPr/>
            <p:nvPr/>
          </p:nvGrpSpPr>
          <p:grpSpPr>
            <a:xfrm>
              <a:off x="16950707" y="17929851"/>
              <a:ext cx="561424" cy="72322"/>
              <a:chOff x="16569025" y="17919365"/>
              <a:chExt cx="561424" cy="57857"/>
            </a:xfrm>
          </p:grpSpPr>
          <p:sp>
            <p:nvSpPr>
              <p:cNvPr id="54" name="正方形/長方形 53">
                <a:extLst>
                  <a:ext uri="{FF2B5EF4-FFF2-40B4-BE49-F238E27FC236}">
                    <a16:creationId xmlns:a16="http://schemas.microsoft.com/office/drawing/2014/main" id="{B0B78A31-C7A2-AE4A-83C0-948B7FC024FA}"/>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42C7432-72AB-814F-BA7F-BA63F063E706}"/>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806A1568-4BDB-0348-911E-391D072C23EF}"/>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52" name="テキスト ボックス 51">
              <a:extLst>
                <a:ext uri="{FF2B5EF4-FFF2-40B4-BE49-F238E27FC236}">
                  <a16:creationId xmlns:a16="http://schemas.microsoft.com/office/drawing/2014/main" id="{FEE61C99-B6FE-6B4D-9844-9A6252479C71}"/>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53" name="テキスト ボックス 52">
              <a:extLst>
                <a:ext uri="{FF2B5EF4-FFF2-40B4-BE49-F238E27FC236}">
                  <a16:creationId xmlns:a16="http://schemas.microsoft.com/office/drawing/2014/main" id="{7E384B33-1BDC-0F48-82BC-44D5D54026A2}"/>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57" name="グループ化 56">
            <a:extLst>
              <a:ext uri="{FF2B5EF4-FFF2-40B4-BE49-F238E27FC236}">
                <a16:creationId xmlns:a16="http://schemas.microsoft.com/office/drawing/2014/main" id="{2B3D3FDA-DBB9-244B-922C-22DDF9CBC859}"/>
              </a:ext>
            </a:extLst>
          </p:cNvPr>
          <p:cNvGrpSpPr/>
          <p:nvPr/>
        </p:nvGrpSpPr>
        <p:grpSpPr>
          <a:xfrm>
            <a:off x="1594634" y="6322148"/>
            <a:ext cx="1115240" cy="282916"/>
            <a:chOff x="16785508" y="17719257"/>
            <a:chExt cx="1115240" cy="282916"/>
          </a:xfrm>
        </p:grpSpPr>
        <p:grpSp>
          <p:nvGrpSpPr>
            <p:cNvPr id="58" name="グループ化 57">
              <a:extLst>
                <a:ext uri="{FF2B5EF4-FFF2-40B4-BE49-F238E27FC236}">
                  <a16:creationId xmlns:a16="http://schemas.microsoft.com/office/drawing/2014/main" id="{C190CF6A-0772-D04C-B9F3-AFC116B061A0}"/>
                </a:ext>
              </a:extLst>
            </p:cNvPr>
            <p:cNvGrpSpPr/>
            <p:nvPr/>
          </p:nvGrpSpPr>
          <p:grpSpPr>
            <a:xfrm>
              <a:off x="16849907" y="17929851"/>
              <a:ext cx="762517" cy="72322"/>
              <a:chOff x="16468225" y="17919365"/>
              <a:chExt cx="762517" cy="57857"/>
            </a:xfrm>
          </p:grpSpPr>
          <p:sp>
            <p:nvSpPr>
              <p:cNvPr id="62" name="正方形/長方形 61">
                <a:extLst>
                  <a:ext uri="{FF2B5EF4-FFF2-40B4-BE49-F238E27FC236}">
                    <a16:creationId xmlns:a16="http://schemas.microsoft.com/office/drawing/2014/main" id="{FDE1D17F-19AF-1F42-85B7-9CA29A35BCD0}"/>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8CAC2F28-6975-8344-80E3-7823AFC73AEE}"/>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9" name="テキスト ボックス 58">
              <a:extLst>
                <a:ext uri="{FF2B5EF4-FFF2-40B4-BE49-F238E27FC236}">
                  <a16:creationId xmlns:a16="http://schemas.microsoft.com/office/drawing/2014/main" id="{FC6D68A3-F61E-BF45-ABA3-6698CEAC7B0B}"/>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60" name="テキスト ボックス 59">
              <a:extLst>
                <a:ext uri="{FF2B5EF4-FFF2-40B4-BE49-F238E27FC236}">
                  <a16:creationId xmlns:a16="http://schemas.microsoft.com/office/drawing/2014/main" id="{5877CF34-7001-FD48-9261-10D7695FEFCC}"/>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61" name="テキスト ボックス 60">
              <a:extLst>
                <a:ext uri="{FF2B5EF4-FFF2-40B4-BE49-F238E27FC236}">
                  <a16:creationId xmlns:a16="http://schemas.microsoft.com/office/drawing/2014/main" id="{D0B90610-D718-A44E-B322-5380636F9A7B}"/>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
        <p:nvSpPr>
          <p:cNvPr id="11" name="テキスト ボックス 10">
            <a:extLst>
              <a:ext uri="{FF2B5EF4-FFF2-40B4-BE49-F238E27FC236}">
                <a16:creationId xmlns:a16="http://schemas.microsoft.com/office/drawing/2014/main" id="{42127CA0-A4D6-6E47-A45A-F8774F011D0B}"/>
              </a:ext>
            </a:extLst>
          </p:cNvPr>
          <p:cNvSpPr txBox="1"/>
          <p:nvPr/>
        </p:nvSpPr>
        <p:spPr>
          <a:xfrm>
            <a:off x="231599" y="2380456"/>
            <a:ext cx="1427433" cy="369332"/>
          </a:xfrm>
          <a:prstGeom prst="rect">
            <a:avLst/>
          </a:prstGeom>
          <a:noFill/>
        </p:spPr>
        <p:txBody>
          <a:bodyPr wrap="square" rtlCol="0">
            <a:spAutoFit/>
          </a:bodyPr>
          <a:lstStyle/>
          <a:p>
            <a:pPr marL="285750" indent="-285750">
              <a:buFont typeface="Wingdings" pitchFamily="2" charset="2"/>
              <a:buChar char="l"/>
            </a:pPr>
            <a:r>
              <a:rPr kumimoji="1" lang="en-US" altLang="ja-JP" dirty="0"/>
              <a:t>Case 11</a:t>
            </a:r>
            <a:endParaRPr kumimoji="1" lang="ja-JP" altLang="en-US"/>
          </a:p>
        </p:txBody>
      </p:sp>
      <p:pic>
        <p:nvPicPr>
          <p:cNvPr id="65" name="図 64">
            <a:extLst>
              <a:ext uri="{FF2B5EF4-FFF2-40B4-BE49-F238E27FC236}">
                <a16:creationId xmlns:a16="http://schemas.microsoft.com/office/drawing/2014/main" id="{7BABEBB3-906D-1748-8E50-0D7CDE1D20B9}"/>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9448821" y="2416198"/>
            <a:ext cx="541863" cy="528521"/>
          </a:xfrm>
          <a:prstGeom prst="rect">
            <a:avLst/>
          </a:prstGeom>
        </p:spPr>
      </p:pic>
      <p:pic>
        <p:nvPicPr>
          <p:cNvPr id="66" name="図 65">
            <a:extLst>
              <a:ext uri="{FF2B5EF4-FFF2-40B4-BE49-F238E27FC236}">
                <a16:creationId xmlns:a16="http://schemas.microsoft.com/office/drawing/2014/main" id="{A11F9467-D9FA-B64C-8572-2C367B0BAFCC}"/>
              </a:ext>
            </a:extLst>
          </p:cNvPr>
          <p:cNvPicPr>
            <a:picLocks noChangeAspect="1"/>
          </p:cNvPicPr>
          <p:nvPr/>
        </p:nvPicPr>
        <p:blipFill rotWithShape="1">
          <a:blip r:embed="rId10">
            <a:extLst>
              <a:ext uri="{28A0092B-C50C-407E-A947-70E740481C1C}">
                <a14:useLocalDpi xmlns:a14="http://schemas.microsoft.com/office/drawing/2010/main" val="0"/>
              </a:ext>
            </a:extLst>
          </a:blip>
          <a:srcRect l="12769" t="7351" r="72808" b="76973"/>
          <a:stretch/>
        </p:blipFill>
        <p:spPr>
          <a:xfrm>
            <a:off x="7007221" y="4697673"/>
            <a:ext cx="419396" cy="405270"/>
          </a:xfrm>
          <a:prstGeom prst="rect">
            <a:avLst/>
          </a:prstGeom>
        </p:spPr>
      </p:pic>
      <p:pic>
        <p:nvPicPr>
          <p:cNvPr id="67" name="図 66">
            <a:extLst>
              <a:ext uri="{FF2B5EF4-FFF2-40B4-BE49-F238E27FC236}">
                <a16:creationId xmlns:a16="http://schemas.microsoft.com/office/drawing/2014/main" id="{070DED73-DC7C-614E-98C7-0E957523CE0E}"/>
              </a:ext>
            </a:extLst>
          </p:cNvPr>
          <p:cNvPicPr>
            <a:picLocks noChangeAspect="1"/>
          </p:cNvPicPr>
          <p:nvPr/>
        </p:nvPicPr>
        <p:blipFill rotWithShape="1">
          <a:blip r:embed="rId9">
            <a:extLst>
              <a:ext uri="{28A0092B-C50C-407E-A947-70E740481C1C}">
                <a14:useLocalDpi xmlns:a14="http://schemas.microsoft.com/office/drawing/2010/main" val="0"/>
              </a:ext>
            </a:extLst>
          </a:blip>
          <a:srcRect l="13949" t="11138" r="66840" b="67786"/>
          <a:stretch/>
        </p:blipFill>
        <p:spPr>
          <a:xfrm>
            <a:off x="9323696" y="4697673"/>
            <a:ext cx="447439" cy="436422"/>
          </a:xfrm>
          <a:prstGeom prst="rect">
            <a:avLst/>
          </a:prstGeom>
        </p:spPr>
      </p:pic>
      <p:grpSp>
        <p:nvGrpSpPr>
          <p:cNvPr id="68" name="グループ化 67">
            <a:extLst>
              <a:ext uri="{FF2B5EF4-FFF2-40B4-BE49-F238E27FC236}">
                <a16:creationId xmlns:a16="http://schemas.microsoft.com/office/drawing/2014/main" id="{FF395C22-B286-B04E-A46C-866CE1257264}"/>
              </a:ext>
            </a:extLst>
          </p:cNvPr>
          <p:cNvGrpSpPr/>
          <p:nvPr/>
        </p:nvGrpSpPr>
        <p:grpSpPr>
          <a:xfrm>
            <a:off x="10734472" y="4023879"/>
            <a:ext cx="972120" cy="278744"/>
            <a:chOff x="16877211" y="17723429"/>
            <a:chExt cx="972120" cy="278744"/>
          </a:xfrm>
        </p:grpSpPr>
        <p:grpSp>
          <p:nvGrpSpPr>
            <p:cNvPr id="69" name="グループ化 68">
              <a:extLst>
                <a:ext uri="{FF2B5EF4-FFF2-40B4-BE49-F238E27FC236}">
                  <a16:creationId xmlns:a16="http://schemas.microsoft.com/office/drawing/2014/main" id="{98C42688-E925-B54E-9F25-0A05244248C0}"/>
                </a:ext>
              </a:extLst>
            </p:cNvPr>
            <p:cNvGrpSpPr/>
            <p:nvPr/>
          </p:nvGrpSpPr>
          <p:grpSpPr>
            <a:xfrm>
              <a:off x="16950707" y="17929851"/>
              <a:ext cx="561424" cy="72322"/>
              <a:chOff x="16569025" y="17919365"/>
              <a:chExt cx="561424" cy="57857"/>
            </a:xfrm>
          </p:grpSpPr>
          <p:sp>
            <p:nvSpPr>
              <p:cNvPr id="73" name="正方形/長方形 72">
                <a:extLst>
                  <a:ext uri="{FF2B5EF4-FFF2-40B4-BE49-F238E27FC236}">
                    <a16:creationId xmlns:a16="http://schemas.microsoft.com/office/drawing/2014/main" id="{14173FA5-24BE-B04B-8445-DB3DCF34EAFC}"/>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6DB048F9-791F-534F-AA0F-8171033790A7}"/>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70" name="テキスト ボックス 69">
              <a:extLst>
                <a:ext uri="{FF2B5EF4-FFF2-40B4-BE49-F238E27FC236}">
                  <a16:creationId xmlns:a16="http://schemas.microsoft.com/office/drawing/2014/main" id="{D364FAFA-CC07-7A44-837E-522172313E85}"/>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71" name="テキスト ボックス 70">
              <a:extLst>
                <a:ext uri="{FF2B5EF4-FFF2-40B4-BE49-F238E27FC236}">
                  <a16:creationId xmlns:a16="http://schemas.microsoft.com/office/drawing/2014/main" id="{086F3F2F-278B-7940-9593-4A1B7E2ABE32}"/>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72" name="テキスト ボックス 71">
              <a:extLst>
                <a:ext uri="{FF2B5EF4-FFF2-40B4-BE49-F238E27FC236}">
                  <a16:creationId xmlns:a16="http://schemas.microsoft.com/office/drawing/2014/main" id="{FCFDE00F-4F51-144E-9BBE-48B6D0C17B45}"/>
                </a:ext>
              </a:extLst>
            </p:cNvPr>
            <p:cNvSpPr txBox="1"/>
            <p:nvPr/>
          </p:nvSpPr>
          <p:spPr>
            <a:xfrm>
              <a:off x="17285917" y="17723431"/>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grpSp>
        <p:nvGrpSpPr>
          <p:cNvPr id="75" name="グループ化 74">
            <a:extLst>
              <a:ext uri="{FF2B5EF4-FFF2-40B4-BE49-F238E27FC236}">
                <a16:creationId xmlns:a16="http://schemas.microsoft.com/office/drawing/2014/main" id="{CFE5C19F-17C3-0C47-9596-FDD22C0F6DB5}"/>
              </a:ext>
            </a:extLst>
          </p:cNvPr>
          <p:cNvGrpSpPr/>
          <p:nvPr/>
        </p:nvGrpSpPr>
        <p:grpSpPr>
          <a:xfrm>
            <a:off x="10739028" y="6326642"/>
            <a:ext cx="972120" cy="278744"/>
            <a:chOff x="16877211" y="17723429"/>
            <a:chExt cx="972120" cy="278744"/>
          </a:xfrm>
        </p:grpSpPr>
        <p:grpSp>
          <p:nvGrpSpPr>
            <p:cNvPr id="76" name="グループ化 75">
              <a:extLst>
                <a:ext uri="{FF2B5EF4-FFF2-40B4-BE49-F238E27FC236}">
                  <a16:creationId xmlns:a16="http://schemas.microsoft.com/office/drawing/2014/main" id="{B411161D-56F4-2744-ADAB-35848B13E7AF}"/>
                </a:ext>
              </a:extLst>
            </p:cNvPr>
            <p:cNvGrpSpPr/>
            <p:nvPr/>
          </p:nvGrpSpPr>
          <p:grpSpPr>
            <a:xfrm>
              <a:off x="16950707" y="17929851"/>
              <a:ext cx="561424" cy="72322"/>
              <a:chOff x="16569025" y="17919365"/>
              <a:chExt cx="561424" cy="57857"/>
            </a:xfrm>
          </p:grpSpPr>
          <p:sp>
            <p:nvSpPr>
              <p:cNvPr id="80" name="正方形/長方形 79">
                <a:extLst>
                  <a:ext uri="{FF2B5EF4-FFF2-40B4-BE49-F238E27FC236}">
                    <a16:creationId xmlns:a16="http://schemas.microsoft.com/office/drawing/2014/main" id="{0D5A489F-1480-A749-BB7B-14A3F193DC35}"/>
                  </a:ext>
                </a:extLst>
              </p:cNvPr>
              <p:cNvSpPr/>
              <p:nvPr/>
            </p:nvSpPr>
            <p:spPr>
              <a:xfrm rot="5400000">
                <a:off x="16678825" y="17809565"/>
                <a:ext cx="57599" cy="2772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ABB158FB-6D83-0741-A97C-E606D3AA067A}"/>
                  </a:ext>
                </a:extLst>
              </p:cNvPr>
              <p:cNvSpPr/>
              <p:nvPr/>
            </p:nvSpPr>
            <p:spPr>
              <a:xfrm rot="5400000">
                <a:off x="16962920" y="17809694"/>
                <a:ext cx="57857" cy="2772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77" name="テキスト ボックス 76">
              <a:extLst>
                <a:ext uri="{FF2B5EF4-FFF2-40B4-BE49-F238E27FC236}">
                  <a16:creationId xmlns:a16="http://schemas.microsoft.com/office/drawing/2014/main" id="{92DBE3ED-1636-734F-8C31-97B9599D1561}"/>
                </a:ext>
              </a:extLst>
            </p:cNvPr>
            <p:cNvSpPr txBox="1"/>
            <p:nvPr/>
          </p:nvSpPr>
          <p:spPr>
            <a:xfrm>
              <a:off x="16877211" y="17723429"/>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78" name="テキスト ボックス 77">
              <a:extLst>
                <a:ext uri="{FF2B5EF4-FFF2-40B4-BE49-F238E27FC236}">
                  <a16:creationId xmlns:a16="http://schemas.microsoft.com/office/drawing/2014/main" id="{5AFAEAD6-250B-7447-8E31-B01384FC5505}"/>
                </a:ext>
              </a:extLst>
            </p:cNvPr>
            <p:cNvSpPr txBox="1"/>
            <p:nvPr/>
          </p:nvSpPr>
          <p:spPr>
            <a:xfrm>
              <a:off x="16920540" y="17723430"/>
              <a:ext cx="616918" cy="246221"/>
            </a:xfrm>
            <a:prstGeom prst="rect">
              <a:avLst/>
            </a:prstGeom>
            <a:noFill/>
          </p:spPr>
          <p:txBody>
            <a:bodyPr wrap="square" rtlCol="0">
              <a:spAutoFit/>
            </a:bodyPr>
            <a:lstStyle/>
            <a:p>
              <a:pPr algn="ctr"/>
              <a:r>
                <a:rPr lang="en-US" altLang="ja-JP" sz="1000" dirty="0"/>
                <a:t>2k</a:t>
              </a:r>
              <a:r>
                <a:rPr kumimoji="1" lang="en-US" altLang="ja-JP" sz="1000" dirty="0"/>
                <a:t>m</a:t>
              </a:r>
              <a:endParaRPr kumimoji="1" lang="ja-JP" altLang="en-US" sz="1000"/>
            </a:p>
          </p:txBody>
        </p:sp>
        <p:sp>
          <p:nvSpPr>
            <p:cNvPr id="79" name="テキスト ボックス 78">
              <a:extLst>
                <a:ext uri="{FF2B5EF4-FFF2-40B4-BE49-F238E27FC236}">
                  <a16:creationId xmlns:a16="http://schemas.microsoft.com/office/drawing/2014/main" id="{7E4A76A6-5F14-7D48-AF17-3A96E7BFD54B}"/>
                </a:ext>
              </a:extLst>
            </p:cNvPr>
            <p:cNvSpPr txBox="1"/>
            <p:nvPr/>
          </p:nvSpPr>
          <p:spPr>
            <a:xfrm>
              <a:off x="17285917" y="17723431"/>
              <a:ext cx="563414" cy="246221"/>
            </a:xfrm>
            <a:prstGeom prst="rect">
              <a:avLst/>
            </a:prstGeom>
            <a:noFill/>
          </p:spPr>
          <p:txBody>
            <a:bodyPr wrap="square" rtlCol="0">
              <a:spAutoFit/>
            </a:bodyPr>
            <a:lstStyle/>
            <a:p>
              <a:pPr algn="ctr"/>
              <a:r>
                <a:rPr lang="en-US" altLang="ja-JP" sz="1000" dirty="0"/>
                <a:t>4</a:t>
              </a:r>
              <a:r>
                <a:rPr kumimoji="1" lang="en-US" altLang="ja-JP" sz="1000" dirty="0"/>
                <a:t>km</a:t>
              </a:r>
              <a:endParaRPr kumimoji="1" lang="ja-JP" altLang="en-US" sz="1000"/>
            </a:p>
          </p:txBody>
        </p:sp>
      </p:grpSp>
      <p:grpSp>
        <p:nvGrpSpPr>
          <p:cNvPr id="82" name="グループ化 81">
            <a:extLst>
              <a:ext uri="{FF2B5EF4-FFF2-40B4-BE49-F238E27FC236}">
                <a16:creationId xmlns:a16="http://schemas.microsoft.com/office/drawing/2014/main" id="{FB4754CB-D173-384E-9751-9BB5F51D3868}"/>
              </a:ext>
            </a:extLst>
          </p:cNvPr>
          <p:cNvGrpSpPr/>
          <p:nvPr/>
        </p:nvGrpSpPr>
        <p:grpSpPr>
          <a:xfrm>
            <a:off x="8205498" y="6322148"/>
            <a:ext cx="1115240" cy="282916"/>
            <a:chOff x="16785508" y="17719257"/>
            <a:chExt cx="1115240" cy="282916"/>
          </a:xfrm>
        </p:grpSpPr>
        <p:grpSp>
          <p:nvGrpSpPr>
            <p:cNvPr id="83" name="グループ化 82">
              <a:extLst>
                <a:ext uri="{FF2B5EF4-FFF2-40B4-BE49-F238E27FC236}">
                  <a16:creationId xmlns:a16="http://schemas.microsoft.com/office/drawing/2014/main" id="{F1943CCF-2F30-2948-9EA7-B04C7BFE27CD}"/>
                </a:ext>
              </a:extLst>
            </p:cNvPr>
            <p:cNvGrpSpPr/>
            <p:nvPr/>
          </p:nvGrpSpPr>
          <p:grpSpPr>
            <a:xfrm>
              <a:off x="16849907" y="17929851"/>
              <a:ext cx="762517" cy="72322"/>
              <a:chOff x="16468225" y="17919365"/>
              <a:chExt cx="762517" cy="57857"/>
            </a:xfrm>
          </p:grpSpPr>
          <p:sp>
            <p:nvSpPr>
              <p:cNvPr id="87" name="正方形/長方形 86">
                <a:extLst>
                  <a:ext uri="{FF2B5EF4-FFF2-40B4-BE49-F238E27FC236}">
                    <a16:creationId xmlns:a16="http://schemas.microsoft.com/office/drawing/2014/main" id="{3FF3F40C-C123-5F4B-8457-AC3B53D394C8}"/>
                  </a:ext>
                </a:extLst>
              </p:cNvPr>
              <p:cNvSpPr/>
              <p:nvPr/>
            </p:nvSpPr>
            <p:spPr>
              <a:xfrm rot="5400000">
                <a:off x="16628425" y="17759165"/>
                <a:ext cx="57599" cy="378000"/>
              </a:xfrm>
              <a:prstGeom prst="rect">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2C488666-4F95-3745-8EA3-5A9FE87A6B26}"/>
                  </a:ext>
                </a:extLst>
              </p:cNvPr>
              <p:cNvSpPr/>
              <p:nvPr/>
            </p:nvSpPr>
            <p:spPr>
              <a:xfrm rot="5400000">
                <a:off x="17012813" y="17759294"/>
                <a:ext cx="57857" cy="378000"/>
              </a:xfrm>
              <a:prstGeom prst="rect">
                <a:avLst/>
              </a:prstGeom>
              <a:solidFill>
                <a:schemeClr val="bg1"/>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8EE30077-661B-5545-A692-2DE6E7DFC0BD}"/>
                </a:ext>
              </a:extLst>
            </p:cNvPr>
            <p:cNvSpPr txBox="1"/>
            <p:nvPr/>
          </p:nvSpPr>
          <p:spPr>
            <a:xfrm>
              <a:off x="16785508" y="17719257"/>
              <a:ext cx="139966" cy="246221"/>
            </a:xfrm>
            <a:prstGeom prst="rect">
              <a:avLst/>
            </a:prstGeom>
            <a:noFill/>
          </p:spPr>
          <p:txBody>
            <a:bodyPr wrap="square" rtlCol="0">
              <a:spAutoFit/>
            </a:bodyPr>
            <a:lstStyle/>
            <a:p>
              <a:pPr algn="ctr"/>
              <a:r>
                <a:rPr kumimoji="1" lang="en-US" altLang="ja-JP" sz="1000" dirty="0"/>
                <a:t>0</a:t>
              </a:r>
              <a:endParaRPr kumimoji="1" lang="ja-JP" altLang="en-US" sz="1000"/>
            </a:p>
          </p:txBody>
        </p:sp>
        <p:sp>
          <p:nvSpPr>
            <p:cNvPr id="85" name="テキスト ボックス 84">
              <a:extLst>
                <a:ext uri="{FF2B5EF4-FFF2-40B4-BE49-F238E27FC236}">
                  <a16:creationId xmlns:a16="http://schemas.microsoft.com/office/drawing/2014/main" id="{91CB6914-9C0E-574B-B190-D55F1AB027B6}"/>
                </a:ext>
              </a:extLst>
            </p:cNvPr>
            <p:cNvSpPr txBox="1"/>
            <p:nvPr/>
          </p:nvSpPr>
          <p:spPr>
            <a:xfrm>
              <a:off x="16959333" y="17723429"/>
              <a:ext cx="616918" cy="246221"/>
            </a:xfrm>
            <a:prstGeom prst="rect">
              <a:avLst/>
            </a:prstGeom>
            <a:noFill/>
          </p:spPr>
          <p:txBody>
            <a:bodyPr wrap="square" rtlCol="0">
              <a:spAutoFit/>
            </a:bodyPr>
            <a:lstStyle/>
            <a:p>
              <a:pPr algn="ctr"/>
              <a:r>
                <a:rPr lang="en-US" altLang="ja-JP" sz="1000" dirty="0"/>
                <a:t>1k</a:t>
              </a:r>
              <a:r>
                <a:rPr kumimoji="1" lang="en-US" altLang="ja-JP" sz="1000" dirty="0"/>
                <a:t>m</a:t>
              </a:r>
              <a:endParaRPr kumimoji="1" lang="ja-JP" altLang="en-US" sz="1000"/>
            </a:p>
          </p:txBody>
        </p:sp>
        <p:sp>
          <p:nvSpPr>
            <p:cNvPr id="86" name="テキスト ボックス 85">
              <a:extLst>
                <a:ext uri="{FF2B5EF4-FFF2-40B4-BE49-F238E27FC236}">
                  <a16:creationId xmlns:a16="http://schemas.microsoft.com/office/drawing/2014/main" id="{909A74BA-5E9F-B04C-A9BA-3635A0777713}"/>
                </a:ext>
              </a:extLst>
            </p:cNvPr>
            <p:cNvSpPr txBox="1"/>
            <p:nvPr/>
          </p:nvSpPr>
          <p:spPr>
            <a:xfrm>
              <a:off x="17337334" y="17723429"/>
              <a:ext cx="563414" cy="246221"/>
            </a:xfrm>
            <a:prstGeom prst="rect">
              <a:avLst/>
            </a:prstGeom>
            <a:noFill/>
          </p:spPr>
          <p:txBody>
            <a:bodyPr wrap="square" rtlCol="0">
              <a:spAutoFit/>
            </a:bodyPr>
            <a:lstStyle/>
            <a:p>
              <a:pPr algn="ctr"/>
              <a:r>
                <a:rPr kumimoji="1" lang="en-US" altLang="ja-JP" sz="1000" dirty="0"/>
                <a:t>2km</a:t>
              </a:r>
              <a:endParaRPr kumimoji="1" lang="ja-JP" altLang="en-US" sz="1000"/>
            </a:p>
          </p:txBody>
        </p:sp>
      </p:grpSp>
      <p:sp>
        <p:nvSpPr>
          <p:cNvPr id="89" name="テキスト ボックス 88">
            <a:extLst>
              <a:ext uri="{FF2B5EF4-FFF2-40B4-BE49-F238E27FC236}">
                <a16:creationId xmlns:a16="http://schemas.microsoft.com/office/drawing/2014/main" id="{D5981C3E-9ACC-EA4A-9815-8490E40DE5A8}"/>
              </a:ext>
            </a:extLst>
          </p:cNvPr>
          <p:cNvSpPr txBox="1"/>
          <p:nvPr/>
        </p:nvSpPr>
        <p:spPr>
          <a:xfrm>
            <a:off x="6842463" y="2380456"/>
            <a:ext cx="1427433" cy="369332"/>
          </a:xfrm>
          <a:prstGeom prst="rect">
            <a:avLst/>
          </a:prstGeom>
          <a:noFill/>
        </p:spPr>
        <p:txBody>
          <a:bodyPr wrap="square" rtlCol="0">
            <a:spAutoFit/>
          </a:bodyPr>
          <a:lstStyle/>
          <a:p>
            <a:pPr marL="285750" indent="-285750">
              <a:buFont typeface="Wingdings" pitchFamily="2" charset="2"/>
              <a:buChar char="l"/>
            </a:pPr>
            <a:r>
              <a:rPr kumimoji="1" lang="en-US" altLang="ja-JP" dirty="0"/>
              <a:t>Case 12</a:t>
            </a:r>
            <a:endParaRPr kumimoji="1" lang="ja-JP" altLang="en-US"/>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F89DE62A-8A09-5544-A3B4-C8AB8EF31B85}"/>
                  </a:ext>
                </a:extLst>
              </p:cNvPr>
              <p:cNvSpPr txBox="1"/>
              <p:nvPr/>
            </p:nvSpPr>
            <p:spPr>
              <a:xfrm>
                <a:off x="5285264" y="1094611"/>
                <a:ext cx="6725265" cy="369332"/>
              </a:xfrm>
              <a:prstGeom prst="rect">
                <a:avLst/>
              </a:prstGeom>
              <a:noFill/>
            </p:spPr>
            <p:txBody>
              <a:bodyPr wrap="square" rtlCol="0">
                <a:spAutoFit/>
              </a:bodyPr>
              <a:lstStyle/>
              <a:p>
                <a:r>
                  <a:rPr kumimoji="1" lang="en-US" altLang="ja-JP" dirty="0"/>
                  <a:t>Most of the glacier collapsed at </a:t>
                </a:r>
                <a14:m>
                  <m:oMath xmlns:m="http://schemas.openxmlformats.org/officeDocument/2006/math">
                    <m:r>
                      <m:rPr>
                        <m:sty m:val="p"/>
                      </m:rPr>
                      <a:rPr kumimoji="1" lang="en-US" altLang="ja-JP" b="0" i="0" smtClean="0">
                        <a:latin typeface="Cambria Math" panose="02040503050406030204" pitchFamily="18" charset="0"/>
                      </a:rPr>
                      <m:t>step</m:t>
                    </m:r>
                    <m:r>
                      <a:rPr kumimoji="1" lang="en-US" altLang="ja-JP" b="0" i="0" smtClean="0">
                        <a:latin typeface="Cambria Math" panose="02040503050406030204" pitchFamily="18" charset="0"/>
                      </a:rPr>
                      <m:t>=1</m:t>
                    </m:r>
                  </m:oMath>
                </a14:m>
                <a:r>
                  <a:rPr kumimoji="1" lang="en-US" altLang="ja-JP" dirty="0"/>
                  <a:t> on case 9, 10, 11, 12.</a:t>
                </a:r>
                <a:endParaRPr kumimoji="1" lang="ja-JP" altLang="en-US"/>
              </a:p>
            </p:txBody>
          </p:sp>
        </mc:Choice>
        <mc:Fallback xmlns="">
          <p:sp>
            <p:nvSpPr>
              <p:cNvPr id="21" name="テキスト ボックス 20">
                <a:extLst>
                  <a:ext uri="{FF2B5EF4-FFF2-40B4-BE49-F238E27FC236}">
                    <a16:creationId xmlns:a16="http://schemas.microsoft.com/office/drawing/2014/main" id="{F89DE62A-8A09-5544-A3B4-C8AB8EF31B85}"/>
                  </a:ext>
                </a:extLst>
              </p:cNvPr>
              <p:cNvSpPr txBox="1">
                <a:spLocks noRot="1" noChangeAspect="1" noMove="1" noResize="1" noEditPoints="1" noAdjustHandles="1" noChangeArrowheads="1" noChangeShapeType="1" noTextEdit="1"/>
              </p:cNvSpPr>
              <p:nvPr/>
            </p:nvSpPr>
            <p:spPr>
              <a:xfrm>
                <a:off x="5285264" y="1094611"/>
                <a:ext cx="6725265" cy="369332"/>
              </a:xfrm>
              <a:prstGeom prst="rect">
                <a:avLst/>
              </a:prstGeom>
              <a:blipFill>
                <a:blip r:embed="rId11"/>
                <a:stretch>
                  <a:fillRect l="-565" t="-3333" b="-23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70860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782675-4C5F-2A4D-A422-F10B6479DDC9}"/>
              </a:ext>
            </a:extLst>
          </p:cNvPr>
          <p:cNvSpPr>
            <a:spLocks noGrp="1"/>
          </p:cNvSpPr>
          <p:nvPr>
            <p:ph type="ctrTitle"/>
          </p:nvPr>
        </p:nvSpPr>
        <p:spPr>
          <a:xfrm>
            <a:off x="1524000" y="753035"/>
            <a:ext cx="9144000" cy="3043798"/>
          </a:xfrm>
        </p:spPr>
        <p:txBody>
          <a:bodyPr>
            <a:noAutofit/>
          </a:bodyPr>
          <a:lstStyle/>
          <a:p>
            <a:r>
              <a:rPr lang="en-US" altLang="ja-JP" sz="3600" dirty="0"/>
              <a:t>Towards a Particle-Based Finite Element Framework for Ice Calving Simulation</a:t>
            </a:r>
            <a:br>
              <a:rPr lang="en-US" altLang="ja-JP" sz="3600" b="1" dirty="0"/>
            </a:br>
            <a:br>
              <a:rPr lang="en-US" altLang="ja-JP" sz="4000" b="1" dirty="0"/>
            </a:br>
            <a:r>
              <a:rPr lang="en-US" altLang="ja-JP" sz="4000" b="1" dirty="0"/>
              <a:t>Supplementary Materials</a:t>
            </a:r>
            <a:br>
              <a:rPr lang="en-US" altLang="ja-JP" sz="4000" b="1" dirty="0"/>
            </a:br>
            <a:endParaRPr kumimoji="1" lang="ja-JP" altLang="en-US" sz="4000"/>
          </a:p>
        </p:txBody>
      </p:sp>
      <p:sp>
        <p:nvSpPr>
          <p:cNvPr id="3" name="字幕 2">
            <a:extLst>
              <a:ext uri="{FF2B5EF4-FFF2-40B4-BE49-F238E27FC236}">
                <a16:creationId xmlns:a16="http://schemas.microsoft.com/office/drawing/2014/main" id="{9636DCAF-7F8C-2C43-A063-F797CC9F9668}"/>
              </a:ext>
            </a:extLst>
          </p:cNvPr>
          <p:cNvSpPr>
            <a:spLocks noGrp="1"/>
          </p:cNvSpPr>
          <p:nvPr>
            <p:ph type="subTitle" idx="1"/>
          </p:nvPr>
        </p:nvSpPr>
        <p:spPr>
          <a:xfrm>
            <a:off x="1640541" y="4525403"/>
            <a:ext cx="9663953" cy="1655762"/>
          </a:xfrm>
        </p:spPr>
        <p:txBody>
          <a:bodyPr>
            <a:normAutofit lnSpcReduction="10000"/>
          </a:bodyPr>
          <a:lstStyle/>
          <a:p>
            <a:r>
              <a:rPr lang="en-US" altLang="ja-JP" sz="2800" dirty="0"/>
              <a:t>Sayako Hirobe</a:t>
            </a:r>
            <a:r>
              <a:rPr lang="en-US" altLang="ja-JP" sz="2800" baseline="30000" dirty="0"/>
              <a:t>1</a:t>
            </a:r>
            <a:r>
              <a:rPr lang="en-US" altLang="ja-JP" sz="2800" dirty="0"/>
              <a:t>, </a:t>
            </a:r>
            <a:r>
              <a:rPr lang="en-US" altLang="ja-JP" sz="2800" dirty="0" err="1"/>
              <a:t>Yota</a:t>
            </a:r>
            <a:r>
              <a:rPr lang="en-US" altLang="ja-JP" sz="2800" dirty="0"/>
              <a:t> Sato</a:t>
            </a:r>
            <a:r>
              <a:rPr lang="en-US" altLang="ja-JP" sz="2800" baseline="30000" dirty="0"/>
              <a:t>2</a:t>
            </a:r>
            <a:r>
              <a:rPr lang="en-US" altLang="ja-JP" sz="2800" dirty="0"/>
              <a:t>, Kenji Oguni</a:t>
            </a:r>
            <a:r>
              <a:rPr lang="en-US" altLang="ja-JP" sz="2800" baseline="30000" dirty="0"/>
              <a:t>1</a:t>
            </a:r>
          </a:p>
          <a:p>
            <a:pPr marL="457200" indent="-457200" algn="l">
              <a:buAutoNum type="arabicPeriod"/>
            </a:pPr>
            <a:r>
              <a:rPr lang="en-US" altLang="ja-JP" sz="2000" dirty="0"/>
              <a:t>Japan Agency for Marine-Earth Science and Technology (JAMSTEC), Japan</a:t>
            </a:r>
          </a:p>
          <a:p>
            <a:pPr marL="457200" indent="-457200" algn="l">
              <a:buAutoNum type="arabicPeriod"/>
            </a:pPr>
            <a:r>
              <a:rPr lang="en-US" altLang="ja-JP" sz="2000" dirty="0"/>
              <a:t>Institute of Science and Technology Austria (ISTA), Austria</a:t>
            </a:r>
          </a:p>
          <a:p>
            <a:r>
              <a:rPr kumimoji="1" lang="en-US" altLang="ja-JP" sz="2000" dirty="0"/>
              <a:t>E-mail: </a:t>
            </a:r>
            <a:r>
              <a:rPr kumimoji="1" lang="en-US" altLang="ja-JP" sz="2000" dirty="0" err="1"/>
              <a:t>hirobes@jamstec.go.jp</a:t>
            </a:r>
            <a:r>
              <a:rPr kumimoji="1" lang="en-US" altLang="ja-JP" sz="2000" dirty="0"/>
              <a:t> (Sayako </a:t>
            </a:r>
            <a:r>
              <a:rPr kumimoji="1" lang="en-US" altLang="ja-JP" sz="2000" dirty="0" err="1"/>
              <a:t>Hirobe</a:t>
            </a:r>
            <a:r>
              <a:rPr kumimoji="1" lang="en-US" altLang="ja-JP" sz="2000" dirty="0"/>
              <a:t>)</a:t>
            </a:r>
            <a:endParaRPr kumimoji="1" lang="ja-JP" altLang="en-US" sz="2000"/>
          </a:p>
        </p:txBody>
      </p:sp>
    </p:spTree>
    <p:extLst>
      <p:ext uri="{BB962C8B-B14F-4D97-AF65-F5344CB8AC3E}">
        <p14:creationId xmlns:p14="http://schemas.microsoft.com/office/powerpoint/2010/main" val="1518540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p:nvPr/>
        </p:nvSpPr>
        <p:spPr>
          <a:xfrm>
            <a:off x="7538773" y="4535797"/>
            <a:ext cx="3612438" cy="414985"/>
          </a:xfrm>
          <a:prstGeom prst="rect">
            <a:avLst/>
          </a:prstGeom>
          <a:blipFill rotWithShape="1">
            <a:blip r:embed="rId3">
              <a:alphaModFix/>
            </a:blip>
            <a:stretch>
              <a:fillRect b="-2352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161" name="Google Shape;161;p5"/>
          <p:cNvSpPr txBox="1"/>
          <p:nvPr/>
        </p:nvSpPr>
        <p:spPr>
          <a:xfrm>
            <a:off x="4053015" y="4550672"/>
            <a:ext cx="3460013" cy="400110"/>
          </a:xfrm>
          <a:prstGeom prst="rect">
            <a:avLst/>
          </a:prstGeom>
          <a:blipFill rotWithShape="1">
            <a:blip r:embed="rId4">
              <a:alphaModFix/>
            </a:blip>
            <a:stretch>
              <a:fillRect t="-3029" b="-272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162" name="Google Shape;162;p5"/>
          <p:cNvGrpSpPr/>
          <p:nvPr/>
        </p:nvGrpSpPr>
        <p:grpSpPr>
          <a:xfrm>
            <a:off x="4509000" y="2086600"/>
            <a:ext cx="2368333" cy="2364297"/>
            <a:chOff x="4509000" y="2086600"/>
            <a:chExt cx="2368333" cy="2364297"/>
          </a:xfrm>
        </p:grpSpPr>
        <p:cxnSp>
          <p:nvCxnSpPr>
            <p:cNvPr id="163" name="Google Shape;163;p5"/>
            <p:cNvCxnSpPr/>
            <p:nvPr/>
          </p:nvCxnSpPr>
          <p:spPr>
            <a:xfrm flipH="1">
              <a:off x="5367842" y="4143630"/>
              <a:ext cx="25347" cy="258441"/>
            </a:xfrm>
            <a:prstGeom prst="straightConnector1">
              <a:avLst/>
            </a:prstGeom>
            <a:noFill/>
            <a:ln w="9525" cap="flat" cmpd="sng">
              <a:solidFill>
                <a:schemeClr val="dk1"/>
              </a:solidFill>
              <a:prstDash val="solid"/>
              <a:miter lim="800000"/>
              <a:headEnd type="none" w="sm" len="sm"/>
              <a:tailEnd type="none" w="sm" len="sm"/>
            </a:ln>
          </p:spPr>
        </p:cxnSp>
        <p:grpSp>
          <p:nvGrpSpPr>
            <p:cNvPr id="164" name="Google Shape;164;p5"/>
            <p:cNvGrpSpPr/>
            <p:nvPr/>
          </p:nvGrpSpPr>
          <p:grpSpPr>
            <a:xfrm>
              <a:off x="4509000" y="2086600"/>
              <a:ext cx="2368333" cy="2364297"/>
              <a:chOff x="3164084" y="1256564"/>
              <a:chExt cx="2368333" cy="2364297"/>
            </a:xfrm>
          </p:grpSpPr>
          <p:sp>
            <p:nvSpPr>
              <p:cNvPr id="165" name="Google Shape;165;p5"/>
              <p:cNvSpPr/>
              <p:nvPr/>
            </p:nvSpPr>
            <p:spPr>
              <a:xfrm>
                <a:off x="3193057" y="1275784"/>
                <a:ext cx="2311271" cy="230165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cxnSp>
            <p:nvCxnSpPr>
              <p:cNvPr id="166" name="Google Shape;166;p5"/>
              <p:cNvCxnSpPr/>
              <p:nvPr/>
            </p:nvCxnSpPr>
            <p:spPr>
              <a:xfrm rot="10800000" flipH="1">
                <a:off x="4438869" y="1277208"/>
                <a:ext cx="1063185" cy="913942"/>
              </a:xfrm>
              <a:prstGeom prst="straightConnector1">
                <a:avLst/>
              </a:prstGeom>
              <a:noFill/>
              <a:ln w="9525" cap="flat" cmpd="sng">
                <a:solidFill>
                  <a:srgbClr val="A5A5A5"/>
                </a:solidFill>
                <a:prstDash val="dash"/>
                <a:miter lim="800000"/>
                <a:headEnd type="none" w="sm" len="sm"/>
                <a:tailEnd type="none" w="sm" len="sm"/>
              </a:ln>
            </p:spPr>
          </p:cxnSp>
          <p:cxnSp>
            <p:nvCxnSpPr>
              <p:cNvPr id="167" name="Google Shape;167;p5"/>
              <p:cNvCxnSpPr/>
              <p:nvPr/>
            </p:nvCxnSpPr>
            <p:spPr>
              <a:xfrm>
                <a:off x="4439698" y="2191149"/>
                <a:ext cx="1062356" cy="322267"/>
              </a:xfrm>
              <a:prstGeom prst="straightConnector1">
                <a:avLst/>
              </a:prstGeom>
              <a:noFill/>
              <a:ln w="9525" cap="flat" cmpd="sng">
                <a:solidFill>
                  <a:srgbClr val="A5A5A5"/>
                </a:solidFill>
                <a:prstDash val="dash"/>
                <a:miter lim="800000"/>
                <a:headEnd type="none" w="sm" len="sm"/>
                <a:tailEnd type="none" w="sm" len="sm"/>
              </a:ln>
            </p:spPr>
          </p:cxnSp>
          <p:cxnSp>
            <p:nvCxnSpPr>
              <p:cNvPr id="168" name="Google Shape;168;p5"/>
              <p:cNvCxnSpPr/>
              <p:nvPr/>
            </p:nvCxnSpPr>
            <p:spPr>
              <a:xfrm rot="10800000">
                <a:off x="4253967" y="1270387"/>
                <a:ext cx="185731" cy="920762"/>
              </a:xfrm>
              <a:prstGeom prst="straightConnector1">
                <a:avLst/>
              </a:prstGeom>
              <a:noFill/>
              <a:ln w="9525" cap="flat" cmpd="sng">
                <a:solidFill>
                  <a:srgbClr val="A5A5A5"/>
                </a:solidFill>
                <a:prstDash val="dash"/>
                <a:miter lim="800000"/>
                <a:headEnd type="none" w="sm" len="sm"/>
                <a:tailEnd type="none" w="sm" len="sm"/>
              </a:ln>
            </p:spPr>
          </p:cxnSp>
          <p:cxnSp>
            <p:nvCxnSpPr>
              <p:cNvPr id="169" name="Google Shape;169;p5"/>
              <p:cNvCxnSpPr/>
              <p:nvPr/>
            </p:nvCxnSpPr>
            <p:spPr>
              <a:xfrm rot="10800000" flipH="1">
                <a:off x="4068580" y="2188484"/>
                <a:ext cx="371117" cy="596219"/>
              </a:xfrm>
              <a:prstGeom prst="straightConnector1">
                <a:avLst/>
              </a:prstGeom>
              <a:noFill/>
              <a:ln w="9525" cap="flat" cmpd="sng">
                <a:solidFill>
                  <a:srgbClr val="A5A5A5"/>
                </a:solidFill>
                <a:prstDash val="dash"/>
                <a:miter lim="800000"/>
                <a:headEnd type="none" w="sm" len="sm"/>
                <a:tailEnd type="none" w="sm" len="sm"/>
              </a:ln>
            </p:spPr>
          </p:cxnSp>
          <p:cxnSp>
            <p:nvCxnSpPr>
              <p:cNvPr id="170" name="Google Shape;170;p5"/>
              <p:cNvCxnSpPr/>
              <p:nvPr/>
            </p:nvCxnSpPr>
            <p:spPr>
              <a:xfrm rot="10800000" flipH="1">
                <a:off x="4068580" y="2511953"/>
                <a:ext cx="1433474" cy="272752"/>
              </a:xfrm>
              <a:prstGeom prst="straightConnector1">
                <a:avLst/>
              </a:prstGeom>
              <a:noFill/>
              <a:ln w="9525" cap="flat" cmpd="sng">
                <a:solidFill>
                  <a:srgbClr val="A5A5A5"/>
                </a:solidFill>
                <a:prstDash val="dash"/>
                <a:miter lim="800000"/>
                <a:headEnd type="none" w="sm" len="sm"/>
                <a:tailEnd type="none" w="sm" len="sm"/>
              </a:ln>
            </p:spPr>
          </p:cxnSp>
          <p:cxnSp>
            <p:nvCxnSpPr>
              <p:cNvPr id="171" name="Google Shape;171;p5"/>
              <p:cNvCxnSpPr/>
              <p:nvPr/>
            </p:nvCxnSpPr>
            <p:spPr>
              <a:xfrm rot="10800000" flipH="1">
                <a:off x="4785317" y="2511954"/>
                <a:ext cx="716737" cy="1060083"/>
              </a:xfrm>
              <a:prstGeom prst="straightConnector1">
                <a:avLst/>
              </a:prstGeom>
              <a:noFill/>
              <a:ln w="9525" cap="flat" cmpd="sng">
                <a:solidFill>
                  <a:srgbClr val="A5A5A5"/>
                </a:solidFill>
                <a:prstDash val="dash"/>
                <a:miter lim="800000"/>
                <a:headEnd type="none" w="sm" len="sm"/>
                <a:tailEnd type="none" w="sm" len="sm"/>
              </a:ln>
            </p:spPr>
          </p:cxnSp>
          <p:cxnSp>
            <p:nvCxnSpPr>
              <p:cNvPr id="172" name="Google Shape;172;p5"/>
              <p:cNvCxnSpPr/>
              <p:nvPr/>
            </p:nvCxnSpPr>
            <p:spPr>
              <a:xfrm rot="10800000" flipH="1">
                <a:off x="3791712" y="1270388"/>
                <a:ext cx="462425" cy="736609"/>
              </a:xfrm>
              <a:prstGeom prst="straightConnector1">
                <a:avLst/>
              </a:prstGeom>
              <a:noFill/>
              <a:ln w="9525" cap="flat" cmpd="sng">
                <a:solidFill>
                  <a:srgbClr val="A5A5A5"/>
                </a:solidFill>
                <a:prstDash val="dash"/>
                <a:miter lim="800000"/>
                <a:headEnd type="none" w="sm" len="sm"/>
                <a:tailEnd type="none" w="sm" len="sm"/>
              </a:ln>
            </p:spPr>
          </p:cxnSp>
          <p:cxnSp>
            <p:nvCxnSpPr>
              <p:cNvPr id="173" name="Google Shape;173;p5"/>
              <p:cNvCxnSpPr/>
              <p:nvPr/>
            </p:nvCxnSpPr>
            <p:spPr>
              <a:xfrm rot="10800000">
                <a:off x="3190783" y="1270387"/>
                <a:ext cx="600929" cy="736609"/>
              </a:xfrm>
              <a:prstGeom prst="straightConnector1">
                <a:avLst/>
              </a:prstGeom>
              <a:noFill/>
              <a:ln w="9525" cap="flat" cmpd="sng">
                <a:solidFill>
                  <a:srgbClr val="A5A5A5"/>
                </a:solidFill>
                <a:prstDash val="dash"/>
                <a:miter lim="800000"/>
                <a:headEnd type="none" w="sm" len="sm"/>
                <a:tailEnd type="none" w="sm" len="sm"/>
              </a:ln>
            </p:spPr>
          </p:cxnSp>
          <p:cxnSp>
            <p:nvCxnSpPr>
              <p:cNvPr id="174" name="Google Shape;174;p5"/>
              <p:cNvCxnSpPr/>
              <p:nvPr/>
            </p:nvCxnSpPr>
            <p:spPr>
              <a:xfrm rot="10800000">
                <a:off x="4068580" y="2784706"/>
                <a:ext cx="716737" cy="787331"/>
              </a:xfrm>
              <a:prstGeom prst="straightConnector1">
                <a:avLst/>
              </a:prstGeom>
              <a:noFill/>
              <a:ln w="9525" cap="flat" cmpd="sng">
                <a:solidFill>
                  <a:srgbClr val="A5A5A5"/>
                </a:solidFill>
                <a:prstDash val="dash"/>
                <a:miter lim="800000"/>
                <a:headEnd type="none" w="sm" len="sm"/>
                <a:tailEnd type="none" w="sm" len="sm"/>
              </a:ln>
            </p:spPr>
          </p:cxnSp>
          <p:cxnSp>
            <p:nvCxnSpPr>
              <p:cNvPr id="175" name="Google Shape;175;p5"/>
              <p:cNvCxnSpPr/>
              <p:nvPr/>
            </p:nvCxnSpPr>
            <p:spPr>
              <a:xfrm rot="10800000">
                <a:off x="3791713" y="2006996"/>
                <a:ext cx="647155" cy="181488"/>
              </a:xfrm>
              <a:prstGeom prst="straightConnector1">
                <a:avLst/>
              </a:prstGeom>
              <a:noFill/>
              <a:ln w="9525" cap="flat" cmpd="sng">
                <a:solidFill>
                  <a:srgbClr val="A5A5A5"/>
                </a:solidFill>
                <a:prstDash val="dash"/>
                <a:miter lim="800000"/>
                <a:headEnd type="none" w="sm" len="sm"/>
                <a:tailEnd type="none" w="sm" len="sm"/>
              </a:ln>
            </p:spPr>
          </p:cxnSp>
          <p:cxnSp>
            <p:nvCxnSpPr>
              <p:cNvPr id="176" name="Google Shape;176;p5"/>
              <p:cNvCxnSpPr/>
              <p:nvPr/>
            </p:nvCxnSpPr>
            <p:spPr>
              <a:xfrm rot="10800000" flipH="1">
                <a:off x="3190783" y="2006997"/>
                <a:ext cx="600930" cy="596219"/>
              </a:xfrm>
              <a:prstGeom prst="straightConnector1">
                <a:avLst/>
              </a:prstGeom>
              <a:noFill/>
              <a:ln w="9525" cap="flat" cmpd="sng">
                <a:solidFill>
                  <a:srgbClr val="A5A5A5"/>
                </a:solidFill>
                <a:prstDash val="dash"/>
                <a:miter lim="800000"/>
                <a:headEnd type="none" w="sm" len="sm"/>
                <a:tailEnd type="none" w="sm" len="sm"/>
              </a:ln>
            </p:spPr>
          </p:cxnSp>
          <p:cxnSp>
            <p:nvCxnSpPr>
              <p:cNvPr id="177" name="Google Shape;177;p5"/>
              <p:cNvCxnSpPr/>
              <p:nvPr/>
            </p:nvCxnSpPr>
            <p:spPr>
              <a:xfrm rot="10800000" flipH="1">
                <a:off x="3190783" y="2784706"/>
                <a:ext cx="877797" cy="787330"/>
              </a:xfrm>
              <a:prstGeom prst="straightConnector1">
                <a:avLst/>
              </a:prstGeom>
              <a:noFill/>
              <a:ln w="9525" cap="flat" cmpd="sng">
                <a:solidFill>
                  <a:srgbClr val="A5A5A5"/>
                </a:solidFill>
                <a:prstDash val="dash"/>
                <a:miter lim="800000"/>
                <a:headEnd type="none" w="sm" len="sm"/>
                <a:tailEnd type="none" w="sm" len="sm"/>
              </a:ln>
            </p:spPr>
          </p:cxnSp>
          <p:cxnSp>
            <p:nvCxnSpPr>
              <p:cNvPr id="178" name="Google Shape;178;p5"/>
              <p:cNvCxnSpPr/>
              <p:nvPr/>
            </p:nvCxnSpPr>
            <p:spPr>
              <a:xfrm rot="10800000">
                <a:off x="3190783" y="2603217"/>
                <a:ext cx="877797" cy="181488"/>
              </a:xfrm>
              <a:prstGeom prst="straightConnector1">
                <a:avLst/>
              </a:prstGeom>
              <a:noFill/>
              <a:ln w="9525" cap="flat" cmpd="sng">
                <a:solidFill>
                  <a:srgbClr val="A5A5A5"/>
                </a:solidFill>
                <a:prstDash val="dash"/>
                <a:miter lim="800000"/>
                <a:headEnd type="none" w="sm" len="sm"/>
                <a:tailEnd type="none" w="sm" len="sm"/>
              </a:ln>
            </p:spPr>
          </p:cxnSp>
          <p:cxnSp>
            <p:nvCxnSpPr>
              <p:cNvPr id="179" name="Google Shape;179;p5"/>
              <p:cNvCxnSpPr/>
              <p:nvPr/>
            </p:nvCxnSpPr>
            <p:spPr>
              <a:xfrm rot="10800000">
                <a:off x="3791713" y="2006996"/>
                <a:ext cx="276867" cy="777708"/>
              </a:xfrm>
              <a:prstGeom prst="straightConnector1">
                <a:avLst/>
              </a:prstGeom>
              <a:noFill/>
              <a:ln w="9525" cap="flat" cmpd="sng">
                <a:solidFill>
                  <a:srgbClr val="A5A5A5"/>
                </a:solidFill>
                <a:prstDash val="dash"/>
                <a:miter lim="800000"/>
                <a:headEnd type="none" w="sm" len="sm"/>
                <a:tailEnd type="none" w="sm" len="sm"/>
              </a:ln>
            </p:spPr>
          </p:cxnSp>
          <p:cxnSp>
            <p:nvCxnSpPr>
              <p:cNvPr id="180" name="Google Shape;180;p5"/>
              <p:cNvCxnSpPr/>
              <p:nvPr/>
            </p:nvCxnSpPr>
            <p:spPr>
              <a:xfrm rot="10800000">
                <a:off x="3745723" y="1270388"/>
                <a:ext cx="11498" cy="236393"/>
              </a:xfrm>
              <a:prstGeom prst="straightConnector1">
                <a:avLst/>
              </a:prstGeom>
              <a:noFill/>
              <a:ln w="9525" cap="flat" cmpd="sng">
                <a:solidFill>
                  <a:schemeClr val="dk1"/>
                </a:solidFill>
                <a:prstDash val="solid"/>
                <a:miter lim="800000"/>
                <a:headEnd type="none" w="sm" len="sm"/>
                <a:tailEnd type="none" w="sm" len="sm"/>
              </a:ln>
            </p:spPr>
          </p:cxnSp>
          <p:cxnSp>
            <p:nvCxnSpPr>
              <p:cNvPr id="181" name="Google Shape;181;p5"/>
              <p:cNvCxnSpPr/>
              <p:nvPr/>
            </p:nvCxnSpPr>
            <p:spPr>
              <a:xfrm rot="10800000">
                <a:off x="3753680" y="1506780"/>
                <a:ext cx="269247" cy="149443"/>
              </a:xfrm>
              <a:prstGeom prst="straightConnector1">
                <a:avLst/>
              </a:prstGeom>
              <a:noFill/>
              <a:ln w="9525" cap="flat" cmpd="sng">
                <a:solidFill>
                  <a:schemeClr val="dk1"/>
                </a:solidFill>
                <a:prstDash val="solid"/>
                <a:miter lim="800000"/>
                <a:headEnd type="none" w="sm" len="sm"/>
                <a:tailEnd type="none" w="sm" len="sm"/>
              </a:ln>
            </p:spPr>
          </p:cxnSp>
          <p:cxnSp>
            <p:nvCxnSpPr>
              <p:cNvPr id="182" name="Google Shape;182;p5"/>
              <p:cNvCxnSpPr/>
              <p:nvPr/>
            </p:nvCxnSpPr>
            <p:spPr>
              <a:xfrm rot="10800000" flipH="1">
                <a:off x="3491248" y="1506780"/>
                <a:ext cx="265972" cy="131913"/>
              </a:xfrm>
              <a:prstGeom prst="straightConnector1">
                <a:avLst/>
              </a:prstGeom>
              <a:noFill/>
              <a:ln w="9525" cap="flat" cmpd="sng">
                <a:solidFill>
                  <a:schemeClr val="dk1"/>
                </a:solidFill>
                <a:prstDash val="solid"/>
                <a:miter lim="800000"/>
                <a:headEnd type="none" w="sm" len="sm"/>
                <a:tailEnd type="none" w="sm" len="sm"/>
              </a:ln>
            </p:spPr>
          </p:cxnSp>
          <p:cxnSp>
            <p:nvCxnSpPr>
              <p:cNvPr id="183" name="Google Shape;183;p5"/>
              <p:cNvCxnSpPr/>
              <p:nvPr/>
            </p:nvCxnSpPr>
            <p:spPr>
              <a:xfrm rot="10800000">
                <a:off x="4022926" y="1656224"/>
                <a:ext cx="138590" cy="184152"/>
              </a:xfrm>
              <a:prstGeom prst="straightConnector1">
                <a:avLst/>
              </a:prstGeom>
              <a:noFill/>
              <a:ln w="9525" cap="flat" cmpd="sng">
                <a:solidFill>
                  <a:schemeClr val="dk1"/>
                </a:solidFill>
                <a:prstDash val="solid"/>
                <a:miter lim="800000"/>
                <a:headEnd type="none" w="sm" len="sm"/>
                <a:tailEnd type="none" w="sm" len="sm"/>
              </a:ln>
            </p:spPr>
          </p:cxnSp>
          <p:cxnSp>
            <p:nvCxnSpPr>
              <p:cNvPr id="184" name="Google Shape;184;p5"/>
              <p:cNvCxnSpPr/>
              <p:nvPr/>
            </p:nvCxnSpPr>
            <p:spPr>
              <a:xfrm rot="10800000" flipH="1">
                <a:off x="4115291" y="1840375"/>
                <a:ext cx="46226" cy="257365"/>
              </a:xfrm>
              <a:prstGeom prst="straightConnector1">
                <a:avLst/>
              </a:prstGeom>
              <a:noFill/>
              <a:ln w="9525" cap="flat" cmpd="sng">
                <a:solidFill>
                  <a:schemeClr val="dk1"/>
                </a:solidFill>
                <a:prstDash val="solid"/>
                <a:miter lim="800000"/>
                <a:headEnd type="none" w="sm" len="sm"/>
                <a:tailEnd type="none" w="sm" len="sm"/>
              </a:ln>
            </p:spPr>
          </p:cxnSp>
          <p:cxnSp>
            <p:nvCxnSpPr>
              <p:cNvPr id="185" name="Google Shape;185;p5"/>
              <p:cNvCxnSpPr/>
              <p:nvPr/>
            </p:nvCxnSpPr>
            <p:spPr>
              <a:xfrm flipH="1">
                <a:off x="4161516" y="1734178"/>
                <a:ext cx="185316" cy="106198"/>
              </a:xfrm>
              <a:prstGeom prst="straightConnector1">
                <a:avLst/>
              </a:prstGeom>
              <a:noFill/>
              <a:ln w="9525" cap="flat" cmpd="sng">
                <a:solidFill>
                  <a:schemeClr val="dk1"/>
                </a:solidFill>
                <a:prstDash val="solid"/>
                <a:miter lim="800000"/>
                <a:headEnd type="none" w="sm" len="sm"/>
                <a:tailEnd type="none" w="sm" len="sm"/>
              </a:ln>
            </p:spPr>
          </p:cxnSp>
          <p:cxnSp>
            <p:nvCxnSpPr>
              <p:cNvPr id="186" name="Google Shape;186;p5"/>
              <p:cNvCxnSpPr/>
              <p:nvPr/>
            </p:nvCxnSpPr>
            <p:spPr>
              <a:xfrm flipH="1">
                <a:off x="4348693" y="1581501"/>
                <a:ext cx="367528" cy="149267"/>
              </a:xfrm>
              <a:prstGeom prst="straightConnector1">
                <a:avLst/>
              </a:prstGeom>
              <a:noFill/>
              <a:ln w="9525" cap="flat" cmpd="sng">
                <a:solidFill>
                  <a:schemeClr val="dk1"/>
                </a:solidFill>
                <a:prstDash val="solid"/>
                <a:miter lim="800000"/>
                <a:headEnd type="none" w="sm" len="sm"/>
                <a:tailEnd type="none" w="sm" len="sm"/>
              </a:ln>
            </p:spPr>
          </p:cxnSp>
          <p:cxnSp>
            <p:nvCxnSpPr>
              <p:cNvPr id="187" name="Google Shape;187;p5"/>
              <p:cNvCxnSpPr/>
              <p:nvPr/>
            </p:nvCxnSpPr>
            <p:spPr>
              <a:xfrm>
                <a:off x="4716222" y="1581501"/>
                <a:ext cx="254240" cy="166799"/>
              </a:xfrm>
              <a:prstGeom prst="straightConnector1">
                <a:avLst/>
              </a:prstGeom>
              <a:noFill/>
              <a:ln w="9525" cap="flat" cmpd="sng">
                <a:solidFill>
                  <a:schemeClr val="dk1"/>
                </a:solidFill>
                <a:prstDash val="solid"/>
                <a:miter lim="800000"/>
                <a:headEnd type="none" w="sm" len="sm"/>
                <a:tailEnd type="none" w="sm" len="sm"/>
              </a:ln>
            </p:spPr>
          </p:cxnSp>
          <p:cxnSp>
            <p:nvCxnSpPr>
              <p:cNvPr id="188" name="Google Shape;188;p5"/>
              <p:cNvCxnSpPr/>
              <p:nvPr/>
            </p:nvCxnSpPr>
            <p:spPr>
              <a:xfrm flipH="1">
                <a:off x="4716222" y="1270387"/>
                <a:ext cx="138677" cy="311114"/>
              </a:xfrm>
              <a:prstGeom prst="straightConnector1">
                <a:avLst/>
              </a:prstGeom>
              <a:noFill/>
              <a:ln w="9525" cap="flat" cmpd="sng">
                <a:solidFill>
                  <a:schemeClr val="dk1"/>
                </a:solidFill>
                <a:prstDash val="solid"/>
                <a:miter lim="800000"/>
                <a:headEnd type="none" w="sm" len="sm"/>
                <a:tailEnd type="none" w="sm" len="sm"/>
              </a:ln>
            </p:spPr>
          </p:cxnSp>
          <p:cxnSp>
            <p:nvCxnSpPr>
              <p:cNvPr id="189" name="Google Shape;189;p5"/>
              <p:cNvCxnSpPr/>
              <p:nvPr/>
            </p:nvCxnSpPr>
            <p:spPr>
              <a:xfrm>
                <a:off x="4970462" y="1748299"/>
                <a:ext cx="173223" cy="230192"/>
              </a:xfrm>
              <a:prstGeom prst="straightConnector1">
                <a:avLst/>
              </a:prstGeom>
              <a:noFill/>
              <a:ln w="9525" cap="flat" cmpd="sng">
                <a:solidFill>
                  <a:schemeClr val="dk1"/>
                </a:solidFill>
                <a:prstDash val="solid"/>
                <a:miter lim="800000"/>
                <a:headEnd type="none" w="sm" len="sm"/>
                <a:tailEnd type="none" w="sm" len="sm"/>
              </a:ln>
            </p:spPr>
          </p:cxnSp>
          <p:cxnSp>
            <p:nvCxnSpPr>
              <p:cNvPr id="190" name="Google Shape;190;p5"/>
              <p:cNvCxnSpPr/>
              <p:nvPr/>
            </p:nvCxnSpPr>
            <p:spPr>
              <a:xfrm flipH="1">
                <a:off x="5143686" y="1886413"/>
                <a:ext cx="358368" cy="92077"/>
              </a:xfrm>
              <a:prstGeom prst="straightConnector1">
                <a:avLst/>
              </a:prstGeom>
              <a:noFill/>
              <a:ln w="9525" cap="flat" cmpd="sng">
                <a:solidFill>
                  <a:schemeClr val="dk1"/>
                </a:solidFill>
                <a:prstDash val="solid"/>
                <a:miter lim="800000"/>
                <a:headEnd type="none" w="sm" len="sm"/>
                <a:tailEnd type="none" w="sm" len="sm"/>
              </a:ln>
            </p:spPr>
          </p:cxnSp>
          <p:cxnSp>
            <p:nvCxnSpPr>
              <p:cNvPr id="191" name="Google Shape;191;p5"/>
              <p:cNvCxnSpPr/>
              <p:nvPr/>
            </p:nvCxnSpPr>
            <p:spPr>
              <a:xfrm flipH="1">
                <a:off x="4947350" y="1978490"/>
                <a:ext cx="196336" cy="373793"/>
              </a:xfrm>
              <a:prstGeom prst="straightConnector1">
                <a:avLst/>
              </a:prstGeom>
              <a:noFill/>
              <a:ln w="9525" cap="flat" cmpd="sng">
                <a:solidFill>
                  <a:schemeClr val="dk1"/>
                </a:solidFill>
                <a:prstDash val="solid"/>
                <a:miter lim="800000"/>
                <a:headEnd type="none" w="sm" len="sm"/>
                <a:tailEnd type="none" w="sm" len="sm"/>
              </a:ln>
            </p:spPr>
          </p:cxnSp>
          <p:cxnSp>
            <p:nvCxnSpPr>
              <p:cNvPr id="192" name="Google Shape;192;p5"/>
              <p:cNvCxnSpPr/>
              <p:nvPr/>
            </p:nvCxnSpPr>
            <p:spPr>
              <a:xfrm flipH="1">
                <a:off x="4669996" y="2348773"/>
                <a:ext cx="277264" cy="148928"/>
              </a:xfrm>
              <a:prstGeom prst="straightConnector1">
                <a:avLst/>
              </a:prstGeom>
              <a:noFill/>
              <a:ln w="9525" cap="flat" cmpd="sng">
                <a:solidFill>
                  <a:schemeClr val="dk1"/>
                </a:solidFill>
                <a:prstDash val="solid"/>
                <a:miter lim="800000"/>
                <a:headEnd type="none" w="sm" len="sm"/>
                <a:tailEnd type="none" w="sm" len="sm"/>
              </a:ln>
            </p:spPr>
          </p:cxnSp>
          <p:cxnSp>
            <p:nvCxnSpPr>
              <p:cNvPr id="193" name="Google Shape;193;p5"/>
              <p:cNvCxnSpPr/>
              <p:nvPr/>
            </p:nvCxnSpPr>
            <p:spPr>
              <a:xfrm flipH="1">
                <a:off x="4103903" y="2097835"/>
                <a:ext cx="11683" cy="225939"/>
              </a:xfrm>
              <a:prstGeom prst="straightConnector1">
                <a:avLst/>
              </a:prstGeom>
              <a:noFill/>
              <a:ln w="9525" cap="flat" cmpd="sng">
                <a:solidFill>
                  <a:schemeClr val="dk1"/>
                </a:solidFill>
                <a:prstDash val="solid"/>
                <a:miter lim="800000"/>
                <a:headEnd type="none" w="sm" len="sm"/>
                <a:tailEnd type="none" w="sm" len="sm"/>
              </a:ln>
            </p:spPr>
          </p:cxnSp>
          <p:cxnSp>
            <p:nvCxnSpPr>
              <p:cNvPr id="194" name="Google Shape;194;p5"/>
              <p:cNvCxnSpPr/>
              <p:nvPr/>
            </p:nvCxnSpPr>
            <p:spPr>
              <a:xfrm>
                <a:off x="4669996" y="2497700"/>
                <a:ext cx="115321" cy="150629"/>
              </a:xfrm>
              <a:prstGeom prst="straightConnector1">
                <a:avLst/>
              </a:prstGeom>
              <a:noFill/>
              <a:ln w="9525" cap="flat" cmpd="sng">
                <a:solidFill>
                  <a:schemeClr val="dk1"/>
                </a:solidFill>
                <a:prstDash val="solid"/>
                <a:miter lim="800000"/>
                <a:headEnd type="none" w="sm" len="sm"/>
                <a:tailEnd type="none" w="sm" len="sm"/>
              </a:ln>
            </p:spPr>
          </p:cxnSp>
          <p:cxnSp>
            <p:nvCxnSpPr>
              <p:cNvPr id="195" name="Google Shape;195;p5"/>
              <p:cNvCxnSpPr/>
              <p:nvPr/>
            </p:nvCxnSpPr>
            <p:spPr>
              <a:xfrm rot="10800000">
                <a:off x="4253967" y="2483447"/>
                <a:ext cx="416029" cy="14253"/>
              </a:xfrm>
              <a:prstGeom prst="straightConnector1">
                <a:avLst/>
              </a:prstGeom>
              <a:noFill/>
              <a:ln w="9525" cap="flat" cmpd="sng">
                <a:solidFill>
                  <a:schemeClr val="dk1"/>
                </a:solidFill>
                <a:prstDash val="solid"/>
                <a:miter lim="800000"/>
                <a:headEnd type="none" w="sm" len="sm"/>
                <a:tailEnd type="none" w="sm" len="sm"/>
              </a:ln>
            </p:spPr>
          </p:cxnSp>
          <p:cxnSp>
            <p:nvCxnSpPr>
              <p:cNvPr id="196" name="Google Shape;196;p5"/>
              <p:cNvCxnSpPr/>
              <p:nvPr/>
            </p:nvCxnSpPr>
            <p:spPr>
              <a:xfrm rot="10800000">
                <a:off x="4103903" y="2323775"/>
                <a:ext cx="150271" cy="162819"/>
              </a:xfrm>
              <a:prstGeom prst="straightConnector1">
                <a:avLst/>
              </a:prstGeom>
              <a:noFill/>
              <a:ln w="9525" cap="flat" cmpd="sng">
                <a:solidFill>
                  <a:schemeClr val="dk1"/>
                </a:solidFill>
                <a:prstDash val="solid"/>
                <a:miter lim="800000"/>
                <a:headEnd type="none" w="sm" len="sm"/>
                <a:tailEnd type="none" w="sm" len="sm"/>
              </a:ln>
            </p:spPr>
          </p:cxnSp>
          <p:cxnSp>
            <p:nvCxnSpPr>
              <p:cNvPr id="197" name="Google Shape;197;p5"/>
              <p:cNvCxnSpPr/>
              <p:nvPr/>
            </p:nvCxnSpPr>
            <p:spPr>
              <a:xfrm flipH="1">
                <a:off x="3930147" y="2323775"/>
                <a:ext cx="173756" cy="68929"/>
              </a:xfrm>
              <a:prstGeom prst="straightConnector1">
                <a:avLst/>
              </a:prstGeom>
              <a:noFill/>
              <a:ln w="9525" cap="flat" cmpd="sng">
                <a:solidFill>
                  <a:schemeClr val="dk1"/>
                </a:solidFill>
                <a:prstDash val="solid"/>
                <a:miter lim="800000"/>
                <a:headEnd type="none" w="sm" len="sm"/>
                <a:tailEnd type="none" w="sm" len="sm"/>
              </a:ln>
            </p:spPr>
          </p:cxnSp>
          <p:cxnSp>
            <p:nvCxnSpPr>
              <p:cNvPr id="198" name="Google Shape;198;p5"/>
              <p:cNvCxnSpPr/>
              <p:nvPr/>
            </p:nvCxnSpPr>
            <p:spPr>
              <a:xfrm flipH="1">
                <a:off x="3699262" y="2391503"/>
                <a:ext cx="230886" cy="93406"/>
              </a:xfrm>
              <a:prstGeom prst="straightConnector1">
                <a:avLst/>
              </a:prstGeom>
              <a:noFill/>
              <a:ln w="9525" cap="flat" cmpd="sng">
                <a:solidFill>
                  <a:schemeClr val="dk1"/>
                </a:solidFill>
                <a:prstDash val="solid"/>
                <a:miter lim="800000"/>
                <a:headEnd type="none" w="sm" len="sm"/>
                <a:tailEnd type="none" w="sm" len="sm"/>
              </a:ln>
            </p:spPr>
          </p:cxnSp>
          <p:cxnSp>
            <p:nvCxnSpPr>
              <p:cNvPr id="199" name="Google Shape;199;p5"/>
              <p:cNvCxnSpPr/>
              <p:nvPr/>
            </p:nvCxnSpPr>
            <p:spPr>
              <a:xfrm flipH="1">
                <a:off x="3629681" y="2484909"/>
                <a:ext cx="69580" cy="209053"/>
              </a:xfrm>
              <a:prstGeom prst="straightConnector1">
                <a:avLst/>
              </a:prstGeom>
              <a:noFill/>
              <a:ln w="9525" cap="flat" cmpd="sng">
                <a:solidFill>
                  <a:schemeClr val="dk1"/>
                </a:solidFill>
                <a:prstDash val="solid"/>
                <a:miter lim="800000"/>
                <a:headEnd type="none" w="sm" len="sm"/>
                <a:tailEnd type="none" w="sm" len="sm"/>
              </a:ln>
            </p:spPr>
          </p:cxnSp>
          <p:cxnSp>
            <p:nvCxnSpPr>
              <p:cNvPr id="200" name="Google Shape;200;p5"/>
              <p:cNvCxnSpPr/>
              <p:nvPr/>
            </p:nvCxnSpPr>
            <p:spPr>
              <a:xfrm rot="10800000">
                <a:off x="3491250" y="2305108"/>
                <a:ext cx="208012" cy="178338"/>
              </a:xfrm>
              <a:prstGeom prst="straightConnector1">
                <a:avLst/>
              </a:prstGeom>
              <a:noFill/>
              <a:ln w="9525" cap="flat" cmpd="sng">
                <a:solidFill>
                  <a:schemeClr val="dk1"/>
                </a:solidFill>
                <a:prstDash val="solid"/>
                <a:miter lim="800000"/>
                <a:headEnd type="none" w="sm" len="sm"/>
                <a:tailEnd type="none" w="sm" len="sm"/>
              </a:ln>
            </p:spPr>
          </p:cxnSp>
          <p:cxnSp>
            <p:nvCxnSpPr>
              <p:cNvPr id="201" name="Google Shape;201;p5"/>
              <p:cNvCxnSpPr/>
              <p:nvPr/>
            </p:nvCxnSpPr>
            <p:spPr>
              <a:xfrm>
                <a:off x="3375684" y="1950755"/>
                <a:ext cx="115564" cy="354352"/>
              </a:xfrm>
              <a:prstGeom prst="straightConnector1">
                <a:avLst/>
              </a:prstGeom>
              <a:noFill/>
              <a:ln w="9525" cap="flat" cmpd="sng">
                <a:solidFill>
                  <a:schemeClr val="dk1"/>
                </a:solidFill>
                <a:prstDash val="solid"/>
                <a:miter lim="800000"/>
                <a:headEnd type="none" w="sm" len="sm"/>
                <a:tailEnd type="none" w="sm" len="sm"/>
              </a:ln>
            </p:spPr>
          </p:cxnSp>
          <p:cxnSp>
            <p:nvCxnSpPr>
              <p:cNvPr id="202" name="Google Shape;202;p5"/>
              <p:cNvCxnSpPr/>
              <p:nvPr/>
            </p:nvCxnSpPr>
            <p:spPr>
              <a:xfrm rot="10800000">
                <a:off x="3190785" y="1932453"/>
                <a:ext cx="184899" cy="18301"/>
              </a:xfrm>
              <a:prstGeom prst="straightConnector1">
                <a:avLst/>
              </a:prstGeom>
              <a:noFill/>
              <a:ln w="9525" cap="flat" cmpd="sng">
                <a:solidFill>
                  <a:schemeClr val="dk1"/>
                </a:solidFill>
                <a:prstDash val="solid"/>
                <a:miter lim="800000"/>
                <a:headEnd type="none" w="sm" len="sm"/>
                <a:tailEnd type="none" w="sm" len="sm"/>
              </a:ln>
            </p:spPr>
          </p:cxnSp>
          <p:cxnSp>
            <p:nvCxnSpPr>
              <p:cNvPr id="203" name="Google Shape;203;p5"/>
              <p:cNvCxnSpPr/>
              <p:nvPr/>
            </p:nvCxnSpPr>
            <p:spPr>
              <a:xfrm flipH="1">
                <a:off x="3375684" y="1638692"/>
                <a:ext cx="115564" cy="312062"/>
              </a:xfrm>
              <a:prstGeom prst="straightConnector1">
                <a:avLst/>
              </a:prstGeom>
              <a:noFill/>
              <a:ln w="9525" cap="flat" cmpd="sng">
                <a:solidFill>
                  <a:schemeClr val="dk1"/>
                </a:solidFill>
                <a:prstDash val="solid"/>
                <a:miter lim="800000"/>
                <a:headEnd type="none" w="sm" len="sm"/>
                <a:tailEnd type="none" w="sm" len="sm"/>
              </a:ln>
            </p:spPr>
          </p:cxnSp>
          <p:cxnSp>
            <p:nvCxnSpPr>
              <p:cNvPr id="204" name="Google Shape;204;p5"/>
              <p:cNvCxnSpPr/>
              <p:nvPr/>
            </p:nvCxnSpPr>
            <p:spPr>
              <a:xfrm>
                <a:off x="4785318" y="2650002"/>
                <a:ext cx="241" cy="315382"/>
              </a:xfrm>
              <a:prstGeom prst="straightConnector1">
                <a:avLst/>
              </a:prstGeom>
              <a:noFill/>
              <a:ln w="9525" cap="flat" cmpd="sng">
                <a:solidFill>
                  <a:schemeClr val="dk1"/>
                </a:solidFill>
                <a:prstDash val="solid"/>
                <a:miter lim="800000"/>
                <a:headEnd type="none" w="sm" len="sm"/>
                <a:tailEnd type="none" w="sm" len="sm"/>
              </a:ln>
            </p:spPr>
          </p:cxnSp>
          <p:cxnSp>
            <p:nvCxnSpPr>
              <p:cNvPr id="205" name="Google Shape;205;p5"/>
              <p:cNvCxnSpPr/>
              <p:nvPr/>
            </p:nvCxnSpPr>
            <p:spPr>
              <a:xfrm rot="10800000">
                <a:off x="4785561" y="2965383"/>
                <a:ext cx="358127" cy="76613"/>
              </a:xfrm>
              <a:prstGeom prst="straightConnector1">
                <a:avLst/>
              </a:prstGeom>
              <a:noFill/>
              <a:ln w="9525" cap="flat" cmpd="sng">
                <a:solidFill>
                  <a:schemeClr val="dk1"/>
                </a:solidFill>
                <a:prstDash val="solid"/>
                <a:miter lim="800000"/>
                <a:headEnd type="none" w="sm" len="sm"/>
                <a:tailEnd type="none" w="sm" len="sm"/>
              </a:ln>
            </p:spPr>
          </p:cxnSp>
          <p:cxnSp>
            <p:nvCxnSpPr>
              <p:cNvPr id="206" name="Google Shape;206;p5"/>
              <p:cNvCxnSpPr/>
              <p:nvPr/>
            </p:nvCxnSpPr>
            <p:spPr>
              <a:xfrm flipH="1">
                <a:off x="4426950" y="2965383"/>
                <a:ext cx="358611" cy="212988"/>
              </a:xfrm>
              <a:prstGeom prst="straightConnector1">
                <a:avLst/>
              </a:prstGeom>
              <a:noFill/>
              <a:ln w="9525" cap="flat" cmpd="sng">
                <a:solidFill>
                  <a:schemeClr val="dk1"/>
                </a:solidFill>
                <a:prstDash val="solid"/>
                <a:miter lim="800000"/>
                <a:headEnd type="none" w="sm" len="sm"/>
                <a:tailEnd type="none" w="sm" len="sm"/>
              </a:ln>
            </p:spPr>
          </p:cxnSp>
          <p:cxnSp>
            <p:nvCxnSpPr>
              <p:cNvPr id="207" name="Google Shape;207;p5"/>
              <p:cNvCxnSpPr/>
              <p:nvPr/>
            </p:nvCxnSpPr>
            <p:spPr>
              <a:xfrm flipH="1">
                <a:off x="4048272" y="3178371"/>
                <a:ext cx="378677" cy="135223"/>
              </a:xfrm>
              <a:prstGeom prst="straightConnector1">
                <a:avLst/>
              </a:prstGeom>
              <a:noFill/>
              <a:ln w="9525" cap="flat" cmpd="sng">
                <a:solidFill>
                  <a:schemeClr val="dk1"/>
                </a:solidFill>
                <a:prstDash val="solid"/>
                <a:miter lim="800000"/>
                <a:headEnd type="none" w="sm" len="sm"/>
                <a:tailEnd type="none" w="sm" len="sm"/>
              </a:ln>
            </p:spPr>
          </p:cxnSp>
          <p:cxnSp>
            <p:nvCxnSpPr>
              <p:cNvPr id="208" name="Google Shape;208;p5"/>
              <p:cNvCxnSpPr/>
              <p:nvPr/>
            </p:nvCxnSpPr>
            <p:spPr>
              <a:xfrm rot="10800000">
                <a:off x="3653038" y="3149864"/>
                <a:ext cx="395236" cy="163730"/>
              </a:xfrm>
              <a:prstGeom prst="straightConnector1">
                <a:avLst/>
              </a:prstGeom>
              <a:noFill/>
              <a:ln w="9525" cap="flat" cmpd="sng">
                <a:solidFill>
                  <a:schemeClr val="dk1"/>
                </a:solidFill>
                <a:prstDash val="solid"/>
                <a:miter lim="800000"/>
                <a:headEnd type="none" w="sm" len="sm"/>
                <a:tailEnd type="none" w="sm" len="sm"/>
              </a:ln>
            </p:spPr>
          </p:cxnSp>
          <p:cxnSp>
            <p:nvCxnSpPr>
              <p:cNvPr id="209" name="Google Shape;209;p5"/>
              <p:cNvCxnSpPr/>
              <p:nvPr/>
            </p:nvCxnSpPr>
            <p:spPr>
              <a:xfrm>
                <a:off x="3491248" y="2965383"/>
                <a:ext cx="161790" cy="189329"/>
              </a:xfrm>
              <a:prstGeom prst="straightConnector1">
                <a:avLst/>
              </a:prstGeom>
              <a:noFill/>
              <a:ln w="9525" cap="flat" cmpd="sng">
                <a:solidFill>
                  <a:schemeClr val="dk1"/>
                </a:solidFill>
                <a:prstDash val="solid"/>
                <a:miter lim="800000"/>
                <a:headEnd type="none" w="sm" len="sm"/>
                <a:tailEnd type="none" w="sm" len="sm"/>
              </a:ln>
            </p:spPr>
          </p:cxnSp>
          <p:cxnSp>
            <p:nvCxnSpPr>
              <p:cNvPr id="210" name="Google Shape;210;p5"/>
              <p:cNvCxnSpPr/>
              <p:nvPr/>
            </p:nvCxnSpPr>
            <p:spPr>
              <a:xfrm flipH="1">
                <a:off x="3491248" y="2687701"/>
                <a:ext cx="140498" cy="277682"/>
              </a:xfrm>
              <a:prstGeom prst="straightConnector1">
                <a:avLst/>
              </a:prstGeom>
              <a:noFill/>
              <a:ln w="9525" cap="flat" cmpd="sng">
                <a:solidFill>
                  <a:schemeClr val="dk1"/>
                </a:solidFill>
                <a:prstDash val="solid"/>
                <a:miter lim="800000"/>
                <a:headEnd type="none" w="sm" len="sm"/>
                <a:tailEnd type="none" w="sm" len="sm"/>
              </a:ln>
            </p:spPr>
          </p:cxnSp>
          <p:cxnSp>
            <p:nvCxnSpPr>
              <p:cNvPr id="211" name="Google Shape;211;p5"/>
              <p:cNvCxnSpPr/>
              <p:nvPr/>
            </p:nvCxnSpPr>
            <p:spPr>
              <a:xfrm flipH="1">
                <a:off x="3188760" y="2965383"/>
                <a:ext cx="304071" cy="76613"/>
              </a:xfrm>
              <a:prstGeom prst="straightConnector1">
                <a:avLst/>
              </a:prstGeom>
              <a:noFill/>
              <a:ln w="9525" cap="flat" cmpd="sng">
                <a:solidFill>
                  <a:schemeClr val="dk1"/>
                </a:solidFill>
                <a:prstDash val="solid"/>
                <a:miter lim="800000"/>
                <a:headEnd type="none" w="sm" len="sm"/>
                <a:tailEnd type="none" w="sm" len="sm"/>
              </a:ln>
            </p:spPr>
          </p:cxnSp>
          <p:cxnSp>
            <p:nvCxnSpPr>
              <p:cNvPr id="212" name="Google Shape;212;p5"/>
              <p:cNvCxnSpPr/>
              <p:nvPr/>
            </p:nvCxnSpPr>
            <p:spPr>
              <a:xfrm>
                <a:off x="5143686" y="3048038"/>
                <a:ext cx="127241" cy="173480"/>
              </a:xfrm>
              <a:prstGeom prst="straightConnector1">
                <a:avLst/>
              </a:prstGeom>
              <a:noFill/>
              <a:ln w="9525" cap="flat" cmpd="sng">
                <a:solidFill>
                  <a:schemeClr val="dk1"/>
                </a:solidFill>
                <a:prstDash val="solid"/>
                <a:miter lim="800000"/>
                <a:headEnd type="none" w="sm" len="sm"/>
                <a:tailEnd type="none" w="sm" len="sm"/>
              </a:ln>
            </p:spPr>
          </p:cxnSp>
          <p:cxnSp>
            <p:nvCxnSpPr>
              <p:cNvPr id="213" name="Google Shape;213;p5"/>
              <p:cNvCxnSpPr/>
              <p:nvPr/>
            </p:nvCxnSpPr>
            <p:spPr>
              <a:xfrm flipH="1">
                <a:off x="5270927" y="3041996"/>
                <a:ext cx="230381" cy="179523"/>
              </a:xfrm>
              <a:prstGeom prst="straightConnector1">
                <a:avLst/>
              </a:prstGeom>
              <a:noFill/>
              <a:ln w="9525" cap="flat" cmpd="sng">
                <a:solidFill>
                  <a:schemeClr val="dk1"/>
                </a:solidFill>
                <a:prstDash val="solid"/>
                <a:miter lim="800000"/>
                <a:headEnd type="none" w="sm" len="sm"/>
                <a:tailEnd type="none" w="sm" len="sm"/>
              </a:ln>
            </p:spPr>
          </p:cxnSp>
          <p:cxnSp>
            <p:nvCxnSpPr>
              <p:cNvPr id="214" name="Google Shape;214;p5"/>
              <p:cNvCxnSpPr/>
              <p:nvPr/>
            </p:nvCxnSpPr>
            <p:spPr>
              <a:xfrm flipH="1">
                <a:off x="5143434" y="3221518"/>
                <a:ext cx="127492" cy="347891"/>
              </a:xfrm>
              <a:prstGeom prst="straightConnector1">
                <a:avLst/>
              </a:prstGeom>
              <a:noFill/>
              <a:ln w="9525" cap="flat" cmpd="sng">
                <a:solidFill>
                  <a:schemeClr val="dk1"/>
                </a:solidFill>
                <a:prstDash val="solid"/>
                <a:miter lim="800000"/>
                <a:headEnd type="none" w="sm" len="sm"/>
                <a:tailEnd type="none" w="sm" len="sm"/>
              </a:ln>
            </p:spPr>
          </p:cxnSp>
          <p:sp>
            <p:nvSpPr>
              <p:cNvPr id="215" name="Google Shape;215;p5"/>
              <p:cNvSpPr/>
              <p:nvPr/>
            </p:nvSpPr>
            <p:spPr>
              <a:xfrm>
                <a:off x="4768044" y="3556616"/>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16" name="Google Shape;216;p5"/>
              <p:cNvSpPr/>
              <p:nvPr/>
            </p:nvSpPr>
            <p:spPr>
              <a:xfrm>
                <a:off x="4044139" y="2755803"/>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17" name="Google Shape;217;p5"/>
              <p:cNvSpPr/>
              <p:nvPr/>
            </p:nvSpPr>
            <p:spPr>
              <a:xfrm>
                <a:off x="3168912" y="3552638"/>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18" name="Google Shape;218;p5"/>
              <p:cNvSpPr/>
              <p:nvPr/>
            </p:nvSpPr>
            <p:spPr>
              <a:xfrm>
                <a:off x="3166118" y="2569926"/>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19" name="Google Shape;219;p5"/>
              <p:cNvSpPr/>
              <p:nvPr/>
            </p:nvSpPr>
            <p:spPr>
              <a:xfrm>
                <a:off x="3760665" y="1971697"/>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0" name="Google Shape;220;p5"/>
              <p:cNvSpPr/>
              <p:nvPr/>
            </p:nvSpPr>
            <p:spPr>
              <a:xfrm>
                <a:off x="4425676" y="2171062"/>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1" name="Google Shape;221;p5"/>
              <p:cNvSpPr/>
              <p:nvPr/>
            </p:nvSpPr>
            <p:spPr>
              <a:xfrm>
                <a:off x="3164084" y="1256564"/>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2" name="Google Shape;222;p5"/>
              <p:cNvSpPr/>
              <p:nvPr/>
            </p:nvSpPr>
            <p:spPr>
              <a:xfrm>
                <a:off x="4236304" y="1257569"/>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3" name="Google Shape;223;p5"/>
              <p:cNvSpPr/>
              <p:nvPr/>
            </p:nvSpPr>
            <p:spPr>
              <a:xfrm>
                <a:off x="5455732" y="1257995"/>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4" name="Google Shape;224;p5"/>
              <p:cNvSpPr/>
              <p:nvPr/>
            </p:nvSpPr>
            <p:spPr>
              <a:xfrm>
                <a:off x="5461304" y="2484314"/>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5" name="Google Shape;225;p5"/>
              <p:cNvSpPr/>
              <p:nvPr/>
            </p:nvSpPr>
            <p:spPr>
              <a:xfrm>
                <a:off x="5467911" y="3539479"/>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grpSp>
        <p:nvGrpSpPr>
          <p:cNvPr id="227" name="Google Shape;227;p5"/>
          <p:cNvGrpSpPr/>
          <p:nvPr/>
        </p:nvGrpSpPr>
        <p:grpSpPr>
          <a:xfrm>
            <a:off x="1096259" y="2082219"/>
            <a:ext cx="2368333" cy="2364297"/>
            <a:chOff x="395536" y="1252183"/>
            <a:chExt cx="2368333" cy="2364297"/>
          </a:xfrm>
        </p:grpSpPr>
        <p:sp>
          <p:nvSpPr>
            <p:cNvPr id="228" name="Google Shape;228;p5"/>
            <p:cNvSpPr/>
            <p:nvPr/>
          </p:nvSpPr>
          <p:spPr>
            <a:xfrm>
              <a:off x="424509" y="1271403"/>
              <a:ext cx="2311271" cy="230165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29" name="Google Shape;229;p5"/>
            <p:cNvSpPr/>
            <p:nvPr/>
          </p:nvSpPr>
          <p:spPr>
            <a:xfrm>
              <a:off x="1999496" y="3552235"/>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0" name="Google Shape;230;p5"/>
            <p:cNvSpPr/>
            <p:nvPr/>
          </p:nvSpPr>
          <p:spPr>
            <a:xfrm>
              <a:off x="1275591" y="2751422"/>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1" name="Google Shape;231;p5"/>
            <p:cNvSpPr/>
            <p:nvPr/>
          </p:nvSpPr>
          <p:spPr>
            <a:xfrm>
              <a:off x="400364" y="3548257"/>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2" name="Google Shape;232;p5"/>
            <p:cNvSpPr/>
            <p:nvPr/>
          </p:nvSpPr>
          <p:spPr>
            <a:xfrm>
              <a:off x="397570" y="2565545"/>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3" name="Google Shape;233;p5"/>
            <p:cNvSpPr/>
            <p:nvPr/>
          </p:nvSpPr>
          <p:spPr>
            <a:xfrm>
              <a:off x="992117" y="1967316"/>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4" name="Google Shape;234;p5"/>
            <p:cNvSpPr/>
            <p:nvPr/>
          </p:nvSpPr>
          <p:spPr>
            <a:xfrm>
              <a:off x="1657128" y="2166681"/>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5" name="Google Shape;235;p5"/>
            <p:cNvSpPr/>
            <p:nvPr/>
          </p:nvSpPr>
          <p:spPr>
            <a:xfrm>
              <a:off x="395536" y="1252183"/>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6" name="Google Shape;236;p5"/>
            <p:cNvSpPr/>
            <p:nvPr/>
          </p:nvSpPr>
          <p:spPr>
            <a:xfrm>
              <a:off x="1467756" y="1253188"/>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7" name="Google Shape;237;p5"/>
            <p:cNvSpPr/>
            <p:nvPr/>
          </p:nvSpPr>
          <p:spPr>
            <a:xfrm>
              <a:off x="2687184" y="1253614"/>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8" name="Google Shape;238;p5"/>
            <p:cNvSpPr/>
            <p:nvPr/>
          </p:nvSpPr>
          <p:spPr>
            <a:xfrm>
              <a:off x="2692756" y="2479933"/>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9" name="Google Shape;239;p5"/>
            <p:cNvSpPr/>
            <p:nvPr/>
          </p:nvSpPr>
          <p:spPr>
            <a:xfrm>
              <a:off x="2699363" y="3535098"/>
              <a:ext cx="64506" cy="6424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40" name="Google Shape;240;p5"/>
            <p:cNvSpPr txBox="1"/>
            <p:nvPr/>
          </p:nvSpPr>
          <p:spPr>
            <a:xfrm>
              <a:off x="1179382" y="2881242"/>
              <a:ext cx="542251" cy="40011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grpSp>
        <p:nvGrpSpPr>
          <p:cNvPr id="241" name="Google Shape;241;p5"/>
          <p:cNvGrpSpPr/>
          <p:nvPr/>
        </p:nvGrpSpPr>
        <p:grpSpPr>
          <a:xfrm>
            <a:off x="7915531" y="2052500"/>
            <a:ext cx="2386919" cy="2365441"/>
            <a:chOff x="6259326" y="1251039"/>
            <a:chExt cx="2386919" cy="2365441"/>
          </a:xfrm>
        </p:grpSpPr>
        <p:sp>
          <p:nvSpPr>
            <p:cNvPr id="242" name="Google Shape;242;p5"/>
            <p:cNvSpPr/>
            <p:nvPr/>
          </p:nvSpPr>
          <p:spPr>
            <a:xfrm>
              <a:off x="6279961" y="1286171"/>
              <a:ext cx="2322110" cy="2286359"/>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43" name="Google Shape;243;p5"/>
            <p:cNvCxnSpPr/>
            <p:nvPr/>
          </p:nvCxnSpPr>
          <p:spPr>
            <a:xfrm rot="10800000" flipH="1">
              <a:off x="7533900" y="1292946"/>
              <a:ext cx="1068170" cy="907870"/>
            </a:xfrm>
            <a:prstGeom prst="straightConnector1">
              <a:avLst/>
            </a:prstGeom>
            <a:noFill/>
            <a:ln w="9525" cap="flat" cmpd="sng">
              <a:solidFill>
                <a:schemeClr val="dk1"/>
              </a:solidFill>
              <a:prstDash val="solid"/>
              <a:miter lim="800000"/>
              <a:headEnd type="none" w="sm" len="sm"/>
              <a:tailEnd type="none" w="sm" len="sm"/>
            </a:ln>
          </p:spPr>
        </p:cxnSp>
        <p:cxnSp>
          <p:nvCxnSpPr>
            <p:cNvPr id="244" name="Google Shape;244;p5"/>
            <p:cNvCxnSpPr/>
            <p:nvPr/>
          </p:nvCxnSpPr>
          <p:spPr>
            <a:xfrm>
              <a:off x="7534732" y="2200817"/>
              <a:ext cx="1067338" cy="320125"/>
            </a:xfrm>
            <a:prstGeom prst="straightConnector1">
              <a:avLst/>
            </a:prstGeom>
            <a:noFill/>
            <a:ln w="9525" cap="flat" cmpd="sng">
              <a:solidFill>
                <a:schemeClr val="dk1"/>
              </a:solidFill>
              <a:prstDash val="solid"/>
              <a:miter lim="800000"/>
              <a:headEnd type="none" w="sm" len="sm"/>
              <a:tailEnd type="none" w="sm" len="sm"/>
            </a:ln>
          </p:spPr>
        </p:cxnSp>
        <p:cxnSp>
          <p:nvCxnSpPr>
            <p:cNvPr id="245" name="Google Shape;245;p5"/>
            <p:cNvCxnSpPr/>
            <p:nvPr/>
          </p:nvCxnSpPr>
          <p:spPr>
            <a:xfrm rot="10800000">
              <a:off x="7348131" y="1286171"/>
              <a:ext cx="186602" cy="914645"/>
            </a:xfrm>
            <a:prstGeom prst="straightConnector1">
              <a:avLst/>
            </a:prstGeom>
            <a:noFill/>
            <a:ln w="9525" cap="flat" cmpd="sng">
              <a:solidFill>
                <a:schemeClr val="dk1"/>
              </a:solidFill>
              <a:prstDash val="solid"/>
              <a:miter lim="800000"/>
              <a:headEnd type="none" w="sm" len="sm"/>
              <a:tailEnd type="none" w="sm" len="sm"/>
            </a:ln>
          </p:spPr>
        </p:cxnSp>
        <p:cxnSp>
          <p:nvCxnSpPr>
            <p:cNvPr id="246" name="Google Shape;246;p5"/>
            <p:cNvCxnSpPr/>
            <p:nvPr/>
          </p:nvCxnSpPr>
          <p:spPr>
            <a:xfrm rot="10800000" flipH="1">
              <a:off x="7161875" y="2198171"/>
              <a:ext cx="372858" cy="592259"/>
            </a:xfrm>
            <a:prstGeom prst="straightConnector1">
              <a:avLst/>
            </a:prstGeom>
            <a:noFill/>
            <a:ln w="9525" cap="flat" cmpd="sng">
              <a:solidFill>
                <a:schemeClr val="dk1"/>
              </a:solidFill>
              <a:prstDash val="solid"/>
              <a:miter lim="800000"/>
              <a:headEnd type="none" w="sm" len="sm"/>
              <a:tailEnd type="none" w="sm" len="sm"/>
            </a:ln>
          </p:spPr>
        </p:cxnSp>
        <p:cxnSp>
          <p:nvCxnSpPr>
            <p:cNvPr id="247" name="Google Shape;247;p5"/>
            <p:cNvCxnSpPr/>
            <p:nvPr/>
          </p:nvCxnSpPr>
          <p:spPr>
            <a:xfrm rot="10800000" flipH="1">
              <a:off x="7161875" y="2519489"/>
              <a:ext cx="1440195" cy="270939"/>
            </a:xfrm>
            <a:prstGeom prst="straightConnector1">
              <a:avLst/>
            </a:prstGeom>
            <a:noFill/>
            <a:ln w="9525" cap="flat" cmpd="sng">
              <a:solidFill>
                <a:schemeClr val="dk1"/>
              </a:solidFill>
              <a:prstDash val="solid"/>
              <a:miter lim="800000"/>
              <a:headEnd type="none" w="sm" len="sm"/>
              <a:tailEnd type="none" w="sm" len="sm"/>
            </a:ln>
          </p:spPr>
        </p:cxnSp>
        <p:cxnSp>
          <p:nvCxnSpPr>
            <p:cNvPr id="248" name="Google Shape;248;p5"/>
            <p:cNvCxnSpPr/>
            <p:nvPr/>
          </p:nvCxnSpPr>
          <p:spPr>
            <a:xfrm rot="10800000" flipH="1">
              <a:off x="7881972" y="2519490"/>
              <a:ext cx="720098" cy="1053040"/>
            </a:xfrm>
            <a:prstGeom prst="straightConnector1">
              <a:avLst/>
            </a:prstGeom>
            <a:noFill/>
            <a:ln w="9525" cap="flat" cmpd="sng">
              <a:solidFill>
                <a:schemeClr val="dk1"/>
              </a:solidFill>
              <a:prstDash val="solid"/>
              <a:miter lim="800000"/>
              <a:headEnd type="none" w="sm" len="sm"/>
              <a:tailEnd type="none" w="sm" len="sm"/>
            </a:ln>
          </p:spPr>
        </p:cxnSp>
        <p:cxnSp>
          <p:nvCxnSpPr>
            <p:cNvPr id="249" name="Google Shape;249;p5"/>
            <p:cNvCxnSpPr/>
            <p:nvPr/>
          </p:nvCxnSpPr>
          <p:spPr>
            <a:xfrm rot="10800000" flipH="1">
              <a:off x="6883709" y="1286172"/>
              <a:ext cx="464594" cy="731715"/>
            </a:xfrm>
            <a:prstGeom prst="straightConnector1">
              <a:avLst/>
            </a:prstGeom>
            <a:noFill/>
            <a:ln w="9525" cap="flat" cmpd="sng">
              <a:solidFill>
                <a:schemeClr val="dk1"/>
              </a:solidFill>
              <a:prstDash val="solid"/>
              <a:miter lim="800000"/>
              <a:headEnd type="none" w="sm" len="sm"/>
              <a:tailEnd type="none" w="sm" len="sm"/>
            </a:ln>
          </p:spPr>
        </p:cxnSp>
        <p:cxnSp>
          <p:nvCxnSpPr>
            <p:cNvPr id="250" name="Google Shape;250;p5"/>
            <p:cNvCxnSpPr/>
            <p:nvPr/>
          </p:nvCxnSpPr>
          <p:spPr>
            <a:xfrm rot="10800000">
              <a:off x="6279962" y="1286171"/>
              <a:ext cx="603748" cy="731716"/>
            </a:xfrm>
            <a:prstGeom prst="straightConnector1">
              <a:avLst/>
            </a:prstGeom>
            <a:noFill/>
            <a:ln w="9525" cap="flat" cmpd="sng">
              <a:solidFill>
                <a:schemeClr val="dk1"/>
              </a:solidFill>
              <a:prstDash val="solid"/>
              <a:miter lim="800000"/>
              <a:headEnd type="none" w="sm" len="sm"/>
              <a:tailEnd type="none" w="sm" len="sm"/>
            </a:ln>
          </p:spPr>
        </p:cxnSp>
        <p:cxnSp>
          <p:nvCxnSpPr>
            <p:cNvPr id="251" name="Google Shape;251;p5"/>
            <p:cNvCxnSpPr/>
            <p:nvPr/>
          </p:nvCxnSpPr>
          <p:spPr>
            <a:xfrm rot="10800000">
              <a:off x="7161875" y="2790430"/>
              <a:ext cx="720098" cy="782100"/>
            </a:xfrm>
            <a:prstGeom prst="straightConnector1">
              <a:avLst/>
            </a:prstGeom>
            <a:noFill/>
            <a:ln w="9525" cap="flat" cmpd="sng">
              <a:solidFill>
                <a:schemeClr val="dk1"/>
              </a:solidFill>
              <a:prstDash val="solid"/>
              <a:miter lim="800000"/>
              <a:headEnd type="none" w="sm" len="sm"/>
              <a:tailEnd type="none" w="sm" len="sm"/>
            </a:ln>
          </p:spPr>
        </p:cxnSp>
        <p:cxnSp>
          <p:nvCxnSpPr>
            <p:cNvPr id="252" name="Google Shape;252;p5"/>
            <p:cNvCxnSpPr/>
            <p:nvPr/>
          </p:nvCxnSpPr>
          <p:spPr>
            <a:xfrm rot="10800000">
              <a:off x="6883710" y="2017887"/>
              <a:ext cx="650190" cy="180283"/>
            </a:xfrm>
            <a:prstGeom prst="straightConnector1">
              <a:avLst/>
            </a:prstGeom>
            <a:noFill/>
            <a:ln w="9525" cap="flat" cmpd="sng">
              <a:solidFill>
                <a:schemeClr val="dk1"/>
              </a:solidFill>
              <a:prstDash val="solid"/>
              <a:miter lim="800000"/>
              <a:headEnd type="none" w="sm" len="sm"/>
              <a:tailEnd type="none" w="sm" len="sm"/>
            </a:ln>
          </p:spPr>
        </p:cxnSp>
        <p:cxnSp>
          <p:nvCxnSpPr>
            <p:cNvPr id="253" name="Google Shape;253;p5"/>
            <p:cNvCxnSpPr/>
            <p:nvPr/>
          </p:nvCxnSpPr>
          <p:spPr>
            <a:xfrm rot="10800000" flipH="1">
              <a:off x="6279962" y="2017888"/>
              <a:ext cx="603749" cy="592258"/>
            </a:xfrm>
            <a:prstGeom prst="straightConnector1">
              <a:avLst/>
            </a:prstGeom>
            <a:noFill/>
            <a:ln w="9525" cap="flat" cmpd="sng">
              <a:solidFill>
                <a:schemeClr val="dk1"/>
              </a:solidFill>
              <a:prstDash val="solid"/>
              <a:miter lim="800000"/>
              <a:headEnd type="none" w="sm" len="sm"/>
              <a:tailEnd type="none" w="sm" len="sm"/>
            </a:ln>
          </p:spPr>
        </p:cxnSp>
        <p:cxnSp>
          <p:nvCxnSpPr>
            <p:cNvPr id="254" name="Google Shape;254;p5"/>
            <p:cNvCxnSpPr/>
            <p:nvPr/>
          </p:nvCxnSpPr>
          <p:spPr>
            <a:xfrm rot="10800000" flipH="1">
              <a:off x="6279962" y="2790431"/>
              <a:ext cx="881914" cy="782099"/>
            </a:xfrm>
            <a:prstGeom prst="straightConnector1">
              <a:avLst/>
            </a:prstGeom>
            <a:noFill/>
            <a:ln w="9525" cap="flat" cmpd="sng">
              <a:solidFill>
                <a:schemeClr val="dk1"/>
              </a:solidFill>
              <a:prstDash val="solid"/>
              <a:miter lim="800000"/>
              <a:headEnd type="none" w="sm" len="sm"/>
              <a:tailEnd type="none" w="sm" len="sm"/>
            </a:ln>
          </p:spPr>
        </p:cxnSp>
        <p:cxnSp>
          <p:nvCxnSpPr>
            <p:cNvPr id="255" name="Google Shape;255;p5"/>
            <p:cNvCxnSpPr/>
            <p:nvPr/>
          </p:nvCxnSpPr>
          <p:spPr>
            <a:xfrm rot="10800000">
              <a:off x="6279962" y="2610147"/>
              <a:ext cx="881914" cy="180283"/>
            </a:xfrm>
            <a:prstGeom prst="straightConnector1">
              <a:avLst/>
            </a:prstGeom>
            <a:noFill/>
            <a:ln w="9525" cap="flat" cmpd="sng">
              <a:solidFill>
                <a:schemeClr val="dk1"/>
              </a:solidFill>
              <a:prstDash val="solid"/>
              <a:miter lim="800000"/>
              <a:headEnd type="none" w="sm" len="sm"/>
              <a:tailEnd type="none" w="sm" len="sm"/>
            </a:ln>
          </p:spPr>
        </p:cxnSp>
        <p:cxnSp>
          <p:nvCxnSpPr>
            <p:cNvPr id="256" name="Google Shape;256;p5"/>
            <p:cNvCxnSpPr/>
            <p:nvPr/>
          </p:nvCxnSpPr>
          <p:spPr>
            <a:xfrm rot="10800000">
              <a:off x="6883710" y="2017887"/>
              <a:ext cx="278165" cy="772541"/>
            </a:xfrm>
            <a:prstGeom prst="straightConnector1">
              <a:avLst/>
            </a:prstGeom>
            <a:noFill/>
            <a:ln w="9525" cap="flat" cmpd="sng">
              <a:solidFill>
                <a:schemeClr val="dk1"/>
              </a:solidFill>
              <a:prstDash val="solid"/>
              <a:miter lim="800000"/>
              <a:headEnd type="none" w="sm" len="sm"/>
              <a:tailEnd type="none" w="sm" len="sm"/>
            </a:ln>
          </p:spPr>
        </p:cxnSp>
        <p:sp>
          <p:nvSpPr>
            <p:cNvPr id="257" name="Google Shape;257;p5"/>
            <p:cNvSpPr/>
            <p:nvPr/>
          </p:nvSpPr>
          <p:spPr>
            <a:xfrm>
              <a:off x="6263578" y="3542512"/>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p5"/>
            <p:cNvSpPr/>
            <p:nvPr/>
          </p:nvSpPr>
          <p:spPr>
            <a:xfrm>
              <a:off x="6259326" y="2585600"/>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9" name="Google Shape;259;p5"/>
            <p:cNvSpPr/>
            <p:nvPr/>
          </p:nvSpPr>
          <p:spPr>
            <a:xfrm>
              <a:off x="6861513" y="1987572"/>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5"/>
            <p:cNvSpPr/>
            <p:nvPr/>
          </p:nvSpPr>
          <p:spPr>
            <a:xfrm>
              <a:off x="7499262" y="2166006"/>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 name="Google Shape;261;p5"/>
            <p:cNvSpPr/>
            <p:nvPr/>
          </p:nvSpPr>
          <p:spPr>
            <a:xfrm>
              <a:off x="6263155" y="1266884"/>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 name="Google Shape;262;p5"/>
            <p:cNvSpPr/>
            <p:nvPr/>
          </p:nvSpPr>
          <p:spPr>
            <a:xfrm>
              <a:off x="7319469" y="1251039"/>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3" name="Google Shape;263;p5"/>
            <p:cNvSpPr/>
            <p:nvPr/>
          </p:nvSpPr>
          <p:spPr>
            <a:xfrm>
              <a:off x="8560776" y="1260348"/>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5"/>
            <p:cNvSpPr/>
            <p:nvPr/>
          </p:nvSpPr>
          <p:spPr>
            <a:xfrm>
              <a:off x="8581436" y="3546698"/>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65" name="Google Shape;265;p5"/>
            <p:cNvCxnSpPr/>
            <p:nvPr/>
          </p:nvCxnSpPr>
          <p:spPr>
            <a:xfrm rot="10800000">
              <a:off x="6846157" y="1297236"/>
              <a:ext cx="11538" cy="233151"/>
            </a:xfrm>
            <a:prstGeom prst="straightConnector1">
              <a:avLst/>
            </a:prstGeom>
            <a:noFill/>
            <a:ln w="9525" cap="flat" cmpd="sng">
              <a:solidFill>
                <a:srgbClr val="A5A5A5"/>
              </a:solidFill>
              <a:prstDash val="dash"/>
              <a:miter lim="800000"/>
              <a:headEnd type="none" w="sm" len="sm"/>
              <a:tailEnd type="none" w="sm" len="sm"/>
            </a:ln>
          </p:spPr>
        </p:cxnSp>
        <p:cxnSp>
          <p:nvCxnSpPr>
            <p:cNvPr id="266" name="Google Shape;266;p5"/>
            <p:cNvCxnSpPr/>
            <p:nvPr/>
          </p:nvCxnSpPr>
          <p:spPr>
            <a:xfrm rot="10800000">
              <a:off x="6854141" y="1530386"/>
              <a:ext cx="270174" cy="147393"/>
            </a:xfrm>
            <a:prstGeom prst="straightConnector1">
              <a:avLst/>
            </a:prstGeom>
            <a:noFill/>
            <a:ln w="9525" cap="flat" cmpd="sng">
              <a:solidFill>
                <a:srgbClr val="A5A5A5"/>
              </a:solidFill>
              <a:prstDash val="dash"/>
              <a:miter lim="800000"/>
              <a:headEnd type="none" w="sm" len="sm"/>
              <a:tailEnd type="none" w="sm" len="sm"/>
            </a:ln>
          </p:spPr>
        </p:cxnSp>
        <p:cxnSp>
          <p:nvCxnSpPr>
            <p:cNvPr id="267" name="Google Shape;267;p5"/>
            <p:cNvCxnSpPr/>
            <p:nvPr/>
          </p:nvCxnSpPr>
          <p:spPr>
            <a:xfrm rot="10800000" flipH="1">
              <a:off x="6590805" y="1530386"/>
              <a:ext cx="266888" cy="130104"/>
            </a:xfrm>
            <a:prstGeom prst="straightConnector1">
              <a:avLst/>
            </a:prstGeom>
            <a:noFill/>
            <a:ln w="9525" cap="flat" cmpd="sng">
              <a:solidFill>
                <a:srgbClr val="A5A5A5"/>
              </a:solidFill>
              <a:prstDash val="dash"/>
              <a:miter lim="800000"/>
              <a:headEnd type="none" w="sm" len="sm"/>
              <a:tailEnd type="none" w="sm" len="sm"/>
            </a:ln>
          </p:spPr>
        </p:cxnSp>
        <p:cxnSp>
          <p:nvCxnSpPr>
            <p:cNvPr id="268" name="Google Shape;268;p5"/>
            <p:cNvCxnSpPr/>
            <p:nvPr/>
          </p:nvCxnSpPr>
          <p:spPr>
            <a:xfrm rot="10800000">
              <a:off x="7124314" y="1677780"/>
              <a:ext cx="139067" cy="181626"/>
            </a:xfrm>
            <a:prstGeom prst="straightConnector1">
              <a:avLst/>
            </a:prstGeom>
            <a:noFill/>
            <a:ln w="9525" cap="flat" cmpd="sng">
              <a:solidFill>
                <a:srgbClr val="A5A5A5"/>
              </a:solidFill>
              <a:prstDash val="dash"/>
              <a:miter lim="800000"/>
              <a:headEnd type="none" w="sm" len="sm"/>
              <a:tailEnd type="none" w="sm" len="sm"/>
            </a:ln>
          </p:spPr>
        </p:cxnSp>
        <p:cxnSp>
          <p:nvCxnSpPr>
            <p:cNvPr id="269" name="Google Shape;269;p5"/>
            <p:cNvCxnSpPr/>
            <p:nvPr/>
          </p:nvCxnSpPr>
          <p:spPr>
            <a:xfrm rot="10800000" flipH="1">
              <a:off x="7216998" y="1859405"/>
              <a:ext cx="46385" cy="253835"/>
            </a:xfrm>
            <a:prstGeom prst="straightConnector1">
              <a:avLst/>
            </a:prstGeom>
            <a:noFill/>
            <a:ln w="9525" cap="flat" cmpd="sng">
              <a:solidFill>
                <a:srgbClr val="A5A5A5"/>
              </a:solidFill>
              <a:prstDash val="dash"/>
              <a:miter lim="800000"/>
              <a:headEnd type="none" w="sm" len="sm"/>
              <a:tailEnd type="none" w="sm" len="sm"/>
            </a:ln>
          </p:spPr>
        </p:cxnSp>
        <p:cxnSp>
          <p:nvCxnSpPr>
            <p:cNvPr id="270" name="Google Shape;270;p5"/>
            <p:cNvCxnSpPr/>
            <p:nvPr/>
          </p:nvCxnSpPr>
          <p:spPr>
            <a:xfrm flipH="1">
              <a:off x="7263382" y="1754665"/>
              <a:ext cx="185954" cy="104742"/>
            </a:xfrm>
            <a:prstGeom prst="straightConnector1">
              <a:avLst/>
            </a:prstGeom>
            <a:noFill/>
            <a:ln w="9525" cap="flat" cmpd="sng">
              <a:solidFill>
                <a:srgbClr val="A5A5A5"/>
              </a:solidFill>
              <a:prstDash val="dash"/>
              <a:miter lim="800000"/>
              <a:headEnd type="none" w="sm" len="sm"/>
              <a:tailEnd type="none" w="sm" len="sm"/>
            </a:ln>
          </p:spPr>
        </p:cxnSp>
        <p:cxnSp>
          <p:nvCxnSpPr>
            <p:cNvPr id="271" name="Google Shape;271;p5"/>
            <p:cNvCxnSpPr/>
            <p:nvPr/>
          </p:nvCxnSpPr>
          <p:spPr>
            <a:xfrm flipH="1">
              <a:off x="7451204" y="1604082"/>
              <a:ext cx="368794" cy="147220"/>
            </a:xfrm>
            <a:prstGeom prst="straightConnector1">
              <a:avLst/>
            </a:prstGeom>
            <a:noFill/>
            <a:ln w="9525" cap="flat" cmpd="sng">
              <a:solidFill>
                <a:srgbClr val="A5A5A5"/>
              </a:solidFill>
              <a:prstDash val="dash"/>
              <a:miter lim="800000"/>
              <a:headEnd type="none" w="sm" len="sm"/>
              <a:tailEnd type="none" w="sm" len="sm"/>
            </a:ln>
          </p:spPr>
        </p:cxnSp>
        <p:cxnSp>
          <p:nvCxnSpPr>
            <p:cNvPr id="272" name="Google Shape;272;p5"/>
            <p:cNvCxnSpPr/>
            <p:nvPr/>
          </p:nvCxnSpPr>
          <p:spPr>
            <a:xfrm>
              <a:off x="7819999" y="1604082"/>
              <a:ext cx="255116" cy="164511"/>
            </a:xfrm>
            <a:prstGeom prst="straightConnector1">
              <a:avLst/>
            </a:prstGeom>
            <a:noFill/>
            <a:ln w="9525" cap="flat" cmpd="sng">
              <a:solidFill>
                <a:srgbClr val="A5A5A5"/>
              </a:solidFill>
              <a:prstDash val="dash"/>
              <a:miter lim="800000"/>
              <a:headEnd type="none" w="sm" len="sm"/>
              <a:tailEnd type="none" w="sm" len="sm"/>
            </a:ln>
          </p:spPr>
        </p:cxnSp>
        <p:cxnSp>
          <p:nvCxnSpPr>
            <p:cNvPr id="273" name="Google Shape;273;p5"/>
            <p:cNvCxnSpPr/>
            <p:nvPr/>
          </p:nvCxnSpPr>
          <p:spPr>
            <a:xfrm flipH="1">
              <a:off x="7819999" y="1297235"/>
              <a:ext cx="139155" cy="306847"/>
            </a:xfrm>
            <a:prstGeom prst="straightConnector1">
              <a:avLst/>
            </a:prstGeom>
            <a:noFill/>
            <a:ln w="9525" cap="flat" cmpd="sng">
              <a:solidFill>
                <a:srgbClr val="A5A5A5"/>
              </a:solidFill>
              <a:prstDash val="dash"/>
              <a:miter lim="800000"/>
              <a:headEnd type="none" w="sm" len="sm"/>
              <a:tailEnd type="none" w="sm" len="sm"/>
            </a:ln>
          </p:spPr>
        </p:cxnSp>
        <p:cxnSp>
          <p:nvCxnSpPr>
            <p:cNvPr id="274" name="Google Shape;274;p5"/>
            <p:cNvCxnSpPr/>
            <p:nvPr/>
          </p:nvCxnSpPr>
          <p:spPr>
            <a:xfrm>
              <a:off x="8075114" y="1768592"/>
              <a:ext cx="173820" cy="227035"/>
            </a:xfrm>
            <a:prstGeom prst="straightConnector1">
              <a:avLst/>
            </a:prstGeom>
            <a:noFill/>
            <a:ln w="9525" cap="flat" cmpd="sng">
              <a:solidFill>
                <a:srgbClr val="A5A5A5"/>
              </a:solidFill>
              <a:prstDash val="dash"/>
              <a:miter lim="800000"/>
              <a:headEnd type="none" w="sm" len="sm"/>
              <a:tailEnd type="none" w="sm" len="sm"/>
            </a:ln>
          </p:spPr>
        </p:cxnSp>
        <p:cxnSp>
          <p:nvCxnSpPr>
            <p:cNvPr id="275" name="Google Shape;275;p5"/>
            <p:cNvCxnSpPr/>
            <p:nvPr/>
          </p:nvCxnSpPr>
          <p:spPr>
            <a:xfrm flipH="1">
              <a:off x="8248935" y="1904812"/>
              <a:ext cx="359602" cy="90814"/>
            </a:xfrm>
            <a:prstGeom prst="straightConnector1">
              <a:avLst/>
            </a:prstGeom>
            <a:noFill/>
            <a:ln w="9525" cap="flat" cmpd="sng">
              <a:solidFill>
                <a:srgbClr val="A5A5A5"/>
              </a:solidFill>
              <a:prstDash val="dash"/>
              <a:miter lim="800000"/>
              <a:headEnd type="none" w="sm" len="sm"/>
              <a:tailEnd type="none" w="sm" len="sm"/>
            </a:ln>
          </p:spPr>
        </p:cxnSp>
        <p:cxnSp>
          <p:nvCxnSpPr>
            <p:cNvPr id="276" name="Google Shape;276;p5"/>
            <p:cNvCxnSpPr/>
            <p:nvPr/>
          </p:nvCxnSpPr>
          <p:spPr>
            <a:xfrm flipH="1">
              <a:off x="8051923" y="1995626"/>
              <a:ext cx="197012" cy="368666"/>
            </a:xfrm>
            <a:prstGeom prst="straightConnector1">
              <a:avLst/>
            </a:prstGeom>
            <a:noFill/>
            <a:ln w="9525" cap="flat" cmpd="sng">
              <a:solidFill>
                <a:srgbClr val="A5A5A5"/>
              </a:solidFill>
              <a:prstDash val="dash"/>
              <a:miter lim="800000"/>
              <a:headEnd type="none" w="sm" len="sm"/>
              <a:tailEnd type="none" w="sm" len="sm"/>
            </a:ln>
          </p:spPr>
        </p:cxnSp>
        <p:cxnSp>
          <p:nvCxnSpPr>
            <p:cNvPr id="277" name="Google Shape;277;p5"/>
            <p:cNvCxnSpPr/>
            <p:nvPr/>
          </p:nvCxnSpPr>
          <p:spPr>
            <a:xfrm flipH="1">
              <a:off x="7773613" y="2360831"/>
              <a:ext cx="278219" cy="146885"/>
            </a:xfrm>
            <a:prstGeom prst="straightConnector1">
              <a:avLst/>
            </a:prstGeom>
            <a:noFill/>
            <a:ln w="9525" cap="flat" cmpd="sng">
              <a:solidFill>
                <a:srgbClr val="A5A5A5"/>
              </a:solidFill>
              <a:prstDash val="dash"/>
              <a:miter lim="800000"/>
              <a:headEnd type="none" w="sm" len="sm"/>
              <a:tailEnd type="none" w="sm" len="sm"/>
            </a:ln>
          </p:spPr>
        </p:cxnSp>
        <p:cxnSp>
          <p:nvCxnSpPr>
            <p:cNvPr id="278" name="Google Shape;278;p5"/>
            <p:cNvCxnSpPr/>
            <p:nvPr/>
          </p:nvCxnSpPr>
          <p:spPr>
            <a:xfrm flipH="1">
              <a:off x="7205570" y="2113334"/>
              <a:ext cx="11723" cy="222840"/>
            </a:xfrm>
            <a:prstGeom prst="straightConnector1">
              <a:avLst/>
            </a:prstGeom>
            <a:noFill/>
            <a:ln w="9525" cap="flat" cmpd="sng">
              <a:solidFill>
                <a:srgbClr val="A5A5A5"/>
              </a:solidFill>
              <a:prstDash val="dash"/>
              <a:miter lim="800000"/>
              <a:headEnd type="none" w="sm" len="sm"/>
              <a:tailEnd type="none" w="sm" len="sm"/>
            </a:ln>
          </p:spPr>
        </p:cxnSp>
        <p:cxnSp>
          <p:nvCxnSpPr>
            <p:cNvPr id="279" name="Google Shape;279;p5"/>
            <p:cNvCxnSpPr/>
            <p:nvPr/>
          </p:nvCxnSpPr>
          <p:spPr>
            <a:xfrm>
              <a:off x="7773613" y="2507715"/>
              <a:ext cx="115718" cy="148563"/>
            </a:xfrm>
            <a:prstGeom prst="straightConnector1">
              <a:avLst/>
            </a:prstGeom>
            <a:noFill/>
            <a:ln w="9525" cap="flat" cmpd="sng">
              <a:solidFill>
                <a:srgbClr val="A5A5A5"/>
              </a:solidFill>
              <a:prstDash val="dash"/>
              <a:miter lim="800000"/>
              <a:headEnd type="none" w="sm" len="sm"/>
              <a:tailEnd type="none" w="sm" len="sm"/>
            </a:ln>
          </p:spPr>
        </p:cxnSp>
        <p:cxnSp>
          <p:nvCxnSpPr>
            <p:cNvPr id="280" name="Google Shape;280;p5"/>
            <p:cNvCxnSpPr/>
            <p:nvPr/>
          </p:nvCxnSpPr>
          <p:spPr>
            <a:xfrm rot="10800000">
              <a:off x="7356151" y="2493658"/>
              <a:ext cx="417462" cy="14058"/>
            </a:xfrm>
            <a:prstGeom prst="straightConnector1">
              <a:avLst/>
            </a:prstGeom>
            <a:noFill/>
            <a:ln w="9525" cap="flat" cmpd="sng">
              <a:solidFill>
                <a:srgbClr val="A5A5A5"/>
              </a:solidFill>
              <a:prstDash val="dash"/>
              <a:miter lim="800000"/>
              <a:headEnd type="none" w="sm" len="sm"/>
              <a:tailEnd type="none" w="sm" len="sm"/>
            </a:ln>
          </p:spPr>
        </p:cxnSp>
        <p:cxnSp>
          <p:nvCxnSpPr>
            <p:cNvPr id="281" name="Google Shape;281;p5"/>
            <p:cNvCxnSpPr/>
            <p:nvPr/>
          </p:nvCxnSpPr>
          <p:spPr>
            <a:xfrm rot="10800000">
              <a:off x="7205570" y="2336175"/>
              <a:ext cx="150789" cy="160586"/>
            </a:xfrm>
            <a:prstGeom prst="straightConnector1">
              <a:avLst/>
            </a:prstGeom>
            <a:noFill/>
            <a:ln w="9525" cap="flat" cmpd="sng">
              <a:solidFill>
                <a:srgbClr val="A5A5A5"/>
              </a:solidFill>
              <a:prstDash val="dash"/>
              <a:miter lim="800000"/>
              <a:headEnd type="none" w="sm" len="sm"/>
              <a:tailEnd type="none" w="sm" len="sm"/>
            </a:ln>
          </p:spPr>
        </p:cxnSp>
        <p:cxnSp>
          <p:nvCxnSpPr>
            <p:cNvPr id="282" name="Google Shape;282;p5"/>
            <p:cNvCxnSpPr/>
            <p:nvPr/>
          </p:nvCxnSpPr>
          <p:spPr>
            <a:xfrm flipH="1">
              <a:off x="7031216" y="2336175"/>
              <a:ext cx="174355" cy="67984"/>
            </a:xfrm>
            <a:prstGeom prst="straightConnector1">
              <a:avLst/>
            </a:prstGeom>
            <a:noFill/>
            <a:ln w="9525" cap="flat" cmpd="sng">
              <a:solidFill>
                <a:srgbClr val="A5A5A5"/>
              </a:solidFill>
              <a:prstDash val="dash"/>
              <a:miter lim="800000"/>
              <a:headEnd type="none" w="sm" len="sm"/>
              <a:tailEnd type="none" w="sm" len="sm"/>
            </a:ln>
          </p:spPr>
        </p:cxnSp>
        <p:cxnSp>
          <p:nvCxnSpPr>
            <p:cNvPr id="283" name="Google Shape;283;p5"/>
            <p:cNvCxnSpPr/>
            <p:nvPr/>
          </p:nvCxnSpPr>
          <p:spPr>
            <a:xfrm flipH="1">
              <a:off x="6799535" y="2402975"/>
              <a:ext cx="231681" cy="92125"/>
            </a:xfrm>
            <a:prstGeom prst="straightConnector1">
              <a:avLst/>
            </a:prstGeom>
            <a:noFill/>
            <a:ln w="9525" cap="flat" cmpd="sng">
              <a:solidFill>
                <a:srgbClr val="A5A5A5"/>
              </a:solidFill>
              <a:prstDash val="dash"/>
              <a:miter lim="800000"/>
              <a:headEnd type="none" w="sm" len="sm"/>
              <a:tailEnd type="none" w="sm" len="sm"/>
            </a:ln>
          </p:spPr>
        </p:cxnSp>
        <p:cxnSp>
          <p:nvCxnSpPr>
            <p:cNvPr id="284" name="Google Shape;284;p5"/>
            <p:cNvCxnSpPr/>
            <p:nvPr/>
          </p:nvCxnSpPr>
          <p:spPr>
            <a:xfrm flipH="1">
              <a:off x="6729715" y="2495100"/>
              <a:ext cx="69820" cy="206186"/>
            </a:xfrm>
            <a:prstGeom prst="straightConnector1">
              <a:avLst/>
            </a:prstGeom>
            <a:noFill/>
            <a:ln w="9525" cap="flat" cmpd="sng">
              <a:solidFill>
                <a:srgbClr val="A5A5A5"/>
              </a:solidFill>
              <a:prstDash val="dash"/>
              <a:miter lim="800000"/>
              <a:headEnd type="none" w="sm" len="sm"/>
              <a:tailEnd type="none" w="sm" len="sm"/>
            </a:ln>
          </p:spPr>
        </p:cxnSp>
        <p:cxnSp>
          <p:nvCxnSpPr>
            <p:cNvPr id="285" name="Google Shape;285;p5"/>
            <p:cNvCxnSpPr/>
            <p:nvPr/>
          </p:nvCxnSpPr>
          <p:spPr>
            <a:xfrm rot="10800000">
              <a:off x="6590807" y="2317764"/>
              <a:ext cx="208729" cy="175892"/>
            </a:xfrm>
            <a:prstGeom prst="straightConnector1">
              <a:avLst/>
            </a:prstGeom>
            <a:noFill/>
            <a:ln w="9525" cap="flat" cmpd="sng">
              <a:solidFill>
                <a:srgbClr val="A5A5A5"/>
              </a:solidFill>
              <a:prstDash val="dash"/>
              <a:miter lim="800000"/>
              <a:headEnd type="none" w="sm" len="sm"/>
              <a:tailEnd type="none" w="sm" len="sm"/>
            </a:ln>
          </p:spPr>
        </p:cxnSp>
        <p:cxnSp>
          <p:nvCxnSpPr>
            <p:cNvPr id="286" name="Google Shape;286;p5"/>
            <p:cNvCxnSpPr/>
            <p:nvPr/>
          </p:nvCxnSpPr>
          <p:spPr>
            <a:xfrm>
              <a:off x="6474843" y="1968271"/>
              <a:ext cx="115962" cy="349492"/>
            </a:xfrm>
            <a:prstGeom prst="straightConnector1">
              <a:avLst/>
            </a:prstGeom>
            <a:noFill/>
            <a:ln w="9525" cap="flat" cmpd="sng">
              <a:solidFill>
                <a:srgbClr val="A5A5A5"/>
              </a:solidFill>
              <a:prstDash val="dash"/>
              <a:miter lim="800000"/>
              <a:headEnd type="none" w="sm" len="sm"/>
              <a:tailEnd type="none" w="sm" len="sm"/>
            </a:ln>
          </p:spPr>
        </p:cxnSp>
        <p:cxnSp>
          <p:nvCxnSpPr>
            <p:cNvPr id="287" name="Google Shape;287;p5"/>
            <p:cNvCxnSpPr/>
            <p:nvPr/>
          </p:nvCxnSpPr>
          <p:spPr>
            <a:xfrm rot="10800000">
              <a:off x="6289307" y="1950220"/>
              <a:ext cx="185536" cy="18050"/>
            </a:xfrm>
            <a:prstGeom prst="straightConnector1">
              <a:avLst/>
            </a:prstGeom>
            <a:noFill/>
            <a:ln w="9525" cap="flat" cmpd="sng">
              <a:solidFill>
                <a:srgbClr val="A5A5A5"/>
              </a:solidFill>
              <a:prstDash val="dash"/>
              <a:miter lim="800000"/>
              <a:headEnd type="none" w="sm" len="sm"/>
              <a:tailEnd type="none" w="sm" len="sm"/>
            </a:ln>
          </p:spPr>
        </p:cxnSp>
        <p:cxnSp>
          <p:nvCxnSpPr>
            <p:cNvPr id="288" name="Google Shape;288;p5"/>
            <p:cNvCxnSpPr/>
            <p:nvPr/>
          </p:nvCxnSpPr>
          <p:spPr>
            <a:xfrm flipH="1">
              <a:off x="6474843" y="1660488"/>
              <a:ext cx="115962" cy="307782"/>
            </a:xfrm>
            <a:prstGeom prst="straightConnector1">
              <a:avLst/>
            </a:prstGeom>
            <a:noFill/>
            <a:ln w="9525" cap="flat" cmpd="sng">
              <a:solidFill>
                <a:srgbClr val="A5A5A5"/>
              </a:solidFill>
              <a:prstDash val="dash"/>
              <a:miter lim="800000"/>
              <a:headEnd type="none" w="sm" len="sm"/>
              <a:tailEnd type="none" w="sm" len="sm"/>
            </a:ln>
          </p:spPr>
        </p:cxnSp>
        <p:cxnSp>
          <p:nvCxnSpPr>
            <p:cNvPr id="289" name="Google Shape;289;p5"/>
            <p:cNvCxnSpPr/>
            <p:nvPr/>
          </p:nvCxnSpPr>
          <p:spPr>
            <a:xfrm>
              <a:off x="7889333" y="2657928"/>
              <a:ext cx="242" cy="311057"/>
            </a:xfrm>
            <a:prstGeom prst="straightConnector1">
              <a:avLst/>
            </a:prstGeom>
            <a:noFill/>
            <a:ln w="9525" cap="flat" cmpd="sng">
              <a:solidFill>
                <a:srgbClr val="A5A5A5"/>
              </a:solidFill>
              <a:prstDash val="dash"/>
              <a:miter lim="800000"/>
              <a:headEnd type="none" w="sm" len="sm"/>
              <a:tailEnd type="none" w="sm" len="sm"/>
            </a:ln>
          </p:spPr>
        </p:cxnSp>
        <p:cxnSp>
          <p:nvCxnSpPr>
            <p:cNvPr id="290" name="Google Shape;290;p5"/>
            <p:cNvCxnSpPr/>
            <p:nvPr/>
          </p:nvCxnSpPr>
          <p:spPr>
            <a:xfrm rot="10800000">
              <a:off x="7889576" y="2968984"/>
              <a:ext cx="359361" cy="75562"/>
            </a:xfrm>
            <a:prstGeom prst="straightConnector1">
              <a:avLst/>
            </a:prstGeom>
            <a:noFill/>
            <a:ln w="9525" cap="flat" cmpd="sng">
              <a:solidFill>
                <a:srgbClr val="A5A5A5"/>
              </a:solidFill>
              <a:prstDash val="dash"/>
              <a:miter lim="800000"/>
              <a:headEnd type="none" w="sm" len="sm"/>
              <a:tailEnd type="none" w="sm" len="sm"/>
            </a:ln>
          </p:spPr>
        </p:cxnSp>
        <p:cxnSp>
          <p:nvCxnSpPr>
            <p:cNvPr id="291" name="Google Shape;291;p5"/>
            <p:cNvCxnSpPr/>
            <p:nvPr/>
          </p:nvCxnSpPr>
          <p:spPr>
            <a:xfrm flipH="1">
              <a:off x="7529730" y="2968984"/>
              <a:ext cx="359846" cy="210067"/>
            </a:xfrm>
            <a:prstGeom prst="straightConnector1">
              <a:avLst/>
            </a:prstGeom>
            <a:noFill/>
            <a:ln w="9525" cap="flat" cmpd="sng">
              <a:solidFill>
                <a:srgbClr val="A5A5A5"/>
              </a:solidFill>
              <a:prstDash val="dash"/>
              <a:miter lim="800000"/>
              <a:headEnd type="none" w="sm" len="sm"/>
              <a:tailEnd type="none" w="sm" len="sm"/>
            </a:ln>
          </p:spPr>
        </p:cxnSp>
        <p:cxnSp>
          <p:nvCxnSpPr>
            <p:cNvPr id="292" name="Google Shape;292;p5"/>
            <p:cNvCxnSpPr/>
            <p:nvPr/>
          </p:nvCxnSpPr>
          <p:spPr>
            <a:xfrm flipH="1">
              <a:off x="7149748" y="3179051"/>
              <a:ext cx="379981" cy="133368"/>
            </a:xfrm>
            <a:prstGeom prst="straightConnector1">
              <a:avLst/>
            </a:prstGeom>
            <a:noFill/>
            <a:ln w="9525" cap="flat" cmpd="sng">
              <a:solidFill>
                <a:srgbClr val="A5A5A5"/>
              </a:solidFill>
              <a:prstDash val="dash"/>
              <a:miter lim="800000"/>
              <a:headEnd type="none" w="sm" len="sm"/>
              <a:tailEnd type="none" w="sm" len="sm"/>
            </a:ln>
          </p:spPr>
        </p:cxnSp>
        <p:cxnSp>
          <p:nvCxnSpPr>
            <p:cNvPr id="293" name="Google Shape;293;p5"/>
            <p:cNvCxnSpPr/>
            <p:nvPr/>
          </p:nvCxnSpPr>
          <p:spPr>
            <a:xfrm flipH="1">
              <a:off x="7124314" y="3312419"/>
              <a:ext cx="25434" cy="254896"/>
            </a:xfrm>
            <a:prstGeom prst="straightConnector1">
              <a:avLst/>
            </a:prstGeom>
            <a:noFill/>
            <a:ln w="9525" cap="flat" cmpd="sng">
              <a:solidFill>
                <a:srgbClr val="A5A5A5"/>
              </a:solidFill>
              <a:prstDash val="dash"/>
              <a:miter lim="800000"/>
              <a:headEnd type="none" w="sm" len="sm"/>
              <a:tailEnd type="none" w="sm" len="sm"/>
            </a:ln>
          </p:spPr>
        </p:cxnSp>
        <p:cxnSp>
          <p:nvCxnSpPr>
            <p:cNvPr id="294" name="Google Shape;294;p5"/>
            <p:cNvCxnSpPr/>
            <p:nvPr/>
          </p:nvCxnSpPr>
          <p:spPr>
            <a:xfrm rot="10800000">
              <a:off x="6753152" y="3150935"/>
              <a:ext cx="396597" cy="161484"/>
            </a:xfrm>
            <a:prstGeom prst="straightConnector1">
              <a:avLst/>
            </a:prstGeom>
            <a:noFill/>
            <a:ln w="9525" cap="flat" cmpd="sng">
              <a:solidFill>
                <a:srgbClr val="A5A5A5"/>
              </a:solidFill>
              <a:prstDash val="dash"/>
              <a:miter lim="800000"/>
              <a:headEnd type="none" w="sm" len="sm"/>
              <a:tailEnd type="none" w="sm" len="sm"/>
            </a:ln>
          </p:spPr>
        </p:cxnSp>
        <p:cxnSp>
          <p:nvCxnSpPr>
            <p:cNvPr id="295" name="Google Shape;295;p5"/>
            <p:cNvCxnSpPr/>
            <p:nvPr/>
          </p:nvCxnSpPr>
          <p:spPr>
            <a:xfrm>
              <a:off x="6590805" y="2968984"/>
              <a:ext cx="162347" cy="186732"/>
            </a:xfrm>
            <a:prstGeom prst="straightConnector1">
              <a:avLst/>
            </a:prstGeom>
            <a:noFill/>
            <a:ln w="9525" cap="flat" cmpd="sng">
              <a:solidFill>
                <a:srgbClr val="A5A5A5"/>
              </a:solidFill>
              <a:prstDash val="dash"/>
              <a:miter lim="800000"/>
              <a:headEnd type="none" w="sm" len="sm"/>
              <a:tailEnd type="none" w="sm" len="sm"/>
            </a:ln>
          </p:spPr>
        </p:cxnSp>
        <p:cxnSp>
          <p:nvCxnSpPr>
            <p:cNvPr id="296" name="Google Shape;296;p5"/>
            <p:cNvCxnSpPr/>
            <p:nvPr/>
          </p:nvCxnSpPr>
          <p:spPr>
            <a:xfrm flipH="1">
              <a:off x="6590805" y="2695110"/>
              <a:ext cx="140982" cy="273874"/>
            </a:xfrm>
            <a:prstGeom prst="straightConnector1">
              <a:avLst/>
            </a:prstGeom>
            <a:noFill/>
            <a:ln w="9525" cap="flat" cmpd="sng">
              <a:solidFill>
                <a:srgbClr val="A5A5A5"/>
              </a:solidFill>
              <a:prstDash val="dash"/>
              <a:miter lim="800000"/>
              <a:headEnd type="none" w="sm" len="sm"/>
              <a:tailEnd type="none" w="sm" len="sm"/>
            </a:ln>
          </p:spPr>
        </p:cxnSp>
        <p:cxnSp>
          <p:nvCxnSpPr>
            <p:cNvPr id="297" name="Google Shape;297;p5"/>
            <p:cNvCxnSpPr/>
            <p:nvPr/>
          </p:nvCxnSpPr>
          <p:spPr>
            <a:xfrm flipH="1">
              <a:off x="6287275" y="2968984"/>
              <a:ext cx="305118" cy="75562"/>
            </a:xfrm>
            <a:prstGeom prst="straightConnector1">
              <a:avLst/>
            </a:prstGeom>
            <a:noFill/>
            <a:ln w="9525" cap="flat" cmpd="sng">
              <a:solidFill>
                <a:srgbClr val="A5A5A5"/>
              </a:solidFill>
              <a:prstDash val="dash"/>
              <a:miter lim="800000"/>
              <a:headEnd type="none" w="sm" len="sm"/>
              <a:tailEnd type="none" w="sm" len="sm"/>
            </a:ln>
          </p:spPr>
        </p:cxnSp>
        <p:cxnSp>
          <p:nvCxnSpPr>
            <p:cNvPr id="298" name="Google Shape;298;p5"/>
            <p:cNvCxnSpPr/>
            <p:nvPr/>
          </p:nvCxnSpPr>
          <p:spPr>
            <a:xfrm>
              <a:off x="8248935" y="3050505"/>
              <a:ext cx="127679" cy="171101"/>
            </a:xfrm>
            <a:prstGeom prst="straightConnector1">
              <a:avLst/>
            </a:prstGeom>
            <a:noFill/>
            <a:ln w="9525" cap="flat" cmpd="sng">
              <a:solidFill>
                <a:srgbClr val="A5A5A5"/>
              </a:solidFill>
              <a:prstDash val="dash"/>
              <a:miter lim="800000"/>
              <a:headEnd type="none" w="sm" len="sm"/>
              <a:tailEnd type="none" w="sm" len="sm"/>
            </a:ln>
          </p:spPr>
        </p:cxnSp>
        <p:cxnSp>
          <p:nvCxnSpPr>
            <p:cNvPr id="299" name="Google Shape;299;p5"/>
            <p:cNvCxnSpPr/>
            <p:nvPr/>
          </p:nvCxnSpPr>
          <p:spPr>
            <a:xfrm flipH="1">
              <a:off x="8376614" y="3044546"/>
              <a:ext cx="231175" cy="177061"/>
            </a:xfrm>
            <a:prstGeom prst="straightConnector1">
              <a:avLst/>
            </a:prstGeom>
            <a:noFill/>
            <a:ln w="9525" cap="flat" cmpd="sng">
              <a:solidFill>
                <a:srgbClr val="A5A5A5"/>
              </a:solidFill>
              <a:prstDash val="dash"/>
              <a:miter lim="800000"/>
              <a:headEnd type="none" w="sm" len="sm"/>
              <a:tailEnd type="none" w="sm" len="sm"/>
            </a:ln>
          </p:spPr>
        </p:cxnSp>
        <p:cxnSp>
          <p:nvCxnSpPr>
            <p:cNvPr id="300" name="Google Shape;300;p5"/>
            <p:cNvCxnSpPr/>
            <p:nvPr/>
          </p:nvCxnSpPr>
          <p:spPr>
            <a:xfrm flipH="1">
              <a:off x="8248682" y="3221606"/>
              <a:ext cx="127931" cy="343120"/>
            </a:xfrm>
            <a:prstGeom prst="straightConnector1">
              <a:avLst/>
            </a:prstGeom>
            <a:noFill/>
            <a:ln w="9525" cap="flat" cmpd="sng">
              <a:solidFill>
                <a:srgbClr val="A5A5A5"/>
              </a:solidFill>
              <a:prstDash val="dash"/>
              <a:miter lim="800000"/>
              <a:headEnd type="none" w="sm" len="sm"/>
              <a:tailEnd type="none" w="sm" len="sm"/>
            </a:ln>
          </p:spPr>
        </p:cxnSp>
        <p:sp>
          <p:nvSpPr>
            <p:cNvPr id="301" name="Google Shape;301;p5"/>
            <p:cNvSpPr/>
            <p:nvPr/>
          </p:nvSpPr>
          <p:spPr>
            <a:xfrm>
              <a:off x="7853701" y="3552661"/>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2" name="Google Shape;302;p5"/>
            <p:cNvSpPr/>
            <p:nvPr/>
          </p:nvSpPr>
          <p:spPr>
            <a:xfrm>
              <a:off x="8577606" y="2500557"/>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5"/>
            <p:cNvSpPr/>
            <p:nvPr/>
          </p:nvSpPr>
          <p:spPr>
            <a:xfrm>
              <a:off x="7138657" y="2762699"/>
              <a:ext cx="64809" cy="6381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05" name="Google Shape;305;p5"/>
          <p:cNvSpPr txBox="1"/>
          <p:nvPr/>
        </p:nvSpPr>
        <p:spPr>
          <a:xfrm>
            <a:off x="1076357" y="4550672"/>
            <a:ext cx="2487259" cy="400110"/>
          </a:xfrm>
          <a:prstGeom prst="rect">
            <a:avLst/>
          </a:prstGeom>
          <a:blipFill rotWithShape="1">
            <a:blip r:embed="rId6">
              <a:alphaModFix/>
            </a:blip>
            <a:stretch>
              <a:fillRect t="-7690" b="-2922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06" name="Google Shape;306;p5"/>
          <p:cNvSpPr txBox="1"/>
          <p:nvPr/>
        </p:nvSpPr>
        <p:spPr>
          <a:xfrm>
            <a:off x="592873" y="1016784"/>
            <a:ext cx="9462507" cy="76944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accent1"/>
              </a:buClr>
              <a:buSzPts val="2200"/>
              <a:buFont typeface="Noto Sans Symbols"/>
              <a:buChar char="●"/>
            </a:pPr>
            <a:r>
              <a:rPr lang="ja-JP" sz="2200">
                <a:solidFill>
                  <a:schemeClr val="dk1"/>
                </a:solidFill>
                <a:latin typeface="Arial"/>
                <a:ea typeface="Arial"/>
                <a:cs typeface="Arial"/>
                <a:sym typeface="Arial"/>
              </a:rPr>
              <a:t>Analysis domain is discretized by a pair of conjugate geometries </a:t>
            </a:r>
            <a:endParaRPr/>
          </a:p>
          <a:p>
            <a:pPr marL="0" marR="0" lvl="0" indent="0" algn="l" rtl="0">
              <a:spcBef>
                <a:spcPts val="0"/>
              </a:spcBef>
              <a:spcAft>
                <a:spcPts val="0"/>
              </a:spcAft>
              <a:buNone/>
            </a:pPr>
            <a:r>
              <a:rPr lang="ja-JP" sz="2200">
                <a:solidFill>
                  <a:schemeClr val="dk1"/>
                </a:solidFill>
                <a:latin typeface="Arial"/>
                <a:ea typeface="Arial"/>
                <a:cs typeface="Arial"/>
                <a:sym typeface="Arial"/>
              </a:rPr>
              <a:t>       ⇒ </a:t>
            </a:r>
            <a:r>
              <a:rPr lang="ja-JP" sz="2200">
                <a:solidFill>
                  <a:srgbClr val="FF0000"/>
                </a:solidFill>
                <a:latin typeface="Arial"/>
                <a:ea typeface="Arial"/>
                <a:cs typeface="Arial"/>
                <a:sym typeface="Arial"/>
              </a:rPr>
              <a:t>Voronoi tessellations, Delaunay tessellations</a:t>
            </a:r>
            <a:endParaRPr/>
          </a:p>
        </p:txBody>
      </p:sp>
      <p:sp>
        <p:nvSpPr>
          <p:cNvPr id="307" name="Google Shape;307;p5"/>
          <p:cNvSpPr/>
          <p:nvPr/>
        </p:nvSpPr>
        <p:spPr>
          <a:xfrm>
            <a:off x="5428646" y="5045656"/>
            <a:ext cx="514034" cy="393491"/>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5"/>
          <p:cNvSpPr txBox="1"/>
          <p:nvPr/>
        </p:nvSpPr>
        <p:spPr>
          <a:xfrm>
            <a:off x="3810920" y="5492063"/>
            <a:ext cx="3780450" cy="1015663"/>
          </a:xfrm>
          <a:prstGeom prst="rect">
            <a:avLst/>
          </a:prstGeom>
          <a:blipFill rotWithShape="1">
            <a:blip r:embed="rId7">
              <a:alphaModFix/>
            </a:blip>
            <a:stretch>
              <a:fillRect l="-670" t="-3748" r="-2348" b="-1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dirty="0"/>
          </a:p>
        </p:txBody>
      </p:sp>
      <p:sp>
        <p:nvSpPr>
          <p:cNvPr id="309" name="Google Shape;309;p5"/>
          <p:cNvSpPr txBox="1"/>
          <p:nvPr/>
        </p:nvSpPr>
        <p:spPr>
          <a:xfrm>
            <a:off x="7701919" y="5530413"/>
            <a:ext cx="3096055" cy="722762"/>
          </a:xfrm>
          <a:prstGeom prst="rect">
            <a:avLst/>
          </a:prstGeom>
          <a:blipFill rotWithShape="1">
            <a:blip r:embed="rId8">
              <a:alphaModFix/>
            </a:blip>
            <a:stretch>
              <a:fillRect t="-3447" r="-814" b="-1551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10" name="Google Shape;310;p5"/>
          <p:cNvSpPr/>
          <p:nvPr/>
        </p:nvSpPr>
        <p:spPr>
          <a:xfrm>
            <a:off x="8919642" y="5021848"/>
            <a:ext cx="514034" cy="388592"/>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5"/>
          <p:cNvSpPr txBox="1">
            <a:spLocks noGrp="1"/>
          </p:cNvSpPr>
          <p:nvPr>
            <p:ph type="title"/>
          </p:nvPr>
        </p:nvSpPr>
        <p:spPr>
          <a:xfrm>
            <a:off x="592873" y="86761"/>
            <a:ext cx="10515600" cy="794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000"/>
              <a:buFont typeface="Arial"/>
              <a:buNone/>
            </a:pPr>
            <a:r>
              <a:rPr lang="ja-JP" sz="3600"/>
              <a:t>PDS：Particle Discretization Scheme</a:t>
            </a:r>
            <a:endParaRPr sz="3600" dirty="0">
              <a:solidFill>
                <a:srgbClr val="000000"/>
              </a:solidFill>
            </a:endParaRPr>
          </a:p>
        </p:txBody>
      </p:sp>
      <p:sp>
        <p:nvSpPr>
          <p:cNvPr id="312" name="Google Shape;31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63950716-B66A-8F46-95E7-09E4B32A4637}"/>
                  </a:ext>
                </a:extLst>
              </p:cNvPr>
              <p:cNvSpPr/>
              <p:nvPr/>
            </p:nvSpPr>
            <p:spPr>
              <a:xfrm>
                <a:off x="5220175" y="3581458"/>
                <a:ext cx="5628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ea typeface="Cambria Math" panose="02040503050406030204" pitchFamily="18" charset="0"/>
                              <a:cs typeface="Arial"/>
                              <a:sym typeface="Arial"/>
                            </a:rPr>
                          </m:ctrlPr>
                        </m:sSupPr>
                        <m:e>
                          <m:r>
                            <m:rPr>
                              <m:sty m:val="p"/>
                            </m:rPr>
                            <a:rPr lang="el-GR" altLang="ja-JP" i="1">
                              <a:latin typeface="Cambria Math" panose="02040503050406030204" pitchFamily="18" charset="0"/>
                              <a:ea typeface="Cambria Math" panose="02040503050406030204" pitchFamily="18" charset="0"/>
                              <a:cs typeface="Arial"/>
                              <a:sym typeface="Arial"/>
                            </a:rPr>
                            <m:t>Φ</m:t>
                          </m:r>
                        </m:e>
                        <m:sup>
                          <m:r>
                            <a:rPr lang="en-US" altLang="ja-JP" i="1">
                              <a:latin typeface="Cambria Math" panose="02040503050406030204" pitchFamily="18" charset="0"/>
                              <a:ea typeface="Cambria Math" panose="02040503050406030204" pitchFamily="18" charset="0"/>
                              <a:cs typeface="Arial"/>
                              <a:sym typeface="Arial"/>
                            </a:rPr>
                            <m:t>𝛼</m:t>
                          </m:r>
                        </m:sup>
                      </m:sSup>
                    </m:oMath>
                  </m:oMathPara>
                </a14:m>
                <a:endParaRPr lang="ja-JP" altLang="en-US"/>
              </a:p>
            </p:txBody>
          </p:sp>
        </mc:Choice>
        <mc:Fallback xmlns="">
          <p:sp>
            <p:nvSpPr>
              <p:cNvPr id="2" name="正方形/長方形 1">
                <a:extLst>
                  <a:ext uri="{FF2B5EF4-FFF2-40B4-BE49-F238E27FC236}">
                    <a16:creationId xmlns:a16="http://schemas.microsoft.com/office/drawing/2014/main" id="{63950716-B66A-8F46-95E7-09E4B32A4637}"/>
                  </a:ext>
                </a:extLst>
              </p:cNvPr>
              <p:cNvSpPr>
                <a:spLocks noRot="1" noChangeAspect="1" noMove="1" noResize="1" noEditPoints="1" noAdjustHandles="1" noChangeArrowheads="1" noChangeShapeType="1" noTextEdit="1"/>
              </p:cNvSpPr>
              <p:nvPr/>
            </p:nvSpPr>
            <p:spPr>
              <a:xfrm>
                <a:off x="5220175" y="3581458"/>
                <a:ext cx="562846" cy="369332"/>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6" name="正方形/長方形 155">
                <a:extLst>
                  <a:ext uri="{FF2B5EF4-FFF2-40B4-BE49-F238E27FC236}">
                    <a16:creationId xmlns:a16="http://schemas.microsoft.com/office/drawing/2014/main" id="{7D89B268-ACCA-334C-9F30-84C64F005F56}"/>
                  </a:ext>
                </a:extLst>
              </p:cNvPr>
              <p:cNvSpPr/>
              <p:nvPr/>
            </p:nvSpPr>
            <p:spPr>
              <a:xfrm>
                <a:off x="9316605" y="3634025"/>
                <a:ext cx="561564" cy="382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ea typeface="Cambria Math" panose="02040503050406030204" pitchFamily="18" charset="0"/>
                              <a:cs typeface="Arial"/>
                              <a:sym typeface="Arial"/>
                            </a:rPr>
                          </m:ctrlPr>
                        </m:sSupPr>
                        <m:e>
                          <m:r>
                            <m:rPr>
                              <m:sty m:val="p"/>
                            </m:rPr>
                            <a:rPr lang="el-GR" altLang="ja-JP" i="1" smtClean="0">
                              <a:latin typeface="Cambria Math" panose="02040503050406030204" pitchFamily="18" charset="0"/>
                              <a:ea typeface="Cambria Math" panose="02040503050406030204" pitchFamily="18" charset="0"/>
                              <a:cs typeface="Arial"/>
                              <a:sym typeface="Arial"/>
                            </a:rPr>
                            <m:t>Ψ</m:t>
                          </m:r>
                        </m:e>
                        <m:sup>
                          <m:r>
                            <a:rPr lang="en-US" altLang="ja-JP" i="1" smtClean="0">
                              <a:latin typeface="Cambria Math" panose="02040503050406030204" pitchFamily="18" charset="0"/>
                              <a:ea typeface="Cambria Math" panose="02040503050406030204" pitchFamily="18" charset="0"/>
                              <a:cs typeface="Arial"/>
                              <a:sym typeface="Arial"/>
                            </a:rPr>
                            <m:t>𝛽</m:t>
                          </m:r>
                        </m:sup>
                      </m:sSup>
                    </m:oMath>
                  </m:oMathPara>
                </a14:m>
                <a:endParaRPr lang="ja-JP" altLang="en-US"/>
              </a:p>
            </p:txBody>
          </p:sp>
        </mc:Choice>
        <mc:Fallback xmlns="">
          <p:sp>
            <p:nvSpPr>
              <p:cNvPr id="156" name="正方形/長方形 155">
                <a:extLst>
                  <a:ext uri="{FF2B5EF4-FFF2-40B4-BE49-F238E27FC236}">
                    <a16:creationId xmlns:a16="http://schemas.microsoft.com/office/drawing/2014/main" id="{7D89B268-ACCA-334C-9F30-84C64F005F56}"/>
                  </a:ext>
                </a:extLst>
              </p:cNvPr>
              <p:cNvSpPr>
                <a:spLocks noRot="1" noChangeAspect="1" noMove="1" noResize="1" noEditPoints="1" noAdjustHandles="1" noChangeArrowheads="1" noChangeShapeType="1" noTextEdit="1"/>
              </p:cNvSpPr>
              <p:nvPr/>
            </p:nvSpPr>
            <p:spPr>
              <a:xfrm>
                <a:off x="9316605" y="3634025"/>
                <a:ext cx="561564" cy="382284"/>
              </a:xfrm>
              <a:prstGeom prst="rect">
                <a:avLst/>
              </a:prstGeom>
              <a:blipFill>
                <a:blip r:embed="rId10"/>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77157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pSp>
        <p:nvGrpSpPr>
          <p:cNvPr id="318" name="Google Shape;318;p6"/>
          <p:cNvGrpSpPr/>
          <p:nvPr/>
        </p:nvGrpSpPr>
        <p:grpSpPr>
          <a:xfrm>
            <a:off x="1208557" y="4354227"/>
            <a:ext cx="3009053" cy="796154"/>
            <a:chOff x="366216" y="3956368"/>
            <a:chExt cx="3009053" cy="796154"/>
          </a:xfrm>
        </p:grpSpPr>
        <p:sp>
          <p:nvSpPr>
            <p:cNvPr id="319" name="Google Shape;319;p6"/>
            <p:cNvSpPr txBox="1"/>
            <p:nvPr/>
          </p:nvSpPr>
          <p:spPr>
            <a:xfrm>
              <a:off x="366216" y="4156423"/>
              <a:ext cx="1363703" cy="400110"/>
            </a:xfrm>
            <a:prstGeom prst="rect">
              <a:avLst/>
            </a:prstGeom>
            <a:blipFill rotWithShape="1">
              <a:blip r:embed="rId3">
                <a:alphaModFix/>
              </a:blip>
              <a:stretch>
                <a:fillRect b="-138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20" name="Google Shape;320;p6"/>
            <p:cNvSpPr/>
            <p:nvPr/>
          </p:nvSpPr>
          <p:spPr>
            <a:xfrm>
              <a:off x="1589921" y="3960434"/>
              <a:ext cx="157666" cy="792088"/>
            </a:xfrm>
            <a:prstGeom prst="lef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321" name="Google Shape;321;p6"/>
            <p:cNvSpPr txBox="1"/>
            <p:nvPr/>
          </p:nvSpPr>
          <p:spPr>
            <a:xfrm>
              <a:off x="1714687" y="3956368"/>
              <a:ext cx="1632440" cy="400110"/>
            </a:xfrm>
            <a:prstGeom prst="rect">
              <a:avLst/>
            </a:prstGeom>
            <a:blipFill rotWithShape="1">
              <a:blip r:embed="rId4">
                <a:alphaModFix/>
              </a:blip>
              <a:stretch>
                <a:fillRect b="-1363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22" name="Google Shape;322;p6"/>
            <p:cNvSpPr txBox="1"/>
            <p:nvPr/>
          </p:nvSpPr>
          <p:spPr>
            <a:xfrm>
              <a:off x="1742829" y="4352412"/>
              <a:ext cx="1632440" cy="400110"/>
            </a:xfrm>
            <a:prstGeom prst="rect">
              <a:avLst/>
            </a:prstGeom>
            <a:blipFill rotWithShape="1">
              <a:blip r:embed="rId5">
                <a:alphaModFix/>
              </a:blip>
              <a:stretch>
                <a:fillRect b="-1363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grpSp>
        <p:nvGrpSpPr>
          <p:cNvPr id="323" name="Google Shape;323;p6"/>
          <p:cNvGrpSpPr/>
          <p:nvPr/>
        </p:nvGrpSpPr>
        <p:grpSpPr>
          <a:xfrm>
            <a:off x="6012928" y="4331487"/>
            <a:ext cx="3009053" cy="810645"/>
            <a:chOff x="366216" y="3956368"/>
            <a:chExt cx="3009053" cy="810645"/>
          </a:xfrm>
        </p:grpSpPr>
        <p:sp>
          <p:nvSpPr>
            <p:cNvPr id="324" name="Google Shape;324;p6"/>
            <p:cNvSpPr txBox="1"/>
            <p:nvPr/>
          </p:nvSpPr>
          <p:spPr>
            <a:xfrm>
              <a:off x="366216" y="4156423"/>
              <a:ext cx="1363703" cy="414601"/>
            </a:xfrm>
            <a:prstGeom prst="rect">
              <a:avLst/>
            </a:prstGeom>
            <a:blipFill rotWithShape="1">
              <a:blip r:embed="rId6">
                <a:alphaModFix/>
              </a:blip>
              <a:stretch>
                <a:fillRect b="-1470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25" name="Google Shape;325;p6"/>
            <p:cNvSpPr/>
            <p:nvPr/>
          </p:nvSpPr>
          <p:spPr>
            <a:xfrm>
              <a:off x="1589921" y="3960434"/>
              <a:ext cx="157666" cy="792088"/>
            </a:xfrm>
            <a:prstGeom prst="lef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Arial"/>
                <a:ea typeface="Arial"/>
                <a:cs typeface="Arial"/>
                <a:sym typeface="Arial"/>
              </a:endParaRPr>
            </a:p>
          </p:txBody>
        </p:sp>
        <p:sp>
          <p:nvSpPr>
            <p:cNvPr id="326" name="Google Shape;326;p6"/>
            <p:cNvSpPr txBox="1"/>
            <p:nvPr/>
          </p:nvSpPr>
          <p:spPr>
            <a:xfrm>
              <a:off x="1729799" y="3956368"/>
              <a:ext cx="1632440" cy="414601"/>
            </a:xfrm>
            <a:prstGeom prst="rect">
              <a:avLst/>
            </a:prstGeom>
            <a:blipFill rotWithShape="1">
              <a:blip r:embed="rId7">
                <a:alphaModFix/>
              </a:blip>
              <a:stretch>
                <a:fillRect b="-1470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27" name="Google Shape;327;p6"/>
            <p:cNvSpPr txBox="1"/>
            <p:nvPr/>
          </p:nvSpPr>
          <p:spPr>
            <a:xfrm>
              <a:off x="1742829" y="4352412"/>
              <a:ext cx="1632440" cy="414601"/>
            </a:xfrm>
            <a:prstGeom prst="rect">
              <a:avLst/>
            </a:prstGeom>
            <a:blipFill rotWithShape="1">
              <a:blip r:embed="rId8">
                <a:alphaModFix/>
              </a:blip>
              <a:stretch>
                <a:fillRect b="-1470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sp>
        <p:nvSpPr>
          <p:cNvPr id="328" name="Google Shape;328;p6"/>
          <p:cNvSpPr txBox="1"/>
          <p:nvPr/>
        </p:nvSpPr>
        <p:spPr>
          <a:xfrm>
            <a:off x="1392247" y="5301209"/>
            <a:ext cx="2360025" cy="871201"/>
          </a:xfrm>
          <a:prstGeom prst="rect">
            <a:avLst/>
          </a:prstGeom>
          <a:blipFill rotWithShape="1">
            <a:blip r:embed="rId9">
              <a:alphaModFix/>
            </a:blip>
            <a:stretch>
              <a:fillRect t="-92850" b="-14856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29" name="Google Shape;329;p6"/>
          <p:cNvSpPr txBox="1"/>
          <p:nvPr/>
        </p:nvSpPr>
        <p:spPr>
          <a:xfrm>
            <a:off x="6043506" y="5284313"/>
            <a:ext cx="2360025" cy="904991"/>
          </a:xfrm>
          <a:prstGeom prst="rect">
            <a:avLst/>
          </a:prstGeom>
          <a:blipFill rotWithShape="1">
            <a:blip r:embed="rId10">
              <a:alphaModFix/>
            </a:blip>
            <a:stretch>
              <a:fillRect t="-90269" b="-1402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30" name="Google Shape;330;p6"/>
          <p:cNvSpPr txBox="1"/>
          <p:nvPr/>
        </p:nvSpPr>
        <p:spPr>
          <a:xfrm>
            <a:off x="8553065" y="5301209"/>
            <a:ext cx="2360025" cy="904991"/>
          </a:xfrm>
          <a:prstGeom prst="rect">
            <a:avLst/>
          </a:prstGeom>
          <a:blipFill rotWithShape="1">
            <a:blip r:embed="rId11">
              <a:alphaModFix/>
            </a:blip>
            <a:stretch>
              <a:fillRect t="-89035" r="-533" b="-1383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331" name="Google Shape;331;p6"/>
          <p:cNvGrpSpPr/>
          <p:nvPr/>
        </p:nvGrpSpPr>
        <p:grpSpPr>
          <a:xfrm>
            <a:off x="2303448" y="941991"/>
            <a:ext cx="2368333" cy="2364297"/>
            <a:chOff x="3220954" y="874697"/>
            <a:chExt cx="2459332" cy="2465127"/>
          </a:xfrm>
        </p:grpSpPr>
        <p:sp>
          <p:nvSpPr>
            <p:cNvPr id="332" name="Google Shape;332;p6"/>
            <p:cNvSpPr/>
            <p:nvPr/>
          </p:nvSpPr>
          <p:spPr>
            <a:xfrm>
              <a:off x="3556334" y="1990688"/>
              <a:ext cx="1350826" cy="1034487"/>
            </a:xfrm>
            <a:custGeom>
              <a:avLst/>
              <a:gdLst/>
              <a:ahLst/>
              <a:cxnLst/>
              <a:rect l="l" t="t" r="r" b="b"/>
              <a:pathLst>
                <a:path w="2026398" h="1551856" extrusionOk="0">
                  <a:moveTo>
                    <a:pt x="338775" y="250269"/>
                  </a:moveTo>
                  <a:lnTo>
                    <a:pt x="695326" y="101003"/>
                  </a:lnTo>
                  <a:lnTo>
                    <a:pt x="967888" y="0"/>
                  </a:lnTo>
                  <a:lnTo>
                    <a:pt x="1193628" y="239714"/>
                  </a:lnTo>
                  <a:lnTo>
                    <a:pt x="1840841" y="266104"/>
                  </a:lnTo>
                  <a:lnTo>
                    <a:pt x="2025941" y="502682"/>
                  </a:lnTo>
                  <a:cubicBezTo>
                    <a:pt x="2024353" y="661563"/>
                    <a:pt x="2027528" y="839494"/>
                    <a:pt x="2025940" y="998375"/>
                  </a:cubicBezTo>
                  <a:lnTo>
                    <a:pt x="1459841" y="1339728"/>
                  </a:lnTo>
                  <a:lnTo>
                    <a:pt x="879303" y="1551856"/>
                  </a:lnTo>
                  <a:lnTo>
                    <a:pt x="251926" y="1294681"/>
                  </a:lnTo>
                  <a:lnTo>
                    <a:pt x="0" y="1001591"/>
                  </a:lnTo>
                  <a:lnTo>
                    <a:pt x="214950" y="588800"/>
                  </a:lnTo>
                  <a:lnTo>
                    <a:pt x="338775" y="250269"/>
                  </a:lnTo>
                  <a:close/>
                </a:path>
              </a:pathLst>
            </a:custGeom>
            <a:solidFill>
              <a:srgbClr val="FF4F4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33" name="Google Shape;333;p6"/>
            <p:cNvSpPr/>
            <p:nvPr/>
          </p:nvSpPr>
          <p:spPr>
            <a:xfrm>
              <a:off x="3251040" y="894737"/>
              <a:ext cx="2400078" cy="2399808"/>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cxnSp>
          <p:nvCxnSpPr>
            <p:cNvPr id="334" name="Google Shape;334;p6"/>
            <p:cNvCxnSpPr/>
            <p:nvPr/>
          </p:nvCxnSpPr>
          <p:spPr>
            <a:xfrm rot="10800000" flipH="1">
              <a:off x="4544720" y="896221"/>
              <a:ext cx="1104036" cy="952919"/>
            </a:xfrm>
            <a:prstGeom prst="straightConnector1">
              <a:avLst/>
            </a:prstGeom>
            <a:noFill/>
            <a:ln w="9525" cap="flat" cmpd="sng">
              <a:solidFill>
                <a:schemeClr val="accent1"/>
              </a:solidFill>
              <a:prstDash val="dash"/>
              <a:miter lim="800000"/>
              <a:headEnd type="none" w="sm" len="sm"/>
              <a:tailEnd type="none" w="sm" len="sm"/>
            </a:ln>
          </p:spPr>
        </p:cxnSp>
        <p:cxnSp>
          <p:nvCxnSpPr>
            <p:cNvPr id="335" name="Google Shape;335;p6"/>
            <p:cNvCxnSpPr/>
            <p:nvPr/>
          </p:nvCxnSpPr>
          <p:spPr>
            <a:xfrm>
              <a:off x="4545581" y="1849139"/>
              <a:ext cx="1103175" cy="336011"/>
            </a:xfrm>
            <a:prstGeom prst="straightConnector1">
              <a:avLst/>
            </a:prstGeom>
            <a:noFill/>
            <a:ln w="9525" cap="flat" cmpd="sng">
              <a:solidFill>
                <a:schemeClr val="accent1"/>
              </a:solidFill>
              <a:prstDash val="dash"/>
              <a:miter lim="800000"/>
              <a:headEnd type="none" w="sm" len="sm"/>
              <a:tailEnd type="none" w="sm" len="sm"/>
            </a:ln>
          </p:spPr>
        </p:cxnSp>
        <p:cxnSp>
          <p:nvCxnSpPr>
            <p:cNvPr id="336" name="Google Shape;336;p6"/>
            <p:cNvCxnSpPr/>
            <p:nvPr/>
          </p:nvCxnSpPr>
          <p:spPr>
            <a:xfrm rot="10800000">
              <a:off x="4352714" y="889110"/>
              <a:ext cx="192867" cy="960030"/>
            </a:xfrm>
            <a:prstGeom prst="straightConnector1">
              <a:avLst/>
            </a:prstGeom>
            <a:noFill/>
            <a:ln w="9525" cap="flat" cmpd="sng">
              <a:solidFill>
                <a:schemeClr val="accent1"/>
              </a:solidFill>
              <a:prstDash val="dash"/>
              <a:miter lim="800000"/>
              <a:headEnd type="none" w="sm" len="sm"/>
              <a:tailEnd type="none" w="sm" len="sm"/>
            </a:ln>
          </p:spPr>
        </p:cxnSp>
        <p:cxnSp>
          <p:nvCxnSpPr>
            <p:cNvPr id="337" name="Google Shape;337;p6"/>
            <p:cNvCxnSpPr/>
            <p:nvPr/>
          </p:nvCxnSpPr>
          <p:spPr>
            <a:xfrm rot="10800000" flipH="1">
              <a:off x="4160204" y="1846361"/>
              <a:ext cx="385377" cy="621646"/>
            </a:xfrm>
            <a:prstGeom prst="straightConnector1">
              <a:avLst/>
            </a:prstGeom>
            <a:noFill/>
            <a:ln w="9525" cap="flat" cmpd="sng">
              <a:solidFill>
                <a:schemeClr val="accent1"/>
              </a:solidFill>
              <a:prstDash val="dash"/>
              <a:miter lim="800000"/>
              <a:headEnd type="none" w="sm" len="sm"/>
              <a:tailEnd type="none" w="sm" len="sm"/>
            </a:ln>
          </p:spPr>
        </p:cxnSp>
        <p:cxnSp>
          <p:nvCxnSpPr>
            <p:cNvPr id="338" name="Google Shape;338;p6"/>
            <p:cNvCxnSpPr/>
            <p:nvPr/>
          </p:nvCxnSpPr>
          <p:spPr>
            <a:xfrm rot="10800000" flipH="1">
              <a:off x="4160204" y="2183625"/>
              <a:ext cx="1488553" cy="284384"/>
            </a:xfrm>
            <a:prstGeom prst="straightConnector1">
              <a:avLst/>
            </a:prstGeom>
            <a:noFill/>
            <a:ln w="9525" cap="flat" cmpd="sng">
              <a:solidFill>
                <a:schemeClr val="accent1"/>
              </a:solidFill>
              <a:prstDash val="dash"/>
              <a:miter lim="800000"/>
              <a:headEnd type="none" w="sm" len="sm"/>
              <a:tailEnd type="none" w="sm" len="sm"/>
            </a:ln>
          </p:spPr>
        </p:cxnSp>
        <p:cxnSp>
          <p:nvCxnSpPr>
            <p:cNvPr id="339" name="Google Shape;339;p6"/>
            <p:cNvCxnSpPr/>
            <p:nvPr/>
          </p:nvCxnSpPr>
          <p:spPr>
            <a:xfrm rot="10800000" flipH="1">
              <a:off x="4904480" y="2183626"/>
              <a:ext cx="744276" cy="1105292"/>
            </a:xfrm>
            <a:prstGeom prst="straightConnector1">
              <a:avLst/>
            </a:prstGeom>
            <a:noFill/>
            <a:ln w="9525" cap="flat" cmpd="sng">
              <a:solidFill>
                <a:schemeClr val="accent1"/>
              </a:solidFill>
              <a:prstDash val="dash"/>
              <a:miter lim="800000"/>
              <a:headEnd type="none" w="sm" len="sm"/>
              <a:tailEnd type="none" w="sm" len="sm"/>
            </a:ln>
          </p:spPr>
        </p:cxnSp>
        <p:cxnSp>
          <p:nvCxnSpPr>
            <p:cNvPr id="340" name="Google Shape;340;p6"/>
            <p:cNvCxnSpPr/>
            <p:nvPr/>
          </p:nvCxnSpPr>
          <p:spPr>
            <a:xfrm rot="10800000" flipH="1">
              <a:off x="3872698" y="889111"/>
              <a:ext cx="480193" cy="768023"/>
            </a:xfrm>
            <a:prstGeom prst="straightConnector1">
              <a:avLst/>
            </a:prstGeom>
            <a:noFill/>
            <a:ln w="9525" cap="flat" cmpd="sng">
              <a:solidFill>
                <a:schemeClr val="accent1"/>
              </a:solidFill>
              <a:prstDash val="dash"/>
              <a:miter lim="800000"/>
              <a:headEnd type="none" w="sm" len="sm"/>
              <a:tailEnd type="none" w="sm" len="sm"/>
            </a:ln>
          </p:spPr>
        </p:cxnSp>
        <p:cxnSp>
          <p:nvCxnSpPr>
            <p:cNvPr id="341" name="Google Shape;341;p6"/>
            <p:cNvCxnSpPr/>
            <p:nvPr/>
          </p:nvCxnSpPr>
          <p:spPr>
            <a:xfrm rot="10800000">
              <a:off x="3248679" y="889110"/>
              <a:ext cx="624019" cy="768023"/>
            </a:xfrm>
            <a:prstGeom prst="straightConnector1">
              <a:avLst/>
            </a:prstGeom>
            <a:noFill/>
            <a:ln w="9525" cap="flat" cmpd="sng">
              <a:solidFill>
                <a:schemeClr val="accent1"/>
              </a:solidFill>
              <a:prstDash val="dash"/>
              <a:miter lim="800000"/>
              <a:headEnd type="none" w="sm" len="sm"/>
              <a:tailEnd type="none" w="sm" len="sm"/>
            </a:ln>
          </p:spPr>
        </p:cxnSp>
        <p:cxnSp>
          <p:nvCxnSpPr>
            <p:cNvPr id="342" name="Google Shape;342;p6"/>
            <p:cNvCxnSpPr/>
            <p:nvPr/>
          </p:nvCxnSpPr>
          <p:spPr>
            <a:xfrm rot="10800000">
              <a:off x="4160204" y="2468010"/>
              <a:ext cx="744276" cy="820908"/>
            </a:xfrm>
            <a:prstGeom prst="straightConnector1">
              <a:avLst/>
            </a:prstGeom>
            <a:noFill/>
            <a:ln w="9525" cap="flat" cmpd="sng">
              <a:solidFill>
                <a:schemeClr val="accent1"/>
              </a:solidFill>
              <a:prstDash val="dash"/>
              <a:miter lim="800000"/>
              <a:headEnd type="none" w="sm" len="sm"/>
              <a:tailEnd type="none" w="sm" len="sm"/>
            </a:ln>
          </p:spPr>
        </p:cxnSp>
        <p:cxnSp>
          <p:nvCxnSpPr>
            <p:cNvPr id="343" name="Google Shape;343;p6"/>
            <p:cNvCxnSpPr/>
            <p:nvPr/>
          </p:nvCxnSpPr>
          <p:spPr>
            <a:xfrm rot="10800000">
              <a:off x="3872699" y="1657133"/>
              <a:ext cx="672021" cy="189228"/>
            </a:xfrm>
            <a:prstGeom prst="straightConnector1">
              <a:avLst/>
            </a:prstGeom>
            <a:noFill/>
            <a:ln w="9525" cap="flat" cmpd="sng">
              <a:solidFill>
                <a:schemeClr val="accent1"/>
              </a:solidFill>
              <a:prstDash val="dash"/>
              <a:miter lim="800000"/>
              <a:headEnd type="none" w="sm" len="sm"/>
              <a:tailEnd type="none" w="sm" len="sm"/>
            </a:ln>
          </p:spPr>
        </p:cxnSp>
        <p:cxnSp>
          <p:nvCxnSpPr>
            <p:cNvPr id="344" name="Google Shape;344;p6"/>
            <p:cNvCxnSpPr/>
            <p:nvPr/>
          </p:nvCxnSpPr>
          <p:spPr>
            <a:xfrm rot="10800000" flipH="1">
              <a:off x="3248679" y="1657134"/>
              <a:ext cx="624020" cy="621646"/>
            </a:xfrm>
            <a:prstGeom prst="straightConnector1">
              <a:avLst/>
            </a:prstGeom>
            <a:noFill/>
            <a:ln w="9525" cap="flat" cmpd="sng">
              <a:solidFill>
                <a:schemeClr val="accent1"/>
              </a:solidFill>
              <a:prstDash val="dash"/>
              <a:miter lim="800000"/>
              <a:headEnd type="none" w="sm" len="sm"/>
              <a:tailEnd type="none" w="sm" len="sm"/>
            </a:ln>
          </p:spPr>
        </p:cxnSp>
        <p:cxnSp>
          <p:nvCxnSpPr>
            <p:cNvPr id="345" name="Google Shape;345;p6"/>
            <p:cNvCxnSpPr/>
            <p:nvPr/>
          </p:nvCxnSpPr>
          <p:spPr>
            <a:xfrm rot="10800000" flipH="1">
              <a:off x="3248679" y="2468010"/>
              <a:ext cx="911525" cy="820907"/>
            </a:xfrm>
            <a:prstGeom prst="straightConnector1">
              <a:avLst/>
            </a:prstGeom>
            <a:noFill/>
            <a:ln w="9525" cap="flat" cmpd="sng">
              <a:solidFill>
                <a:schemeClr val="accent1"/>
              </a:solidFill>
              <a:prstDash val="dash"/>
              <a:miter lim="800000"/>
              <a:headEnd type="none" w="sm" len="sm"/>
              <a:tailEnd type="none" w="sm" len="sm"/>
            </a:ln>
          </p:spPr>
        </p:cxnSp>
        <p:cxnSp>
          <p:nvCxnSpPr>
            <p:cNvPr id="346" name="Google Shape;346;p6"/>
            <p:cNvCxnSpPr/>
            <p:nvPr/>
          </p:nvCxnSpPr>
          <p:spPr>
            <a:xfrm rot="10800000">
              <a:off x="3248679" y="2278781"/>
              <a:ext cx="911525" cy="189228"/>
            </a:xfrm>
            <a:prstGeom prst="straightConnector1">
              <a:avLst/>
            </a:prstGeom>
            <a:noFill/>
            <a:ln w="9525" cap="flat" cmpd="sng">
              <a:solidFill>
                <a:schemeClr val="accent1"/>
              </a:solidFill>
              <a:prstDash val="dash"/>
              <a:miter lim="800000"/>
              <a:headEnd type="none" w="sm" len="sm"/>
              <a:tailEnd type="none" w="sm" len="sm"/>
            </a:ln>
          </p:spPr>
        </p:cxnSp>
        <p:cxnSp>
          <p:nvCxnSpPr>
            <p:cNvPr id="347" name="Google Shape;347;p6"/>
            <p:cNvCxnSpPr/>
            <p:nvPr/>
          </p:nvCxnSpPr>
          <p:spPr>
            <a:xfrm rot="10800000">
              <a:off x="3872699" y="1657133"/>
              <a:ext cx="287505" cy="810875"/>
            </a:xfrm>
            <a:prstGeom prst="straightConnector1">
              <a:avLst/>
            </a:prstGeom>
            <a:noFill/>
            <a:ln w="9525" cap="flat" cmpd="sng">
              <a:solidFill>
                <a:schemeClr val="accent1"/>
              </a:solidFill>
              <a:prstDash val="dash"/>
              <a:miter lim="800000"/>
              <a:headEnd type="none" w="sm" len="sm"/>
              <a:tailEnd type="none" w="sm" len="sm"/>
            </a:ln>
          </p:spPr>
        </p:cxnSp>
        <p:cxnSp>
          <p:nvCxnSpPr>
            <p:cNvPr id="348" name="Google Shape;348;p6"/>
            <p:cNvCxnSpPr/>
            <p:nvPr/>
          </p:nvCxnSpPr>
          <p:spPr>
            <a:xfrm rot="10800000">
              <a:off x="3824941" y="889111"/>
              <a:ext cx="11940" cy="246474"/>
            </a:xfrm>
            <a:prstGeom prst="straightConnector1">
              <a:avLst/>
            </a:prstGeom>
            <a:noFill/>
            <a:ln w="9525" cap="flat" cmpd="sng">
              <a:solidFill>
                <a:schemeClr val="dk1"/>
              </a:solidFill>
              <a:prstDash val="solid"/>
              <a:miter lim="800000"/>
              <a:headEnd type="none" w="sm" len="sm"/>
              <a:tailEnd type="none" w="sm" len="sm"/>
            </a:ln>
          </p:spPr>
        </p:cxnSp>
        <p:cxnSp>
          <p:nvCxnSpPr>
            <p:cNvPr id="349" name="Google Shape;349;p6"/>
            <p:cNvCxnSpPr/>
            <p:nvPr/>
          </p:nvCxnSpPr>
          <p:spPr>
            <a:xfrm rot="10800000">
              <a:off x="3833204" y="1135584"/>
              <a:ext cx="279592" cy="155816"/>
            </a:xfrm>
            <a:prstGeom prst="straightConnector1">
              <a:avLst/>
            </a:prstGeom>
            <a:noFill/>
            <a:ln w="9525" cap="flat" cmpd="sng">
              <a:solidFill>
                <a:schemeClr val="dk1"/>
              </a:solidFill>
              <a:prstDash val="solid"/>
              <a:miter lim="800000"/>
              <a:headEnd type="none" w="sm" len="sm"/>
              <a:tailEnd type="none" w="sm" len="sm"/>
            </a:ln>
          </p:spPr>
        </p:cxnSp>
        <p:cxnSp>
          <p:nvCxnSpPr>
            <p:cNvPr id="350" name="Google Shape;350;p6"/>
            <p:cNvCxnSpPr/>
            <p:nvPr/>
          </p:nvCxnSpPr>
          <p:spPr>
            <a:xfrm rot="10800000" flipH="1">
              <a:off x="3560689" y="1135584"/>
              <a:ext cx="276191" cy="137539"/>
            </a:xfrm>
            <a:prstGeom prst="straightConnector1">
              <a:avLst/>
            </a:prstGeom>
            <a:noFill/>
            <a:ln w="9525" cap="flat" cmpd="sng">
              <a:solidFill>
                <a:schemeClr val="dk1"/>
              </a:solidFill>
              <a:prstDash val="solid"/>
              <a:miter lim="800000"/>
              <a:headEnd type="none" w="sm" len="sm"/>
              <a:tailEnd type="none" w="sm" len="sm"/>
            </a:ln>
          </p:spPr>
        </p:cxnSp>
        <p:cxnSp>
          <p:nvCxnSpPr>
            <p:cNvPr id="351" name="Google Shape;351;p6"/>
            <p:cNvCxnSpPr/>
            <p:nvPr/>
          </p:nvCxnSpPr>
          <p:spPr>
            <a:xfrm rot="10800000">
              <a:off x="4112796" y="1291401"/>
              <a:ext cx="143915" cy="192005"/>
            </a:xfrm>
            <a:prstGeom prst="straightConnector1">
              <a:avLst/>
            </a:prstGeom>
            <a:noFill/>
            <a:ln w="9525" cap="flat" cmpd="sng">
              <a:solidFill>
                <a:schemeClr val="dk1"/>
              </a:solidFill>
              <a:prstDash val="solid"/>
              <a:miter lim="800000"/>
              <a:headEnd type="none" w="sm" len="sm"/>
              <a:tailEnd type="none" w="sm" len="sm"/>
            </a:ln>
          </p:spPr>
        </p:cxnSp>
        <p:cxnSp>
          <p:nvCxnSpPr>
            <p:cNvPr id="352" name="Google Shape;352;p6"/>
            <p:cNvCxnSpPr/>
            <p:nvPr/>
          </p:nvCxnSpPr>
          <p:spPr>
            <a:xfrm rot="10800000" flipH="1">
              <a:off x="4208709" y="1483406"/>
              <a:ext cx="48002" cy="268341"/>
            </a:xfrm>
            <a:prstGeom prst="straightConnector1">
              <a:avLst/>
            </a:prstGeom>
            <a:noFill/>
            <a:ln w="9525" cap="flat" cmpd="sng">
              <a:solidFill>
                <a:schemeClr val="dk1"/>
              </a:solidFill>
              <a:prstDash val="solid"/>
              <a:miter lim="800000"/>
              <a:headEnd type="none" w="sm" len="sm"/>
              <a:tailEnd type="none" w="sm" len="sm"/>
            </a:ln>
          </p:spPr>
        </p:cxnSp>
        <p:cxnSp>
          <p:nvCxnSpPr>
            <p:cNvPr id="353" name="Google Shape;353;p6"/>
            <p:cNvCxnSpPr/>
            <p:nvPr/>
          </p:nvCxnSpPr>
          <p:spPr>
            <a:xfrm flipH="1">
              <a:off x="4256711" y="1372680"/>
              <a:ext cx="192436" cy="110727"/>
            </a:xfrm>
            <a:prstGeom prst="straightConnector1">
              <a:avLst/>
            </a:prstGeom>
            <a:noFill/>
            <a:ln w="9525" cap="flat" cmpd="sng">
              <a:solidFill>
                <a:schemeClr val="dk1"/>
              </a:solidFill>
              <a:prstDash val="solid"/>
              <a:miter lim="800000"/>
              <a:headEnd type="none" w="sm" len="sm"/>
              <a:tailEnd type="none" w="sm" len="sm"/>
            </a:ln>
          </p:spPr>
        </p:cxnSp>
        <p:cxnSp>
          <p:nvCxnSpPr>
            <p:cNvPr id="354" name="Google Shape;354;p6"/>
            <p:cNvCxnSpPr/>
            <p:nvPr/>
          </p:nvCxnSpPr>
          <p:spPr>
            <a:xfrm flipH="1">
              <a:off x="4451079" y="1213492"/>
              <a:ext cx="381650" cy="155633"/>
            </a:xfrm>
            <a:prstGeom prst="straightConnector1">
              <a:avLst/>
            </a:prstGeom>
            <a:noFill/>
            <a:ln w="9525" cap="flat" cmpd="sng">
              <a:solidFill>
                <a:schemeClr val="dk1"/>
              </a:solidFill>
              <a:prstDash val="solid"/>
              <a:miter lim="800000"/>
              <a:headEnd type="none" w="sm" len="sm"/>
              <a:tailEnd type="none" w="sm" len="sm"/>
            </a:ln>
          </p:spPr>
        </p:cxnSp>
        <p:cxnSp>
          <p:nvCxnSpPr>
            <p:cNvPr id="355" name="Google Shape;355;p6"/>
            <p:cNvCxnSpPr/>
            <p:nvPr/>
          </p:nvCxnSpPr>
          <p:spPr>
            <a:xfrm>
              <a:off x="4832730" y="1213492"/>
              <a:ext cx="264009" cy="173912"/>
            </a:xfrm>
            <a:prstGeom prst="straightConnector1">
              <a:avLst/>
            </a:prstGeom>
            <a:noFill/>
            <a:ln w="9525" cap="flat" cmpd="sng">
              <a:solidFill>
                <a:schemeClr val="dk1"/>
              </a:solidFill>
              <a:prstDash val="solid"/>
              <a:miter lim="800000"/>
              <a:headEnd type="none" w="sm" len="sm"/>
              <a:tailEnd type="none" w="sm" len="sm"/>
            </a:ln>
          </p:spPr>
        </p:cxnSp>
        <p:cxnSp>
          <p:nvCxnSpPr>
            <p:cNvPr id="356" name="Google Shape;356;p6"/>
            <p:cNvCxnSpPr/>
            <p:nvPr/>
          </p:nvCxnSpPr>
          <p:spPr>
            <a:xfrm flipH="1">
              <a:off x="4832730" y="889110"/>
              <a:ext cx="144005" cy="324382"/>
            </a:xfrm>
            <a:prstGeom prst="straightConnector1">
              <a:avLst/>
            </a:prstGeom>
            <a:noFill/>
            <a:ln w="9525" cap="flat" cmpd="sng">
              <a:solidFill>
                <a:schemeClr val="dk1"/>
              </a:solidFill>
              <a:prstDash val="solid"/>
              <a:miter lim="800000"/>
              <a:headEnd type="none" w="sm" len="sm"/>
              <a:tailEnd type="none" w="sm" len="sm"/>
            </a:ln>
          </p:spPr>
        </p:cxnSp>
        <p:cxnSp>
          <p:nvCxnSpPr>
            <p:cNvPr id="357" name="Google Shape;357;p6"/>
            <p:cNvCxnSpPr/>
            <p:nvPr/>
          </p:nvCxnSpPr>
          <p:spPr>
            <a:xfrm>
              <a:off x="5096739" y="1387403"/>
              <a:ext cx="179879" cy="240009"/>
            </a:xfrm>
            <a:prstGeom prst="straightConnector1">
              <a:avLst/>
            </a:prstGeom>
            <a:noFill/>
            <a:ln w="9525" cap="flat" cmpd="sng">
              <a:solidFill>
                <a:schemeClr val="dk1"/>
              </a:solidFill>
              <a:prstDash val="solid"/>
              <a:miter lim="800000"/>
              <a:headEnd type="none" w="sm" len="sm"/>
              <a:tailEnd type="none" w="sm" len="sm"/>
            </a:ln>
          </p:spPr>
        </p:cxnSp>
        <p:cxnSp>
          <p:nvCxnSpPr>
            <p:cNvPr id="358" name="Google Shape;358;p6"/>
            <p:cNvCxnSpPr/>
            <p:nvPr/>
          </p:nvCxnSpPr>
          <p:spPr>
            <a:xfrm flipH="1">
              <a:off x="5276619" y="1531407"/>
              <a:ext cx="372138" cy="96004"/>
            </a:xfrm>
            <a:prstGeom prst="straightConnector1">
              <a:avLst/>
            </a:prstGeom>
            <a:noFill/>
            <a:ln w="9525" cap="flat" cmpd="sng">
              <a:solidFill>
                <a:schemeClr val="dk1"/>
              </a:solidFill>
              <a:prstDash val="solid"/>
              <a:miter lim="800000"/>
              <a:headEnd type="none" w="sm" len="sm"/>
              <a:tailEnd type="none" w="sm" len="sm"/>
            </a:ln>
          </p:spPr>
        </p:cxnSp>
        <p:cxnSp>
          <p:nvCxnSpPr>
            <p:cNvPr id="359" name="Google Shape;359;p6"/>
            <p:cNvCxnSpPr/>
            <p:nvPr/>
          </p:nvCxnSpPr>
          <p:spPr>
            <a:xfrm flipH="1">
              <a:off x="5072739" y="1627411"/>
              <a:ext cx="203880" cy="389734"/>
            </a:xfrm>
            <a:prstGeom prst="straightConnector1">
              <a:avLst/>
            </a:prstGeom>
            <a:noFill/>
            <a:ln w="9525" cap="flat" cmpd="sng">
              <a:solidFill>
                <a:schemeClr val="dk1"/>
              </a:solidFill>
              <a:prstDash val="solid"/>
              <a:miter lim="800000"/>
              <a:headEnd type="none" w="sm" len="sm"/>
              <a:tailEnd type="none" w="sm" len="sm"/>
            </a:ln>
          </p:spPr>
        </p:cxnSp>
        <p:cxnSp>
          <p:nvCxnSpPr>
            <p:cNvPr id="360" name="Google Shape;360;p6"/>
            <p:cNvCxnSpPr/>
            <p:nvPr/>
          </p:nvCxnSpPr>
          <p:spPr>
            <a:xfrm flipH="1">
              <a:off x="4784728" y="2013485"/>
              <a:ext cx="287917" cy="155279"/>
            </a:xfrm>
            <a:prstGeom prst="straightConnector1">
              <a:avLst/>
            </a:prstGeom>
            <a:noFill/>
            <a:ln w="9525" cap="flat" cmpd="sng">
              <a:solidFill>
                <a:schemeClr val="dk1"/>
              </a:solidFill>
              <a:prstDash val="solid"/>
              <a:miter lim="800000"/>
              <a:headEnd type="none" w="sm" len="sm"/>
              <a:tailEnd type="none" w="sm" len="sm"/>
            </a:ln>
          </p:spPr>
        </p:cxnSp>
        <p:cxnSp>
          <p:nvCxnSpPr>
            <p:cNvPr id="361" name="Google Shape;361;p6"/>
            <p:cNvCxnSpPr/>
            <p:nvPr/>
          </p:nvCxnSpPr>
          <p:spPr>
            <a:xfrm flipH="1">
              <a:off x="4196884" y="1751846"/>
              <a:ext cx="12132" cy="235575"/>
            </a:xfrm>
            <a:prstGeom prst="straightConnector1">
              <a:avLst/>
            </a:prstGeom>
            <a:noFill/>
            <a:ln w="9525" cap="flat" cmpd="sng">
              <a:solidFill>
                <a:schemeClr val="dk1"/>
              </a:solidFill>
              <a:prstDash val="solid"/>
              <a:miter lim="800000"/>
              <a:headEnd type="none" w="sm" len="sm"/>
              <a:tailEnd type="none" w="sm" len="sm"/>
            </a:ln>
          </p:spPr>
        </p:cxnSp>
        <p:cxnSp>
          <p:nvCxnSpPr>
            <p:cNvPr id="362" name="Google Shape;362;p6"/>
            <p:cNvCxnSpPr/>
            <p:nvPr/>
          </p:nvCxnSpPr>
          <p:spPr>
            <a:xfrm>
              <a:off x="4784728" y="2168764"/>
              <a:ext cx="119752" cy="157053"/>
            </a:xfrm>
            <a:prstGeom prst="straightConnector1">
              <a:avLst/>
            </a:prstGeom>
            <a:noFill/>
            <a:ln w="9525" cap="flat" cmpd="sng">
              <a:solidFill>
                <a:schemeClr val="dk1"/>
              </a:solidFill>
              <a:prstDash val="solid"/>
              <a:miter lim="800000"/>
              <a:headEnd type="none" w="sm" len="sm"/>
              <a:tailEnd type="none" w="sm" len="sm"/>
            </a:ln>
          </p:spPr>
        </p:cxnSp>
        <p:cxnSp>
          <p:nvCxnSpPr>
            <p:cNvPr id="363" name="Google Shape;363;p6"/>
            <p:cNvCxnSpPr/>
            <p:nvPr/>
          </p:nvCxnSpPr>
          <p:spPr>
            <a:xfrm rot="10800000">
              <a:off x="4352714" y="2153903"/>
              <a:ext cx="432014" cy="14861"/>
            </a:xfrm>
            <a:prstGeom prst="straightConnector1">
              <a:avLst/>
            </a:prstGeom>
            <a:noFill/>
            <a:ln w="9525" cap="flat" cmpd="sng">
              <a:solidFill>
                <a:schemeClr val="dk1"/>
              </a:solidFill>
              <a:prstDash val="solid"/>
              <a:miter lim="800000"/>
              <a:headEnd type="none" w="sm" len="sm"/>
              <a:tailEnd type="none" w="sm" len="sm"/>
            </a:ln>
          </p:spPr>
        </p:cxnSp>
        <p:cxnSp>
          <p:nvCxnSpPr>
            <p:cNvPr id="364" name="Google Shape;364;p6"/>
            <p:cNvCxnSpPr/>
            <p:nvPr/>
          </p:nvCxnSpPr>
          <p:spPr>
            <a:xfrm rot="10800000">
              <a:off x="4196884" y="1987421"/>
              <a:ext cx="156045" cy="169763"/>
            </a:xfrm>
            <a:prstGeom prst="straightConnector1">
              <a:avLst/>
            </a:prstGeom>
            <a:noFill/>
            <a:ln w="9525" cap="flat" cmpd="sng">
              <a:solidFill>
                <a:schemeClr val="dk1"/>
              </a:solidFill>
              <a:prstDash val="solid"/>
              <a:miter lim="800000"/>
              <a:headEnd type="none" w="sm" len="sm"/>
              <a:tailEnd type="none" w="sm" len="sm"/>
            </a:ln>
          </p:spPr>
        </p:cxnSp>
        <p:cxnSp>
          <p:nvCxnSpPr>
            <p:cNvPr id="365" name="Google Shape;365;p6"/>
            <p:cNvCxnSpPr/>
            <p:nvPr/>
          </p:nvCxnSpPr>
          <p:spPr>
            <a:xfrm flipH="1">
              <a:off x="4016452" y="1987421"/>
              <a:ext cx="180432" cy="71869"/>
            </a:xfrm>
            <a:prstGeom prst="straightConnector1">
              <a:avLst/>
            </a:prstGeom>
            <a:noFill/>
            <a:ln w="9525" cap="flat" cmpd="sng">
              <a:solidFill>
                <a:schemeClr val="dk1"/>
              </a:solidFill>
              <a:prstDash val="solid"/>
              <a:miter lim="800000"/>
              <a:headEnd type="none" w="sm" len="sm"/>
              <a:tailEnd type="none" w="sm" len="sm"/>
            </a:ln>
          </p:spPr>
        </p:cxnSp>
        <p:cxnSp>
          <p:nvCxnSpPr>
            <p:cNvPr id="366" name="Google Shape;366;p6"/>
            <p:cNvCxnSpPr/>
            <p:nvPr/>
          </p:nvCxnSpPr>
          <p:spPr>
            <a:xfrm flipH="1">
              <a:off x="3776695" y="2058038"/>
              <a:ext cx="239757" cy="97389"/>
            </a:xfrm>
            <a:prstGeom prst="straightConnector1">
              <a:avLst/>
            </a:prstGeom>
            <a:noFill/>
            <a:ln w="9525" cap="flat" cmpd="sng">
              <a:solidFill>
                <a:schemeClr val="dk1"/>
              </a:solidFill>
              <a:prstDash val="solid"/>
              <a:miter lim="800000"/>
              <a:headEnd type="none" w="sm" len="sm"/>
              <a:tailEnd type="none" w="sm" len="sm"/>
            </a:ln>
          </p:spPr>
        </p:cxnSp>
        <p:cxnSp>
          <p:nvCxnSpPr>
            <p:cNvPr id="367" name="Google Shape;367;p6"/>
            <p:cNvCxnSpPr/>
            <p:nvPr/>
          </p:nvCxnSpPr>
          <p:spPr>
            <a:xfrm flipH="1">
              <a:off x="3704441" y="2155427"/>
              <a:ext cx="72254" cy="217968"/>
            </a:xfrm>
            <a:prstGeom prst="straightConnector1">
              <a:avLst/>
            </a:prstGeom>
            <a:noFill/>
            <a:ln w="9525" cap="flat" cmpd="sng">
              <a:solidFill>
                <a:schemeClr val="dk1"/>
              </a:solidFill>
              <a:prstDash val="solid"/>
              <a:miter lim="800000"/>
              <a:headEnd type="none" w="sm" len="sm"/>
              <a:tailEnd type="none" w="sm" len="sm"/>
            </a:ln>
          </p:spPr>
        </p:cxnSp>
        <p:cxnSp>
          <p:nvCxnSpPr>
            <p:cNvPr id="368" name="Google Shape;368;p6"/>
            <p:cNvCxnSpPr/>
            <p:nvPr/>
          </p:nvCxnSpPr>
          <p:spPr>
            <a:xfrm rot="10800000">
              <a:off x="3560691" y="1967958"/>
              <a:ext cx="216005" cy="185944"/>
            </a:xfrm>
            <a:prstGeom prst="straightConnector1">
              <a:avLst/>
            </a:prstGeom>
            <a:noFill/>
            <a:ln w="9525" cap="flat" cmpd="sng">
              <a:solidFill>
                <a:schemeClr val="dk1"/>
              </a:solidFill>
              <a:prstDash val="solid"/>
              <a:miter lim="800000"/>
              <a:headEnd type="none" w="sm" len="sm"/>
              <a:tailEnd type="none" w="sm" len="sm"/>
            </a:ln>
          </p:spPr>
        </p:cxnSp>
        <p:cxnSp>
          <p:nvCxnSpPr>
            <p:cNvPr id="369" name="Google Shape;369;p6"/>
            <p:cNvCxnSpPr/>
            <p:nvPr/>
          </p:nvCxnSpPr>
          <p:spPr>
            <a:xfrm>
              <a:off x="3440684" y="1598493"/>
              <a:ext cx="120004" cy="369464"/>
            </a:xfrm>
            <a:prstGeom prst="straightConnector1">
              <a:avLst/>
            </a:prstGeom>
            <a:noFill/>
            <a:ln w="9525" cap="flat" cmpd="sng">
              <a:solidFill>
                <a:schemeClr val="dk1"/>
              </a:solidFill>
              <a:prstDash val="solid"/>
              <a:miter lim="800000"/>
              <a:headEnd type="none" w="sm" len="sm"/>
              <a:tailEnd type="none" w="sm" len="sm"/>
            </a:ln>
          </p:spPr>
        </p:cxnSp>
        <p:cxnSp>
          <p:nvCxnSpPr>
            <p:cNvPr id="370" name="Google Shape;370;p6"/>
            <p:cNvCxnSpPr/>
            <p:nvPr/>
          </p:nvCxnSpPr>
          <p:spPr>
            <a:xfrm rot="10800000">
              <a:off x="3248681" y="1579411"/>
              <a:ext cx="192003" cy="19082"/>
            </a:xfrm>
            <a:prstGeom prst="straightConnector1">
              <a:avLst/>
            </a:prstGeom>
            <a:noFill/>
            <a:ln w="9525" cap="flat" cmpd="sng">
              <a:solidFill>
                <a:schemeClr val="dk1"/>
              </a:solidFill>
              <a:prstDash val="solid"/>
              <a:miter lim="800000"/>
              <a:headEnd type="none" w="sm" len="sm"/>
              <a:tailEnd type="none" w="sm" len="sm"/>
            </a:ln>
          </p:spPr>
        </p:cxnSp>
        <p:cxnSp>
          <p:nvCxnSpPr>
            <p:cNvPr id="371" name="Google Shape;371;p6"/>
            <p:cNvCxnSpPr/>
            <p:nvPr/>
          </p:nvCxnSpPr>
          <p:spPr>
            <a:xfrm flipH="1">
              <a:off x="3440684" y="1273122"/>
              <a:ext cx="120004" cy="325371"/>
            </a:xfrm>
            <a:prstGeom prst="straightConnector1">
              <a:avLst/>
            </a:prstGeom>
            <a:noFill/>
            <a:ln w="9525" cap="flat" cmpd="sng">
              <a:solidFill>
                <a:schemeClr val="dk1"/>
              </a:solidFill>
              <a:prstDash val="solid"/>
              <a:miter lim="800000"/>
              <a:headEnd type="none" w="sm" len="sm"/>
              <a:tailEnd type="none" w="sm" len="sm"/>
            </a:ln>
          </p:spPr>
        </p:cxnSp>
        <p:cxnSp>
          <p:nvCxnSpPr>
            <p:cNvPr id="372" name="Google Shape;372;p6"/>
            <p:cNvCxnSpPr/>
            <p:nvPr/>
          </p:nvCxnSpPr>
          <p:spPr>
            <a:xfrm>
              <a:off x="4904481" y="2327561"/>
              <a:ext cx="250" cy="328832"/>
            </a:xfrm>
            <a:prstGeom prst="straightConnector1">
              <a:avLst/>
            </a:prstGeom>
            <a:noFill/>
            <a:ln w="9525" cap="flat" cmpd="sng">
              <a:solidFill>
                <a:schemeClr val="dk1"/>
              </a:solidFill>
              <a:prstDash val="solid"/>
              <a:miter lim="800000"/>
              <a:headEnd type="none" w="sm" len="sm"/>
              <a:tailEnd type="none" w="sm" len="sm"/>
            </a:ln>
          </p:spPr>
        </p:cxnSp>
        <p:cxnSp>
          <p:nvCxnSpPr>
            <p:cNvPr id="373" name="Google Shape;373;p6"/>
            <p:cNvCxnSpPr/>
            <p:nvPr/>
          </p:nvCxnSpPr>
          <p:spPr>
            <a:xfrm rot="10800000">
              <a:off x="4904733" y="2656392"/>
              <a:ext cx="371887" cy="79880"/>
            </a:xfrm>
            <a:prstGeom prst="straightConnector1">
              <a:avLst/>
            </a:prstGeom>
            <a:noFill/>
            <a:ln w="9525" cap="flat" cmpd="sng">
              <a:solidFill>
                <a:schemeClr val="dk1"/>
              </a:solidFill>
              <a:prstDash val="solid"/>
              <a:miter lim="800000"/>
              <a:headEnd type="none" w="sm" len="sm"/>
              <a:tailEnd type="none" w="sm" len="sm"/>
            </a:ln>
          </p:spPr>
        </p:cxnSp>
        <p:cxnSp>
          <p:nvCxnSpPr>
            <p:cNvPr id="374" name="Google Shape;374;p6"/>
            <p:cNvCxnSpPr/>
            <p:nvPr/>
          </p:nvCxnSpPr>
          <p:spPr>
            <a:xfrm flipH="1">
              <a:off x="4532343" y="2656392"/>
              <a:ext cx="372390" cy="222071"/>
            </a:xfrm>
            <a:prstGeom prst="straightConnector1">
              <a:avLst/>
            </a:prstGeom>
            <a:noFill/>
            <a:ln w="9525" cap="flat" cmpd="sng">
              <a:solidFill>
                <a:schemeClr val="dk1"/>
              </a:solidFill>
              <a:prstDash val="solid"/>
              <a:miter lim="800000"/>
              <a:headEnd type="none" w="sm" len="sm"/>
              <a:tailEnd type="none" w="sm" len="sm"/>
            </a:ln>
          </p:spPr>
        </p:cxnSp>
        <p:cxnSp>
          <p:nvCxnSpPr>
            <p:cNvPr id="375" name="Google Shape;375;p6"/>
            <p:cNvCxnSpPr/>
            <p:nvPr/>
          </p:nvCxnSpPr>
          <p:spPr>
            <a:xfrm flipH="1">
              <a:off x="4139115" y="2878463"/>
              <a:ext cx="393227" cy="140990"/>
            </a:xfrm>
            <a:prstGeom prst="straightConnector1">
              <a:avLst/>
            </a:prstGeom>
            <a:noFill/>
            <a:ln w="9525" cap="flat" cmpd="sng">
              <a:solidFill>
                <a:schemeClr val="dk1"/>
              </a:solidFill>
              <a:prstDash val="solid"/>
              <a:miter lim="800000"/>
              <a:headEnd type="none" w="sm" len="sm"/>
              <a:tailEnd type="none" w="sm" len="sm"/>
            </a:ln>
          </p:spPr>
        </p:cxnSp>
        <p:cxnSp>
          <p:nvCxnSpPr>
            <p:cNvPr id="376" name="Google Shape;376;p6"/>
            <p:cNvCxnSpPr/>
            <p:nvPr/>
          </p:nvCxnSpPr>
          <p:spPr>
            <a:xfrm flipH="1">
              <a:off x="4112795" y="3019453"/>
              <a:ext cx="26321" cy="269463"/>
            </a:xfrm>
            <a:prstGeom prst="straightConnector1">
              <a:avLst/>
            </a:prstGeom>
            <a:noFill/>
            <a:ln w="9525" cap="flat" cmpd="sng">
              <a:solidFill>
                <a:schemeClr val="dk1"/>
              </a:solidFill>
              <a:prstDash val="solid"/>
              <a:miter lim="800000"/>
              <a:headEnd type="none" w="sm" len="sm"/>
              <a:tailEnd type="none" w="sm" len="sm"/>
            </a:ln>
          </p:spPr>
        </p:cxnSp>
        <p:cxnSp>
          <p:nvCxnSpPr>
            <p:cNvPr id="377" name="Google Shape;377;p6"/>
            <p:cNvCxnSpPr/>
            <p:nvPr/>
          </p:nvCxnSpPr>
          <p:spPr>
            <a:xfrm rot="10800000">
              <a:off x="3728695" y="2848740"/>
              <a:ext cx="410422" cy="170713"/>
            </a:xfrm>
            <a:prstGeom prst="straightConnector1">
              <a:avLst/>
            </a:prstGeom>
            <a:noFill/>
            <a:ln w="9525" cap="flat" cmpd="sng">
              <a:solidFill>
                <a:schemeClr val="dk1"/>
              </a:solidFill>
              <a:prstDash val="solid"/>
              <a:miter lim="800000"/>
              <a:headEnd type="none" w="sm" len="sm"/>
              <a:tailEnd type="none" w="sm" len="sm"/>
            </a:ln>
          </p:spPr>
        </p:cxnSp>
        <p:cxnSp>
          <p:nvCxnSpPr>
            <p:cNvPr id="378" name="Google Shape;378;p6"/>
            <p:cNvCxnSpPr/>
            <p:nvPr/>
          </p:nvCxnSpPr>
          <p:spPr>
            <a:xfrm>
              <a:off x="3560689" y="2656392"/>
              <a:ext cx="168006" cy="197403"/>
            </a:xfrm>
            <a:prstGeom prst="straightConnector1">
              <a:avLst/>
            </a:prstGeom>
            <a:noFill/>
            <a:ln w="9525" cap="flat" cmpd="sng">
              <a:solidFill>
                <a:schemeClr val="dk1"/>
              </a:solidFill>
              <a:prstDash val="solid"/>
              <a:miter lim="800000"/>
              <a:headEnd type="none" w="sm" len="sm"/>
              <a:tailEnd type="none" w="sm" len="sm"/>
            </a:ln>
          </p:spPr>
        </p:cxnSp>
        <p:cxnSp>
          <p:nvCxnSpPr>
            <p:cNvPr id="379" name="Google Shape;379;p6"/>
            <p:cNvCxnSpPr/>
            <p:nvPr/>
          </p:nvCxnSpPr>
          <p:spPr>
            <a:xfrm flipH="1">
              <a:off x="3560689" y="2366868"/>
              <a:ext cx="145896" cy="289524"/>
            </a:xfrm>
            <a:prstGeom prst="straightConnector1">
              <a:avLst/>
            </a:prstGeom>
            <a:noFill/>
            <a:ln w="9525" cap="flat" cmpd="sng">
              <a:solidFill>
                <a:schemeClr val="dk1"/>
              </a:solidFill>
              <a:prstDash val="solid"/>
              <a:miter lim="800000"/>
              <a:headEnd type="none" w="sm" len="sm"/>
              <a:tailEnd type="none" w="sm" len="sm"/>
            </a:ln>
          </p:spPr>
        </p:cxnSp>
        <p:cxnSp>
          <p:nvCxnSpPr>
            <p:cNvPr id="380" name="Google Shape;380;p6"/>
            <p:cNvCxnSpPr/>
            <p:nvPr/>
          </p:nvCxnSpPr>
          <p:spPr>
            <a:xfrm flipH="1">
              <a:off x="3246578" y="2656392"/>
              <a:ext cx="315754" cy="79880"/>
            </a:xfrm>
            <a:prstGeom prst="straightConnector1">
              <a:avLst/>
            </a:prstGeom>
            <a:noFill/>
            <a:ln w="9525" cap="flat" cmpd="sng">
              <a:solidFill>
                <a:schemeClr val="dk1"/>
              </a:solidFill>
              <a:prstDash val="solid"/>
              <a:miter lim="800000"/>
              <a:headEnd type="none" w="sm" len="sm"/>
              <a:tailEnd type="none" w="sm" len="sm"/>
            </a:ln>
          </p:spPr>
        </p:cxnSp>
        <p:cxnSp>
          <p:nvCxnSpPr>
            <p:cNvPr id="381" name="Google Shape;381;p6"/>
            <p:cNvCxnSpPr/>
            <p:nvPr/>
          </p:nvCxnSpPr>
          <p:spPr>
            <a:xfrm>
              <a:off x="5276619" y="2742572"/>
              <a:ext cx="132130" cy="180878"/>
            </a:xfrm>
            <a:prstGeom prst="straightConnector1">
              <a:avLst/>
            </a:prstGeom>
            <a:noFill/>
            <a:ln w="9525" cap="flat" cmpd="sng">
              <a:solidFill>
                <a:schemeClr val="dk1"/>
              </a:solidFill>
              <a:prstDash val="solid"/>
              <a:miter lim="800000"/>
              <a:headEnd type="none" w="sm" len="sm"/>
              <a:tailEnd type="none" w="sm" len="sm"/>
            </a:ln>
          </p:spPr>
        </p:cxnSp>
        <p:cxnSp>
          <p:nvCxnSpPr>
            <p:cNvPr id="382" name="Google Shape;382;p6"/>
            <p:cNvCxnSpPr/>
            <p:nvPr/>
          </p:nvCxnSpPr>
          <p:spPr>
            <a:xfrm flipH="1">
              <a:off x="5408749" y="2736272"/>
              <a:ext cx="239233" cy="187179"/>
            </a:xfrm>
            <a:prstGeom prst="straightConnector1">
              <a:avLst/>
            </a:prstGeom>
            <a:noFill/>
            <a:ln w="9525" cap="flat" cmpd="sng">
              <a:solidFill>
                <a:schemeClr val="dk1"/>
              </a:solidFill>
              <a:prstDash val="solid"/>
              <a:miter lim="800000"/>
              <a:headEnd type="none" w="sm" len="sm"/>
              <a:tailEnd type="none" w="sm" len="sm"/>
            </a:ln>
          </p:spPr>
        </p:cxnSp>
        <p:cxnSp>
          <p:nvCxnSpPr>
            <p:cNvPr id="383" name="Google Shape;383;p6"/>
            <p:cNvCxnSpPr/>
            <p:nvPr/>
          </p:nvCxnSpPr>
          <p:spPr>
            <a:xfrm flipH="1">
              <a:off x="5276357" y="2923450"/>
              <a:ext cx="132391" cy="362728"/>
            </a:xfrm>
            <a:prstGeom prst="straightConnector1">
              <a:avLst/>
            </a:prstGeom>
            <a:noFill/>
            <a:ln w="9525" cap="flat" cmpd="sng">
              <a:solidFill>
                <a:schemeClr val="dk1"/>
              </a:solidFill>
              <a:prstDash val="solid"/>
              <a:miter lim="800000"/>
              <a:headEnd type="none" w="sm" len="sm"/>
              <a:tailEnd type="none" w="sm" len="sm"/>
            </a:ln>
          </p:spPr>
        </p:cxnSp>
        <p:sp>
          <p:nvSpPr>
            <p:cNvPr id="384" name="Google Shape;384;p6"/>
            <p:cNvSpPr/>
            <p:nvPr/>
          </p:nvSpPr>
          <p:spPr>
            <a:xfrm>
              <a:off x="4886543" y="3272839"/>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5" name="Google Shape;385;p6"/>
            <p:cNvSpPr/>
            <p:nvPr/>
          </p:nvSpPr>
          <p:spPr>
            <a:xfrm>
              <a:off x="4134824" y="2437874"/>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6" name="Google Shape;386;p6"/>
            <p:cNvSpPr/>
            <p:nvPr/>
          </p:nvSpPr>
          <p:spPr>
            <a:xfrm>
              <a:off x="3225968" y="3268692"/>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7" name="Google Shape;387;p6"/>
            <p:cNvSpPr/>
            <p:nvPr/>
          </p:nvSpPr>
          <p:spPr>
            <a:xfrm>
              <a:off x="3223066" y="2244070"/>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8" name="Google Shape;388;p6"/>
            <p:cNvSpPr/>
            <p:nvPr/>
          </p:nvSpPr>
          <p:spPr>
            <a:xfrm>
              <a:off x="3840458" y="1620328"/>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9" name="Google Shape;389;p6"/>
            <p:cNvSpPr/>
            <p:nvPr/>
          </p:nvSpPr>
          <p:spPr>
            <a:xfrm>
              <a:off x="4531020" y="1828196"/>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0" name="Google Shape;390;p6"/>
            <p:cNvSpPr/>
            <p:nvPr/>
          </p:nvSpPr>
          <p:spPr>
            <a:xfrm>
              <a:off x="3220954" y="874697"/>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1" name="Google Shape;391;p6"/>
            <p:cNvSpPr/>
            <p:nvPr/>
          </p:nvSpPr>
          <p:spPr>
            <a:xfrm>
              <a:off x="4334372" y="875745"/>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2" name="Google Shape;392;p6"/>
            <p:cNvSpPr/>
            <p:nvPr/>
          </p:nvSpPr>
          <p:spPr>
            <a:xfrm>
              <a:off x="5600654" y="876189"/>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3" name="Google Shape;393;p6"/>
            <p:cNvSpPr/>
            <p:nvPr/>
          </p:nvSpPr>
          <p:spPr>
            <a:xfrm>
              <a:off x="5606441" y="2154807"/>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4" name="Google Shape;394;p6"/>
            <p:cNvSpPr/>
            <p:nvPr/>
          </p:nvSpPr>
          <p:spPr>
            <a:xfrm>
              <a:off x="5613301" y="3254971"/>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396" name="Google Shape;396;p6"/>
          <p:cNvSpPr txBox="1"/>
          <p:nvPr/>
        </p:nvSpPr>
        <p:spPr>
          <a:xfrm>
            <a:off x="837127" y="6361856"/>
            <a:ext cx="4790940" cy="384721"/>
          </a:xfrm>
          <a:prstGeom prst="rect">
            <a:avLst/>
          </a:prstGeom>
          <a:blipFill rotWithShape="1">
            <a:blip r:embed="rId12">
              <a:alphaModFix/>
            </a:blip>
            <a:stretch>
              <a:fillRect t="-3225" b="-2580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397" name="Google Shape;397;p6"/>
          <p:cNvSpPr txBox="1"/>
          <p:nvPr/>
        </p:nvSpPr>
        <p:spPr>
          <a:xfrm>
            <a:off x="5990546" y="6361856"/>
            <a:ext cx="5117927" cy="384721"/>
          </a:xfrm>
          <a:prstGeom prst="rect">
            <a:avLst/>
          </a:prstGeom>
          <a:blipFill rotWithShape="1">
            <a:blip r:embed="rId13">
              <a:alphaModFix/>
            </a:blip>
            <a:stretch>
              <a:fillRect t="-3225" b="-2580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398" name="Google Shape;398;p6"/>
          <p:cNvGrpSpPr/>
          <p:nvPr/>
        </p:nvGrpSpPr>
        <p:grpSpPr>
          <a:xfrm>
            <a:off x="6287932" y="926487"/>
            <a:ext cx="2420061" cy="2365858"/>
            <a:chOff x="329172" y="669376"/>
            <a:chExt cx="2378725" cy="2398334"/>
          </a:xfrm>
        </p:grpSpPr>
        <p:sp>
          <p:nvSpPr>
            <p:cNvPr id="399" name="Google Shape;399;p6"/>
            <p:cNvSpPr/>
            <p:nvPr/>
          </p:nvSpPr>
          <p:spPr>
            <a:xfrm>
              <a:off x="349736" y="704997"/>
              <a:ext cx="2314138" cy="231815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0" name="Google Shape;400;p6"/>
            <p:cNvCxnSpPr/>
            <p:nvPr/>
          </p:nvCxnSpPr>
          <p:spPr>
            <a:xfrm rot="10800000" flipH="1">
              <a:off x="1599371" y="711866"/>
              <a:ext cx="1064503" cy="920495"/>
            </a:xfrm>
            <a:prstGeom prst="straightConnector1">
              <a:avLst/>
            </a:prstGeom>
            <a:noFill/>
            <a:ln w="9525" cap="flat" cmpd="sng">
              <a:solidFill>
                <a:schemeClr val="accent1"/>
              </a:solidFill>
              <a:prstDash val="solid"/>
              <a:miter lim="800000"/>
              <a:headEnd type="none" w="sm" len="sm"/>
              <a:tailEnd type="none" w="sm" len="sm"/>
            </a:ln>
          </p:spPr>
        </p:cxnSp>
        <p:cxnSp>
          <p:nvCxnSpPr>
            <p:cNvPr id="401" name="Google Shape;401;p6"/>
            <p:cNvCxnSpPr/>
            <p:nvPr/>
          </p:nvCxnSpPr>
          <p:spPr>
            <a:xfrm>
              <a:off x="1600200" y="1632361"/>
              <a:ext cx="1063674" cy="324577"/>
            </a:xfrm>
            <a:prstGeom prst="straightConnector1">
              <a:avLst/>
            </a:prstGeom>
            <a:noFill/>
            <a:ln w="9525" cap="flat" cmpd="sng">
              <a:solidFill>
                <a:schemeClr val="accent1"/>
              </a:solidFill>
              <a:prstDash val="solid"/>
              <a:miter lim="800000"/>
              <a:headEnd type="none" w="sm" len="sm"/>
              <a:tailEnd type="none" w="sm" len="sm"/>
            </a:ln>
          </p:spPr>
        </p:cxnSp>
        <p:cxnSp>
          <p:nvCxnSpPr>
            <p:cNvPr id="402" name="Google Shape;402;p6"/>
            <p:cNvCxnSpPr/>
            <p:nvPr/>
          </p:nvCxnSpPr>
          <p:spPr>
            <a:xfrm rot="10800000">
              <a:off x="1414239" y="704997"/>
              <a:ext cx="185961" cy="927364"/>
            </a:xfrm>
            <a:prstGeom prst="straightConnector1">
              <a:avLst/>
            </a:prstGeom>
            <a:noFill/>
            <a:ln w="9525" cap="flat" cmpd="sng">
              <a:solidFill>
                <a:schemeClr val="accent1"/>
              </a:solidFill>
              <a:prstDash val="solid"/>
              <a:miter lim="800000"/>
              <a:headEnd type="none" w="sm" len="sm"/>
              <a:tailEnd type="none" w="sm" len="sm"/>
            </a:ln>
          </p:spPr>
        </p:cxnSp>
        <p:cxnSp>
          <p:nvCxnSpPr>
            <p:cNvPr id="403" name="Google Shape;403;p6"/>
            <p:cNvCxnSpPr/>
            <p:nvPr/>
          </p:nvCxnSpPr>
          <p:spPr>
            <a:xfrm rot="10800000" flipH="1">
              <a:off x="1228623" y="1629678"/>
              <a:ext cx="371578" cy="600495"/>
            </a:xfrm>
            <a:prstGeom prst="straightConnector1">
              <a:avLst/>
            </a:prstGeom>
            <a:noFill/>
            <a:ln w="9525" cap="flat" cmpd="sng">
              <a:solidFill>
                <a:schemeClr val="accent1"/>
              </a:solidFill>
              <a:prstDash val="solid"/>
              <a:miter lim="800000"/>
              <a:headEnd type="none" w="sm" len="sm"/>
              <a:tailEnd type="none" w="sm" len="sm"/>
            </a:ln>
          </p:spPr>
        </p:cxnSp>
        <p:cxnSp>
          <p:nvCxnSpPr>
            <p:cNvPr id="404" name="Google Shape;404;p6"/>
            <p:cNvCxnSpPr/>
            <p:nvPr/>
          </p:nvCxnSpPr>
          <p:spPr>
            <a:xfrm rot="10800000" flipH="1">
              <a:off x="1228623" y="1955465"/>
              <a:ext cx="1435251" cy="274707"/>
            </a:xfrm>
            <a:prstGeom prst="straightConnector1">
              <a:avLst/>
            </a:prstGeom>
            <a:noFill/>
            <a:ln w="9525" cap="flat" cmpd="sng">
              <a:solidFill>
                <a:schemeClr val="accent1"/>
              </a:solidFill>
              <a:prstDash val="solid"/>
              <a:miter lim="800000"/>
              <a:headEnd type="none" w="sm" len="sm"/>
              <a:tailEnd type="none" w="sm" len="sm"/>
            </a:ln>
          </p:spPr>
        </p:cxnSp>
        <p:cxnSp>
          <p:nvCxnSpPr>
            <p:cNvPr id="405" name="Google Shape;405;p6"/>
            <p:cNvCxnSpPr/>
            <p:nvPr/>
          </p:nvCxnSpPr>
          <p:spPr>
            <a:xfrm rot="10800000" flipH="1">
              <a:off x="1946248" y="1955466"/>
              <a:ext cx="717626" cy="1067683"/>
            </a:xfrm>
            <a:prstGeom prst="straightConnector1">
              <a:avLst/>
            </a:prstGeom>
            <a:noFill/>
            <a:ln w="9525" cap="flat" cmpd="sng">
              <a:solidFill>
                <a:schemeClr val="accent1"/>
              </a:solidFill>
              <a:prstDash val="solid"/>
              <a:miter lim="800000"/>
              <a:headEnd type="none" w="sm" len="sm"/>
              <a:tailEnd type="none" w="sm" len="sm"/>
            </a:ln>
          </p:spPr>
        </p:cxnSp>
        <p:cxnSp>
          <p:nvCxnSpPr>
            <p:cNvPr id="406" name="Google Shape;406;p6"/>
            <p:cNvCxnSpPr/>
            <p:nvPr/>
          </p:nvCxnSpPr>
          <p:spPr>
            <a:xfrm rot="10800000" flipH="1">
              <a:off x="951412" y="704998"/>
              <a:ext cx="462999" cy="741890"/>
            </a:xfrm>
            <a:prstGeom prst="straightConnector1">
              <a:avLst/>
            </a:prstGeom>
            <a:noFill/>
            <a:ln w="9525" cap="flat" cmpd="sng">
              <a:solidFill>
                <a:schemeClr val="accent1"/>
              </a:solidFill>
              <a:prstDash val="solid"/>
              <a:miter lim="800000"/>
              <a:headEnd type="none" w="sm" len="sm"/>
              <a:tailEnd type="none" w="sm" len="sm"/>
            </a:ln>
          </p:spPr>
        </p:cxnSp>
        <p:cxnSp>
          <p:nvCxnSpPr>
            <p:cNvPr id="407" name="Google Shape;407;p6"/>
            <p:cNvCxnSpPr/>
            <p:nvPr/>
          </p:nvCxnSpPr>
          <p:spPr>
            <a:xfrm rot="10800000">
              <a:off x="349737" y="704997"/>
              <a:ext cx="601675" cy="741891"/>
            </a:xfrm>
            <a:prstGeom prst="straightConnector1">
              <a:avLst/>
            </a:prstGeom>
            <a:noFill/>
            <a:ln w="9525" cap="flat" cmpd="sng">
              <a:solidFill>
                <a:schemeClr val="accent1"/>
              </a:solidFill>
              <a:prstDash val="solid"/>
              <a:miter lim="800000"/>
              <a:headEnd type="none" w="sm" len="sm"/>
              <a:tailEnd type="none" w="sm" len="sm"/>
            </a:ln>
          </p:spPr>
        </p:cxnSp>
        <p:cxnSp>
          <p:nvCxnSpPr>
            <p:cNvPr id="408" name="Google Shape;408;p6"/>
            <p:cNvCxnSpPr/>
            <p:nvPr/>
          </p:nvCxnSpPr>
          <p:spPr>
            <a:xfrm rot="10800000">
              <a:off x="1228623" y="2230173"/>
              <a:ext cx="717626" cy="792976"/>
            </a:xfrm>
            <a:prstGeom prst="straightConnector1">
              <a:avLst/>
            </a:prstGeom>
            <a:noFill/>
            <a:ln w="9525" cap="flat" cmpd="sng">
              <a:solidFill>
                <a:schemeClr val="accent1"/>
              </a:solidFill>
              <a:prstDash val="solid"/>
              <a:miter lim="800000"/>
              <a:headEnd type="none" w="sm" len="sm"/>
              <a:tailEnd type="none" w="sm" len="sm"/>
            </a:ln>
          </p:spPr>
        </p:cxnSp>
        <p:cxnSp>
          <p:nvCxnSpPr>
            <p:cNvPr id="409" name="Google Shape;409;p6"/>
            <p:cNvCxnSpPr/>
            <p:nvPr/>
          </p:nvCxnSpPr>
          <p:spPr>
            <a:xfrm rot="10800000">
              <a:off x="951413" y="1446888"/>
              <a:ext cx="647958" cy="182790"/>
            </a:xfrm>
            <a:prstGeom prst="straightConnector1">
              <a:avLst/>
            </a:prstGeom>
            <a:noFill/>
            <a:ln w="9525" cap="flat" cmpd="sng">
              <a:solidFill>
                <a:schemeClr val="accent1"/>
              </a:solidFill>
              <a:prstDash val="solid"/>
              <a:miter lim="800000"/>
              <a:headEnd type="none" w="sm" len="sm"/>
              <a:tailEnd type="none" w="sm" len="sm"/>
            </a:ln>
          </p:spPr>
        </p:cxnSp>
        <p:cxnSp>
          <p:nvCxnSpPr>
            <p:cNvPr id="410" name="Google Shape;410;p6"/>
            <p:cNvCxnSpPr/>
            <p:nvPr/>
          </p:nvCxnSpPr>
          <p:spPr>
            <a:xfrm rot="10800000" flipH="1">
              <a:off x="349737" y="1446889"/>
              <a:ext cx="601676" cy="600494"/>
            </a:xfrm>
            <a:prstGeom prst="straightConnector1">
              <a:avLst/>
            </a:prstGeom>
            <a:noFill/>
            <a:ln w="9525" cap="flat" cmpd="sng">
              <a:solidFill>
                <a:schemeClr val="accent1"/>
              </a:solidFill>
              <a:prstDash val="solid"/>
              <a:miter lim="800000"/>
              <a:headEnd type="none" w="sm" len="sm"/>
              <a:tailEnd type="none" w="sm" len="sm"/>
            </a:ln>
          </p:spPr>
        </p:cxnSp>
        <p:cxnSp>
          <p:nvCxnSpPr>
            <p:cNvPr id="411" name="Google Shape;411;p6"/>
            <p:cNvCxnSpPr/>
            <p:nvPr/>
          </p:nvCxnSpPr>
          <p:spPr>
            <a:xfrm rot="10800000" flipH="1">
              <a:off x="349737" y="2230174"/>
              <a:ext cx="878886" cy="792975"/>
            </a:xfrm>
            <a:prstGeom prst="straightConnector1">
              <a:avLst/>
            </a:prstGeom>
            <a:noFill/>
            <a:ln w="9525" cap="flat" cmpd="sng">
              <a:solidFill>
                <a:schemeClr val="accent1"/>
              </a:solidFill>
              <a:prstDash val="solid"/>
              <a:miter lim="800000"/>
              <a:headEnd type="none" w="sm" len="sm"/>
              <a:tailEnd type="none" w="sm" len="sm"/>
            </a:ln>
          </p:spPr>
        </p:cxnSp>
        <p:cxnSp>
          <p:nvCxnSpPr>
            <p:cNvPr id="412" name="Google Shape;412;p6"/>
            <p:cNvCxnSpPr/>
            <p:nvPr/>
          </p:nvCxnSpPr>
          <p:spPr>
            <a:xfrm rot="10800000">
              <a:off x="349737" y="2047383"/>
              <a:ext cx="878886" cy="182790"/>
            </a:xfrm>
            <a:prstGeom prst="straightConnector1">
              <a:avLst/>
            </a:prstGeom>
            <a:noFill/>
            <a:ln w="9525" cap="flat" cmpd="sng">
              <a:solidFill>
                <a:schemeClr val="accent1"/>
              </a:solidFill>
              <a:prstDash val="solid"/>
              <a:miter lim="800000"/>
              <a:headEnd type="none" w="sm" len="sm"/>
              <a:tailEnd type="none" w="sm" len="sm"/>
            </a:ln>
          </p:spPr>
        </p:cxnSp>
        <p:cxnSp>
          <p:nvCxnSpPr>
            <p:cNvPr id="413" name="Google Shape;413;p6"/>
            <p:cNvCxnSpPr/>
            <p:nvPr/>
          </p:nvCxnSpPr>
          <p:spPr>
            <a:xfrm rot="10800000">
              <a:off x="951413" y="1446888"/>
              <a:ext cx="277210" cy="783284"/>
            </a:xfrm>
            <a:prstGeom prst="straightConnector1">
              <a:avLst/>
            </a:prstGeom>
            <a:noFill/>
            <a:ln w="9525" cap="flat" cmpd="sng">
              <a:solidFill>
                <a:schemeClr val="accent1"/>
              </a:solidFill>
              <a:prstDash val="solid"/>
              <a:miter lim="800000"/>
              <a:headEnd type="none" w="sm" len="sm"/>
              <a:tailEnd type="none" w="sm" len="sm"/>
            </a:ln>
          </p:spPr>
        </p:cxnSp>
        <p:sp>
          <p:nvSpPr>
            <p:cNvPr id="414" name="Google Shape;414;p6"/>
            <p:cNvSpPr/>
            <p:nvPr/>
          </p:nvSpPr>
          <p:spPr>
            <a:xfrm>
              <a:off x="333409" y="2992713"/>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5" name="Google Shape;415;p6"/>
            <p:cNvSpPr/>
            <p:nvPr/>
          </p:nvSpPr>
          <p:spPr>
            <a:xfrm>
              <a:off x="329172" y="2022495"/>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6" name="Google Shape;416;p6"/>
            <p:cNvSpPr/>
            <p:nvPr/>
          </p:nvSpPr>
          <p:spPr>
            <a:xfrm>
              <a:off x="929292" y="1416151"/>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7" name="Google Shape;417;p6"/>
            <p:cNvSpPr/>
            <p:nvPr/>
          </p:nvSpPr>
          <p:spPr>
            <a:xfrm>
              <a:off x="1564851" y="1597066"/>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8" name="Google Shape;418;p6"/>
            <p:cNvSpPr/>
            <p:nvPr/>
          </p:nvSpPr>
          <p:spPr>
            <a:xfrm>
              <a:off x="332988" y="685441"/>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9" name="Google Shape;419;p6"/>
            <p:cNvSpPr/>
            <p:nvPr/>
          </p:nvSpPr>
          <p:spPr>
            <a:xfrm>
              <a:off x="1385676" y="669376"/>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0" name="Google Shape;420;p6"/>
            <p:cNvSpPr/>
            <p:nvPr/>
          </p:nvSpPr>
          <p:spPr>
            <a:xfrm>
              <a:off x="2622721" y="678814"/>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1" name="Google Shape;421;p6"/>
            <p:cNvSpPr/>
            <p:nvPr/>
          </p:nvSpPr>
          <p:spPr>
            <a:xfrm>
              <a:off x="2643310" y="2996958"/>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2" name="Google Shape;422;p6"/>
            <p:cNvSpPr txBox="1"/>
            <p:nvPr/>
          </p:nvSpPr>
          <p:spPr>
            <a:xfrm>
              <a:off x="958505" y="1884033"/>
              <a:ext cx="427453" cy="405602"/>
            </a:xfrm>
            <a:prstGeom prst="rect">
              <a:avLst/>
            </a:prstGeom>
            <a:blipFill rotWithShape="1">
              <a:blip r:embed="rId1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423" name="Google Shape;423;p6"/>
            <p:cNvCxnSpPr/>
            <p:nvPr/>
          </p:nvCxnSpPr>
          <p:spPr>
            <a:xfrm rot="10800000">
              <a:off x="913988" y="716215"/>
              <a:ext cx="11498" cy="236393"/>
            </a:xfrm>
            <a:prstGeom prst="straightConnector1">
              <a:avLst/>
            </a:prstGeom>
            <a:noFill/>
            <a:ln w="9525" cap="flat" cmpd="sng">
              <a:solidFill>
                <a:schemeClr val="dk1"/>
              </a:solidFill>
              <a:prstDash val="dash"/>
              <a:miter lim="800000"/>
              <a:headEnd type="none" w="sm" len="sm"/>
              <a:tailEnd type="none" w="sm" len="sm"/>
            </a:ln>
          </p:spPr>
        </p:cxnSp>
        <p:cxnSp>
          <p:nvCxnSpPr>
            <p:cNvPr id="424" name="Google Shape;424;p6"/>
            <p:cNvCxnSpPr/>
            <p:nvPr/>
          </p:nvCxnSpPr>
          <p:spPr>
            <a:xfrm rot="10800000">
              <a:off x="921945" y="952607"/>
              <a:ext cx="269247" cy="149443"/>
            </a:xfrm>
            <a:prstGeom prst="straightConnector1">
              <a:avLst/>
            </a:prstGeom>
            <a:noFill/>
            <a:ln w="9525" cap="flat" cmpd="sng">
              <a:solidFill>
                <a:schemeClr val="dk1"/>
              </a:solidFill>
              <a:prstDash val="dash"/>
              <a:miter lim="800000"/>
              <a:headEnd type="none" w="sm" len="sm"/>
              <a:tailEnd type="none" w="sm" len="sm"/>
            </a:ln>
          </p:spPr>
        </p:cxnSp>
        <p:cxnSp>
          <p:nvCxnSpPr>
            <p:cNvPr id="425" name="Google Shape;425;p6"/>
            <p:cNvCxnSpPr/>
            <p:nvPr/>
          </p:nvCxnSpPr>
          <p:spPr>
            <a:xfrm rot="10800000" flipH="1">
              <a:off x="659513" y="952607"/>
              <a:ext cx="265972" cy="131913"/>
            </a:xfrm>
            <a:prstGeom prst="straightConnector1">
              <a:avLst/>
            </a:prstGeom>
            <a:noFill/>
            <a:ln w="9525" cap="flat" cmpd="sng">
              <a:solidFill>
                <a:schemeClr val="dk1"/>
              </a:solidFill>
              <a:prstDash val="dash"/>
              <a:miter lim="800000"/>
              <a:headEnd type="none" w="sm" len="sm"/>
              <a:tailEnd type="none" w="sm" len="sm"/>
            </a:ln>
          </p:spPr>
        </p:cxnSp>
        <p:cxnSp>
          <p:nvCxnSpPr>
            <p:cNvPr id="426" name="Google Shape;426;p6"/>
            <p:cNvCxnSpPr/>
            <p:nvPr/>
          </p:nvCxnSpPr>
          <p:spPr>
            <a:xfrm rot="10800000">
              <a:off x="1191191" y="1102051"/>
              <a:ext cx="138590" cy="184152"/>
            </a:xfrm>
            <a:prstGeom prst="straightConnector1">
              <a:avLst/>
            </a:prstGeom>
            <a:noFill/>
            <a:ln w="9525" cap="flat" cmpd="sng">
              <a:solidFill>
                <a:schemeClr val="dk1"/>
              </a:solidFill>
              <a:prstDash val="dash"/>
              <a:miter lim="800000"/>
              <a:headEnd type="none" w="sm" len="sm"/>
              <a:tailEnd type="none" w="sm" len="sm"/>
            </a:ln>
          </p:spPr>
        </p:cxnSp>
        <p:cxnSp>
          <p:nvCxnSpPr>
            <p:cNvPr id="427" name="Google Shape;427;p6"/>
            <p:cNvCxnSpPr/>
            <p:nvPr/>
          </p:nvCxnSpPr>
          <p:spPr>
            <a:xfrm rot="10800000" flipH="1">
              <a:off x="1283556" y="1286202"/>
              <a:ext cx="46226" cy="257365"/>
            </a:xfrm>
            <a:prstGeom prst="straightConnector1">
              <a:avLst/>
            </a:prstGeom>
            <a:noFill/>
            <a:ln w="9525" cap="flat" cmpd="sng">
              <a:solidFill>
                <a:schemeClr val="dk1"/>
              </a:solidFill>
              <a:prstDash val="dash"/>
              <a:miter lim="800000"/>
              <a:headEnd type="none" w="sm" len="sm"/>
              <a:tailEnd type="none" w="sm" len="sm"/>
            </a:ln>
          </p:spPr>
        </p:cxnSp>
        <p:cxnSp>
          <p:nvCxnSpPr>
            <p:cNvPr id="428" name="Google Shape;428;p6"/>
            <p:cNvCxnSpPr/>
            <p:nvPr/>
          </p:nvCxnSpPr>
          <p:spPr>
            <a:xfrm flipH="1">
              <a:off x="1329781" y="1180005"/>
              <a:ext cx="185316" cy="106198"/>
            </a:xfrm>
            <a:prstGeom prst="straightConnector1">
              <a:avLst/>
            </a:prstGeom>
            <a:noFill/>
            <a:ln w="9525" cap="flat" cmpd="sng">
              <a:solidFill>
                <a:schemeClr val="dk1"/>
              </a:solidFill>
              <a:prstDash val="dash"/>
              <a:miter lim="800000"/>
              <a:headEnd type="none" w="sm" len="sm"/>
              <a:tailEnd type="none" w="sm" len="sm"/>
            </a:ln>
          </p:spPr>
        </p:cxnSp>
        <p:cxnSp>
          <p:nvCxnSpPr>
            <p:cNvPr id="429" name="Google Shape;429;p6"/>
            <p:cNvCxnSpPr/>
            <p:nvPr/>
          </p:nvCxnSpPr>
          <p:spPr>
            <a:xfrm flipH="1">
              <a:off x="1516958" y="1027328"/>
              <a:ext cx="367528" cy="149267"/>
            </a:xfrm>
            <a:prstGeom prst="straightConnector1">
              <a:avLst/>
            </a:prstGeom>
            <a:noFill/>
            <a:ln w="9525" cap="flat" cmpd="sng">
              <a:solidFill>
                <a:schemeClr val="dk1"/>
              </a:solidFill>
              <a:prstDash val="dash"/>
              <a:miter lim="800000"/>
              <a:headEnd type="none" w="sm" len="sm"/>
              <a:tailEnd type="none" w="sm" len="sm"/>
            </a:ln>
          </p:spPr>
        </p:cxnSp>
        <p:cxnSp>
          <p:nvCxnSpPr>
            <p:cNvPr id="430" name="Google Shape;430;p6"/>
            <p:cNvCxnSpPr/>
            <p:nvPr/>
          </p:nvCxnSpPr>
          <p:spPr>
            <a:xfrm>
              <a:off x="1884487" y="1027328"/>
              <a:ext cx="254240" cy="166799"/>
            </a:xfrm>
            <a:prstGeom prst="straightConnector1">
              <a:avLst/>
            </a:prstGeom>
            <a:noFill/>
            <a:ln w="9525" cap="flat" cmpd="sng">
              <a:solidFill>
                <a:schemeClr val="dk1"/>
              </a:solidFill>
              <a:prstDash val="dash"/>
              <a:miter lim="800000"/>
              <a:headEnd type="none" w="sm" len="sm"/>
              <a:tailEnd type="none" w="sm" len="sm"/>
            </a:ln>
          </p:spPr>
        </p:cxnSp>
        <p:cxnSp>
          <p:nvCxnSpPr>
            <p:cNvPr id="431" name="Google Shape;431;p6"/>
            <p:cNvCxnSpPr/>
            <p:nvPr/>
          </p:nvCxnSpPr>
          <p:spPr>
            <a:xfrm flipH="1">
              <a:off x="1884487" y="716214"/>
              <a:ext cx="138677" cy="311114"/>
            </a:xfrm>
            <a:prstGeom prst="straightConnector1">
              <a:avLst/>
            </a:prstGeom>
            <a:noFill/>
            <a:ln w="9525" cap="flat" cmpd="sng">
              <a:solidFill>
                <a:schemeClr val="dk1"/>
              </a:solidFill>
              <a:prstDash val="dash"/>
              <a:miter lim="800000"/>
              <a:headEnd type="none" w="sm" len="sm"/>
              <a:tailEnd type="none" w="sm" len="sm"/>
            </a:ln>
          </p:spPr>
        </p:cxnSp>
        <p:cxnSp>
          <p:nvCxnSpPr>
            <p:cNvPr id="432" name="Google Shape;432;p6"/>
            <p:cNvCxnSpPr/>
            <p:nvPr/>
          </p:nvCxnSpPr>
          <p:spPr>
            <a:xfrm>
              <a:off x="2138727" y="1194126"/>
              <a:ext cx="173223" cy="230192"/>
            </a:xfrm>
            <a:prstGeom prst="straightConnector1">
              <a:avLst/>
            </a:prstGeom>
            <a:noFill/>
            <a:ln w="9525" cap="flat" cmpd="sng">
              <a:solidFill>
                <a:schemeClr val="dk1"/>
              </a:solidFill>
              <a:prstDash val="dash"/>
              <a:miter lim="800000"/>
              <a:headEnd type="none" w="sm" len="sm"/>
              <a:tailEnd type="none" w="sm" len="sm"/>
            </a:ln>
          </p:spPr>
        </p:cxnSp>
        <p:cxnSp>
          <p:nvCxnSpPr>
            <p:cNvPr id="433" name="Google Shape;433;p6"/>
            <p:cNvCxnSpPr/>
            <p:nvPr/>
          </p:nvCxnSpPr>
          <p:spPr>
            <a:xfrm flipH="1">
              <a:off x="2311951" y="1332240"/>
              <a:ext cx="358368" cy="92077"/>
            </a:xfrm>
            <a:prstGeom prst="straightConnector1">
              <a:avLst/>
            </a:prstGeom>
            <a:noFill/>
            <a:ln w="9525" cap="flat" cmpd="sng">
              <a:solidFill>
                <a:schemeClr val="dk1"/>
              </a:solidFill>
              <a:prstDash val="dash"/>
              <a:miter lim="800000"/>
              <a:headEnd type="none" w="sm" len="sm"/>
              <a:tailEnd type="none" w="sm" len="sm"/>
            </a:ln>
          </p:spPr>
        </p:cxnSp>
        <p:cxnSp>
          <p:nvCxnSpPr>
            <p:cNvPr id="434" name="Google Shape;434;p6"/>
            <p:cNvCxnSpPr/>
            <p:nvPr/>
          </p:nvCxnSpPr>
          <p:spPr>
            <a:xfrm flipH="1">
              <a:off x="2115615" y="1424317"/>
              <a:ext cx="196336" cy="373793"/>
            </a:xfrm>
            <a:prstGeom prst="straightConnector1">
              <a:avLst/>
            </a:prstGeom>
            <a:noFill/>
            <a:ln w="9525" cap="flat" cmpd="sng">
              <a:solidFill>
                <a:schemeClr val="dk1"/>
              </a:solidFill>
              <a:prstDash val="dash"/>
              <a:miter lim="800000"/>
              <a:headEnd type="none" w="sm" len="sm"/>
              <a:tailEnd type="none" w="sm" len="sm"/>
            </a:ln>
          </p:spPr>
        </p:cxnSp>
        <p:cxnSp>
          <p:nvCxnSpPr>
            <p:cNvPr id="435" name="Google Shape;435;p6"/>
            <p:cNvCxnSpPr/>
            <p:nvPr/>
          </p:nvCxnSpPr>
          <p:spPr>
            <a:xfrm flipH="1">
              <a:off x="1838261" y="1794600"/>
              <a:ext cx="277264" cy="148928"/>
            </a:xfrm>
            <a:prstGeom prst="straightConnector1">
              <a:avLst/>
            </a:prstGeom>
            <a:noFill/>
            <a:ln w="9525" cap="flat" cmpd="sng">
              <a:solidFill>
                <a:schemeClr val="dk1"/>
              </a:solidFill>
              <a:prstDash val="dash"/>
              <a:miter lim="800000"/>
              <a:headEnd type="none" w="sm" len="sm"/>
              <a:tailEnd type="none" w="sm" len="sm"/>
            </a:ln>
          </p:spPr>
        </p:cxnSp>
        <p:cxnSp>
          <p:nvCxnSpPr>
            <p:cNvPr id="436" name="Google Shape;436;p6"/>
            <p:cNvCxnSpPr/>
            <p:nvPr/>
          </p:nvCxnSpPr>
          <p:spPr>
            <a:xfrm flipH="1">
              <a:off x="1272168" y="1543662"/>
              <a:ext cx="11683" cy="225939"/>
            </a:xfrm>
            <a:prstGeom prst="straightConnector1">
              <a:avLst/>
            </a:prstGeom>
            <a:noFill/>
            <a:ln w="9525" cap="flat" cmpd="sng">
              <a:solidFill>
                <a:schemeClr val="dk1"/>
              </a:solidFill>
              <a:prstDash val="dash"/>
              <a:miter lim="800000"/>
              <a:headEnd type="none" w="sm" len="sm"/>
              <a:tailEnd type="none" w="sm" len="sm"/>
            </a:ln>
          </p:spPr>
        </p:cxnSp>
        <p:cxnSp>
          <p:nvCxnSpPr>
            <p:cNvPr id="437" name="Google Shape;437;p6"/>
            <p:cNvCxnSpPr/>
            <p:nvPr/>
          </p:nvCxnSpPr>
          <p:spPr>
            <a:xfrm>
              <a:off x="1838261" y="1943527"/>
              <a:ext cx="115321" cy="150629"/>
            </a:xfrm>
            <a:prstGeom prst="straightConnector1">
              <a:avLst/>
            </a:prstGeom>
            <a:noFill/>
            <a:ln w="9525" cap="flat" cmpd="sng">
              <a:solidFill>
                <a:schemeClr val="dk1"/>
              </a:solidFill>
              <a:prstDash val="dash"/>
              <a:miter lim="800000"/>
              <a:headEnd type="none" w="sm" len="sm"/>
              <a:tailEnd type="none" w="sm" len="sm"/>
            </a:ln>
          </p:spPr>
        </p:cxnSp>
        <p:cxnSp>
          <p:nvCxnSpPr>
            <p:cNvPr id="438" name="Google Shape;438;p6"/>
            <p:cNvCxnSpPr/>
            <p:nvPr/>
          </p:nvCxnSpPr>
          <p:spPr>
            <a:xfrm rot="10800000">
              <a:off x="1422232" y="1929274"/>
              <a:ext cx="416029" cy="14253"/>
            </a:xfrm>
            <a:prstGeom prst="straightConnector1">
              <a:avLst/>
            </a:prstGeom>
            <a:noFill/>
            <a:ln w="9525" cap="flat" cmpd="sng">
              <a:solidFill>
                <a:schemeClr val="dk1"/>
              </a:solidFill>
              <a:prstDash val="dash"/>
              <a:miter lim="800000"/>
              <a:headEnd type="none" w="sm" len="sm"/>
              <a:tailEnd type="none" w="sm" len="sm"/>
            </a:ln>
          </p:spPr>
        </p:cxnSp>
        <p:cxnSp>
          <p:nvCxnSpPr>
            <p:cNvPr id="439" name="Google Shape;439;p6"/>
            <p:cNvCxnSpPr/>
            <p:nvPr/>
          </p:nvCxnSpPr>
          <p:spPr>
            <a:xfrm rot="10800000">
              <a:off x="1272168" y="1769602"/>
              <a:ext cx="150271" cy="162819"/>
            </a:xfrm>
            <a:prstGeom prst="straightConnector1">
              <a:avLst/>
            </a:prstGeom>
            <a:noFill/>
            <a:ln w="9525" cap="flat" cmpd="sng">
              <a:solidFill>
                <a:schemeClr val="dk1"/>
              </a:solidFill>
              <a:prstDash val="dash"/>
              <a:miter lim="800000"/>
              <a:headEnd type="none" w="sm" len="sm"/>
              <a:tailEnd type="none" w="sm" len="sm"/>
            </a:ln>
          </p:spPr>
        </p:cxnSp>
        <p:cxnSp>
          <p:nvCxnSpPr>
            <p:cNvPr id="440" name="Google Shape;440;p6"/>
            <p:cNvCxnSpPr/>
            <p:nvPr/>
          </p:nvCxnSpPr>
          <p:spPr>
            <a:xfrm flipH="1">
              <a:off x="1098412" y="1769602"/>
              <a:ext cx="173756" cy="68929"/>
            </a:xfrm>
            <a:prstGeom prst="straightConnector1">
              <a:avLst/>
            </a:prstGeom>
            <a:noFill/>
            <a:ln w="9525" cap="flat" cmpd="sng">
              <a:solidFill>
                <a:schemeClr val="dk1"/>
              </a:solidFill>
              <a:prstDash val="dash"/>
              <a:miter lim="800000"/>
              <a:headEnd type="none" w="sm" len="sm"/>
              <a:tailEnd type="none" w="sm" len="sm"/>
            </a:ln>
          </p:spPr>
        </p:cxnSp>
        <p:cxnSp>
          <p:nvCxnSpPr>
            <p:cNvPr id="441" name="Google Shape;441;p6"/>
            <p:cNvCxnSpPr/>
            <p:nvPr/>
          </p:nvCxnSpPr>
          <p:spPr>
            <a:xfrm flipH="1">
              <a:off x="867527" y="1837330"/>
              <a:ext cx="230886" cy="93406"/>
            </a:xfrm>
            <a:prstGeom prst="straightConnector1">
              <a:avLst/>
            </a:prstGeom>
            <a:noFill/>
            <a:ln w="9525" cap="flat" cmpd="sng">
              <a:solidFill>
                <a:schemeClr val="dk1"/>
              </a:solidFill>
              <a:prstDash val="dash"/>
              <a:miter lim="800000"/>
              <a:headEnd type="none" w="sm" len="sm"/>
              <a:tailEnd type="none" w="sm" len="sm"/>
            </a:ln>
          </p:spPr>
        </p:cxnSp>
        <p:cxnSp>
          <p:nvCxnSpPr>
            <p:cNvPr id="442" name="Google Shape;442;p6"/>
            <p:cNvCxnSpPr/>
            <p:nvPr/>
          </p:nvCxnSpPr>
          <p:spPr>
            <a:xfrm flipH="1">
              <a:off x="797946" y="1930736"/>
              <a:ext cx="69580" cy="209053"/>
            </a:xfrm>
            <a:prstGeom prst="straightConnector1">
              <a:avLst/>
            </a:prstGeom>
            <a:noFill/>
            <a:ln w="9525" cap="flat" cmpd="sng">
              <a:solidFill>
                <a:schemeClr val="dk1"/>
              </a:solidFill>
              <a:prstDash val="dash"/>
              <a:miter lim="800000"/>
              <a:headEnd type="none" w="sm" len="sm"/>
              <a:tailEnd type="none" w="sm" len="sm"/>
            </a:ln>
          </p:spPr>
        </p:cxnSp>
        <p:cxnSp>
          <p:nvCxnSpPr>
            <p:cNvPr id="443" name="Google Shape;443;p6"/>
            <p:cNvCxnSpPr/>
            <p:nvPr/>
          </p:nvCxnSpPr>
          <p:spPr>
            <a:xfrm rot="10800000">
              <a:off x="659515" y="1750935"/>
              <a:ext cx="208012" cy="178338"/>
            </a:xfrm>
            <a:prstGeom prst="straightConnector1">
              <a:avLst/>
            </a:prstGeom>
            <a:noFill/>
            <a:ln w="9525" cap="flat" cmpd="sng">
              <a:solidFill>
                <a:schemeClr val="dk1"/>
              </a:solidFill>
              <a:prstDash val="dash"/>
              <a:miter lim="800000"/>
              <a:headEnd type="none" w="sm" len="sm"/>
              <a:tailEnd type="none" w="sm" len="sm"/>
            </a:ln>
          </p:spPr>
        </p:cxnSp>
        <p:cxnSp>
          <p:nvCxnSpPr>
            <p:cNvPr id="444" name="Google Shape;444;p6"/>
            <p:cNvCxnSpPr/>
            <p:nvPr/>
          </p:nvCxnSpPr>
          <p:spPr>
            <a:xfrm>
              <a:off x="543949" y="1396582"/>
              <a:ext cx="115564" cy="354352"/>
            </a:xfrm>
            <a:prstGeom prst="straightConnector1">
              <a:avLst/>
            </a:prstGeom>
            <a:noFill/>
            <a:ln w="9525" cap="flat" cmpd="sng">
              <a:solidFill>
                <a:schemeClr val="dk1"/>
              </a:solidFill>
              <a:prstDash val="dash"/>
              <a:miter lim="800000"/>
              <a:headEnd type="none" w="sm" len="sm"/>
              <a:tailEnd type="none" w="sm" len="sm"/>
            </a:ln>
          </p:spPr>
        </p:cxnSp>
        <p:cxnSp>
          <p:nvCxnSpPr>
            <p:cNvPr id="445" name="Google Shape;445;p6"/>
            <p:cNvCxnSpPr/>
            <p:nvPr/>
          </p:nvCxnSpPr>
          <p:spPr>
            <a:xfrm rot="10800000">
              <a:off x="359050" y="1378280"/>
              <a:ext cx="184899" cy="18301"/>
            </a:xfrm>
            <a:prstGeom prst="straightConnector1">
              <a:avLst/>
            </a:prstGeom>
            <a:noFill/>
            <a:ln w="9525" cap="flat" cmpd="sng">
              <a:solidFill>
                <a:schemeClr val="dk1"/>
              </a:solidFill>
              <a:prstDash val="dash"/>
              <a:miter lim="800000"/>
              <a:headEnd type="none" w="sm" len="sm"/>
              <a:tailEnd type="none" w="sm" len="sm"/>
            </a:ln>
          </p:spPr>
        </p:cxnSp>
        <p:cxnSp>
          <p:nvCxnSpPr>
            <p:cNvPr id="446" name="Google Shape;446;p6"/>
            <p:cNvCxnSpPr/>
            <p:nvPr/>
          </p:nvCxnSpPr>
          <p:spPr>
            <a:xfrm flipH="1">
              <a:off x="543949" y="1084519"/>
              <a:ext cx="115564" cy="312062"/>
            </a:xfrm>
            <a:prstGeom prst="straightConnector1">
              <a:avLst/>
            </a:prstGeom>
            <a:noFill/>
            <a:ln w="9525" cap="flat" cmpd="sng">
              <a:solidFill>
                <a:schemeClr val="dk1"/>
              </a:solidFill>
              <a:prstDash val="dash"/>
              <a:miter lim="800000"/>
              <a:headEnd type="none" w="sm" len="sm"/>
              <a:tailEnd type="none" w="sm" len="sm"/>
            </a:ln>
          </p:spPr>
        </p:cxnSp>
        <p:cxnSp>
          <p:nvCxnSpPr>
            <p:cNvPr id="447" name="Google Shape;447;p6"/>
            <p:cNvCxnSpPr/>
            <p:nvPr/>
          </p:nvCxnSpPr>
          <p:spPr>
            <a:xfrm>
              <a:off x="1953583" y="2095829"/>
              <a:ext cx="241" cy="315382"/>
            </a:xfrm>
            <a:prstGeom prst="straightConnector1">
              <a:avLst/>
            </a:prstGeom>
            <a:noFill/>
            <a:ln w="9525" cap="flat" cmpd="sng">
              <a:solidFill>
                <a:schemeClr val="dk1"/>
              </a:solidFill>
              <a:prstDash val="dash"/>
              <a:miter lim="800000"/>
              <a:headEnd type="none" w="sm" len="sm"/>
              <a:tailEnd type="none" w="sm" len="sm"/>
            </a:ln>
          </p:spPr>
        </p:cxnSp>
        <p:cxnSp>
          <p:nvCxnSpPr>
            <p:cNvPr id="448" name="Google Shape;448;p6"/>
            <p:cNvCxnSpPr/>
            <p:nvPr/>
          </p:nvCxnSpPr>
          <p:spPr>
            <a:xfrm rot="10800000">
              <a:off x="1953826" y="2411210"/>
              <a:ext cx="358127" cy="76613"/>
            </a:xfrm>
            <a:prstGeom prst="straightConnector1">
              <a:avLst/>
            </a:prstGeom>
            <a:noFill/>
            <a:ln w="9525" cap="flat" cmpd="sng">
              <a:solidFill>
                <a:schemeClr val="dk1"/>
              </a:solidFill>
              <a:prstDash val="dash"/>
              <a:miter lim="800000"/>
              <a:headEnd type="none" w="sm" len="sm"/>
              <a:tailEnd type="none" w="sm" len="sm"/>
            </a:ln>
          </p:spPr>
        </p:cxnSp>
        <p:cxnSp>
          <p:nvCxnSpPr>
            <p:cNvPr id="449" name="Google Shape;449;p6"/>
            <p:cNvCxnSpPr/>
            <p:nvPr/>
          </p:nvCxnSpPr>
          <p:spPr>
            <a:xfrm flipH="1">
              <a:off x="1595215" y="2411210"/>
              <a:ext cx="358611" cy="212988"/>
            </a:xfrm>
            <a:prstGeom prst="straightConnector1">
              <a:avLst/>
            </a:prstGeom>
            <a:noFill/>
            <a:ln w="9525" cap="flat" cmpd="sng">
              <a:solidFill>
                <a:schemeClr val="dk1"/>
              </a:solidFill>
              <a:prstDash val="dash"/>
              <a:miter lim="800000"/>
              <a:headEnd type="none" w="sm" len="sm"/>
              <a:tailEnd type="none" w="sm" len="sm"/>
            </a:ln>
          </p:spPr>
        </p:cxnSp>
        <p:cxnSp>
          <p:nvCxnSpPr>
            <p:cNvPr id="450" name="Google Shape;450;p6"/>
            <p:cNvCxnSpPr/>
            <p:nvPr/>
          </p:nvCxnSpPr>
          <p:spPr>
            <a:xfrm flipH="1">
              <a:off x="1216537" y="2624198"/>
              <a:ext cx="378677" cy="135223"/>
            </a:xfrm>
            <a:prstGeom prst="straightConnector1">
              <a:avLst/>
            </a:prstGeom>
            <a:noFill/>
            <a:ln w="9525" cap="flat" cmpd="sng">
              <a:solidFill>
                <a:schemeClr val="dk1"/>
              </a:solidFill>
              <a:prstDash val="dash"/>
              <a:miter lim="800000"/>
              <a:headEnd type="none" w="sm" len="sm"/>
              <a:tailEnd type="none" w="sm" len="sm"/>
            </a:ln>
          </p:spPr>
        </p:cxnSp>
        <p:cxnSp>
          <p:nvCxnSpPr>
            <p:cNvPr id="451" name="Google Shape;451;p6"/>
            <p:cNvCxnSpPr/>
            <p:nvPr/>
          </p:nvCxnSpPr>
          <p:spPr>
            <a:xfrm flipH="1">
              <a:off x="1191191" y="2759421"/>
              <a:ext cx="25347" cy="258441"/>
            </a:xfrm>
            <a:prstGeom prst="straightConnector1">
              <a:avLst/>
            </a:prstGeom>
            <a:noFill/>
            <a:ln w="9525" cap="flat" cmpd="sng">
              <a:solidFill>
                <a:schemeClr val="dk1"/>
              </a:solidFill>
              <a:prstDash val="dash"/>
              <a:miter lim="800000"/>
              <a:headEnd type="none" w="sm" len="sm"/>
              <a:tailEnd type="none" w="sm" len="sm"/>
            </a:ln>
          </p:spPr>
        </p:cxnSp>
        <p:cxnSp>
          <p:nvCxnSpPr>
            <p:cNvPr id="452" name="Google Shape;452;p6"/>
            <p:cNvCxnSpPr/>
            <p:nvPr/>
          </p:nvCxnSpPr>
          <p:spPr>
            <a:xfrm rot="10800000">
              <a:off x="821303" y="2595691"/>
              <a:ext cx="395236" cy="163730"/>
            </a:xfrm>
            <a:prstGeom prst="straightConnector1">
              <a:avLst/>
            </a:prstGeom>
            <a:noFill/>
            <a:ln w="9525" cap="flat" cmpd="sng">
              <a:solidFill>
                <a:schemeClr val="dk1"/>
              </a:solidFill>
              <a:prstDash val="dash"/>
              <a:miter lim="800000"/>
              <a:headEnd type="none" w="sm" len="sm"/>
              <a:tailEnd type="none" w="sm" len="sm"/>
            </a:ln>
          </p:spPr>
        </p:cxnSp>
        <p:cxnSp>
          <p:nvCxnSpPr>
            <p:cNvPr id="453" name="Google Shape;453;p6"/>
            <p:cNvCxnSpPr/>
            <p:nvPr/>
          </p:nvCxnSpPr>
          <p:spPr>
            <a:xfrm>
              <a:off x="659513" y="2411210"/>
              <a:ext cx="161790" cy="189329"/>
            </a:xfrm>
            <a:prstGeom prst="straightConnector1">
              <a:avLst/>
            </a:prstGeom>
            <a:noFill/>
            <a:ln w="9525" cap="flat" cmpd="sng">
              <a:solidFill>
                <a:schemeClr val="dk1"/>
              </a:solidFill>
              <a:prstDash val="dash"/>
              <a:miter lim="800000"/>
              <a:headEnd type="none" w="sm" len="sm"/>
              <a:tailEnd type="none" w="sm" len="sm"/>
            </a:ln>
          </p:spPr>
        </p:cxnSp>
        <p:cxnSp>
          <p:nvCxnSpPr>
            <p:cNvPr id="454" name="Google Shape;454;p6"/>
            <p:cNvCxnSpPr/>
            <p:nvPr/>
          </p:nvCxnSpPr>
          <p:spPr>
            <a:xfrm flipH="1">
              <a:off x="659513" y="2133528"/>
              <a:ext cx="140498" cy="277682"/>
            </a:xfrm>
            <a:prstGeom prst="straightConnector1">
              <a:avLst/>
            </a:prstGeom>
            <a:noFill/>
            <a:ln w="9525" cap="flat" cmpd="sng">
              <a:solidFill>
                <a:schemeClr val="dk1"/>
              </a:solidFill>
              <a:prstDash val="dash"/>
              <a:miter lim="800000"/>
              <a:headEnd type="none" w="sm" len="sm"/>
              <a:tailEnd type="none" w="sm" len="sm"/>
            </a:ln>
          </p:spPr>
        </p:cxnSp>
        <p:cxnSp>
          <p:nvCxnSpPr>
            <p:cNvPr id="455" name="Google Shape;455;p6"/>
            <p:cNvCxnSpPr/>
            <p:nvPr/>
          </p:nvCxnSpPr>
          <p:spPr>
            <a:xfrm flipH="1">
              <a:off x="357025" y="2411210"/>
              <a:ext cx="304071" cy="76613"/>
            </a:xfrm>
            <a:prstGeom prst="straightConnector1">
              <a:avLst/>
            </a:prstGeom>
            <a:noFill/>
            <a:ln w="9525" cap="flat" cmpd="sng">
              <a:solidFill>
                <a:schemeClr val="dk1"/>
              </a:solidFill>
              <a:prstDash val="dash"/>
              <a:miter lim="800000"/>
              <a:headEnd type="none" w="sm" len="sm"/>
              <a:tailEnd type="none" w="sm" len="sm"/>
            </a:ln>
          </p:spPr>
        </p:cxnSp>
        <p:cxnSp>
          <p:nvCxnSpPr>
            <p:cNvPr id="456" name="Google Shape;456;p6"/>
            <p:cNvCxnSpPr/>
            <p:nvPr/>
          </p:nvCxnSpPr>
          <p:spPr>
            <a:xfrm>
              <a:off x="2311951" y="2493865"/>
              <a:ext cx="127241" cy="173480"/>
            </a:xfrm>
            <a:prstGeom prst="straightConnector1">
              <a:avLst/>
            </a:prstGeom>
            <a:noFill/>
            <a:ln w="9525" cap="flat" cmpd="sng">
              <a:solidFill>
                <a:schemeClr val="dk1"/>
              </a:solidFill>
              <a:prstDash val="dash"/>
              <a:miter lim="800000"/>
              <a:headEnd type="none" w="sm" len="sm"/>
              <a:tailEnd type="none" w="sm" len="sm"/>
            </a:ln>
          </p:spPr>
        </p:cxnSp>
        <p:cxnSp>
          <p:nvCxnSpPr>
            <p:cNvPr id="457" name="Google Shape;457;p6"/>
            <p:cNvCxnSpPr/>
            <p:nvPr/>
          </p:nvCxnSpPr>
          <p:spPr>
            <a:xfrm flipH="1">
              <a:off x="2439192" y="2487823"/>
              <a:ext cx="230381" cy="179523"/>
            </a:xfrm>
            <a:prstGeom prst="straightConnector1">
              <a:avLst/>
            </a:prstGeom>
            <a:noFill/>
            <a:ln w="9525" cap="flat" cmpd="sng">
              <a:solidFill>
                <a:schemeClr val="dk1"/>
              </a:solidFill>
              <a:prstDash val="dash"/>
              <a:miter lim="800000"/>
              <a:headEnd type="none" w="sm" len="sm"/>
              <a:tailEnd type="none" w="sm" len="sm"/>
            </a:ln>
          </p:spPr>
        </p:cxnSp>
        <p:cxnSp>
          <p:nvCxnSpPr>
            <p:cNvPr id="458" name="Google Shape;458;p6"/>
            <p:cNvCxnSpPr/>
            <p:nvPr/>
          </p:nvCxnSpPr>
          <p:spPr>
            <a:xfrm flipH="1">
              <a:off x="2311699" y="2667345"/>
              <a:ext cx="127492" cy="347891"/>
            </a:xfrm>
            <a:prstGeom prst="straightConnector1">
              <a:avLst/>
            </a:prstGeom>
            <a:noFill/>
            <a:ln w="9525" cap="flat" cmpd="sng">
              <a:solidFill>
                <a:schemeClr val="dk1"/>
              </a:solidFill>
              <a:prstDash val="dash"/>
              <a:miter lim="800000"/>
              <a:headEnd type="none" w="sm" len="sm"/>
              <a:tailEnd type="none" w="sm" len="sm"/>
            </a:ln>
          </p:spPr>
        </p:cxnSp>
        <p:sp>
          <p:nvSpPr>
            <p:cNvPr id="459" name="Google Shape;459;p6"/>
            <p:cNvSpPr/>
            <p:nvPr/>
          </p:nvSpPr>
          <p:spPr>
            <a:xfrm>
              <a:off x="1231468" y="1944804"/>
              <a:ext cx="1444524" cy="1084436"/>
            </a:xfrm>
            <a:custGeom>
              <a:avLst/>
              <a:gdLst/>
              <a:ahLst/>
              <a:cxnLst/>
              <a:rect l="l" t="t" r="r" b="b"/>
              <a:pathLst>
                <a:path w="1444524" h="1084436" extrusionOk="0">
                  <a:moveTo>
                    <a:pt x="0" y="284802"/>
                  </a:moveTo>
                  <a:lnTo>
                    <a:pt x="1444524" y="0"/>
                  </a:lnTo>
                  <a:lnTo>
                    <a:pt x="716501" y="1084436"/>
                  </a:lnTo>
                  <a:lnTo>
                    <a:pt x="0" y="284802"/>
                  </a:lnTo>
                  <a:close/>
                </a:path>
              </a:pathLst>
            </a:custGeom>
            <a:solidFill>
              <a:schemeClr val="accen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0" name="Google Shape;460;p6"/>
            <p:cNvSpPr/>
            <p:nvPr/>
          </p:nvSpPr>
          <p:spPr>
            <a:xfrm>
              <a:off x="1918074" y="3003004"/>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6"/>
            <p:cNvSpPr/>
            <p:nvPr/>
          </p:nvSpPr>
          <p:spPr>
            <a:xfrm>
              <a:off x="2639494" y="1936269"/>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6"/>
            <p:cNvSpPr/>
            <p:nvPr/>
          </p:nvSpPr>
          <p:spPr>
            <a:xfrm>
              <a:off x="1205484" y="2202057"/>
              <a:ext cx="64587" cy="6470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64" name="Google Shape;464;p6"/>
          <p:cNvSpPr txBox="1"/>
          <p:nvPr/>
        </p:nvSpPr>
        <p:spPr>
          <a:xfrm>
            <a:off x="5949866" y="3301447"/>
            <a:ext cx="31806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a:solidFill>
                  <a:srgbClr val="000000"/>
                </a:solidFill>
                <a:latin typeface="Arial"/>
                <a:ea typeface="Arial"/>
                <a:cs typeface="Arial"/>
                <a:sym typeface="Arial"/>
              </a:rPr>
              <a:t>Delaunay tessellations</a:t>
            </a:r>
            <a:endParaRPr sz="2000">
              <a:solidFill>
                <a:srgbClr val="000000"/>
              </a:solidFill>
              <a:latin typeface="Arial"/>
              <a:ea typeface="Arial"/>
              <a:cs typeface="Arial"/>
              <a:sym typeface="Arial"/>
            </a:endParaRPr>
          </a:p>
        </p:txBody>
      </p:sp>
      <p:sp>
        <p:nvSpPr>
          <p:cNvPr id="465" name="Google Shape;465;p6"/>
          <p:cNvSpPr txBox="1"/>
          <p:nvPr/>
        </p:nvSpPr>
        <p:spPr>
          <a:xfrm>
            <a:off x="2286974" y="3303559"/>
            <a:ext cx="248725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a:solidFill>
                  <a:srgbClr val="000000"/>
                </a:solidFill>
                <a:latin typeface="Arial"/>
                <a:ea typeface="Arial"/>
                <a:cs typeface="Arial"/>
                <a:sym typeface="Arial"/>
              </a:rPr>
              <a:t>Voronoi tessellatios</a:t>
            </a:r>
            <a:endParaRPr sz="2000">
              <a:solidFill>
                <a:srgbClr val="000000"/>
              </a:solidFill>
              <a:latin typeface="Arial"/>
              <a:ea typeface="Arial"/>
              <a:cs typeface="Arial"/>
              <a:sym typeface="Arial"/>
            </a:endParaRPr>
          </a:p>
        </p:txBody>
      </p:sp>
      <p:sp>
        <p:nvSpPr>
          <p:cNvPr id="466" name="Google Shape;466;p6"/>
          <p:cNvSpPr txBox="1"/>
          <p:nvPr/>
        </p:nvSpPr>
        <p:spPr>
          <a:xfrm>
            <a:off x="592873" y="3812449"/>
            <a:ext cx="8730284" cy="4308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1"/>
              </a:buClr>
              <a:buSzPts val="2200"/>
              <a:buFont typeface="Noto Sans Symbols"/>
              <a:buChar char="●"/>
            </a:pPr>
            <a:r>
              <a:rPr lang="ja-JP" sz="2200">
                <a:solidFill>
                  <a:schemeClr val="dk1"/>
                </a:solidFill>
                <a:latin typeface="Arial"/>
                <a:ea typeface="Arial"/>
                <a:cs typeface="Arial"/>
                <a:sym typeface="Arial"/>
              </a:rPr>
              <a:t>Discontinuous and non-overlapping shape functions</a:t>
            </a:r>
            <a:endParaRPr sz="2200">
              <a:solidFill>
                <a:schemeClr val="dk1"/>
              </a:solidFill>
              <a:latin typeface="Arial"/>
              <a:ea typeface="Arial"/>
              <a:cs typeface="Arial"/>
              <a:sym typeface="Arial"/>
            </a:endParaRPr>
          </a:p>
        </p:txBody>
      </p:sp>
      <p:sp>
        <p:nvSpPr>
          <p:cNvPr id="467" name="Google Shape;467;p6"/>
          <p:cNvSpPr txBox="1">
            <a:spLocks noGrp="1"/>
          </p:cNvSpPr>
          <p:nvPr>
            <p:ph type="title"/>
          </p:nvPr>
        </p:nvSpPr>
        <p:spPr>
          <a:xfrm>
            <a:off x="592873" y="86761"/>
            <a:ext cx="10515600" cy="7946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000"/>
              <a:buFont typeface="Arial"/>
              <a:buNone/>
            </a:pPr>
            <a:r>
              <a:rPr lang="ja-JP" sz="3600"/>
              <a:t>PDS：Particle Discretization Scheme</a:t>
            </a:r>
            <a:endParaRPr sz="3600">
              <a:solidFill>
                <a:srgbClr val="000000"/>
              </a:solidFill>
            </a:endParaRPr>
          </a:p>
        </p:txBody>
      </p:sp>
      <p:sp>
        <p:nvSpPr>
          <p:cNvPr id="468" name="Google Shape;46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a:p>
        </p:txBody>
      </p:sp>
      <mc:AlternateContent xmlns:mc="http://schemas.openxmlformats.org/markup-compatibility/2006" xmlns:a14="http://schemas.microsoft.com/office/drawing/2010/main">
        <mc:Choice Requires="a14">
          <p:sp>
            <p:nvSpPr>
              <p:cNvPr id="153" name="正方形/長方形 152">
                <a:extLst>
                  <a:ext uri="{FF2B5EF4-FFF2-40B4-BE49-F238E27FC236}">
                    <a16:creationId xmlns:a16="http://schemas.microsoft.com/office/drawing/2014/main" id="{E063B1A7-0D3A-A943-974E-1E3A9BD09B0D}"/>
                  </a:ext>
                </a:extLst>
              </p:cNvPr>
              <p:cNvSpPr/>
              <p:nvPr/>
            </p:nvSpPr>
            <p:spPr>
              <a:xfrm>
                <a:off x="2967757" y="2537288"/>
                <a:ext cx="5628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ea typeface="Cambria Math" panose="02040503050406030204" pitchFamily="18" charset="0"/>
                              <a:cs typeface="Arial"/>
                              <a:sym typeface="Arial"/>
                            </a:rPr>
                          </m:ctrlPr>
                        </m:sSupPr>
                        <m:e>
                          <m:r>
                            <m:rPr>
                              <m:sty m:val="p"/>
                            </m:rPr>
                            <a:rPr lang="el-GR" altLang="ja-JP" i="1">
                              <a:latin typeface="Cambria Math" panose="02040503050406030204" pitchFamily="18" charset="0"/>
                              <a:ea typeface="Cambria Math" panose="02040503050406030204" pitchFamily="18" charset="0"/>
                              <a:cs typeface="Arial"/>
                              <a:sym typeface="Arial"/>
                            </a:rPr>
                            <m:t>Φ</m:t>
                          </m:r>
                        </m:e>
                        <m:sup>
                          <m:r>
                            <a:rPr lang="en-US" altLang="ja-JP" i="1">
                              <a:latin typeface="Cambria Math" panose="02040503050406030204" pitchFamily="18" charset="0"/>
                              <a:ea typeface="Cambria Math" panose="02040503050406030204" pitchFamily="18" charset="0"/>
                              <a:cs typeface="Arial"/>
                              <a:sym typeface="Arial"/>
                            </a:rPr>
                            <m:t>𝛼</m:t>
                          </m:r>
                        </m:sup>
                      </m:sSup>
                    </m:oMath>
                  </m:oMathPara>
                </a14:m>
                <a:endParaRPr lang="ja-JP" altLang="en-US"/>
              </a:p>
            </p:txBody>
          </p:sp>
        </mc:Choice>
        <mc:Fallback xmlns="">
          <p:sp>
            <p:nvSpPr>
              <p:cNvPr id="153" name="正方形/長方形 152">
                <a:extLst>
                  <a:ext uri="{FF2B5EF4-FFF2-40B4-BE49-F238E27FC236}">
                    <a16:creationId xmlns:a16="http://schemas.microsoft.com/office/drawing/2014/main" id="{E063B1A7-0D3A-A943-974E-1E3A9BD09B0D}"/>
                  </a:ext>
                </a:extLst>
              </p:cNvPr>
              <p:cNvSpPr>
                <a:spLocks noRot="1" noChangeAspect="1" noMove="1" noResize="1" noEditPoints="1" noAdjustHandles="1" noChangeArrowheads="1" noChangeShapeType="1" noTextEdit="1"/>
              </p:cNvSpPr>
              <p:nvPr/>
            </p:nvSpPr>
            <p:spPr>
              <a:xfrm>
                <a:off x="2967757" y="2537288"/>
                <a:ext cx="562846" cy="369332"/>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4" name="正方形/長方形 153">
                <a:extLst>
                  <a:ext uri="{FF2B5EF4-FFF2-40B4-BE49-F238E27FC236}">
                    <a16:creationId xmlns:a16="http://schemas.microsoft.com/office/drawing/2014/main" id="{D1429724-EC79-0642-9D88-11FE344E767D}"/>
                  </a:ext>
                </a:extLst>
              </p:cNvPr>
              <p:cNvSpPr/>
              <p:nvPr/>
            </p:nvSpPr>
            <p:spPr>
              <a:xfrm>
                <a:off x="7704115" y="2517860"/>
                <a:ext cx="561564" cy="382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a:latin typeface="Cambria Math" panose="02040503050406030204" pitchFamily="18" charset="0"/>
                              <a:ea typeface="Cambria Math" panose="02040503050406030204" pitchFamily="18" charset="0"/>
                              <a:cs typeface="Arial"/>
                              <a:sym typeface="Arial"/>
                            </a:rPr>
                          </m:ctrlPr>
                        </m:sSupPr>
                        <m:e>
                          <m:r>
                            <m:rPr>
                              <m:sty m:val="p"/>
                            </m:rPr>
                            <a:rPr lang="el-GR" altLang="ja-JP" i="1" smtClean="0">
                              <a:latin typeface="Cambria Math" panose="02040503050406030204" pitchFamily="18" charset="0"/>
                              <a:ea typeface="Cambria Math" panose="02040503050406030204" pitchFamily="18" charset="0"/>
                              <a:cs typeface="Arial"/>
                              <a:sym typeface="Arial"/>
                            </a:rPr>
                            <m:t>Ψ</m:t>
                          </m:r>
                        </m:e>
                        <m:sup>
                          <m:r>
                            <a:rPr lang="en-US" altLang="ja-JP" i="1" smtClean="0">
                              <a:latin typeface="Cambria Math" panose="02040503050406030204" pitchFamily="18" charset="0"/>
                              <a:ea typeface="Cambria Math" panose="02040503050406030204" pitchFamily="18" charset="0"/>
                              <a:cs typeface="Arial"/>
                              <a:sym typeface="Arial"/>
                            </a:rPr>
                            <m:t>𝛽</m:t>
                          </m:r>
                        </m:sup>
                      </m:sSup>
                    </m:oMath>
                  </m:oMathPara>
                </a14:m>
                <a:endParaRPr lang="ja-JP" altLang="en-US"/>
              </a:p>
            </p:txBody>
          </p:sp>
        </mc:Choice>
        <mc:Fallback xmlns="">
          <p:sp>
            <p:nvSpPr>
              <p:cNvPr id="154" name="正方形/長方形 153">
                <a:extLst>
                  <a:ext uri="{FF2B5EF4-FFF2-40B4-BE49-F238E27FC236}">
                    <a16:creationId xmlns:a16="http://schemas.microsoft.com/office/drawing/2014/main" id="{D1429724-EC79-0642-9D88-11FE344E767D}"/>
                  </a:ext>
                </a:extLst>
              </p:cNvPr>
              <p:cNvSpPr>
                <a:spLocks noRot="1" noChangeAspect="1" noMove="1" noResize="1" noEditPoints="1" noAdjustHandles="1" noChangeArrowheads="1" noChangeShapeType="1" noTextEdit="1"/>
              </p:cNvSpPr>
              <p:nvPr/>
            </p:nvSpPr>
            <p:spPr>
              <a:xfrm>
                <a:off x="7704115" y="2517860"/>
                <a:ext cx="561564" cy="382284"/>
              </a:xfrm>
              <a:prstGeom prst="rect">
                <a:avLst/>
              </a:prstGeom>
              <a:blipFill>
                <a:blip r:embed="rId1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5607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
          <p:cNvSpPr txBox="1"/>
          <p:nvPr/>
        </p:nvSpPr>
        <p:spPr>
          <a:xfrm>
            <a:off x="4163783" y="3127785"/>
            <a:ext cx="7238318" cy="722377"/>
          </a:xfrm>
          <a:prstGeom prst="rect">
            <a:avLst/>
          </a:prstGeom>
          <a:blipFill rotWithShape="1">
            <a:blip r:embed="rId3">
              <a:alphaModFix/>
            </a:blip>
            <a:stretch>
              <a:fillRect l="-336" t="-3359" b="-142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475" name="Google Shape;475;p7"/>
          <p:cNvGrpSpPr/>
          <p:nvPr/>
        </p:nvGrpSpPr>
        <p:grpSpPr>
          <a:xfrm>
            <a:off x="3769122" y="860812"/>
            <a:ext cx="5553323" cy="2105665"/>
            <a:chOff x="340778" y="3222157"/>
            <a:chExt cx="5553323" cy="2105665"/>
          </a:xfrm>
        </p:grpSpPr>
        <p:sp>
          <p:nvSpPr>
            <p:cNvPr id="476" name="Google Shape;476;p7"/>
            <p:cNvSpPr/>
            <p:nvPr/>
          </p:nvSpPr>
          <p:spPr>
            <a:xfrm>
              <a:off x="340778" y="3222157"/>
              <a:ext cx="3215817" cy="674993"/>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477" name="Google Shape;477;p7"/>
            <p:cNvSpPr/>
            <p:nvPr/>
          </p:nvSpPr>
          <p:spPr>
            <a:xfrm>
              <a:off x="812389" y="3927544"/>
              <a:ext cx="2089418" cy="67646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478" name="Google Shape;478;p7"/>
            <p:cNvSpPr/>
            <p:nvPr/>
          </p:nvSpPr>
          <p:spPr>
            <a:xfrm>
              <a:off x="812389" y="4613139"/>
              <a:ext cx="5081712" cy="714683"/>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grpSp>
        <p:nvGrpSpPr>
          <p:cNvPr id="479" name="Google Shape;479;p7"/>
          <p:cNvGrpSpPr/>
          <p:nvPr/>
        </p:nvGrpSpPr>
        <p:grpSpPr>
          <a:xfrm>
            <a:off x="353609" y="735040"/>
            <a:ext cx="2842429" cy="3081276"/>
            <a:chOff x="1595281" y="741900"/>
            <a:chExt cx="2842429" cy="3081276"/>
          </a:xfrm>
        </p:grpSpPr>
        <p:sp>
          <p:nvSpPr>
            <p:cNvPr id="480" name="Google Shape;480;p7"/>
            <p:cNvSpPr/>
            <p:nvPr/>
          </p:nvSpPr>
          <p:spPr>
            <a:xfrm>
              <a:off x="2009648" y="1919574"/>
              <a:ext cx="1788354" cy="1409090"/>
            </a:xfrm>
            <a:custGeom>
              <a:avLst/>
              <a:gdLst/>
              <a:ahLst/>
              <a:cxnLst/>
              <a:rect l="l" t="t" r="r" b="b"/>
              <a:pathLst>
                <a:path w="2026398" h="1551856" extrusionOk="0">
                  <a:moveTo>
                    <a:pt x="338775" y="250269"/>
                  </a:moveTo>
                  <a:lnTo>
                    <a:pt x="695326" y="101003"/>
                  </a:lnTo>
                  <a:lnTo>
                    <a:pt x="967888" y="0"/>
                  </a:lnTo>
                  <a:lnTo>
                    <a:pt x="1193628" y="239714"/>
                  </a:lnTo>
                  <a:lnTo>
                    <a:pt x="1840841" y="266104"/>
                  </a:lnTo>
                  <a:lnTo>
                    <a:pt x="2025941" y="502682"/>
                  </a:lnTo>
                  <a:cubicBezTo>
                    <a:pt x="2024353" y="661563"/>
                    <a:pt x="2027528" y="839494"/>
                    <a:pt x="2025940" y="998375"/>
                  </a:cubicBezTo>
                  <a:lnTo>
                    <a:pt x="1459841" y="1339728"/>
                  </a:lnTo>
                  <a:lnTo>
                    <a:pt x="879303" y="1551856"/>
                  </a:lnTo>
                  <a:lnTo>
                    <a:pt x="251926" y="1294681"/>
                  </a:lnTo>
                  <a:lnTo>
                    <a:pt x="0" y="1001591"/>
                  </a:lnTo>
                  <a:lnTo>
                    <a:pt x="214950" y="588800"/>
                  </a:lnTo>
                  <a:lnTo>
                    <a:pt x="338775" y="250269"/>
                  </a:lnTo>
                  <a:close/>
                </a:path>
              </a:pathLst>
            </a:custGeom>
            <a:solidFill>
              <a:srgbClr val="FF6D6D">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nvGrpSpPr>
            <p:cNvPr id="481" name="Google Shape;481;p7"/>
            <p:cNvGrpSpPr/>
            <p:nvPr/>
          </p:nvGrpSpPr>
          <p:grpSpPr>
            <a:xfrm>
              <a:off x="1854574" y="741900"/>
              <a:ext cx="2583136" cy="2580952"/>
              <a:chOff x="-2072294" y="1352104"/>
              <a:chExt cx="2583136" cy="2580952"/>
            </a:xfrm>
          </p:grpSpPr>
          <p:sp>
            <p:nvSpPr>
              <p:cNvPr id="482" name="Google Shape;482;p7"/>
              <p:cNvSpPr txBox="1"/>
              <p:nvPr/>
            </p:nvSpPr>
            <p:spPr>
              <a:xfrm>
                <a:off x="59766" y="3082325"/>
                <a:ext cx="451076" cy="414601"/>
              </a:xfrm>
              <a:prstGeom prst="rect">
                <a:avLst/>
              </a:prstGeom>
              <a:blipFill rotWithShape="1">
                <a:blip r:embed="rId7">
                  <a:alphaModFix/>
                </a:blip>
                <a:stretch>
                  <a:fillRect r="-1216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483" name="Google Shape;483;p7"/>
              <p:cNvSpPr/>
              <p:nvPr/>
            </p:nvSpPr>
            <p:spPr>
              <a:xfrm>
                <a:off x="-477479" y="2091964"/>
                <a:ext cx="549445" cy="36933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484" name="Google Shape;484;p7"/>
              <p:cNvSpPr txBox="1"/>
              <p:nvPr/>
            </p:nvSpPr>
            <p:spPr>
              <a:xfrm>
                <a:off x="-1359432" y="3329843"/>
                <a:ext cx="562846" cy="369332"/>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485" name="Google Shape;485;p7"/>
              <p:cNvSpPr/>
              <p:nvPr/>
            </p:nvSpPr>
            <p:spPr>
              <a:xfrm>
                <a:off x="-1996916" y="1730875"/>
                <a:ext cx="542713" cy="379271"/>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486" name="Google Shape;486;p7"/>
              <p:cNvCxnSpPr>
                <a:endCxn id="482" idx="1"/>
              </p:cNvCxnSpPr>
              <p:nvPr/>
            </p:nvCxnSpPr>
            <p:spPr>
              <a:xfrm>
                <a:off x="-730734" y="2575625"/>
                <a:ext cx="790500" cy="714000"/>
              </a:xfrm>
              <a:prstGeom prst="straightConnector1">
                <a:avLst/>
              </a:prstGeom>
              <a:noFill/>
              <a:ln w="9525" cap="flat" cmpd="sng">
                <a:solidFill>
                  <a:schemeClr val="accent1"/>
                </a:solidFill>
                <a:prstDash val="solid"/>
                <a:miter lim="800000"/>
                <a:headEnd type="none" w="sm" len="sm"/>
                <a:tailEnd type="none" w="sm" len="sm"/>
              </a:ln>
            </p:spPr>
          </p:cxnSp>
          <p:grpSp>
            <p:nvGrpSpPr>
              <p:cNvPr id="487" name="Google Shape;487;p7"/>
              <p:cNvGrpSpPr/>
              <p:nvPr/>
            </p:nvGrpSpPr>
            <p:grpSpPr>
              <a:xfrm>
                <a:off x="-2072294" y="1352104"/>
                <a:ext cx="2437503" cy="2580952"/>
                <a:chOff x="3440684" y="1135584"/>
                <a:chExt cx="1835935" cy="1883869"/>
              </a:xfrm>
            </p:grpSpPr>
            <p:cxnSp>
              <p:nvCxnSpPr>
                <p:cNvPr id="488" name="Google Shape;488;p7"/>
                <p:cNvCxnSpPr/>
                <p:nvPr/>
              </p:nvCxnSpPr>
              <p:spPr>
                <a:xfrm rot="10800000" flipH="1">
                  <a:off x="4160204" y="1846361"/>
                  <a:ext cx="385377" cy="621646"/>
                </a:xfrm>
                <a:prstGeom prst="straightConnector1">
                  <a:avLst/>
                </a:prstGeom>
                <a:noFill/>
                <a:ln w="19050" cap="flat" cmpd="sng">
                  <a:solidFill>
                    <a:schemeClr val="accent1"/>
                  </a:solidFill>
                  <a:prstDash val="solid"/>
                  <a:miter lim="800000"/>
                  <a:headEnd type="none" w="sm" len="sm"/>
                  <a:tailEnd type="none" w="sm" len="sm"/>
                </a:ln>
              </p:spPr>
            </p:cxnSp>
            <p:cxnSp>
              <p:nvCxnSpPr>
                <p:cNvPr id="489" name="Google Shape;489;p7"/>
                <p:cNvCxnSpPr/>
                <p:nvPr/>
              </p:nvCxnSpPr>
              <p:spPr>
                <a:xfrm rot="10800000">
                  <a:off x="3872699" y="1657133"/>
                  <a:ext cx="672021" cy="189228"/>
                </a:xfrm>
                <a:prstGeom prst="straightConnector1">
                  <a:avLst/>
                </a:prstGeom>
                <a:noFill/>
                <a:ln w="19050" cap="flat" cmpd="sng">
                  <a:solidFill>
                    <a:schemeClr val="accent1"/>
                  </a:solidFill>
                  <a:prstDash val="solid"/>
                  <a:miter lim="800000"/>
                  <a:headEnd type="none" w="sm" len="sm"/>
                  <a:tailEnd type="none" w="sm" len="sm"/>
                </a:ln>
              </p:spPr>
            </p:cxnSp>
            <p:cxnSp>
              <p:nvCxnSpPr>
                <p:cNvPr id="490" name="Google Shape;490;p7"/>
                <p:cNvCxnSpPr/>
                <p:nvPr/>
              </p:nvCxnSpPr>
              <p:spPr>
                <a:xfrm rot="10800000">
                  <a:off x="3872699" y="1657133"/>
                  <a:ext cx="287505" cy="810875"/>
                </a:xfrm>
                <a:prstGeom prst="straightConnector1">
                  <a:avLst/>
                </a:prstGeom>
                <a:noFill/>
                <a:ln w="19050" cap="flat" cmpd="sng">
                  <a:solidFill>
                    <a:schemeClr val="accent1"/>
                  </a:solidFill>
                  <a:prstDash val="solid"/>
                  <a:miter lim="800000"/>
                  <a:headEnd type="none" w="sm" len="sm"/>
                  <a:tailEnd type="none" w="sm" len="sm"/>
                </a:ln>
              </p:spPr>
            </p:cxnSp>
            <p:cxnSp>
              <p:nvCxnSpPr>
                <p:cNvPr id="491" name="Google Shape;491;p7"/>
                <p:cNvCxnSpPr/>
                <p:nvPr/>
              </p:nvCxnSpPr>
              <p:spPr>
                <a:xfrm rot="10800000">
                  <a:off x="3833204" y="1135584"/>
                  <a:ext cx="279592" cy="155816"/>
                </a:xfrm>
                <a:prstGeom prst="straightConnector1">
                  <a:avLst/>
                </a:prstGeom>
                <a:noFill/>
                <a:ln w="9525" cap="flat" cmpd="sng">
                  <a:solidFill>
                    <a:schemeClr val="dk1"/>
                  </a:solidFill>
                  <a:prstDash val="dash"/>
                  <a:miter lim="800000"/>
                  <a:headEnd type="none" w="sm" len="sm"/>
                  <a:tailEnd type="none" w="sm" len="sm"/>
                </a:ln>
              </p:spPr>
            </p:cxnSp>
            <p:cxnSp>
              <p:nvCxnSpPr>
                <p:cNvPr id="492" name="Google Shape;492;p7"/>
                <p:cNvCxnSpPr/>
                <p:nvPr/>
              </p:nvCxnSpPr>
              <p:spPr>
                <a:xfrm rot="10800000" flipH="1">
                  <a:off x="3560689" y="1135584"/>
                  <a:ext cx="276191" cy="137539"/>
                </a:xfrm>
                <a:prstGeom prst="straightConnector1">
                  <a:avLst/>
                </a:prstGeom>
                <a:noFill/>
                <a:ln w="9525" cap="flat" cmpd="sng">
                  <a:solidFill>
                    <a:schemeClr val="dk1"/>
                  </a:solidFill>
                  <a:prstDash val="dash"/>
                  <a:miter lim="800000"/>
                  <a:headEnd type="none" w="sm" len="sm"/>
                  <a:tailEnd type="none" w="sm" len="sm"/>
                </a:ln>
              </p:spPr>
            </p:cxnSp>
            <p:cxnSp>
              <p:nvCxnSpPr>
                <p:cNvPr id="493" name="Google Shape;493;p7"/>
                <p:cNvCxnSpPr/>
                <p:nvPr/>
              </p:nvCxnSpPr>
              <p:spPr>
                <a:xfrm rot="10800000">
                  <a:off x="4112796" y="1291401"/>
                  <a:ext cx="143915" cy="192005"/>
                </a:xfrm>
                <a:prstGeom prst="straightConnector1">
                  <a:avLst/>
                </a:prstGeom>
                <a:noFill/>
                <a:ln w="9525" cap="flat" cmpd="sng">
                  <a:solidFill>
                    <a:schemeClr val="dk1"/>
                  </a:solidFill>
                  <a:prstDash val="dash"/>
                  <a:miter lim="800000"/>
                  <a:headEnd type="none" w="sm" len="sm"/>
                  <a:tailEnd type="none" w="sm" len="sm"/>
                </a:ln>
              </p:spPr>
            </p:cxnSp>
            <p:cxnSp>
              <p:nvCxnSpPr>
                <p:cNvPr id="494" name="Google Shape;494;p7"/>
                <p:cNvCxnSpPr/>
                <p:nvPr/>
              </p:nvCxnSpPr>
              <p:spPr>
                <a:xfrm rot="10800000" flipH="1">
                  <a:off x="4208709" y="1483406"/>
                  <a:ext cx="48002" cy="268341"/>
                </a:xfrm>
                <a:prstGeom prst="straightConnector1">
                  <a:avLst/>
                </a:prstGeom>
                <a:noFill/>
                <a:ln w="9525" cap="flat" cmpd="sng">
                  <a:solidFill>
                    <a:schemeClr val="dk1"/>
                  </a:solidFill>
                  <a:prstDash val="dash"/>
                  <a:miter lim="800000"/>
                  <a:headEnd type="none" w="sm" len="sm"/>
                  <a:tailEnd type="none" w="sm" len="sm"/>
                </a:ln>
              </p:spPr>
            </p:cxnSp>
            <p:cxnSp>
              <p:nvCxnSpPr>
                <p:cNvPr id="495" name="Google Shape;495;p7"/>
                <p:cNvCxnSpPr/>
                <p:nvPr/>
              </p:nvCxnSpPr>
              <p:spPr>
                <a:xfrm flipH="1">
                  <a:off x="4256711" y="1372680"/>
                  <a:ext cx="192436" cy="110727"/>
                </a:xfrm>
                <a:prstGeom prst="straightConnector1">
                  <a:avLst/>
                </a:prstGeom>
                <a:noFill/>
                <a:ln w="9525" cap="flat" cmpd="sng">
                  <a:solidFill>
                    <a:schemeClr val="dk1"/>
                  </a:solidFill>
                  <a:prstDash val="dash"/>
                  <a:miter lim="800000"/>
                  <a:headEnd type="none" w="sm" len="sm"/>
                  <a:tailEnd type="none" w="sm" len="sm"/>
                </a:ln>
              </p:spPr>
            </p:cxnSp>
            <p:cxnSp>
              <p:nvCxnSpPr>
                <p:cNvPr id="496" name="Google Shape;496;p7"/>
                <p:cNvCxnSpPr/>
                <p:nvPr/>
              </p:nvCxnSpPr>
              <p:spPr>
                <a:xfrm flipH="1">
                  <a:off x="4451079" y="1213492"/>
                  <a:ext cx="381650" cy="155633"/>
                </a:xfrm>
                <a:prstGeom prst="straightConnector1">
                  <a:avLst/>
                </a:prstGeom>
                <a:noFill/>
                <a:ln w="9525" cap="flat" cmpd="sng">
                  <a:solidFill>
                    <a:schemeClr val="dk1"/>
                  </a:solidFill>
                  <a:prstDash val="dash"/>
                  <a:miter lim="800000"/>
                  <a:headEnd type="none" w="sm" len="sm"/>
                  <a:tailEnd type="none" w="sm" len="sm"/>
                </a:ln>
              </p:spPr>
            </p:cxnSp>
            <p:cxnSp>
              <p:nvCxnSpPr>
                <p:cNvPr id="497" name="Google Shape;497;p7"/>
                <p:cNvCxnSpPr/>
                <p:nvPr/>
              </p:nvCxnSpPr>
              <p:spPr>
                <a:xfrm>
                  <a:off x="4832730" y="1213492"/>
                  <a:ext cx="264009" cy="173912"/>
                </a:xfrm>
                <a:prstGeom prst="straightConnector1">
                  <a:avLst/>
                </a:prstGeom>
                <a:noFill/>
                <a:ln w="9525" cap="flat" cmpd="sng">
                  <a:solidFill>
                    <a:schemeClr val="dk1"/>
                  </a:solidFill>
                  <a:prstDash val="dash"/>
                  <a:miter lim="800000"/>
                  <a:headEnd type="none" w="sm" len="sm"/>
                  <a:tailEnd type="none" w="sm" len="sm"/>
                </a:ln>
              </p:spPr>
            </p:cxnSp>
            <p:cxnSp>
              <p:nvCxnSpPr>
                <p:cNvPr id="498" name="Google Shape;498;p7"/>
                <p:cNvCxnSpPr/>
                <p:nvPr/>
              </p:nvCxnSpPr>
              <p:spPr>
                <a:xfrm>
                  <a:off x="5096739" y="1387403"/>
                  <a:ext cx="179879" cy="240009"/>
                </a:xfrm>
                <a:prstGeom prst="straightConnector1">
                  <a:avLst/>
                </a:prstGeom>
                <a:noFill/>
                <a:ln w="9525" cap="flat" cmpd="sng">
                  <a:solidFill>
                    <a:schemeClr val="dk1"/>
                  </a:solidFill>
                  <a:prstDash val="dash"/>
                  <a:miter lim="800000"/>
                  <a:headEnd type="none" w="sm" len="sm"/>
                  <a:tailEnd type="none" w="sm" len="sm"/>
                </a:ln>
              </p:spPr>
            </p:cxnSp>
            <p:cxnSp>
              <p:nvCxnSpPr>
                <p:cNvPr id="499" name="Google Shape;499;p7"/>
                <p:cNvCxnSpPr/>
                <p:nvPr/>
              </p:nvCxnSpPr>
              <p:spPr>
                <a:xfrm flipH="1">
                  <a:off x="5072739" y="1627411"/>
                  <a:ext cx="203880" cy="389734"/>
                </a:xfrm>
                <a:prstGeom prst="straightConnector1">
                  <a:avLst/>
                </a:prstGeom>
                <a:noFill/>
                <a:ln w="9525" cap="flat" cmpd="sng">
                  <a:solidFill>
                    <a:schemeClr val="dk1"/>
                  </a:solidFill>
                  <a:prstDash val="dash"/>
                  <a:miter lim="800000"/>
                  <a:headEnd type="none" w="sm" len="sm"/>
                  <a:tailEnd type="none" w="sm" len="sm"/>
                </a:ln>
              </p:spPr>
            </p:cxnSp>
            <p:cxnSp>
              <p:nvCxnSpPr>
                <p:cNvPr id="500" name="Google Shape;500;p7"/>
                <p:cNvCxnSpPr/>
                <p:nvPr/>
              </p:nvCxnSpPr>
              <p:spPr>
                <a:xfrm flipH="1">
                  <a:off x="4784728" y="2013485"/>
                  <a:ext cx="287917" cy="155279"/>
                </a:xfrm>
                <a:prstGeom prst="straightConnector1">
                  <a:avLst/>
                </a:prstGeom>
                <a:noFill/>
                <a:ln w="9525" cap="flat" cmpd="sng">
                  <a:solidFill>
                    <a:schemeClr val="dk1"/>
                  </a:solidFill>
                  <a:prstDash val="dash"/>
                  <a:miter lim="800000"/>
                  <a:headEnd type="none" w="sm" len="sm"/>
                  <a:tailEnd type="none" w="sm" len="sm"/>
                </a:ln>
              </p:spPr>
            </p:cxnSp>
            <p:cxnSp>
              <p:nvCxnSpPr>
                <p:cNvPr id="501" name="Google Shape;501;p7"/>
                <p:cNvCxnSpPr/>
                <p:nvPr/>
              </p:nvCxnSpPr>
              <p:spPr>
                <a:xfrm flipH="1">
                  <a:off x="4196884" y="1751846"/>
                  <a:ext cx="12132" cy="235575"/>
                </a:xfrm>
                <a:prstGeom prst="straightConnector1">
                  <a:avLst/>
                </a:prstGeom>
                <a:noFill/>
                <a:ln w="9525" cap="flat" cmpd="sng">
                  <a:solidFill>
                    <a:schemeClr val="dk1"/>
                  </a:solidFill>
                  <a:prstDash val="dash"/>
                  <a:miter lim="800000"/>
                  <a:headEnd type="none" w="sm" len="sm"/>
                  <a:tailEnd type="none" w="sm" len="sm"/>
                </a:ln>
              </p:spPr>
            </p:cxnSp>
            <p:cxnSp>
              <p:nvCxnSpPr>
                <p:cNvPr id="502" name="Google Shape;502;p7"/>
                <p:cNvCxnSpPr/>
                <p:nvPr/>
              </p:nvCxnSpPr>
              <p:spPr>
                <a:xfrm>
                  <a:off x="4784728" y="2168764"/>
                  <a:ext cx="119752" cy="157053"/>
                </a:xfrm>
                <a:prstGeom prst="straightConnector1">
                  <a:avLst/>
                </a:prstGeom>
                <a:noFill/>
                <a:ln w="9525" cap="flat" cmpd="sng">
                  <a:solidFill>
                    <a:schemeClr val="dk1"/>
                  </a:solidFill>
                  <a:prstDash val="dash"/>
                  <a:miter lim="800000"/>
                  <a:headEnd type="none" w="sm" len="sm"/>
                  <a:tailEnd type="none" w="sm" len="sm"/>
                </a:ln>
              </p:spPr>
            </p:cxnSp>
            <p:cxnSp>
              <p:nvCxnSpPr>
                <p:cNvPr id="503" name="Google Shape;503;p7"/>
                <p:cNvCxnSpPr/>
                <p:nvPr/>
              </p:nvCxnSpPr>
              <p:spPr>
                <a:xfrm rot="10800000">
                  <a:off x="4352714" y="2153903"/>
                  <a:ext cx="432014" cy="14861"/>
                </a:xfrm>
                <a:prstGeom prst="straightConnector1">
                  <a:avLst/>
                </a:prstGeom>
                <a:noFill/>
                <a:ln w="9525" cap="flat" cmpd="sng">
                  <a:solidFill>
                    <a:schemeClr val="dk1"/>
                  </a:solidFill>
                  <a:prstDash val="dash"/>
                  <a:miter lim="800000"/>
                  <a:headEnd type="none" w="sm" len="sm"/>
                  <a:tailEnd type="none" w="sm" len="sm"/>
                </a:ln>
              </p:spPr>
            </p:cxnSp>
            <p:cxnSp>
              <p:nvCxnSpPr>
                <p:cNvPr id="504" name="Google Shape;504;p7"/>
                <p:cNvCxnSpPr/>
                <p:nvPr/>
              </p:nvCxnSpPr>
              <p:spPr>
                <a:xfrm rot="10800000">
                  <a:off x="4196884" y="1987421"/>
                  <a:ext cx="156045" cy="169763"/>
                </a:xfrm>
                <a:prstGeom prst="straightConnector1">
                  <a:avLst/>
                </a:prstGeom>
                <a:noFill/>
                <a:ln w="9525" cap="flat" cmpd="sng">
                  <a:solidFill>
                    <a:schemeClr val="dk1"/>
                  </a:solidFill>
                  <a:prstDash val="dash"/>
                  <a:miter lim="800000"/>
                  <a:headEnd type="none" w="sm" len="sm"/>
                  <a:tailEnd type="none" w="sm" len="sm"/>
                </a:ln>
              </p:spPr>
            </p:cxnSp>
            <p:cxnSp>
              <p:nvCxnSpPr>
                <p:cNvPr id="505" name="Google Shape;505;p7"/>
                <p:cNvCxnSpPr/>
                <p:nvPr/>
              </p:nvCxnSpPr>
              <p:spPr>
                <a:xfrm flipH="1">
                  <a:off x="4016452" y="1987421"/>
                  <a:ext cx="180432" cy="71869"/>
                </a:xfrm>
                <a:prstGeom prst="straightConnector1">
                  <a:avLst/>
                </a:prstGeom>
                <a:noFill/>
                <a:ln w="9525" cap="flat" cmpd="sng">
                  <a:solidFill>
                    <a:schemeClr val="dk1"/>
                  </a:solidFill>
                  <a:prstDash val="dash"/>
                  <a:miter lim="800000"/>
                  <a:headEnd type="none" w="sm" len="sm"/>
                  <a:tailEnd type="none" w="sm" len="sm"/>
                </a:ln>
              </p:spPr>
            </p:cxnSp>
            <p:cxnSp>
              <p:nvCxnSpPr>
                <p:cNvPr id="506" name="Google Shape;506;p7"/>
                <p:cNvCxnSpPr/>
                <p:nvPr/>
              </p:nvCxnSpPr>
              <p:spPr>
                <a:xfrm flipH="1">
                  <a:off x="3776695" y="2058038"/>
                  <a:ext cx="239757" cy="97389"/>
                </a:xfrm>
                <a:prstGeom prst="straightConnector1">
                  <a:avLst/>
                </a:prstGeom>
                <a:noFill/>
                <a:ln w="9525" cap="flat" cmpd="sng">
                  <a:solidFill>
                    <a:schemeClr val="dk1"/>
                  </a:solidFill>
                  <a:prstDash val="dash"/>
                  <a:miter lim="800000"/>
                  <a:headEnd type="none" w="sm" len="sm"/>
                  <a:tailEnd type="none" w="sm" len="sm"/>
                </a:ln>
              </p:spPr>
            </p:cxnSp>
            <p:cxnSp>
              <p:nvCxnSpPr>
                <p:cNvPr id="507" name="Google Shape;507;p7"/>
                <p:cNvCxnSpPr/>
                <p:nvPr/>
              </p:nvCxnSpPr>
              <p:spPr>
                <a:xfrm flipH="1">
                  <a:off x="3704441" y="2155427"/>
                  <a:ext cx="72254" cy="217968"/>
                </a:xfrm>
                <a:prstGeom prst="straightConnector1">
                  <a:avLst/>
                </a:prstGeom>
                <a:noFill/>
                <a:ln w="9525" cap="flat" cmpd="sng">
                  <a:solidFill>
                    <a:schemeClr val="dk1"/>
                  </a:solidFill>
                  <a:prstDash val="dash"/>
                  <a:miter lim="800000"/>
                  <a:headEnd type="none" w="sm" len="sm"/>
                  <a:tailEnd type="none" w="sm" len="sm"/>
                </a:ln>
              </p:spPr>
            </p:cxnSp>
            <p:cxnSp>
              <p:nvCxnSpPr>
                <p:cNvPr id="508" name="Google Shape;508;p7"/>
                <p:cNvCxnSpPr/>
                <p:nvPr/>
              </p:nvCxnSpPr>
              <p:spPr>
                <a:xfrm rot="10800000">
                  <a:off x="3560691" y="1967958"/>
                  <a:ext cx="216005" cy="185944"/>
                </a:xfrm>
                <a:prstGeom prst="straightConnector1">
                  <a:avLst/>
                </a:prstGeom>
                <a:noFill/>
                <a:ln w="9525" cap="flat" cmpd="sng">
                  <a:solidFill>
                    <a:schemeClr val="dk1"/>
                  </a:solidFill>
                  <a:prstDash val="dash"/>
                  <a:miter lim="800000"/>
                  <a:headEnd type="none" w="sm" len="sm"/>
                  <a:tailEnd type="none" w="sm" len="sm"/>
                </a:ln>
              </p:spPr>
            </p:cxnSp>
            <p:cxnSp>
              <p:nvCxnSpPr>
                <p:cNvPr id="509" name="Google Shape;509;p7"/>
                <p:cNvCxnSpPr/>
                <p:nvPr/>
              </p:nvCxnSpPr>
              <p:spPr>
                <a:xfrm>
                  <a:off x="3440684" y="1598493"/>
                  <a:ext cx="120004" cy="369464"/>
                </a:xfrm>
                <a:prstGeom prst="straightConnector1">
                  <a:avLst/>
                </a:prstGeom>
                <a:noFill/>
                <a:ln w="9525" cap="flat" cmpd="sng">
                  <a:solidFill>
                    <a:schemeClr val="dk1"/>
                  </a:solidFill>
                  <a:prstDash val="dash"/>
                  <a:miter lim="800000"/>
                  <a:headEnd type="none" w="sm" len="sm"/>
                  <a:tailEnd type="none" w="sm" len="sm"/>
                </a:ln>
              </p:spPr>
            </p:cxnSp>
            <p:cxnSp>
              <p:nvCxnSpPr>
                <p:cNvPr id="510" name="Google Shape;510;p7"/>
                <p:cNvCxnSpPr/>
                <p:nvPr/>
              </p:nvCxnSpPr>
              <p:spPr>
                <a:xfrm flipH="1">
                  <a:off x="3440684" y="1273122"/>
                  <a:ext cx="120004" cy="325371"/>
                </a:xfrm>
                <a:prstGeom prst="straightConnector1">
                  <a:avLst/>
                </a:prstGeom>
                <a:noFill/>
                <a:ln w="9525" cap="flat" cmpd="sng">
                  <a:solidFill>
                    <a:schemeClr val="dk1"/>
                  </a:solidFill>
                  <a:prstDash val="dash"/>
                  <a:miter lim="800000"/>
                  <a:headEnd type="none" w="sm" len="sm"/>
                  <a:tailEnd type="none" w="sm" len="sm"/>
                </a:ln>
              </p:spPr>
            </p:cxnSp>
            <p:cxnSp>
              <p:nvCxnSpPr>
                <p:cNvPr id="511" name="Google Shape;511;p7"/>
                <p:cNvCxnSpPr/>
                <p:nvPr/>
              </p:nvCxnSpPr>
              <p:spPr>
                <a:xfrm>
                  <a:off x="4904481" y="2327561"/>
                  <a:ext cx="250" cy="328832"/>
                </a:xfrm>
                <a:prstGeom prst="straightConnector1">
                  <a:avLst/>
                </a:prstGeom>
                <a:noFill/>
                <a:ln w="9525" cap="flat" cmpd="sng">
                  <a:solidFill>
                    <a:schemeClr val="dk1"/>
                  </a:solidFill>
                  <a:prstDash val="dash"/>
                  <a:miter lim="800000"/>
                  <a:headEnd type="none" w="sm" len="sm"/>
                  <a:tailEnd type="none" w="sm" len="sm"/>
                </a:ln>
              </p:spPr>
            </p:cxnSp>
            <p:cxnSp>
              <p:nvCxnSpPr>
                <p:cNvPr id="512" name="Google Shape;512;p7"/>
                <p:cNvCxnSpPr/>
                <p:nvPr/>
              </p:nvCxnSpPr>
              <p:spPr>
                <a:xfrm flipH="1">
                  <a:off x="4532343" y="2656392"/>
                  <a:ext cx="372390" cy="222071"/>
                </a:xfrm>
                <a:prstGeom prst="straightConnector1">
                  <a:avLst/>
                </a:prstGeom>
                <a:noFill/>
                <a:ln w="9525" cap="flat" cmpd="sng">
                  <a:solidFill>
                    <a:schemeClr val="dk1"/>
                  </a:solidFill>
                  <a:prstDash val="dash"/>
                  <a:miter lim="800000"/>
                  <a:headEnd type="none" w="sm" len="sm"/>
                  <a:tailEnd type="none" w="sm" len="sm"/>
                </a:ln>
              </p:spPr>
            </p:cxnSp>
            <p:cxnSp>
              <p:nvCxnSpPr>
                <p:cNvPr id="513" name="Google Shape;513;p7"/>
                <p:cNvCxnSpPr/>
                <p:nvPr/>
              </p:nvCxnSpPr>
              <p:spPr>
                <a:xfrm flipH="1">
                  <a:off x="4139115" y="2878463"/>
                  <a:ext cx="393227" cy="140990"/>
                </a:xfrm>
                <a:prstGeom prst="straightConnector1">
                  <a:avLst/>
                </a:prstGeom>
                <a:noFill/>
                <a:ln w="9525" cap="flat" cmpd="sng">
                  <a:solidFill>
                    <a:schemeClr val="dk1"/>
                  </a:solidFill>
                  <a:prstDash val="dash"/>
                  <a:miter lim="800000"/>
                  <a:headEnd type="none" w="sm" len="sm"/>
                  <a:tailEnd type="none" w="sm" len="sm"/>
                </a:ln>
              </p:spPr>
            </p:cxnSp>
            <p:cxnSp>
              <p:nvCxnSpPr>
                <p:cNvPr id="514" name="Google Shape;514;p7"/>
                <p:cNvCxnSpPr/>
                <p:nvPr/>
              </p:nvCxnSpPr>
              <p:spPr>
                <a:xfrm rot="10800000">
                  <a:off x="3728695" y="2848740"/>
                  <a:ext cx="410422" cy="170713"/>
                </a:xfrm>
                <a:prstGeom prst="straightConnector1">
                  <a:avLst/>
                </a:prstGeom>
                <a:noFill/>
                <a:ln w="9525" cap="flat" cmpd="sng">
                  <a:solidFill>
                    <a:schemeClr val="dk1"/>
                  </a:solidFill>
                  <a:prstDash val="dash"/>
                  <a:miter lim="800000"/>
                  <a:headEnd type="none" w="sm" len="sm"/>
                  <a:tailEnd type="none" w="sm" len="sm"/>
                </a:ln>
              </p:spPr>
            </p:cxnSp>
            <p:cxnSp>
              <p:nvCxnSpPr>
                <p:cNvPr id="515" name="Google Shape;515;p7"/>
                <p:cNvCxnSpPr/>
                <p:nvPr/>
              </p:nvCxnSpPr>
              <p:spPr>
                <a:xfrm>
                  <a:off x="3560689" y="2656392"/>
                  <a:ext cx="168006" cy="197403"/>
                </a:xfrm>
                <a:prstGeom prst="straightConnector1">
                  <a:avLst/>
                </a:prstGeom>
                <a:noFill/>
                <a:ln w="9525" cap="flat" cmpd="sng">
                  <a:solidFill>
                    <a:schemeClr val="dk1"/>
                  </a:solidFill>
                  <a:prstDash val="dash"/>
                  <a:miter lim="800000"/>
                  <a:headEnd type="none" w="sm" len="sm"/>
                  <a:tailEnd type="none" w="sm" len="sm"/>
                </a:ln>
              </p:spPr>
            </p:cxnSp>
            <p:cxnSp>
              <p:nvCxnSpPr>
                <p:cNvPr id="516" name="Google Shape;516;p7"/>
                <p:cNvCxnSpPr/>
                <p:nvPr/>
              </p:nvCxnSpPr>
              <p:spPr>
                <a:xfrm flipH="1">
                  <a:off x="3560689" y="2366868"/>
                  <a:ext cx="145896" cy="289524"/>
                </a:xfrm>
                <a:prstGeom prst="straightConnector1">
                  <a:avLst/>
                </a:prstGeom>
                <a:noFill/>
                <a:ln w="9525" cap="flat" cmpd="sng">
                  <a:solidFill>
                    <a:schemeClr val="dk1"/>
                  </a:solidFill>
                  <a:prstDash val="dash"/>
                  <a:miter lim="800000"/>
                  <a:headEnd type="none" w="sm" len="sm"/>
                  <a:tailEnd type="none" w="sm" len="sm"/>
                </a:ln>
              </p:spPr>
            </p:cxnSp>
            <p:sp>
              <p:nvSpPr>
                <p:cNvPr id="517" name="Google Shape;517;p7"/>
                <p:cNvSpPr/>
                <p:nvPr/>
              </p:nvSpPr>
              <p:spPr>
                <a:xfrm>
                  <a:off x="4134824" y="2437874"/>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7"/>
                <p:cNvSpPr/>
                <p:nvPr/>
              </p:nvSpPr>
              <p:spPr>
                <a:xfrm>
                  <a:off x="3840458" y="1620328"/>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9" name="Google Shape;519;p7"/>
                <p:cNvSpPr/>
                <p:nvPr/>
              </p:nvSpPr>
              <p:spPr>
                <a:xfrm>
                  <a:off x="4522060" y="1819513"/>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cxnSp>
          <p:nvCxnSpPr>
            <p:cNvPr id="520" name="Google Shape;520;p7"/>
            <p:cNvCxnSpPr>
              <a:stCxn id="480" idx="1"/>
              <a:endCxn id="480" idx="2"/>
            </p:cNvCxnSpPr>
            <p:nvPr/>
          </p:nvCxnSpPr>
          <p:spPr>
            <a:xfrm rot="10800000" flipH="1">
              <a:off x="2623293" y="1919486"/>
              <a:ext cx="240600" cy="91800"/>
            </a:xfrm>
            <a:prstGeom prst="straightConnector1">
              <a:avLst/>
            </a:prstGeom>
            <a:noFill/>
            <a:ln w="19050" cap="flat" cmpd="sng">
              <a:solidFill>
                <a:srgbClr val="FF0000"/>
              </a:solidFill>
              <a:prstDash val="solid"/>
              <a:miter lim="800000"/>
              <a:headEnd type="none" w="sm" len="sm"/>
              <a:tailEnd type="none" w="sm" len="sm"/>
            </a:ln>
          </p:spPr>
        </p:cxnSp>
        <p:cxnSp>
          <p:nvCxnSpPr>
            <p:cNvPr id="521" name="Google Shape;521;p7"/>
            <p:cNvCxnSpPr>
              <a:stCxn id="480" idx="2"/>
              <a:endCxn id="480" idx="3"/>
            </p:cNvCxnSpPr>
            <p:nvPr/>
          </p:nvCxnSpPr>
          <p:spPr>
            <a:xfrm>
              <a:off x="2863837" y="1919575"/>
              <a:ext cx="199200" cy="217800"/>
            </a:xfrm>
            <a:prstGeom prst="straightConnector1">
              <a:avLst/>
            </a:prstGeom>
            <a:noFill/>
            <a:ln w="19050" cap="flat" cmpd="sng">
              <a:solidFill>
                <a:srgbClr val="FF0000"/>
              </a:solidFill>
              <a:prstDash val="solid"/>
              <a:miter lim="800000"/>
              <a:headEnd type="none" w="sm" len="sm"/>
              <a:tailEnd type="none" w="sm" len="sm"/>
            </a:ln>
          </p:spPr>
        </p:cxnSp>
        <p:cxnSp>
          <p:nvCxnSpPr>
            <p:cNvPr id="522" name="Google Shape;522;p7"/>
            <p:cNvCxnSpPr/>
            <p:nvPr/>
          </p:nvCxnSpPr>
          <p:spPr>
            <a:xfrm rot="10800000" flipH="1">
              <a:off x="2985693" y="1839625"/>
              <a:ext cx="160341" cy="185113"/>
            </a:xfrm>
            <a:prstGeom prst="straightConnector1">
              <a:avLst/>
            </a:prstGeom>
            <a:noFill/>
            <a:ln w="9525" cap="flat" cmpd="sng">
              <a:solidFill>
                <a:srgbClr val="FF0000"/>
              </a:solidFill>
              <a:prstDash val="solid"/>
              <a:miter lim="800000"/>
              <a:headEnd type="none" w="sm" len="sm"/>
              <a:tailEnd type="stealth" w="med" len="med"/>
            </a:ln>
          </p:spPr>
        </p:cxnSp>
        <p:cxnSp>
          <p:nvCxnSpPr>
            <p:cNvPr id="523" name="Google Shape;523;p7"/>
            <p:cNvCxnSpPr/>
            <p:nvPr/>
          </p:nvCxnSpPr>
          <p:spPr>
            <a:xfrm rot="10800000">
              <a:off x="2661531" y="1724786"/>
              <a:ext cx="91544" cy="233386"/>
            </a:xfrm>
            <a:prstGeom prst="straightConnector1">
              <a:avLst/>
            </a:prstGeom>
            <a:noFill/>
            <a:ln w="9525" cap="flat" cmpd="sng">
              <a:solidFill>
                <a:srgbClr val="FF0000"/>
              </a:solidFill>
              <a:prstDash val="solid"/>
              <a:miter lim="800000"/>
              <a:headEnd type="none" w="sm" len="sm"/>
              <a:tailEnd type="stealth" w="med" len="med"/>
            </a:ln>
          </p:spPr>
        </p:cxnSp>
        <p:sp>
          <p:nvSpPr>
            <p:cNvPr id="524" name="Google Shape;524;p7"/>
            <p:cNvSpPr/>
            <p:nvPr/>
          </p:nvSpPr>
          <p:spPr>
            <a:xfrm>
              <a:off x="3065444" y="3440892"/>
              <a:ext cx="1353769" cy="382284"/>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25" name="Google Shape;525;p7"/>
            <p:cNvSpPr/>
            <p:nvPr/>
          </p:nvSpPr>
          <p:spPr>
            <a:xfrm>
              <a:off x="1595281" y="3429000"/>
              <a:ext cx="1347035" cy="382284"/>
            </a:xfrm>
            <a:prstGeom prst="rect">
              <a:avLst/>
            </a:pr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526" name="Google Shape;526;p7"/>
            <p:cNvCxnSpPr/>
            <p:nvPr/>
          </p:nvCxnSpPr>
          <p:spPr>
            <a:xfrm flipH="1">
              <a:off x="2110751" y="1981774"/>
              <a:ext cx="588245" cy="1349675"/>
            </a:xfrm>
            <a:prstGeom prst="straightConnector1">
              <a:avLst/>
            </a:prstGeom>
            <a:noFill/>
            <a:ln w="9525" cap="flat" cmpd="sng">
              <a:solidFill>
                <a:schemeClr val="accent2"/>
              </a:solidFill>
              <a:prstDash val="solid"/>
              <a:miter lim="800000"/>
              <a:headEnd type="none" w="sm" len="sm"/>
              <a:tailEnd type="none" w="sm" len="sm"/>
            </a:ln>
          </p:spPr>
        </p:cxnSp>
        <p:cxnSp>
          <p:nvCxnSpPr>
            <p:cNvPr id="527" name="Google Shape;527;p7"/>
            <p:cNvCxnSpPr/>
            <p:nvPr/>
          </p:nvCxnSpPr>
          <p:spPr>
            <a:xfrm>
              <a:off x="2937983" y="2011286"/>
              <a:ext cx="352294" cy="1417715"/>
            </a:xfrm>
            <a:prstGeom prst="straightConnector1">
              <a:avLst/>
            </a:prstGeom>
            <a:noFill/>
            <a:ln w="9525" cap="flat" cmpd="sng">
              <a:solidFill>
                <a:schemeClr val="accent2"/>
              </a:solidFill>
              <a:prstDash val="solid"/>
              <a:miter lim="800000"/>
              <a:headEnd type="none" w="sm" len="sm"/>
              <a:tailEnd type="none" w="sm" len="sm"/>
            </a:ln>
          </p:spPr>
        </p:cxnSp>
      </p:grpSp>
      <p:sp>
        <p:nvSpPr>
          <p:cNvPr id="528" name="Google Shape;528;p7"/>
          <p:cNvSpPr txBox="1"/>
          <p:nvPr/>
        </p:nvSpPr>
        <p:spPr>
          <a:xfrm>
            <a:off x="688280" y="4537190"/>
            <a:ext cx="4900380" cy="1209498"/>
          </a:xfrm>
          <a:prstGeom prst="rect">
            <a:avLst/>
          </a:prstGeom>
          <a:blipFill rotWithShape="1">
            <a:blip r:embed="rId1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29" name="Google Shape;529;p7"/>
          <p:cNvSpPr txBox="1"/>
          <p:nvPr/>
        </p:nvSpPr>
        <p:spPr>
          <a:xfrm>
            <a:off x="342904" y="4110758"/>
            <a:ext cx="2228839" cy="446854"/>
          </a:xfrm>
          <a:prstGeom prst="rect">
            <a:avLst/>
          </a:prstGeom>
          <a:blipFill rotWithShape="1">
            <a:blip r:embed="rId14">
              <a:alphaModFix/>
            </a:blip>
            <a:stretch>
              <a:fillRect l="-3004" t="-4052" b="-270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530" name="Google Shape;530;p7"/>
          <p:cNvGrpSpPr/>
          <p:nvPr/>
        </p:nvGrpSpPr>
        <p:grpSpPr>
          <a:xfrm>
            <a:off x="6181394" y="4603066"/>
            <a:ext cx="3336733" cy="969657"/>
            <a:chOff x="7117115" y="4626598"/>
            <a:chExt cx="3336733" cy="969657"/>
          </a:xfrm>
        </p:grpSpPr>
        <p:sp>
          <p:nvSpPr>
            <p:cNvPr id="531" name="Google Shape;531;p7"/>
            <p:cNvSpPr/>
            <p:nvPr/>
          </p:nvSpPr>
          <p:spPr>
            <a:xfrm>
              <a:off x="7282915" y="4648854"/>
              <a:ext cx="3170933" cy="871201"/>
            </a:xfrm>
            <a:prstGeom prst="rect">
              <a:avLst/>
            </a:prstGeom>
            <a:blipFill rotWithShape="1">
              <a:blip r:embed="rId1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32" name="Google Shape;532;p7"/>
            <p:cNvSpPr/>
            <p:nvPr/>
          </p:nvSpPr>
          <p:spPr>
            <a:xfrm>
              <a:off x="7117115" y="4626598"/>
              <a:ext cx="3336733" cy="969657"/>
            </a:xfrm>
            <a:prstGeom prst="roundRect">
              <a:avLst>
                <a:gd name="adj" fmla="val 16667"/>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533" name="Google Shape;533;p7"/>
          <p:cNvSpPr/>
          <p:nvPr/>
        </p:nvSpPr>
        <p:spPr>
          <a:xfrm>
            <a:off x="1801219" y="5949280"/>
            <a:ext cx="8092512" cy="792088"/>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a:solidFill>
                  <a:schemeClr val="dk1"/>
                </a:solidFill>
                <a:latin typeface="Arial"/>
                <a:ea typeface="Arial"/>
                <a:cs typeface="Arial"/>
                <a:sym typeface="Arial"/>
              </a:rPr>
              <a:t>The components of B matrix are identical to </a:t>
            </a:r>
            <a:endParaRPr/>
          </a:p>
          <a:p>
            <a:pPr marL="0" marR="0" lvl="0" indent="0" algn="ctr" rtl="0">
              <a:spcBef>
                <a:spcPts val="0"/>
              </a:spcBef>
              <a:spcAft>
                <a:spcPts val="0"/>
              </a:spcAft>
              <a:buNone/>
            </a:pPr>
            <a:r>
              <a:rPr lang="ja-JP" sz="2000">
                <a:solidFill>
                  <a:schemeClr val="dk1"/>
                </a:solidFill>
                <a:latin typeface="Arial"/>
                <a:ea typeface="Arial"/>
                <a:cs typeface="Arial"/>
                <a:sym typeface="Arial"/>
              </a:rPr>
              <a:t>those of the displacement-strain matrix for the conventional FEM</a:t>
            </a:r>
            <a:endParaRPr sz="2000">
              <a:solidFill>
                <a:schemeClr val="dk1"/>
              </a:solidFill>
              <a:latin typeface="Arial"/>
              <a:ea typeface="Arial"/>
              <a:cs typeface="Arial"/>
              <a:sym typeface="Arial"/>
            </a:endParaRPr>
          </a:p>
        </p:txBody>
      </p:sp>
      <p:sp>
        <p:nvSpPr>
          <p:cNvPr id="534" name="Google Shape;534;p7"/>
          <p:cNvSpPr txBox="1"/>
          <p:nvPr/>
        </p:nvSpPr>
        <p:spPr>
          <a:xfrm>
            <a:off x="592873" y="86761"/>
            <a:ext cx="10515600" cy="7946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ja-JP" sz="3600">
                <a:solidFill>
                  <a:schemeClr val="dk1"/>
                </a:solidFill>
                <a:ea typeface="Arial"/>
                <a:cs typeface="Arial"/>
                <a:sym typeface="Arial"/>
              </a:rPr>
              <a:t>Displacement-Strain Relationship</a:t>
            </a:r>
            <a:endParaRPr sz="3600" dirty="0">
              <a:solidFill>
                <a:schemeClr val="dk1"/>
              </a:solidFill>
              <a:ea typeface="Arial"/>
              <a:cs typeface="Arial"/>
              <a:sym typeface="Arial"/>
            </a:endParaRPr>
          </a:p>
        </p:txBody>
      </p:sp>
      <p:sp>
        <p:nvSpPr>
          <p:cNvPr id="535" name="Google Shape;5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406396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
          <p:cNvSpPr/>
          <p:nvPr/>
        </p:nvSpPr>
        <p:spPr>
          <a:xfrm>
            <a:off x="3684344" y="1504612"/>
            <a:ext cx="2831608" cy="904991"/>
          </a:xfrm>
          <a:prstGeom prst="rect">
            <a:avLst/>
          </a:prstGeom>
          <a:blipFill rotWithShape="1">
            <a:blip r:embed="rId3">
              <a:alphaModFix/>
            </a:blip>
            <a:stretch>
              <a:fillRect l="-445" t="-89035" b="-1383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42" name="Google Shape;542;p8"/>
          <p:cNvSpPr/>
          <p:nvPr/>
        </p:nvSpPr>
        <p:spPr>
          <a:xfrm>
            <a:off x="3614162" y="5788646"/>
            <a:ext cx="6754322" cy="864096"/>
          </a:xfrm>
          <a:prstGeom prst="roundRect">
            <a:avLst>
              <a:gd name="adj" fmla="val 16667"/>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a:solidFill>
                  <a:schemeClr val="dk1"/>
                </a:solidFill>
                <a:latin typeface="Arial"/>
                <a:ea typeface="Arial"/>
                <a:cs typeface="Arial"/>
                <a:sym typeface="Arial"/>
              </a:rPr>
              <a:t>The stiffness matrix of PDS-FEM is identical to those of conventional FEM</a:t>
            </a:r>
            <a:endParaRPr/>
          </a:p>
        </p:txBody>
      </p:sp>
      <p:sp>
        <p:nvSpPr>
          <p:cNvPr id="543" name="Google Shape;543;p8"/>
          <p:cNvSpPr/>
          <p:nvPr/>
        </p:nvSpPr>
        <p:spPr>
          <a:xfrm>
            <a:off x="3906839" y="2501870"/>
            <a:ext cx="6844310" cy="764761"/>
          </a:xfrm>
          <a:prstGeom prst="rect">
            <a:avLst/>
          </a:prstGeom>
          <a:blipFill rotWithShape="1">
            <a:blip r:embed="rId4">
              <a:alphaModFix/>
            </a:blip>
            <a:stretch>
              <a:fillRect b="-1147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544" name="Google Shape;544;p8"/>
          <p:cNvGrpSpPr/>
          <p:nvPr/>
        </p:nvGrpSpPr>
        <p:grpSpPr>
          <a:xfrm>
            <a:off x="587594" y="888794"/>
            <a:ext cx="2251370" cy="2328077"/>
            <a:chOff x="1790305" y="618465"/>
            <a:chExt cx="2251370" cy="2328077"/>
          </a:xfrm>
        </p:grpSpPr>
        <p:grpSp>
          <p:nvGrpSpPr>
            <p:cNvPr id="545" name="Google Shape;545;p8"/>
            <p:cNvGrpSpPr/>
            <p:nvPr/>
          </p:nvGrpSpPr>
          <p:grpSpPr>
            <a:xfrm>
              <a:off x="1790305" y="618465"/>
              <a:ext cx="2198683" cy="2328077"/>
              <a:chOff x="-2072294" y="1352104"/>
              <a:chExt cx="2437503" cy="2580952"/>
            </a:xfrm>
          </p:grpSpPr>
          <p:sp>
            <p:nvSpPr>
              <p:cNvPr id="546" name="Google Shape;546;p8"/>
              <p:cNvSpPr/>
              <p:nvPr/>
            </p:nvSpPr>
            <p:spPr>
              <a:xfrm>
                <a:off x="-477479" y="2091964"/>
                <a:ext cx="609127" cy="409449"/>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47" name="Google Shape;547;p8"/>
              <p:cNvSpPr txBox="1"/>
              <p:nvPr/>
            </p:nvSpPr>
            <p:spPr>
              <a:xfrm>
                <a:off x="-1359432" y="3329843"/>
                <a:ext cx="623982" cy="409449"/>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548" name="Google Shape;548;p8"/>
              <p:cNvSpPr/>
              <p:nvPr/>
            </p:nvSpPr>
            <p:spPr>
              <a:xfrm>
                <a:off x="-1939094" y="1730875"/>
                <a:ext cx="601662" cy="420467"/>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549" name="Google Shape;549;p8"/>
              <p:cNvGrpSpPr/>
              <p:nvPr/>
            </p:nvGrpSpPr>
            <p:grpSpPr>
              <a:xfrm>
                <a:off x="-2072294" y="1352104"/>
                <a:ext cx="2437503" cy="2580952"/>
                <a:chOff x="3440684" y="1135584"/>
                <a:chExt cx="1835935" cy="1883869"/>
              </a:xfrm>
            </p:grpSpPr>
            <p:cxnSp>
              <p:nvCxnSpPr>
                <p:cNvPr id="550" name="Google Shape;550;p8"/>
                <p:cNvCxnSpPr/>
                <p:nvPr/>
              </p:nvCxnSpPr>
              <p:spPr>
                <a:xfrm rot="10800000" flipH="1">
                  <a:off x="4160204" y="1846361"/>
                  <a:ext cx="385377" cy="621646"/>
                </a:xfrm>
                <a:prstGeom prst="straightConnector1">
                  <a:avLst/>
                </a:prstGeom>
                <a:noFill/>
                <a:ln w="19050" cap="flat" cmpd="sng">
                  <a:solidFill>
                    <a:schemeClr val="accent1"/>
                  </a:solidFill>
                  <a:prstDash val="solid"/>
                  <a:miter lim="800000"/>
                  <a:headEnd type="none" w="sm" len="sm"/>
                  <a:tailEnd type="none" w="sm" len="sm"/>
                </a:ln>
              </p:spPr>
            </p:cxnSp>
            <p:cxnSp>
              <p:nvCxnSpPr>
                <p:cNvPr id="551" name="Google Shape;551;p8"/>
                <p:cNvCxnSpPr/>
                <p:nvPr/>
              </p:nvCxnSpPr>
              <p:spPr>
                <a:xfrm rot="10800000">
                  <a:off x="3872699" y="1657133"/>
                  <a:ext cx="672021" cy="189228"/>
                </a:xfrm>
                <a:prstGeom prst="straightConnector1">
                  <a:avLst/>
                </a:prstGeom>
                <a:noFill/>
                <a:ln w="19050" cap="flat" cmpd="sng">
                  <a:solidFill>
                    <a:schemeClr val="accent1"/>
                  </a:solidFill>
                  <a:prstDash val="solid"/>
                  <a:miter lim="800000"/>
                  <a:headEnd type="none" w="sm" len="sm"/>
                  <a:tailEnd type="none" w="sm" len="sm"/>
                </a:ln>
              </p:spPr>
            </p:cxnSp>
            <p:cxnSp>
              <p:nvCxnSpPr>
                <p:cNvPr id="552" name="Google Shape;552;p8"/>
                <p:cNvCxnSpPr/>
                <p:nvPr/>
              </p:nvCxnSpPr>
              <p:spPr>
                <a:xfrm rot="10800000">
                  <a:off x="3872699" y="1657133"/>
                  <a:ext cx="287505" cy="810875"/>
                </a:xfrm>
                <a:prstGeom prst="straightConnector1">
                  <a:avLst/>
                </a:prstGeom>
                <a:noFill/>
                <a:ln w="19050" cap="flat" cmpd="sng">
                  <a:solidFill>
                    <a:schemeClr val="accent1"/>
                  </a:solidFill>
                  <a:prstDash val="solid"/>
                  <a:miter lim="800000"/>
                  <a:headEnd type="none" w="sm" len="sm"/>
                  <a:tailEnd type="none" w="sm" len="sm"/>
                </a:ln>
              </p:spPr>
            </p:cxnSp>
            <p:cxnSp>
              <p:nvCxnSpPr>
                <p:cNvPr id="553" name="Google Shape;553;p8"/>
                <p:cNvCxnSpPr/>
                <p:nvPr/>
              </p:nvCxnSpPr>
              <p:spPr>
                <a:xfrm rot="10800000">
                  <a:off x="3833204" y="1135584"/>
                  <a:ext cx="279592" cy="155816"/>
                </a:xfrm>
                <a:prstGeom prst="straightConnector1">
                  <a:avLst/>
                </a:prstGeom>
                <a:noFill/>
                <a:ln w="9525" cap="flat" cmpd="sng">
                  <a:solidFill>
                    <a:schemeClr val="dk1"/>
                  </a:solidFill>
                  <a:prstDash val="dash"/>
                  <a:miter lim="800000"/>
                  <a:headEnd type="none" w="sm" len="sm"/>
                  <a:tailEnd type="none" w="sm" len="sm"/>
                </a:ln>
              </p:spPr>
            </p:cxnSp>
            <p:cxnSp>
              <p:nvCxnSpPr>
                <p:cNvPr id="554" name="Google Shape;554;p8"/>
                <p:cNvCxnSpPr/>
                <p:nvPr/>
              </p:nvCxnSpPr>
              <p:spPr>
                <a:xfrm rot="10800000" flipH="1">
                  <a:off x="3560689" y="1135584"/>
                  <a:ext cx="276191" cy="137539"/>
                </a:xfrm>
                <a:prstGeom prst="straightConnector1">
                  <a:avLst/>
                </a:prstGeom>
                <a:noFill/>
                <a:ln w="9525" cap="flat" cmpd="sng">
                  <a:solidFill>
                    <a:schemeClr val="dk1"/>
                  </a:solidFill>
                  <a:prstDash val="dash"/>
                  <a:miter lim="800000"/>
                  <a:headEnd type="none" w="sm" len="sm"/>
                  <a:tailEnd type="none" w="sm" len="sm"/>
                </a:ln>
              </p:spPr>
            </p:cxnSp>
            <p:cxnSp>
              <p:nvCxnSpPr>
                <p:cNvPr id="555" name="Google Shape;555;p8"/>
                <p:cNvCxnSpPr/>
                <p:nvPr/>
              </p:nvCxnSpPr>
              <p:spPr>
                <a:xfrm rot="10800000">
                  <a:off x="4112796" y="1291401"/>
                  <a:ext cx="143915" cy="192005"/>
                </a:xfrm>
                <a:prstGeom prst="straightConnector1">
                  <a:avLst/>
                </a:prstGeom>
                <a:noFill/>
                <a:ln w="9525" cap="flat" cmpd="sng">
                  <a:solidFill>
                    <a:schemeClr val="dk1"/>
                  </a:solidFill>
                  <a:prstDash val="dash"/>
                  <a:miter lim="800000"/>
                  <a:headEnd type="none" w="sm" len="sm"/>
                  <a:tailEnd type="none" w="sm" len="sm"/>
                </a:ln>
              </p:spPr>
            </p:cxnSp>
            <p:cxnSp>
              <p:nvCxnSpPr>
                <p:cNvPr id="556" name="Google Shape;556;p8"/>
                <p:cNvCxnSpPr/>
                <p:nvPr/>
              </p:nvCxnSpPr>
              <p:spPr>
                <a:xfrm rot="10800000" flipH="1">
                  <a:off x="4208709" y="1483406"/>
                  <a:ext cx="48002" cy="268341"/>
                </a:xfrm>
                <a:prstGeom prst="straightConnector1">
                  <a:avLst/>
                </a:prstGeom>
                <a:noFill/>
                <a:ln w="9525" cap="flat" cmpd="sng">
                  <a:solidFill>
                    <a:schemeClr val="dk1"/>
                  </a:solidFill>
                  <a:prstDash val="dash"/>
                  <a:miter lim="800000"/>
                  <a:headEnd type="none" w="sm" len="sm"/>
                  <a:tailEnd type="none" w="sm" len="sm"/>
                </a:ln>
              </p:spPr>
            </p:cxnSp>
            <p:cxnSp>
              <p:nvCxnSpPr>
                <p:cNvPr id="557" name="Google Shape;557;p8"/>
                <p:cNvCxnSpPr/>
                <p:nvPr/>
              </p:nvCxnSpPr>
              <p:spPr>
                <a:xfrm flipH="1">
                  <a:off x="4256711" y="1372680"/>
                  <a:ext cx="192436" cy="110727"/>
                </a:xfrm>
                <a:prstGeom prst="straightConnector1">
                  <a:avLst/>
                </a:prstGeom>
                <a:noFill/>
                <a:ln w="9525" cap="flat" cmpd="sng">
                  <a:solidFill>
                    <a:schemeClr val="dk1"/>
                  </a:solidFill>
                  <a:prstDash val="dash"/>
                  <a:miter lim="800000"/>
                  <a:headEnd type="none" w="sm" len="sm"/>
                  <a:tailEnd type="none" w="sm" len="sm"/>
                </a:ln>
              </p:spPr>
            </p:cxnSp>
            <p:cxnSp>
              <p:nvCxnSpPr>
                <p:cNvPr id="558" name="Google Shape;558;p8"/>
                <p:cNvCxnSpPr/>
                <p:nvPr/>
              </p:nvCxnSpPr>
              <p:spPr>
                <a:xfrm flipH="1">
                  <a:off x="4451079" y="1213492"/>
                  <a:ext cx="381650" cy="155633"/>
                </a:xfrm>
                <a:prstGeom prst="straightConnector1">
                  <a:avLst/>
                </a:prstGeom>
                <a:noFill/>
                <a:ln w="9525" cap="flat" cmpd="sng">
                  <a:solidFill>
                    <a:schemeClr val="dk1"/>
                  </a:solidFill>
                  <a:prstDash val="dash"/>
                  <a:miter lim="800000"/>
                  <a:headEnd type="none" w="sm" len="sm"/>
                  <a:tailEnd type="none" w="sm" len="sm"/>
                </a:ln>
              </p:spPr>
            </p:cxnSp>
            <p:cxnSp>
              <p:nvCxnSpPr>
                <p:cNvPr id="559" name="Google Shape;559;p8"/>
                <p:cNvCxnSpPr/>
                <p:nvPr/>
              </p:nvCxnSpPr>
              <p:spPr>
                <a:xfrm>
                  <a:off x="4832730" y="1213492"/>
                  <a:ext cx="264009" cy="173912"/>
                </a:xfrm>
                <a:prstGeom prst="straightConnector1">
                  <a:avLst/>
                </a:prstGeom>
                <a:noFill/>
                <a:ln w="9525" cap="flat" cmpd="sng">
                  <a:solidFill>
                    <a:schemeClr val="dk1"/>
                  </a:solidFill>
                  <a:prstDash val="dash"/>
                  <a:miter lim="800000"/>
                  <a:headEnd type="none" w="sm" len="sm"/>
                  <a:tailEnd type="none" w="sm" len="sm"/>
                </a:ln>
              </p:spPr>
            </p:cxnSp>
            <p:cxnSp>
              <p:nvCxnSpPr>
                <p:cNvPr id="560" name="Google Shape;560;p8"/>
                <p:cNvCxnSpPr/>
                <p:nvPr/>
              </p:nvCxnSpPr>
              <p:spPr>
                <a:xfrm>
                  <a:off x="5096739" y="1387403"/>
                  <a:ext cx="179879" cy="240009"/>
                </a:xfrm>
                <a:prstGeom prst="straightConnector1">
                  <a:avLst/>
                </a:prstGeom>
                <a:noFill/>
                <a:ln w="9525" cap="flat" cmpd="sng">
                  <a:solidFill>
                    <a:schemeClr val="dk1"/>
                  </a:solidFill>
                  <a:prstDash val="dash"/>
                  <a:miter lim="800000"/>
                  <a:headEnd type="none" w="sm" len="sm"/>
                  <a:tailEnd type="none" w="sm" len="sm"/>
                </a:ln>
              </p:spPr>
            </p:cxnSp>
            <p:cxnSp>
              <p:nvCxnSpPr>
                <p:cNvPr id="561" name="Google Shape;561;p8"/>
                <p:cNvCxnSpPr/>
                <p:nvPr/>
              </p:nvCxnSpPr>
              <p:spPr>
                <a:xfrm flipH="1">
                  <a:off x="5072739" y="1627411"/>
                  <a:ext cx="203880" cy="389734"/>
                </a:xfrm>
                <a:prstGeom prst="straightConnector1">
                  <a:avLst/>
                </a:prstGeom>
                <a:noFill/>
                <a:ln w="9525" cap="flat" cmpd="sng">
                  <a:solidFill>
                    <a:schemeClr val="dk1"/>
                  </a:solidFill>
                  <a:prstDash val="dash"/>
                  <a:miter lim="800000"/>
                  <a:headEnd type="none" w="sm" len="sm"/>
                  <a:tailEnd type="none" w="sm" len="sm"/>
                </a:ln>
              </p:spPr>
            </p:cxnSp>
            <p:cxnSp>
              <p:nvCxnSpPr>
                <p:cNvPr id="562" name="Google Shape;562;p8"/>
                <p:cNvCxnSpPr/>
                <p:nvPr/>
              </p:nvCxnSpPr>
              <p:spPr>
                <a:xfrm flipH="1">
                  <a:off x="4784728" y="2013485"/>
                  <a:ext cx="287917" cy="155279"/>
                </a:xfrm>
                <a:prstGeom prst="straightConnector1">
                  <a:avLst/>
                </a:prstGeom>
                <a:noFill/>
                <a:ln w="9525" cap="flat" cmpd="sng">
                  <a:solidFill>
                    <a:schemeClr val="dk1"/>
                  </a:solidFill>
                  <a:prstDash val="dash"/>
                  <a:miter lim="800000"/>
                  <a:headEnd type="none" w="sm" len="sm"/>
                  <a:tailEnd type="none" w="sm" len="sm"/>
                </a:ln>
              </p:spPr>
            </p:cxnSp>
            <p:cxnSp>
              <p:nvCxnSpPr>
                <p:cNvPr id="563" name="Google Shape;563;p8"/>
                <p:cNvCxnSpPr/>
                <p:nvPr/>
              </p:nvCxnSpPr>
              <p:spPr>
                <a:xfrm flipH="1">
                  <a:off x="4196884" y="1751846"/>
                  <a:ext cx="12132" cy="235575"/>
                </a:xfrm>
                <a:prstGeom prst="straightConnector1">
                  <a:avLst/>
                </a:prstGeom>
                <a:noFill/>
                <a:ln w="9525" cap="flat" cmpd="sng">
                  <a:solidFill>
                    <a:schemeClr val="dk1"/>
                  </a:solidFill>
                  <a:prstDash val="dash"/>
                  <a:miter lim="800000"/>
                  <a:headEnd type="none" w="sm" len="sm"/>
                  <a:tailEnd type="none" w="sm" len="sm"/>
                </a:ln>
              </p:spPr>
            </p:cxnSp>
            <p:cxnSp>
              <p:nvCxnSpPr>
                <p:cNvPr id="564" name="Google Shape;564;p8"/>
                <p:cNvCxnSpPr/>
                <p:nvPr/>
              </p:nvCxnSpPr>
              <p:spPr>
                <a:xfrm>
                  <a:off x="4784728" y="2168764"/>
                  <a:ext cx="119752" cy="157053"/>
                </a:xfrm>
                <a:prstGeom prst="straightConnector1">
                  <a:avLst/>
                </a:prstGeom>
                <a:noFill/>
                <a:ln w="9525" cap="flat" cmpd="sng">
                  <a:solidFill>
                    <a:schemeClr val="dk1"/>
                  </a:solidFill>
                  <a:prstDash val="dash"/>
                  <a:miter lim="800000"/>
                  <a:headEnd type="none" w="sm" len="sm"/>
                  <a:tailEnd type="none" w="sm" len="sm"/>
                </a:ln>
              </p:spPr>
            </p:cxnSp>
            <p:cxnSp>
              <p:nvCxnSpPr>
                <p:cNvPr id="565" name="Google Shape;565;p8"/>
                <p:cNvCxnSpPr/>
                <p:nvPr/>
              </p:nvCxnSpPr>
              <p:spPr>
                <a:xfrm rot="10800000">
                  <a:off x="4352714" y="2153903"/>
                  <a:ext cx="432014" cy="14861"/>
                </a:xfrm>
                <a:prstGeom prst="straightConnector1">
                  <a:avLst/>
                </a:prstGeom>
                <a:noFill/>
                <a:ln w="9525" cap="flat" cmpd="sng">
                  <a:solidFill>
                    <a:schemeClr val="dk1"/>
                  </a:solidFill>
                  <a:prstDash val="dash"/>
                  <a:miter lim="800000"/>
                  <a:headEnd type="none" w="sm" len="sm"/>
                  <a:tailEnd type="none" w="sm" len="sm"/>
                </a:ln>
              </p:spPr>
            </p:cxnSp>
            <p:cxnSp>
              <p:nvCxnSpPr>
                <p:cNvPr id="566" name="Google Shape;566;p8"/>
                <p:cNvCxnSpPr/>
                <p:nvPr/>
              </p:nvCxnSpPr>
              <p:spPr>
                <a:xfrm rot="10800000">
                  <a:off x="4196884" y="1987421"/>
                  <a:ext cx="156045" cy="169763"/>
                </a:xfrm>
                <a:prstGeom prst="straightConnector1">
                  <a:avLst/>
                </a:prstGeom>
                <a:noFill/>
                <a:ln w="9525" cap="flat" cmpd="sng">
                  <a:solidFill>
                    <a:schemeClr val="dk1"/>
                  </a:solidFill>
                  <a:prstDash val="dash"/>
                  <a:miter lim="800000"/>
                  <a:headEnd type="none" w="sm" len="sm"/>
                  <a:tailEnd type="none" w="sm" len="sm"/>
                </a:ln>
              </p:spPr>
            </p:cxnSp>
            <p:cxnSp>
              <p:nvCxnSpPr>
                <p:cNvPr id="567" name="Google Shape;567;p8"/>
                <p:cNvCxnSpPr/>
                <p:nvPr/>
              </p:nvCxnSpPr>
              <p:spPr>
                <a:xfrm flipH="1">
                  <a:off x="4016452" y="1987421"/>
                  <a:ext cx="180432" cy="71869"/>
                </a:xfrm>
                <a:prstGeom prst="straightConnector1">
                  <a:avLst/>
                </a:prstGeom>
                <a:noFill/>
                <a:ln w="9525" cap="flat" cmpd="sng">
                  <a:solidFill>
                    <a:schemeClr val="dk1"/>
                  </a:solidFill>
                  <a:prstDash val="dash"/>
                  <a:miter lim="800000"/>
                  <a:headEnd type="none" w="sm" len="sm"/>
                  <a:tailEnd type="none" w="sm" len="sm"/>
                </a:ln>
              </p:spPr>
            </p:cxnSp>
            <p:cxnSp>
              <p:nvCxnSpPr>
                <p:cNvPr id="568" name="Google Shape;568;p8"/>
                <p:cNvCxnSpPr/>
                <p:nvPr/>
              </p:nvCxnSpPr>
              <p:spPr>
                <a:xfrm flipH="1">
                  <a:off x="3776695" y="2058038"/>
                  <a:ext cx="239757" cy="97389"/>
                </a:xfrm>
                <a:prstGeom prst="straightConnector1">
                  <a:avLst/>
                </a:prstGeom>
                <a:noFill/>
                <a:ln w="9525" cap="flat" cmpd="sng">
                  <a:solidFill>
                    <a:schemeClr val="dk1"/>
                  </a:solidFill>
                  <a:prstDash val="dash"/>
                  <a:miter lim="800000"/>
                  <a:headEnd type="none" w="sm" len="sm"/>
                  <a:tailEnd type="none" w="sm" len="sm"/>
                </a:ln>
              </p:spPr>
            </p:cxnSp>
            <p:cxnSp>
              <p:nvCxnSpPr>
                <p:cNvPr id="569" name="Google Shape;569;p8"/>
                <p:cNvCxnSpPr/>
                <p:nvPr/>
              </p:nvCxnSpPr>
              <p:spPr>
                <a:xfrm flipH="1">
                  <a:off x="3704441" y="2155427"/>
                  <a:ext cx="72254" cy="217968"/>
                </a:xfrm>
                <a:prstGeom prst="straightConnector1">
                  <a:avLst/>
                </a:prstGeom>
                <a:noFill/>
                <a:ln w="9525" cap="flat" cmpd="sng">
                  <a:solidFill>
                    <a:schemeClr val="dk1"/>
                  </a:solidFill>
                  <a:prstDash val="dash"/>
                  <a:miter lim="800000"/>
                  <a:headEnd type="none" w="sm" len="sm"/>
                  <a:tailEnd type="none" w="sm" len="sm"/>
                </a:ln>
              </p:spPr>
            </p:cxnSp>
            <p:cxnSp>
              <p:nvCxnSpPr>
                <p:cNvPr id="570" name="Google Shape;570;p8"/>
                <p:cNvCxnSpPr/>
                <p:nvPr/>
              </p:nvCxnSpPr>
              <p:spPr>
                <a:xfrm rot="10800000">
                  <a:off x="3560691" y="1967958"/>
                  <a:ext cx="216005" cy="185944"/>
                </a:xfrm>
                <a:prstGeom prst="straightConnector1">
                  <a:avLst/>
                </a:prstGeom>
                <a:noFill/>
                <a:ln w="9525" cap="flat" cmpd="sng">
                  <a:solidFill>
                    <a:schemeClr val="dk1"/>
                  </a:solidFill>
                  <a:prstDash val="dash"/>
                  <a:miter lim="800000"/>
                  <a:headEnd type="none" w="sm" len="sm"/>
                  <a:tailEnd type="none" w="sm" len="sm"/>
                </a:ln>
              </p:spPr>
            </p:cxnSp>
            <p:cxnSp>
              <p:nvCxnSpPr>
                <p:cNvPr id="571" name="Google Shape;571;p8"/>
                <p:cNvCxnSpPr/>
                <p:nvPr/>
              </p:nvCxnSpPr>
              <p:spPr>
                <a:xfrm>
                  <a:off x="3440684" y="1598493"/>
                  <a:ext cx="120004" cy="369464"/>
                </a:xfrm>
                <a:prstGeom prst="straightConnector1">
                  <a:avLst/>
                </a:prstGeom>
                <a:noFill/>
                <a:ln w="9525" cap="flat" cmpd="sng">
                  <a:solidFill>
                    <a:schemeClr val="dk1"/>
                  </a:solidFill>
                  <a:prstDash val="dash"/>
                  <a:miter lim="800000"/>
                  <a:headEnd type="none" w="sm" len="sm"/>
                  <a:tailEnd type="none" w="sm" len="sm"/>
                </a:ln>
              </p:spPr>
            </p:cxnSp>
            <p:cxnSp>
              <p:nvCxnSpPr>
                <p:cNvPr id="572" name="Google Shape;572;p8"/>
                <p:cNvCxnSpPr/>
                <p:nvPr/>
              </p:nvCxnSpPr>
              <p:spPr>
                <a:xfrm flipH="1">
                  <a:off x="3440684" y="1273122"/>
                  <a:ext cx="120004" cy="325371"/>
                </a:xfrm>
                <a:prstGeom prst="straightConnector1">
                  <a:avLst/>
                </a:prstGeom>
                <a:noFill/>
                <a:ln w="9525" cap="flat" cmpd="sng">
                  <a:solidFill>
                    <a:schemeClr val="dk1"/>
                  </a:solidFill>
                  <a:prstDash val="dash"/>
                  <a:miter lim="800000"/>
                  <a:headEnd type="none" w="sm" len="sm"/>
                  <a:tailEnd type="none" w="sm" len="sm"/>
                </a:ln>
              </p:spPr>
            </p:cxnSp>
            <p:cxnSp>
              <p:nvCxnSpPr>
                <p:cNvPr id="573" name="Google Shape;573;p8"/>
                <p:cNvCxnSpPr/>
                <p:nvPr/>
              </p:nvCxnSpPr>
              <p:spPr>
                <a:xfrm>
                  <a:off x="4904481" y="2327561"/>
                  <a:ext cx="250" cy="328832"/>
                </a:xfrm>
                <a:prstGeom prst="straightConnector1">
                  <a:avLst/>
                </a:prstGeom>
                <a:noFill/>
                <a:ln w="9525" cap="flat" cmpd="sng">
                  <a:solidFill>
                    <a:schemeClr val="dk1"/>
                  </a:solidFill>
                  <a:prstDash val="dash"/>
                  <a:miter lim="800000"/>
                  <a:headEnd type="none" w="sm" len="sm"/>
                  <a:tailEnd type="none" w="sm" len="sm"/>
                </a:ln>
              </p:spPr>
            </p:cxnSp>
            <p:cxnSp>
              <p:nvCxnSpPr>
                <p:cNvPr id="574" name="Google Shape;574;p8"/>
                <p:cNvCxnSpPr/>
                <p:nvPr/>
              </p:nvCxnSpPr>
              <p:spPr>
                <a:xfrm flipH="1">
                  <a:off x="4532343" y="2656392"/>
                  <a:ext cx="372390" cy="222071"/>
                </a:xfrm>
                <a:prstGeom prst="straightConnector1">
                  <a:avLst/>
                </a:prstGeom>
                <a:noFill/>
                <a:ln w="9525" cap="flat" cmpd="sng">
                  <a:solidFill>
                    <a:schemeClr val="dk1"/>
                  </a:solidFill>
                  <a:prstDash val="dash"/>
                  <a:miter lim="800000"/>
                  <a:headEnd type="none" w="sm" len="sm"/>
                  <a:tailEnd type="none" w="sm" len="sm"/>
                </a:ln>
              </p:spPr>
            </p:cxnSp>
            <p:cxnSp>
              <p:nvCxnSpPr>
                <p:cNvPr id="575" name="Google Shape;575;p8"/>
                <p:cNvCxnSpPr/>
                <p:nvPr/>
              </p:nvCxnSpPr>
              <p:spPr>
                <a:xfrm flipH="1">
                  <a:off x="4139115" y="2878463"/>
                  <a:ext cx="393227" cy="140990"/>
                </a:xfrm>
                <a:prstGeom prst="straightConnector1">
                  <a:avLst/>
                </a:prstGeom>
                <a:noFill/>
                <a:ln w="9525" cap="flat" cmpd="sng">
                  <a:solidFill>
                    <a:schemeClr val="dk1"/>
                  </a:solidFill>
                  <a:prstDash val="dash"/>
                  <a:miter lim="800000"/>
                  <a:headEnd type="none" w="sm" len="sm"/>
                  <a:tailEnd type="none" w="sm" len="sm"/>
                </a:ln>
              </p:spPr>
            </p:cxnSp>
            <p:cxnSp>
              <p:nvCxnSpPr>
                <p:cNvPr id="576" name="Google Shape;576;p8"/>
                <p:cNvCxnSpPr/>
                <p:nvPr/>
              </p:nvCxnSpPr>
              <p:spPr>
                <a:xfrm rot="10800000">
                  <a:off x="3728695" y="2848740"/>
                  <a:ext cx="410422" cy="170713"/>
                </a:xfrm>
                <a:prstGeom prst="straightConnector1">
                  <a:avLst/>
                </a:prstGeom>
                <a:noFill/>
                <a:ln w="9525" cap="flat" cmpd="sng">
                  <a:solidFill>
                    <a:schemeClr val="dk1"/>
                  </a:solidFill>
                  <a:prstDash val="dash"/>
                  <a:miter lim="800000"/>
                  <a:headEnd type="none" w="sm" len="sm"/>
                  <a:tailEnd type="none" w="sm" len="sm"/>
                </a:ln>
              </p:spPr>
            </p:cxnSp>
            <p:cxnSp>
              <p:nvCxnSpPr>
                <p:cNvPr id="577" name="Google Shape;577;p8"/>
                <p:cNvCxnSpPr/>
                <p:nvPr/>
              </p:nvCxnSpPr>
              <p:spPr>
                <a:xfrm>
                  <a:off x="3560689" y="2656392"/>
                  <a:ext cx="168006" cy="197403"/>
                </a:xfrm>
                <a:prstGeom prst="straightConnector1">
                  <a:avLst/>
                </a:prstGeom>
                <a:noFill/>
                <a:ln w="9525" cap="flat" cmpd="sng">
                  <a:solidFill>
                    <a:schemeClr val="dk1"/>
                  </a:solidFill>
                  <a:prstDash val="dash"/>
                  <a:miter lim="800000"/>
                  <a:headEnd type="none" w="sm" len="sm"/>
                  <a:tailEnd type="none" w="sm" len="sm"/>
                </a:ln>
              </p:spPr>
            </p:cxnSp>
            <p:cxnSp>
              <p:nvCxnSpPr>
                <p:cNvPr id="578" name="Google Shape;578;p8"/>
                <p:cNvCxnSpPr/>
                <p:nvPr/>
              </p:nvCxnSpPr>
              <p:spPr>
                <a:xfrm flipH="1">
                  <a:off x="3560689" y="2366868"/>
                  <a:ext cx="145896" cy="289524"/>
                </a:xfrm>
                <a:prstGeom prst="straightConnector1">
                  <a:avLst/>
                </a:prstGeom>
                <a:noFill/>
                <a:ln w="9525" cap="flat" cmpd="sng">
                  <a:solidFill>
                    <a:schemeClr val="dk1"/>
                  </a:solidFill>
                  <a:prstDash val="dash"/>
                  <a:miter lim="800000"/>
                  <a:headEnd type="none" w="sm" len="sm"/>
                  <a:tailEnd type="none" w="sm" len="sm"/>
                </a:ln>
              </p:spPr>
            </p:cxnSp>
            <p:sp>
              <p:nvSpPr>
                <p:cNvPr id="579" name="Google Shape;579;p8"/>
                <p:cNvSpPr/>
                <p:nvPr/>
              </p:nvSpPr>
              <p:spPr>
                <a:xfrm>
                  <a:off x="4134824" y="2437874"/>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0" name="Google Shape;580;p8"/>
                <p:cNvSpPr/>
                <p:nvPr/>
              </p:nvSpPr>
              <p:spPr>
                <a:xfrm>
                  <a:off x="3840458" y="1620328"/>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1" name="Google Shape;581;p8"/>
                <p:cNvSpPr/>
                <p:nvPr/>
              </p:nvSpPr>
              <p:spPr>
                <a:xfrm>
                  <a:off x="4522060" y="1819513"/>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sp>
          <p:nvSpPr>
            <p:cNvPr id="582" name="Google Shape;582;p8"/>
            <p:cNvSpPr txBox="1"/>
            <p:nvPr/>
          </p:nvSpPr>
          <p:spPr>
            <a:xfrm>
              <a:off x="3590599" y="2531941"/>
              <a:ext cx="451076" cy="414601"/>
            </a:xfrm>
            <a:prstGeom prst="rect">
              <a:avLst/>
            </a:prstGeom>
            <a:blipFill rotWithShape="1">
              <a:blip r:embed="rId8">
                <a:alphaModFix/>
              </a:blip>
              <a:stretch>
                <a:fillRect r="-810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583" name="Google Shape;583;p8"/>
            <p:cNvCxnSpPr>
              <a:endCxn id="582" idx="1"/>
            </p:cNvCxnSpPr>
            <p:nvPr/>
          </p:nvCxnSpPr>
          <p:spPr>
            <a:xfrm>
              <a:off x="2800099" y="2025242"/>
              <a:ext cx="790500" cy="714000"/>
            </a:xfrm>
            <a:prstGeom prst="straightConnector1">
              <a:avLst/>
            </a:prstGeom>
            <a:noFill/>
            <a:ln w="9525" cap="flat" cmpd="sng">
              <a:solidFill>
                <a:schemeClr val="accent1"/>
              </a:solidFill>
              <a:prstDash val="solid"/>
              <a:miter lim="800000"/>
              <a:headEnd type="none" w="sm" len="sm"/>
              <a:tailEnd type="none" w="sm" len="sm"/>
            </a:ln>
          </p:spPr>
        </p:cxnSp>
      </p:grpSp>
      <p:sp>
        <p:nvSpPr>
          <p:cNvPr id="584" name="Google Shape;584;p8"/>
          <p:cNvSpPr txBox="1"/>
          <p:nvPr/>
        </p:nvSpPr>
        <p:spPr>
          <a:xfrm>
            <a:off x="3516917" y="3641630"/>
            <a:ext cx="6863389"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4F81BD"/>
              </a:buClr>
              <a:buSzPts val="1600"/>
              <a:buFont typeface="Wingdings" pitchFamily="2" charset="2"/>
              <a:buChar char="Ø"/>
            </a:pPr>
            <a:r>
              <a:rPr lang="ja-JP" sz="2000">
                <a:solidFill>
                  <a:srgbClr val="000000"/>
                </a:solidFill>
                <a:latin typeface="Arial"/>
                <a:ea typeface="Arial"/>
                <a:cs typeface="Arial"/>
                <a:sym typeface="Arial"/>
              </a:rPr>
              <a:t>Express the interaction between Voronoi particles</a:t>
            </a:r>
            <a:endParaRPr sz="2000">
              <a:solidFill>
                <a:srgbClr val="000000"/>
              </a:solidFill>
              <a:latin typeface="Arial"/>
              <a:ea typeface="Arial"/>
              <a:cs typeface="Arial"/>
              <a:sym typeface="Arial"/>
            </a:endParaRPr>
          </a:p>
        </p:txBody>
      </p:sp>
      <p:grpSp>
        <p:nvGrpSpPr>
          <p:cNvPr id="585" name="Google Shape;585;p8"/>
          <p:cNvGrpSpPr/>
          <p:nvPr/>
        </p:nvGrpSpPr>
        <p:grpSpPr>
          <a:xfrm>
            <a:off x="468799" y="3737677"/>
            <a:ext cx="2381370" cy="2483017"/>
            <a:chOff x="273564" y="3139702"/>
            <a:chExt cx="2554749" cy="2663797"/>
          </a:xfrm>
        </p:grpSpPr>
        <p:grpSp>
          <p:nvGrpSpPr>
            <p:cNvPr id="586" name="Google Shape;586;p8"/>
            <p:cNvGrpSpPr/>
            <p:nvPr/>
          </p:nvGrpSpPr>
          <p:grpSpPr>
            <a:xfrm>
              <a:off x="1530053" y="3172458"/>
              <a:ext cx="1298260" cy="1192733"/>
              <a:chOff x="1494549" y="3066918"/>
              <a:chExt cx="1298260" cy="1192733"/>
            </a:xfrm>
          </p:grpSpPr>
          <p:sp>
            <p:nvSpPr>
              <p:cNvPr id="587" name="Google Shape;587;p8"/>
              <p:cNvSpPr/>
              <p:nvPr/>
            </p:nvSpPr>
            <p:spPr>
              <a:xfrm>
                <a:off x="1893498" y="3601918"/>
                <a:ext cx="589449" cy="396222"/>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588" name="Google Shape;588;p8"/>
              <p:cNvCxnSpPr/>
              <p:nvPr/>
            </p:nvCxnSpPr>
            <p:spPr>
              <a:xfrm rot="10800000" flipH="1">
                <a:off x="1513899" y="3400477"/>
                <a:ext cx="57486" cy="331615"/>
              </a:xfrm>
              <a:prstGeom prst="straightConnector1">
                <a:avLst/>
              </a:prstGeom>
              <a:noFill/>
              <a:ln w="9525" cap="flat" cmpd="sng">
                <a:solidFill>
                  <a:schemeClr val="dk1"/>
                </a:solidFill>
                <a:prstDash val="dash"/>
                <a:miter lim="800000"/>
                <a:headEnd type="none" w="sm" len="sm"/>
                <a:tailEnd type="none" w="sm" len="sm"/>
              </a:ln>
            </p:spPr>
          </p:cxnSp>
          <p:cxnSp>
            <p:nvCxnSpPr>
              <p:cNvPr id="589" name="Google Shape;589;p8"/>
              <p:cNvCxnSpPr/>
              <p:nvPr/>
            </p:nvCxnSpPr>
            <p:spPr>
              <a:xfrm flipH="1">
                <a:off x="1571385" y="3263642"/>
                <a:ext cx="230458" cy="136836"/>
              </a:xfrm>
              <a:prstGeom prst="straightConnector1">
                <a:avLst/>
              </a:prstGeom>
              <a:noFill/>
              <a:ln w="9525" cap="flat" cmpd="sng">
                <a:solidFill>
                  <a:schemeClr val="dk1"/>
                </a:solidFill>
                <a:prstDash val="dash"/>
                <a:miter lim="800000"/>
                <a:headEnd type="none" w="sm" len="sm"/>
                <a:tailEnd type="none" w="sm" len="sm"/>
              </a:ln>
            </p:spPr>
          </p:cxnSp>
          <p:cxnSp>
            <p:nvCxnSpPr>
              <p:cNvPr id="590" name="Google Shape;590;p8"/>
              <p:cNvCxnSpPr/>
              <p:nvPr/>
            </p:nvCxnSpPr>
            <p:spPr>
              <a:xfrm flipH="1">
                <a:off x="1804157" y="3066918"/>
                <a:ext cx="457057" cy="192331"/>
              </a:xfrm>
              <a:prstGeom prst="straightConnector1">
                <a:avLst/>
              </a:prstGeom>
              <a:noFill/>
              <a:ln w="9525" cap="flat" cmpd="sng">
                <a:solidFill>
                  <a:schemeClr val="dk1"/>
                </a:solidFill>
                <a:prstDash val="dash"/>
                <a:miter lim="800000"/>
                <a:headEnd type="none" w="sm" len="sm"/>
                <a:tailEnd type="none" w="sm" len="sm"/>
              </a:ln>
            </p:spPr>
          </p:cxnSp>
          <p:cxnSp>
            <p:nvCxnSpPr>
              <p:cNvPr id="591" name="Google Shape;591;p8"/>
              <p:cNvCxnSpPr/>
              <p:nvPr/>
            </p:nvCxnSpPr>
            <p:spPr>
              <a:xfrm>
                <a:off x="2261215" y="3066918"/>
                <a:ext cx="316172" cy="214920"/>
              </a:xfrm>
              <a:prstGeom prst="straightConnector1">
                <a:avLst/>
              </a:prstGeom>
              <a:noFill/>
              <a:ln w="9525" cap="flat" cmpd="sng">
                <a:solidFill>
                  <a:schemeClr val="dk1"/>
                </a:solidFill>
                <a:prstDash val="dash"/>
                <a:miter lim="800000"/>
                <a:headEnd type="none" w="sm" len="sm"/>
                <a:tailEnd type="none" w="sm" len="sm"/>
              </a:ln>
            </p:spPr>
          </p:cxnSp>
          <p:cxnSp>
            <p:nvCxnSpPr>
              <p:cNvPr id="592" name="Google Shape;592;p8"/>
              <p:cNvCxnSpPr/>
              <p:nvPr/>
            </p:nvCxnSpPr>
            <p:spPr>
              <a:xfrm>
                <a:off x="2577388" y="3281837"/>
                <a:ext cx="215420" cy="296602"/>
              </a:xfrm>
              <a:prstGeom prst="straightConnector1">
                <a:avLst/>
              </a:prstGeom>
              <a:noFill/>
              <a:ln w="9525" cap="flat" cmpd="sng">
                <a:solidFill>
                  <a:schemeClr val="dk1"/>
                </a:solidFill>
                <a:prstDash val="dash"/>
                <a:miter lim="800000"/>
                <a:headEnd type="none" w="sm" len="sm"/>
                <a:tailEnd type="none" w="sm" len="sm"/>
              </a:ln>
            </p:spPr>
          </p:cxnSp>
          <p:cxnSp>
            <p:nvCxnSpPr>
              <p:cNvPr id="593" name="Google Shape;593;p8"/>
              <p:cNvCxnSpPr/>
              <p:nvPr/>
            </p:nvCxnSpPr>
            <p:spPr>
              <a:xfrm flipH="1">
                <a:off x="2548646" y="3578438"/>
                <a:ext cx="244163" cy="481632"/>
              </a:xfrm>
              <a:prstGeom prst="straightConnector1">
                <a:avLst/>
              </a:prstGeom>
              <a:noFill/>
              <a:ln w="9525" cap="flat" cmpd="sng">
                <a:solidFill>
                  <a:schemeClr val="dk1"/>
                </a:solidFill>
                <a:prstDash val="dash"/>
                <a:miter lim="800000"/>
                <a:headEnd type="none" w="sm" len="sm"/>
                <a:tailEnd type="none" w="sm" len="sm"/>
              </a:ln>
            </p:spPr>
          </p:cxnSp>
          <p:cxnSp>
            <p:nvCxnSpPr>
              <p:cNvPr id="594" name="Google Shape;594;p8"/>
              <p:cNvCxnSpPr/>
              <p:nvPr/>
            </p:nvCxnSpPr>
            <p:spPr>
              <a:xfrm flipH="1">
                <a:off x="2203729" y="4055546"/>
                <a:ext cx="344804" cy="191893"/>
              </a:xfrm>
              <a:prstGeom prst="straightConnector1">
                <a:avLst/>
              </a:prstGeom>
              <a:noFill/>
              <a:ln w="9525" cap="flat" cmpd="sng">
                <a:solidFill>
                  <a:schemeClr val="dk1"/>
                </a:solidFill>
                <a:prstDash val="dash"/>
                <a:miter lim="800000"/>
                <a:headEnd type="none" w="sm" len="sm"/>
                <a:tailEnd type="none" w="sm" len="sm"/>
              </a:ln>
            </p:spPr>
          </p:cxnSp>
          <p:cxnSp>
            <p:nvCxnSpPr>
              <p:cNvPr id="595" name="Google Shape;595;p8"/>
              <p:cNvCxnSpPr/>
              <p:nvPr/>
            </p:nvCxnSpPr>
            <p:spPr>
              <a:xfrm flipH="1">
                <a:off x="1499738" y="3732214"/>
                <a:ext cx="14529" cy="291123"/>
              </a:xfrm>
              <a:prstGeom prst="straightConnector1">
                <a:avLst/>
              </a:prstGeom>
              <a:noFill/>
              <a:ln w="9525" cap="flat" cmpd="sng">
                <a:solidFill>
                  <a:schemeClr val="dk1"/>
                </a:solidFill>
                <a:prstDash val="dash"/>
                <a:miter lim="800000"/>
                <a:headEnd type="none" w="sm" len="sm"/>
                <a:tailEnd type="none" w="sm" len="sm"/>
              </a:ln>
            </p:spPr>
          </p:cxnSp>
          <p:sp>
            <p:nvSpPr>
              <p:cNvPr id="596" name="Google Shape;596;p8"/>
              <p:cNvSpPr/>
              <p:nvPr/>
            </p:nvSpPr>
            <p:spPr>
              <a:xfrm>
                <a:off x="1889163" y="3815836"/>
                <a:ext cx="80220" cy="8278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97" name="Google Shape;597;p8"/>
              <p:cNvCxnSpPr/>
              <p:nvPr/>
            </p:nvCxnSpPr>
            <p:spPr>
              <a:xfrm rot="10800000">
                <a:off x="1681168" y="4241286"/>
                <a:ext cx="517372" cy="18365"/>
              </a:xfrm>
              <a:prstGeom prst="straightConnector1">
                <a:avLst/>
              </a:prstGeom>
              <a:noFill/>
              <a:ln w="9525" cap="flat" cmpd="sng">
                <a:solidFill>
                  <a:schemeClr val="dk1"/>
                </a:solidFill>
                <a:prstDash val="dash"/>
                <a:miter lim="800000"/>
                <a:headEnd type="none" w="sm" len="sm"/>
                <a:tailEnd type="none" w="sm" len="sm"/>
              </a:ln>
            </p:spPr>
          </p:cxnSp>
          <p:cxnSp>
            <p:nvCxnSpPr>
              <p:cNvPr id="598" name="Google Shape;598;p8"/>
              <p:cNvCxnSpPr/>
              <p:nvPr/>
            </p:nvCxnSpPr>
            <p:spPr>
              <a:xfrm rot="10800000">
                <a:off x="1494549" y="4035548"/>
                <a:ext cx="186877" cy="209792"/>
              </a:xfrm>
              <a:prstGeom prst="straightConnector1">
                <a:avLst/>
              </a:prstGeom>
              <a:noFill/>
              <a:ln w="9525" cap="flat" cmpd="sng">
                <a:solidFill>
                  <a:schemeClr val="dk1"/>
                </a:solidFill>
                <a:prstDash val="dash"/>
                <a:miter lim="800000"/>
                <a:headEnd type="none" w="sm" len="sm"/>
                <a:tailEnd type="none" w="sm" len="sm"/>
              </a:ln>
            </p:spPr>
          </p:cxnSp>
        </p:grpSp>
        <p:grpSp>
          <p:nvGrpSpPr>
            <p:cNvPr id="599" name="Google Shape;599;p8"/>
            <p:cNvGrpSpPr/>
            <p:nvPr/>
          </p:nvGrpSpPr>
          <p:grpSpPr>
            <a:xfrm>
              <a:off x="273564" y="3139702"/>
              <a:ext cx="989533" cy="1272530"/>
              <a:chOff x="374799" y="3008345"/>
              <a:chExt cx="989533" cy="1272530"/>
            </a:xfrm>
          </p:grpSpPr>
          <p:sp>
            <p:nvSpPr>
              <p:cNvPr id="600" name="Google Shape;600;p8"/>
              <p:cNvSpPr/>
              <p:nvPr/>
            </p:nvSpPr>
            <p:spPr>
              <a:xfrm>
                <a:off x="494948" y="3350005"/>
                <a:ext cx="582226" cy="406884"/>
              </a:xfrm>
              <a:prstGeom prst="rect">
                <a:avLst/>
              </a:pr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601" name="Google Shape;601;p8"/>
              <p:cNvCxnSpPr/>
              <p:nvPr/>
            </p:nvCxnSpPr>
            <p:spPr>
              <a:xfrm rot="10800000">
                <a:off x="844874" y="3008345"/>
                <a:ext cx="334834" cy="192557"/>
              </a:xfrm>
              <a:prstGeom prst="straightConnector1">
                <a:avLst/>
              </a:prstGeom>
              <a:noFill/>
              <a:ln w="9525" cap="flat" cmpd="sng">
                <a:solidFill>
                  <a:schemeClr val="dk1"/>
                </a:solidFill>
                <a:prstDash val="dash"/>
                <a:miter lim="800000"/>
                <a:headEnd type="none" w="sm" len="sm"/>
                <a:tailEnd type="none" w="sm" len="sm"/>
              </a:ln>
            </p:spPr>
          </p:cxnSp>
          <p:cxnSp>
            <p:nvCxnSpPr>
              <p:cNvPr id="602" name="Google Shape;602;p8"/>
              <p:cNvCxnSpPr/>
              <p:nvPr/>
            </p:nvCxnSpPr>
            <p:spPr>
              <a:xfrm rot="10800000" flipH="1">
                <a:off x="518515" y="3008345"/>
                <a:ext cx="330761" cy="169970"/>
              </a:xfrm>
              <a:prstGeom prst="straightConnector1">
                <a:avLst/>
              </a:prstGeom>
              <a:noFill/>
              <a:ln w="9525" cap="flat" cmpd="sng">
                <a:solidFill>
                  <a:schemeClr val="dk1"/>
                </a:solidFill>
                <a:prstDash val="dash"/>
                <a:miter lim="800000"/>
                <a:headEnd type="none" w="sm" len="sm"/>
                <a:tailEnd type="none" w="sm" len="sm"/>
              </a:ln>
            </p:spPr>
          </p:cxnSp>
          <p:cxnSp>
            <p:nvCxnSpPr>
              <p:cNvPr id="603" name="Google Shape;603;p8"/>
              <p:cNvCxnSpPr/>
              <p:nvPr/>
            </p:nvCxnSpPr>
            <p:spPr>
              <a:xfrm rot="10800000">
                <a:off x="1179708" y="3200903"/>
                <a:ext cx="172350" cy="237279"/>
              </a:xfrm>
              <a:prstGeom prst="straightConnector1">
                <a:avLst/>
              </a:prstGeom>
              <a:noFill/>
              <a:ln w="9525" cap="flat" cmpd="sng">
                <a:solidFill>
                  <a:schemeClr val="dk1"/>
                </a:solidFill>
                <a:prstDash val="dash"/>
                <a:miter lim="800000"/>
                <a:headEnd type="none" w="sm" len="sm"/>
                <a:tailEnd type="none" w="sm" len="sm"/>
              </a:ln>
            </p:spPr>
          </p:cxnSp>
          <p:cxnSp>
            <p:nvCxnSpPr>
              <p:cNvPr id="604" name="Google Shape;604;p8"/>
              <p:cNvCxnSpPr/>
              <p:nvPr/>
            </p:nvCxnSpPr>
            <p:spPr>
              <a:xfrm rot="10800000">
                <a:off x="518517" y="4036989"/>
                <a:ext cx="258684" cy="229789"/>
              </a:xfrm>
              <a:prstGeom prst="straightConnector1">
                <a:avLst/>
              </a:prstGeom>
              <a:noFill/>
              <a:ln w="9525" cap="flat" cmpd="sng">
                <a:solidFill>
                  <a:schemeClr val="dk1"/>
                </a:solidFill>
                <a:prstDash val="dash"/>
                <a:miter lim="800000"/>
                <a:headEnd type="none" w="sm" len="sm"/>
                <a:tailEnd type="none" w="sm" len="sm"/>
              </a:ln>
            </p:spPr>
          </p:cxnSp>
          <p:cxnSp>
            <p:nvCxnSpPr>
              <p:cNvPr id="605" name="Google Shape;605;p8"/>
              <p:cNvCxnSpPr/>
              <p:nvPr/>
            </p:nvCxnSpPr>
            <p:spPr>
              <a:xfrm>
                <a:off x="374799" y="3580406"/>
                <a:ext cx="143715" cy="456582"/>
              </a:xfrm>
              <a:prstGeom prst="straightConnector1">
                <a:avLst/>
              </a:prstGeom>
              <a:noFill/>
              <a:ln w="9525" cap="flat" cmpd="sng">
                <a:solidFill>
                  <a:schemeClr val="dk1"/>
                </a:solidFill>
                <a:prstDash val="dash"/>
                <a:miter lim="800000"/>
                <a:headEnd type="none" w="sm" len="sm"/>
                <a:tailEnd type="none" w="sm" len="sm"/>
              </a:ln>
            </p:spPr>
          </p:cxnSp>
          <p:cxnSp>
            <p:nvCxnSpPr>
              <p:cNvPr id="606" name="Google Shape;606;p8"/>
              <p:cNvCxnSpPr/>
              <p:nvPr/>
            </p:nvCxnSpPr>
            <p:spPr>
              <a:xfrm flipH="1">
                <a:off x="374799" y="3178314"/>
                <a:ext cx="143715" cy="402092"/>
              </a:xfrm>
              <a:prstGeom prst="straightConnector1">
                <a:avLst/>
              </a:prstGeom>
              <a:noFill/>
              <a:ln w="9525" cap="flat" cmpd="sng">
                <a:solidFill>
                  <a:schemeClr val="dk1"/>
                </a:solidFill>
                <a:prstDash val="dash"/>
                <a:miter lim="800000"/>
                <a:headEnd type="none" w="sm" len="sm"/>
                <a:tailEnd type="none" w="sm" len="sm"/>
              </a:ln>
            </p:spPr>
          </p:cxnSp>
          <p:sp>
            <p:nvSpPr>
              <p:cNvPr id="607" name="Google Shape;607;p8"/>
              <p:cNvSpPr/>
              <p:nvPr/>
            </p:nvSpPr>
            <p:spPr>
              <a:xfrm>
                <a:off x="853561" y="3607389"/>
                <a:ext cx="80220" cy="8278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608" name="Google Shape;608;p8"/>
              <p:cNvCxnSpPr/>
              <p:nvPr/>
            </p:nvCxnSpPr>
            <p:spPr>
              <a:xfrm flipH="1">
                <a:off x="1059139" y="4073253"/>
                <a:ext cx="216082" cy="88815"/>
              </a:xfrm>
              <a:prstGeom prst="straightConnector1">
                <a:avLst/>
              </a:prstGeom>
              <a:noFill/>
              <a:ln w="9525" cap="flat" cmpd="sng">
                <a:solidFill>
                  <a:schemeClr val="dk1"/>
                </a:solidFill>
                <a:prstDash val="dash"/>
                <a:miter lim="800000"/>
                <a:headEnd type="none" w="sm" len="sm"/>
                <a:tailEnd type="none" w="sm" len="sm"/>
              </a:ln>
            </p:spPr>
          </p:cxnSp>
          <p:cxnSp>
            <p:nvCxnSpPr>
              <p:cNvPr id="609" name="Google Shape;609;p8"/>
              <p:cNvCxnSpPr/>
              <p:nvPr/>
            </p:nvCxnSpPr>
            <p:spPr>
              <a:xfrm flipH="1">
                <a:off x="772011" y="4160522"/>
                <a:ext cx="287129" cy="120353"/>
              </a:xfrm>
              <a:prstGeom prst="straightConnector1">
                <a:avLst/>
              </a:prstGeom>
              <a:noFill/>
              <a:ln w="9525" cap="flat" cmpd="sng">
                <a:solidFill>
                  <a:schemeClr val="dk1"/>
                </a:solidFill>
                <a:prstDash val="dash"/>
                <a:miter lim="800000"/>
                <a:headEnd type="none" w="sm" len="sm"/>
                <a:tailEnd type="none" w="sm" len="sm"/>
              </a:ln>
            </p:spPr>
          </p:cxnSp>
          <p:cxnSp>
            <p:nvCxnSpPr>
              <p:cNvPr id="610" name="Google Shape;610;p8"/>
              <p:cNvCxnSpPr/>
              <p:nvPr/>
            </p:nvCxnSpPr>
            <p:spPr>
              <a:xfrm rot="10800000" flipH="1">
                <a:off x="1306846" y="3437210"/>
                <a:ext cx="57486" cy="331615"/>
              </a:xfrm>
              <a:prstGeom prst="straightConnector1">
                <a:avLst/>
              </a:prstGeom>
              <a:noFill/>
              <a:ln w="9525" cap="flat" cmpd="sng">
                <a:solidFill>
                  <a:schemeClr val="dk1"/>
                </a:solidFill>
                <a:prstDash val="dash"/>
                <a:miter lim="800000"/>
                <a:headEnd type="none" w="sm" len="sm"/>
                <a:tailEnd type="none" w="sm" len="sm"/>
              </a:ln>
            </p:spPr>
          </p:cxnSp>
          <p:cxnSp>
            <p:nvCxnSpPr>
              <p:cNvPr id="611" name="Google Shape;611;p8"/>
              <p:cNvCxnSpPr/>
              <p:nvPr/>
            </p:nvCxnSpPr>
            <p:spPr>
              <a:xfrm flipH="1">
                <a:off x="1292685" y="3768947"/>
                <a:ext cx="14529" cy="291123"/>
              </a:xfrm>
              <a:prstGeom prst="straightConnector1">
                <a:avLst/>
              </a:prstGeom>
              <a:noFill/>
              <a:ln w="9525" cap="flat" cmpd="sng">
                <a:solidFill>
                  <a:schemeClr val="dk1"/>
                </a:solidFill>
                <a:prstDash val="dash"/>
                <a:miter lim="800000"/>
                <a:headEnd type="none" w="sm" len="sm"/>
                <a:tailEnd type="none" w="sm" len="sm"/>
              </a:ln>
            </p:spPr>
          </p:cxnSp>
        </p:grpSp>
        <p:sp>
          <p:nvSpPr>
            <p:cNvPr id="612" name="Google Shape;612;p8"/>
            <p:cNvSpPr/>
            <p:nvPr/>
          </p:nvSpPr>
          <p:spPr>
            <a:xfrm rot="-4834969">
              <a:off x="1647534" y="4441449"/>
              <a:ext cx="350621" cy="218030"/>
            </a:xfrm>
            <a:custGeom>
              <a:avLst/>
              <a:gdLst/>
              <a:ahLst/>
              <a:cxnLst/>
              <a:rect l="l" t="t" r="r" b="b"/>
              <a:pathLst>
                <a:path w="5764377" h="1455724" extrusionOk="0">
                  <a:moveTo>
                    <a:pt x="0" y="709574"/>
                  </a:moveTo>
                  <a:lnTo>
                    <a:pt x="716889" y="716889"/>
                  </a:lnTo>
                  <a:lnTo>
                    <a:pt x="1089965" y="7315"/>
                  </a:lnTo>
                  <a:lnTo>
                    <a:pt x="1806854" y="1448409"/>
                  </a:lnTo>
                  <a:lnTo>
                    <a:pt x="2501798" y="0"/>
                  </a:lnTo>
                  <a:lnTo>
                    <a:pt x="3255264" y="1455724"/>
                  </a:lnTo>
                  <a:lnTo>
                    <a:pt x="3957523" y="0"/>
                  </a:lnTo>
                  <a:lnTo>
                    <a:pt x="4652467" y="1455724"/>
                  </a:lnTo>
                  <a:lnTo>
                    <a:pt x="5025542" y="724204"/>
                  </a:lnTo>
                  <a:lnTo>
                    <a:pt x="5764377" y="724204"/>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3" name="Google Shape;613;p8"/>
            <p:cNvSpPr/>
            <p:nvPr/>
          </p:nvSpPr>
          <p:spPr>
            <a:xfrm rot="161773">
              <a:off x="1210846" y="3778000"/>
              <a:ext cx="350621" cy="218030"/>
            </a:xfrm>
            <a:custGeom>
              <a:avLst/>
              <a:gdLst/>
              <a:ahLst/>
              <a:cxnLst/>
              <a:rect l="l" t="t" r="r" b="b"/>
              <a:pathLst>
                <a:path w="5764377" h="1455724" extrusionOk="0">
                  <a:moveTo>
                    <a:pt x="0" y="709574"/>
                  </a:moveTo>
                  <a:lnTo>
                    <a:pt x="716889" y="716889"/>
                  </a:lnTo>
                  <a:lnTo>
                    <a:pt x="1089965" y="7315"/>
                  </a:lnTo>
                  <a:lnTo>
                    <a:pt x="1806854" y="1448409"/>
                  </a:lnTo>
                  <a:lnTo>
                    <a:pt x="2501798" y="0"/>
                  </a:lnTo>
                  <a:lnTo>
                    <a:pt x="3255264" y="1455724"/>
                  </a:lnTo>
                  <a:lnTo>
                    <a:pt x="3957523" y="0"/>
                  </a:lnTo>
                  <a:lnTo>
                    <a:pt x="4652467" y="1455724"/>
                  </a:lnTo>
                  <a:lnTo>
                    <a:pt x="5025542" y="724204"/>
                  </a:lnTo>
                  <a:lnTo>
                    <a:pt x="5764377" y="724204"/>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4" name="Google Shape;614;p8"/>
            <p:cNvSpPr/>
            <p:nvPr/>
          </p:nvSpPr>
          <p:spPr>
            <a:xfrm rot="3513324">
              <a:off x="871206" y="4357993"/>
              <a:ext cx="350621" cy="218030"/>
            </a:xfrm>
            <a:custGeom>
              <a:avLst/>
              <a:gdLst/>
              <a:ahLst/>
              <a:cxnLst/>
              <a:rect l="l" t="t" r="r" b="b"/>
              <a:pathLst>
                <a:path w="5764377" h="1455724" extrusionOk="0">
                  <a:moveTo>
                    <a:pt x="0" y="709574"/>
                  </a:moveTo>
                  <a:lnTo>
                    <a:pt x="716889" y="716889"/>
                  </a:lnTo>
                  <a:lnTo>
                    <a:pt x="1089965" y="7315"/>
                  </a:lnTo>
                  <a:lnTo>
                    <a:pt x="1806854" y="1448409"/>
                  </a:lnTo>
                  <a:lnTo>
                    <a:pt x="2501798" y="0"/>
                  </a:lnTo>
                  <a:lnTo>
                    <a:pt x="3255264" y="1455724"/>
                  </a:lnTo>
                  <a:lnTo>
                    <a:pt x="3957523" y="0"/>
                  </a:lnTo>
                  <a:lnTo>
                    <a:pt x="4652467" y="1455724"/>
                  </a:lnTo>
                  <a:lnTo>
                    <a:pt x="5025542" y="724204"/>
                  </a:lnTo>
                  <a:lnTo>
                    <a:pt x="5764377" y="724204"/>
                  </a:lnTo>
                </a:path>
              </a:pathLst>
            </a:cu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615" name="Google Shape;615;p8"/>
            <p:cNvGrpSpPr/>
            <p:nvPr/>
          </p:nvGrpSpPr>
          <p:grpSpPr>
            <a:xfrm>
              <a:off x="603750" y="4528118"/>
              <a:ext cx="1609603" cy="1275381"/>
              <a:chOff x="685725" y="4615236"/>
              <a:chExt cx="1609603" cy="1275381"/>
            </a:xfrm>
          </p:grpSpPr>
          <p:grpSp>
            <p:nvGrpSpPr>
              <p:cNvPr id="616" name="Google Shape;616;p8"/>
              <p:cNvGrpSpPr/>
              <p:nvPr/>
            </p:nvGrpSpPr>
            <p:grpSpPr>
              <a:xfrm>
                <a:off x="685725" y="4615236"/>
                <a:ext cx="1609603" cy="1275381"/>
                <a:chOff x="495093" y="4225714"/>
                <a:chExt cx="1609603" cy="1275381"/>
              </a:xfrm>
            </p:grpSpPr>
            <p:sp>
              <p:nvSpPr>
                <p:cNvPr id="617" name="Google Shape;617;p8"/>
                <p:cNvSpPr txBox="1"/>
                <p:nvPr/>
              </p:nvSpPr>
              <p:spPr>
                <a:xfrm>
                  <a:off x="994395" y="4956983"/>
                  <a:ext cx="603825" cy="396222"/>
                </a:xfrm>
                <a:prstGeom prst="rect">
                  <a:avLst/>
                </a:pr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618" name="Google Shape;618;p8"/>
                <p:cNvCxnSpPr/>
                <p:nvPr/>
              </p:nvCxnSpPr>
              <p:spPr>
                <a:xfrm>
                  <a:off x="1960980" y="4449817"/>
                  <a:ext cx="143413" cy="194085"/>
                </a:xfrm>
                <a:prstGeom prst="straightConnector1">
                  <a:avLst/>
                </a:prstGeom>
                <a:noFill/>
                <a:ln w="9525" cap="flat" cmpd="sng">
                  <a:solidFill>
                    <a:schemeClr val="dk1"/>
                  </a:solidFill>
                  <a:prstDash val="dash"/>
                  <a:miter lim="800000"/>
                  <a:headEnd type="none" w="sm" len="sm"/>
                  <a:tailEnd type="none" w="sm" len="sm"/>
                </a:ln>
              </p:spPr>
            </p:cxnSp>
            <p:cxnSp>
              <p:nvCxnSpPr>
                <p:cNvPr id="619" name="Google Shape;619;p8"/>
                <p:cNvCxnSpPr/>
                <p:nvPr/>
              </p:nvCxnSpPr>
              <p:spPr>
                <a:xfrm rot="10800000">
                  <a:off x="1443608" y="4431452"/>
                  <a:ext cx="517372" cy="18365"/>
                </a:xfrm>
                <a:prstGeom prst="straightConnector1">
                  <a:avLst/>
                </a:prstGeom>
                <a:noFill/>
                <a:ln w="9525" cap="flat" cmpd="sng">
                  <a:solidFill>
                    <a:schemeClr val="dk1"/>
                  </a:solidFill>
                  <a:prstDash val="dash"/>
                  <a:miter lim="800000"/>
                  <a:headEnd type="none" w="sm" len="sm"/>
                  <a:tailEnd type="none" w="sm" len="sm"/>
                </a:ln>
              </p:spPr>
            </p:cxnSp>
            <p:cxnSp>
              <p:nvCxnSpPr>
                <p:cNvPr id="620" name="Google Shape;620;p8"/>
                <p:cNvCxnSpPr/>
                <p:nvPr/>
              </p:nvCxnSpPr>
              <p:spPr>
                <a:xfrm rot="10800000">
                  <a:off x="1256989" y="4225714"/>
                  <a:ext cx="186877" cy="209792"/>
                </a:xfrm>
                <a:prstGeom prst="straightConnector1">
                  <a:avLst/>
                </a:prstGeom>
                <a:noFill/>
                <a:ln w="9525" cap="flat" cmpd="sng">
                  <a:solidFill>
                    <a:schemeClr val="dk1"/>
                  </a:solidFill>
                  <a:prstDash val="dash"/>
                  <a:miter lim="800000"/>
                  <a:headEnd type="none" w="sm" len="sm"/>
                  <a:tailEnd type="none" w="sm" len="sm"/>
                </a:ln>
              </p:spPr>
            </p:cxnSp>
            <p:cxnSp>
              <p:nvCxnSpPr>
                <p:cNvPr id="621" name="Google Shape;621;p8"/>
                <p:cNvCxnSpPr/>
                <p:nvPr/>
              </p:nvCxnSpPr>
              <p:spPr>
                <a:xfrm flipH="1">
                  <a:off x="753778" y="4312983"/>
                  <a:ext cx="287129" cy="120353"/>
                </a:xfrm>
                <a:prstGeom prst="straightConnector1">
                  <a:avLst/>
                </a:prstGeom>
                <a:noFill/>
                <a:ln w="9525" cap="flat" cmpd="sng">
                  <a:solidFill>
                    <a:schemeClr val="dk1"/>
                  </a:solidFill>
                  <a:prstDash val="dash"/>
                  <a:miter lim="800000"/>
                  <a:headEnd type="none" w="sm" len="sm"/>
                  <a:tailEnd type="none" w="sm" len="sm"/>
                </a:ln>
              </p:spPr>
            </p:cxnSp>
            <p:cxnSp>
              <p:nvCxnSpPr>
                <p:cNvPr id="622" name="Google Shape;622;p8"/>
                <p:cNvCxnSpPr/>
                <p:nvPr/>
              </p:nvCxnSpPr>
              <p:spPr>
                <a:xfrm flipH="1">
                  <a:off x="667248" y="4433335"/>
                  <a:ext cx="86530" cy="269364"/>
                </a:xfrm>
                <a:prstGeom prst="straightConnector1">
                  <a:avLst/>
                </a:prstGeom>
                <a:noFill/>
                <a:ln w="9525" cap="flat" cmpd="sng">
                  <a:solidFill>
                    <a:schemeClr val="dk1"/>
                  </a:solidFill>
                  <a:prstDash val="dash"/>
                  <a:miter lim="800000"/>
                  <a:headEnd type="none" w="sm" len="sm"/>
                  <a:tailEnd type="none" w="sm" len="sm"/>
                </a:ln>
              </p:spPr>
            </p:cxnSp>
            <p:cxnSp>
              <p:nvCxnSpPr>
                <p:cNvPr id="623" name="Google Shape;623;p8"/>
                <p:cNvCxnSpPr/>
                <p:nvPr/>
              </p:nvCxnSpPr>
              <p:spPr>
                <a:xfrm>
                  <a:off x="2104394" y="4646058"/>
                  <a:ext cx="299" cy="406369"/>
                </a:xfrm>
                <a:prstGeom prst="straightConnector1">
                  <a:avLst/>
                </a:prstGeom>
                <a:noFill/>
                <a:ln w="9525" cap="flat" cmpd="sng">
                  <a:solidFill>
                    <a:schemeClr val="dk1"/>
                  </a:solidFill>
                  <a:prstDash val="dash"/>
                  <a:miter lim="800000"/>
                  <a:headEnd type="none" w="sm" len="sm"/>
                  <a:tailEnd type="none" w="sm" len="sm"/>
                </a:ln>
              </p:spPr>
            </p:cxnSp>
            <p:cxnSp>
              <p:nvCxnSpPr>
                <p:cNvPr id="624" name="Google Shape;624;p8"/>
                <p:cNvCxnSpPr/>
                <p:nvPr/>
              </p:nvCxnSpPr>
              <p:spPr>
                <a:xfrm flipH="1">
                  <a:off x="1658728" y="5052426"/>
                  <a:ext cx="445968" cy="274434"/>
                </a:xfrm>
                <a:prstGeom prst="straightConnector1">
                  <a:avLst/>
                </a:prstGeom>
                <a:noFill/>
                <a:ln w="9525" cap="flat" cmpd="sng">
                  <a:solidFill>
                    <a:schemeClr val="dk1"/>
                  </a:solidFill>
                  <a:prstDash val="dash"/>
                  <a:miter lim="800000"/>
                  <a:headEnd type="none" w="sm" len="sm"/>
                  <a:tailEnd type="none" w="sm" len="sm"/>
                </a:ln>
              </p:spPr>
            </p:cxnSp>
            <p:cxnSp>
              <p:nvCxnSpPr>
                <p:cNvPr id="625" name="Google Shape;625;p8"/>
                <p:cNvCxnSpPr/>
                <p:nvPr/>
              </p:nvCxnSpPr>
              <p:spPr>
                <a:xfrm flipH="1">
                  <a:off x="1187806" y="5326860"/>
                  <a:ext cx="470922" cy="174235"/>
                </a:xfrm>
                <a:prstGeom prst="straightConnector1">
                  <a:avLst/>
                </a:prstGeom>
                <a:noFill/>
                <a:ln w="9525" cap="flat" cmpd="sng">
                  <a:solidFill>
                    <a:schemeClr val="dk1"/>
                  </a:solidFill>
                  <a:prstDash val="dash"/>
                  <a:miter lim="800000"/>
                  <a:headEnd type="none" w="sm" len="sm"/>
                  <a:tailEnd type="none" w="sm" len="sm"/>
                </a:ln>
              </p:spPr>
            </p:cxnSp>
            <p:cxnSp>
              <p:nvCxnSpPr>
                <p:cNvPr id="626" name="Google Shape;626;p8"/>
                <p:cNvCxnSpPr/>
                <p:nvPr/>
              </p:nvCxnSpPr>
              <p:spPr>
                <a:xfrm rot="10800000">
                  <a:off x="696294" y="5290129"/>
                  <a:ext cx="491514" cy="210966"/>
                </a:xfrm>
                <a:prstGeom prst="straightConnector1">
                  <a:avLst/>
                </a:prstGeom>
                <a:noFill/>
                <a:ln w="9525" cap="flat" cmpd="sng">
                  <a:solidFill>
                    <a:schemeClr val="dk1"/>
                  </a:solidFill>
                  <a:prstDash val="dash"/>
                  <a:miter lim="800000"/>
                  <a:headEnd type="none" w="sm" len="sm"/>
                  <a:tailEnd type="none" w="sm" len="sm"/>
                </a:ln>
              </p:spPr>
            </p:cxnSp>
            <p:cxnSp>
              <p:nvCxnSpPr>
                <p:cNvPr id="627" name="Google Shape;627;p8"/>
                <p:cNvCxnSpPr/>
                <p:nvPr/>
              </p:nvCxnSpPr>
              <p:spPr>
                <a:xfrm>
                  <a:off x="495093" y="5052426"/>
                  <a:ext cx="201201" cy="243950"/>
                </a:xfrm>
                <a:prstGeom prst="straightConnector1">
                  <a:avLst/>
                </a:prstGeom>
                <a:noFill/>
                <a:ln w="9525" cap="flat" cmpd="sng">
                  <a:solidFill>
                    <a:schemeClr val="dk1"/>
                  </a:solidFill>
                  <a:prstDash val="dash"/>
                  <a:miter lim="800000"/>
                  <a:headEnd type="none" w="sm" len="sm"/>
                  <a:tailEnd type="none" w="sm" len="sm"/>
                </a:ln>
              </p:spPr>
            </p:cxnSp>
            <p:cxnSp>
              <p:nvCxnSpPr>
                <p:cNvPr id="628" name="Google Shape;628;p8"/>
                <p:cNvCxnSpPr/>
                <p:nvPr/>
              </p:nvCxnSpPr>
              <p:spPr>
                <a:xfrm flipH="1">
                  <a:off x="495093" y="4694633"/>
                  <a:ext cx="174722" cy="357792"/>
                </a:xfrm>
                <a:prstGeom prst="straightConnector1">
                  <a:avLst/>
                </a:prstGeom>
                <a:noFill/>
                <a:ln w="9525" cap="flat" cmpd="sng">
                  <a:solidFill>
                    <a:schemeClr val="dk1"/>
                  </a:solidFill>
                  <a:prstDash val="dash"/>
                  <a:miter lim="800000"/>
                  <a:headEnd type="none" w="sm" len="sm"/>
                  <a:tailEnd type="none" w="sm" len="sm"/>
                </a:ln>
              </p:spPr>
            </p:cxnSp>
            <p:sp>
              <p:nvSpPr>
                <p:cNvPr id="629" name="Google Shape;629;p8"/>
                <p:cNvSpPr/>
                <p:nvPr/>
              </p:nvSpPr>
              <p:spPr>
                <a:xfrm>
                  <a:off x="1182667" y="4782382"/>
                  <a:ext cx="80220" cy="8278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630" name="Google Shape;630;p8"/>
              <p:cNvCxnSpPr/>
              <p:nvPr/>
            </p:nvCxnSpPr>
            <p:spPr>
              <a:xfrm flipH="1">
                <a:off x="1222141" y="4616417"/>
                <a:ext cx="216082" cy="88815"/>
              </a:xfrm>
              <a:prstGeom prst="straightConnector1">
                <a:avLst/>
              </a:prstGeom>
              <a:noFill/>
              <a:ln w="9525" cap="flat" cmpd="sng">
                <a:solidFill>
                  <a:schemeClr val="dk1"/>
                </a:solidFill>
                <a:prstDash val="dash"/>
                <a:miter lim="800000"/>
                <a:headEnd type="none" w="sm" len="sm"/>
                <a:tailEnd type="none" w="sm" len="sm"/>
              </a:ln>
            </p:spPr>
          </p:cxnSp>
        </p:grpSp>
      </p:grpSp>
      <p:sp>
        <p:nvSpPr>
          <p:cNvPr id="631" name="Google Shape;631;p8"/>
          <p:cNvSpPr txBox="1"/>
          <p:nvPr/>
        </p:nvSpPr>
        <p:spPr>
          <a:xfrm>
            <a:off x="3524676" y="4278385"/>
            <a:ext cx="9159798" cy="7078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4F81BD"/>
              </a:buClr>
              <a:buSzPts val="1600"/>
              <a:buFont typeface="Wingdings" pitchFamily="2" charset="2"/>
              <a:buChar char="Ø"/>
            </a:pPr>
            <a:r>
              <a:rPr lang="ja-JP" sz="2000">
                <a:solidFill>
                  <a:srgbClr val="000000"/>
                </a:solidFill>
                <a:latin typeface="Arial"/>
                <a:ea typeface="Arial"/>
                <a:cs typeface="Arial"/>
                <a:sym typeface="Arial"/>
              </a:rPr>
              <a:t>The stiffness matrix can be regarded as a spring constant connecting Voronoi particles</a:t>
            </a:r>
            <a:endParaRPr sz="2000">
              <a:solidFill>
                <a:srgbClr val="000000"/>
              </a:solidFill>
              <a:latin typeface="Arial"/>
              <a:ea typeface="Arial"/>
              <a:cs typeface="Arial"/>
              <a:sym typeface="Arial"/>
            </a:endParaRPr>
          </a:p>
        </p:txBody>
      </p:sp>
      <p:sp>
        <p:nvSpPr>
          <p:cNvPr id="632" name="Google Shape;632;p8"/>
          <p:cNvSpPr txBox="1"/>
          <p:nvPr/>
        </p:nvSpPr>
        <p:spPr>
          <a:xfrm>
            <a:off x="592873" y="86761"/>
            <a:ext cx="10515600" cy="7946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ja-JP" sz="3600">
                <a:solidFill>
                  <a:schemeClr val="dk1"/>
                </a:solidFill>
                <a:ea typeface="Arial"/>
                <a:cs typeface="Arial"/>
                <a:sym typeface="Arial"/>
              </a:rPr>
              <a:t>Stiffness Matrix</a:t>
            </a:r>
            <a:endParaRPr sz="3600" dirty="0">
              <a:solidFill>
                <a:schemeClr val="dk1"/>
              </a:solidFill>
              <a:ea typeface="Arial"/>
              <a:cs typeface="Arial"/>
              <a:sym typeface="Arial"/>
            </a:endParaRPr>
          </a:p>
        </p:txBody>
      </p:sp>
      <p:sp>
        <p:nvSpPr>
          <p:cNvPr id="633" name="Google Shape;63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194942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9"/>
          <p:cNvGrpSpPr/>
          <p:nvPr/>
        </p:nvGrpSpPr>
        <p:grpSpPr>
          <a:xfrm>
            <a:off x="5290818" y="4134618"/>
            <a:ext cx="1853948" cy="1325433"/>
            <a:chOff x="4488397" y="3094837"/>
            <a:chExt cx="1853948" cy="1325433"/>
          </a:xfrm>
        </p:grpSpPr>
        <p:sp>
          <p:nvSpPr>
            <p:cNvPr id="640" name="Google Shape;640;p9"/>
            <p:cNvSpPr/>
            <p:nvPr/>
          </p:nvSpPr>
          <p:spPr>
            <a:xfrm>
              <a:off x="4488397" y="3094837"/>
              <a:ext cx="1853948" cy="630172"/>
            </a:xfrm>
            <a:prstGeom prst="rect">
              <a:avLst/>
            </a:prstGeom>
            <a:solidFill>
              <a:srgbClr val="FBE4D4"/>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641" name="Google Shape;641;p9"/>
            <p:cNvCxnSpPr/>
            <p:nvPr/>
          </p:nvCxnSpPr>
          <p:spPr>
            <a:xfrm flipH="1">
              <a:off x="5416962" y="3725576"/>
              <a:ext cx="1" cy="368636"/>
            </a:xfrm>
            <a:prstGeom prst="straightConnector1">
              <a:avLst/>
            </a:prstGeom>
            <a:noFill/>
            <a:ln w="19050" cap="flat" cmpd="sng">
              <a:solidFill>
                <a:schemeClr val="accent2"/>
              </a:solidFill>
              <a:prstDash val="solid"/>
              <a:miter lim="800000"/>
              <a:headEnd type="none" w="sm" len="sm"/>
              <a:tailEnd type="stealth" w="med" len="med"/>
            </a:ln>
          </p:spPr>
        </p:cxnSp>
        <p:sp>
          <p:nvSpPr>
            <p:cNvPr id="642" name="Google Shape;642;p9"/>
            <p:cNvSpPr txBox="1"/>
            <p:nvPr/>
          </p:nvSpPr>
          <p:spPr>
            <a:xfrm>
              <a:off x="4978629" y="3989383"/>
              <a:ext cx="873484"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200">
                  <a:solidFill>
                    <a:schemeClr val="accent2"/>
                  </a:solidFill>
                  <a:latin typeface="Arial"/>
                  <a:ea typeface="Arial"/>
                  <a:cs typeface="Arial"/>
                  <a:sym typeface="Arial"/>
                </a:rPr>
                <a:t>zero</a:t>
              </a:r>
              <a:endParaRPr sz="2200">
                <a:solidFill>
                  <a:schemeClr val="accent2"/>
                </a:solidFill>
                <a:latin typeface="Arial"/>
                <a:ea typeface="Arial"/>
                <a:cs typeface="Arial"/>
                <a:sym typeface="Arial"/>
              </a:endParaRPr>
            </a:p>
          </p:txBody>
        </p:sp>
      </p:grpSp>
      <p:sp>
        <p:nvSpPr>
          <p:cNvPr id="643" name="Google Shape;643;p9"/>
          <p:cNvSpPr txBox="1"/>
          <p:nvPr/>
        </p:nvSpPr>
        <p:spPr>
          <a:xfrm>
            <a:off x="3693614" y="2292828"/>
            <a:ext cx="8219344"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4F81BD"/>
              </a:buClr>
              <a:buSzPts val="1600"/>
              <a:buFont typeface="Wingdings" pitchFamily="2" charset="2"/>
              <a:buChar char="Ø"/>
            </a:pPr>
            <a:r>
              <a:rPr lang="ja-JP" sz="2000">
                <a:solidFill>
                  <a:srgbClr val="000000"/>
                </a:solidFill>
                <a:latin typeface="Arial"/>
                <a:ea typeface="Arial"/>
                <a:cs typeface="Arial"/>
                <a:sym typeface="Arial"/>
              </a:rPr>
              <a:t>Fracture surface is defined on the boundary of Voronoi particles</a:t>
            </a:r>
            <a:endParaRPr sz="2000" dirty="0">
              <a:solidFill>
                <a:srgbClr val="000000"/>
              </a:solidFill>
              <a:latin typeface="Arial"/>
              <a:ea typeface="Arial"/>
              <a:cs typeface="Arial"/>
              <a:sym typeface="Arial"/>
            </a:endParaRPr>
          </a:p>
        </p:txBody>
      </p:sp>
      <p:sp>
        <p:nvSpPr>
          <p:cNvPr id="644" name="Google Shape;644;p9"/>
          <p:cNvSpPr/>
          <p:nvPr/>
        </p:nvSpPr>
        <p:spPr>
          <a:xfrm>
            <a:off x="3144884" y="1369811"/>
            <a:ext cx="8768074" cy="43088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accent1"/>
              </a:buClr>
              <a:buSzPts val="2200"/>
              <a:buFont typeface="Noto Sans Symbols"/>
              <a:buChar char="●"/>
            </a:pPr>
            <a:r>
              <a:rPr lang="ja-JP" sz="2200">
                <a:solidFill>
                  <a:schemeClr val="dk1"/>
                </a:solidFill>
                <a:latin typeface="Arial"/>
                <a:ea typeface="Arial"/>
                <a:cs typeface="Arial"/>
                <a:sym typeface="Arial"/>
              </a:rPr>
              <a:t>Loss of the interaction between two adjacent Voronoi particles</a:t>
            </a:r>
            <a:endParaRPr/>
          </a:p>
        </p:txBody>
      </p:sp>
      <p:grpSp>
        <p:nvGrpSpPr>
          <p:cNvPr id="645" name="Google Shape;645;p9"/>
          <p:cNvGrpSpPr/>
          <p:nvPr/>
        </p:nvGrpSpPr>
        <p:grpSpPr>
          <a:xfrm>
            <a:off x="592873" y="1771952"/>
            <a:ext cx="3037042" cy="2530887"/>
            <a:chOff x="1764569" y="1576024"/>
            <a:chExt cx="3037042" cy="2530887"/>
          </a:xfrm>
        </p:grpSpPr>
        <p:grpSp>
          <p:nvGrpSpPr>
            <p:cNvPr id="646" name="Google Shape;646;p9"/>
            <p:cNvGrpSpPr/>
            <p:nvPr/>
          </p:nvGrpSpPr>
          <p:grpSpPr>
            <a:xfrm>
              <a:off x="1764569" y="1576024"/>
              <a:ext cx="2198683" cy="2328077"/>
              <a:chOff x="-2072294" y="1352104"/>
              <a:chExt cx="2437503" cy="2580952"/>
            </a:xfrm>
          </p:grpSpPr>
          <p:sp>
            <p:nvSpPr>
              <p:cNvPr id="647" name="Google Shape;647;p9"/>
              <p:cNvSpPr/>
              <p:nvPr/>
            </p:nvSpPr>
            <p:spPr>
              <a:xfrm>
                <a:off x="-606507" y="2072727"/>
                <a:ext cx="609127" cy="409449"/>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648" name="Google Shape;648;p9"/>
              <p:cNvSpPr txBox="1"/>
              <p:nvPr/>
            </p:nvSpPr>
            <p:spPr>
              <a:xfrm>
                <a:off x="-1359432" y="3329843"/>
                <a:ext cx="623982" cy="409449"/>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649" name="Google Shape;649;p9"/>
              <p:cNvSpPr/>
              <p:nvPr/>
            </p:nvSpPr>
            <p:spPr>
              <a:xfrm>
                <a:off x="-1939094" y="1730875"/>
                <a:ext cx="601662" cy="42046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grpSp>
            <p:nvGrpSpPr>
              <p:cNvPr id="650" name="Google Shape;650;p9"/>
              <p:cNvGrpSpPr/>
              <p:nvPr/>
            </p:nvGrpSpPr>
            <p:grpSpPr>
              <a:xfrm>
                <a:off x="-2072294" y="1352104"/>
                <a:ext cx="2437503" cy="2580952"/>
                <a:chOff x="3440684" y="1135584"/>
                <a:chExt cx="1835935" cy="1883869"/>
              </a:xfrm>
            </p:grpSpPr>
            <p:cxnSp>
              <p:nvCxnSpPr>
                <p:cNvPr id="651" name="Google Shape;651;p9"/>
                <p:cNvCxnSpPr/>
                <p:nvPr/>
              </p:nvCxnSpPr>
              <p:spPr>
                <a:xfrm rot="10800000" flipH="1">
                  <a:off x="4160204" y="1846361"/>
                  <a:ext cx="385377" cy="621646"/>
                </a:xfrm>
                <a:prstGeom prst="straightConnector1">
                  <a:avLst/>
                </a:prstGeom>
                <a:noFill/>
                <a:ln w="19050" cap="flat" cmpd="sng">
                  <a:solidFill>
                    <a:schemeClr val="accent1"/>
                  </a:solidFill>
                  <a:prstDash val="solid"/>
                  <a:miter lim="800000"/>
                  <a:headEnd type="none" w="sm" len="sm"/>
                  <a:tailEnd type="none" w="sm" len="sm"/>
                </a:ln>
              </p:spPr>
            </p:cxnSp>
            <p:cxnSp>
              <p:nvCxnSpPr>
                <p:cNvPr id="652" name="Google Shape;652;p9"/>
                <p:cNvCxnSpPr/>
                <p:nvPr/>
              </p:nvCxnSpPr>
              <p:spPr>
                <a:xfrm rot="10800000">
                  <a:off x="3872699" y="1657133"/>
                  <a:ext cx="672021" cy="189228"/>
                </a:xfrm>
                <a:prstGeom prst="straightConnector1">
                  <a:avLst/>
                </a:prstGeom>
                <a:noFill/>
                <a:ln w="19050" cap="flat" cmpd="sng">
                  <a:solidFill>
                    <a:schemeClr val="accent1"/>
                  </a:solidFill>
                  <a:prstDash val="solid"/>
                  <a:miter lim="800000"/>
                  <a:headEnd type="none" w="sm" len="sm"/>
                  <a:tailEnd type="none" w="sm" len="sm"/>
                </a:ln>
              </p:spPr>
            </p:cxnSp>
            <p:cxnSp>
              <p:nvCxnSpPr>
                <p:cNvPr id="653" name="Google Shape;653;p9"/>
                <p:cNvCxnSpPr/>
                <p:nvPr/>
              </p:nvCxnSpPr>
              <p:spPr>
                <a:xfrm rot="10800000">
                  <a:off x="3872699" y="1657133"/>
                  <a:ext cx="287505" cy="810875"/>
                </a:xfrm>
                <a:prstGeom prst="straightConnector1">
                  <a:avLst/>
                </a:prstGeom>
                <a:noFill/>
                <a:ln w="19050" cap="flat" cmpd="sng">
                  <a:solidFill>
                    <a:schemeClr val="accent1"/>
                  </a:solidFill>
                  <a:prstDash val="solid"/>
                  <a:miter lim="800000"/>
                  <a:headEnd type="none" w="sm" len="sm"/>
                  <a:tailEnd type="none" w="sm" len="sm"/>
                </a:ln>
              </p:spPr>
            </p:cxnSp>
            <p:cxnSp>
              <p:nvCxnSpPr>
                <p:cNvPr id="654" name="Google Shape;654;p9"/>
                <p:cNvCxnSpPr/>
                <p:nvPr/>
              </p:nvCxnSpPr>
              <p:spPr>
                <a:xfrm rot="10800000">
                  <a:off x="3833204" y="1135584"/>
                  <a:ext cx="279592" cy="155816"/>
                </a:xfrm>
                <a:prstGeom prst="straightConnector1">
                  <a:avLst/>
                </a:prstGeom>
                <a:noFill/>
                <a:ln w="9525" cap="flat" cmpd="sng">
                  <a:solidFill>
                    <a:schemeClr val="dk1"/>
                  </a:solidFill>
                  <a:prstDash val="dash"/>
                  <a:miter lim="800000"/>
                  <a:headEnd type="none" w="sm" len="sm"/>
                  <a:tailEnd type="none" w="sm" len="sm"/>
                </a:ln>
              </p:spPr>
            </p:cxnSp>
            <p:cxnSp>
              <p:nvCxnSpPr>
                <p:cNvPr id="655" name="Google Shape;655;p9"/>
                <p:cNvCxnSpPr/>
                <p:nvPr/>
              </p:nvCxnSpPr>
              <p:spPr>
                <a:xfrm rot="10800000" flipH="1">
                  <a:off x="3560689" y="1135584"/>
                  <a:ext cx="276191" cy="137539"/>
                </a:xfrm>
                <a:prstGeom prst="straightConnector1">
                  <a:avLst/>
                </a:prstGeom>
                <a:noFill/>
                <a:ln w="9525" cap="flat" cmpd="sng">
                  <a:solidFill>
                    <a:schemeClr val="dk1"/>
                  </a:solidFill>
                  <a:prstDash val="dash"/>
                  <a:miter lim="800000"/>
                  <a:headEnd type="none" w="sm" len="sm"/>
                  <a:tailEnd type="none" w="sm" len="sm"/>
                </a:ln>
              </p:spPr>
            </p:cxnSp>
            <p:cxnSp>
              <p:nvCxnSpPr>
                <p:cNvPr id="656" name="Google Shape;656;p9"/>
                <p:cNvCxnSpPr/>
                <p:nvPr/>
              </p:nvCxnSpPr>
              <p:spPr>
                <a:xfrm rot="10800000">
                  <a:off x="4112796" y="1291401"/>
                  <a:ext cx="143915" cy="192005"/>
                </a:xfrm>
                <a:prstGeom prst="straightConnector1">
                  <a:avLst/>
                </a:prstGeom>
                <a:noFill/>
                <a:ln w="9525" cap="flat" cmpd="sng">
                  <a:solidFill>
                    <a:schemeClr val="dk1"/>
                  </a:solidFill>
                  <a:prstDash val="dash"/>
                  <a:miter lim="800000"/>
                  <a:headEnd type="none" w="sm" len="sm"/>
                  <a:tailEnd type="none" w="sm" len="sm"/>
                </a:ln>
              </p:spPr>
            </p:cxnSp>
            <p:cxnSp>
              <p:nvCxnSpPr>
                <p:cNvPr id="657" name="Google Shape;657;p9"/>
                <p:cNvCxnSpPr/>
                <p:nvPr/>
              </p:nvCxnSpPr>
              <p:spPr>
                <a:xfrm rot="10800000" flipH="1">
                  <a:off x="4208709" y="1483406"/>
                  <a:ext cx="48002" cy="268341"/>
                </a:xfrm>
                <a:prstGeom prst="straightConnector1">
                  <a:avLst/>
                </a:prstGeom>
                <a:noFill/>
                <a:ln w="9525" cap="flat" cmpd="sng">
                  <a:solidFill>
                    <a:schemeClr val="dk1"/>
                  </a:solidFill>
                  <a:prstDash val="dash"/>
                  <a:miter lim="800000"/>
                  <a:headEnd type="none" w="sm" len="sm"/>
                  <a:tailEnd type="none" w="sm" len="sm"/>
                </a:ln>
              </p:spPr>
            </p:cxnSp>
            <p:cxnSp>
              <p:nvCxnSpPr>
                <p:cNvPr id="658" name="Google Shape;658;p9"/>
                <p:cNvCxnSpPr/>
                <p:nvPr/>
              </p:nvCxnSpPr>
              <p:spPr>
                <a:xfrm flipH="1">
                  <a:off x="4256711" y="1372680"/>
                  <a:ext cx="192436" cy="110727"/>
                </a:xfrm>
                <a:prstGeom prst="straightConnector1">
                  <a:avLst/>
                </a:prstGeom>
                <a:noFill/>
                <a:ln w="9525" cap="flat" cmpd="sng">
                  <a:solidFill>
                    <a:schemeClr val="dk1"/>
                  </a:solidFill>
                  <a:prstDash val="dash"/>
                  <a:miter lim="800000"/>
                  <a:headEnd type="none" w="sm" len="sm"/>
                  <a:tailEnd type="none" w="sm" len="sm"/>
                </a:ln>
              </p:spPr>
            </p:cxnSp>
            <p:cxnSp>
              <p:nvCxnSpPr>
                <p:cNvPr id="659" name="Google Shape;659;p9"/>
                <p:cNvCxnSpPr/>
                <p:nvPr/>
              </p:nvCxnSpPr>
              <p:spPr>
                <a:xfrm flipH="1">
                  <a:off x="4451079" y="1213492"/>
                  <a:ext cx="381650" cy="155633"/>
                </a:xfrm>
                <a:prstGeom prst="straightConnector1">
                  <a:avLst/>
                </a:prstGeom>
                <a:noFill/>
                <a:ln w="9525" cap="flat" cmpd="sng">
                  <a:solidFill>
                    <a:schemeClr val="dk1"/>
                  </a:solidFill>
                  <a:prstDash val="dash"/>
                  <a:miter lim="800000"/>
                  <a:headEnd type="none" w="sm" len="sm"/>
                  <a:tailEnd type="none" w="sm" len="sm"/>
                </a:ln>
              </p:spPr>
            </p:cxnSp>
            <p:cxnSp>
              <p:nvCxnSpPr>
                <p:cNvPr id="660" name="Google Shape;660;p9"/>
                <p:cNvCxnSpPr/>
                <p:nvPr/>
              </p:nvCxnSpPr>
              <p:spPr>
                <a:xfrm>
                  <a:off x="4832730" y="1213492"/>
                  <a:ext cx="264009" cy="173912"/>
                </a:xfrm>
                <a:prstGeom prst="straightConnector1">
                  <a:avLst/>
                </a:prstGeom>
                <a:noFill/>
                <a:ln w="9525" cap="flat" cmpd="sng">
                  <a:solidFill>
                    <a:schemeClr val="dk1"/>
                  </a:solidFill>
                  <a:prstDash val="dash"/>
                  <a:miter lim="800000"/>
                  <a:headEnd type="none" w="sm" len="sm"/>
                  <a:tailEnd type="none" w="sm" len="sm"/>
                </a:ln>
              </p:spPr>
            </p:cxnSp>
            <p:cxnSp>
              <p:nvCxnSpPr>
                <p:cNvPr id="661" name="Google Shape;661;p9"/>
                <p:cNvCxnSpPr/>
                <p:nvPr/>
              </p:nvCxnSpPr>
              <p:spPr>
                <a:xfrm>
                  <a:off x="5096739" y="1387403"/>
                  <a:ext cx="179879" cy="240009"/>
                </a:xfrm>
                <a:prstGeom prst="straightConnector1">
                  <a:avLst/>
                </a:prstGeom>
                <a:noFill/>
                <a:ln w="9525" cap="flat" cmpd="sng">
                  <a:solidFill>
                    <a:schemeClr val="dk1"/>
                  </a:solidFill>
                  <a:prstDash val="dash"/>
                  <a:miter lim="800000"/>
                  <a:headEnd type="none" w="sm" len="sm"/>
                  <a:tailEnd type="none" w="sm" len="sm"/>
                </a:ln>
              </p:spPr>
            </p:cxnSp>
            <p:cxnSp>
              <p:nvCxnSpPr>
                <p:cNvPr id="662" name="Google Shape;662;p9"/>
                <p:cNvCxnSpPr/>
                <p:nvPr/>
              </p:nvCxnSpPr>
              <p:spPr>
                <a:xfrm flipH="1">
                  <a:off x="5072739" y="1627411"/>
                  <a:ext cx="203880" cy="389734"/>
                </a:xfrm>
                <a:prstGeom prst="straightConnector1">
                  <a:avLst/>
                </a:prstGeom>
                <a:noFill/>
                <a:ln w="9525" cap="flat" cmpd="sng">
                  <a:solidFill>
                    <a:schemeClr val="dk1"/>
                  </a:solidFill>
                  <a:prstDash val="dash"/>
                  <a:miter lim="800000"/>
                  <a:headEnd type="none" w="sm" len="sm"/>
                  <a:tailEnd type="none" w="sm" len="sm"/>
                </a:ln>
              </p:spPr>
            </p:cxnSp>
            <p:cxnSp>
              <p:nvCxnSpPr>
                <p:cNvPr id="663" name="Google Shape;663;p9"/>
                <p:cNvCxnSpPr/>
                <p:nvPr/>
              </p:nvCxnSpPr>
              <p:spPr>
                <a:xfrm flipH="1">
                  <a:off x="4784728" y="2013485"/>
                  <a:ext cx="287917" cy="155279"/>
                </a:xfrm>
                <a:prstGeom prst="straightConnector1">
                  <a:avLst/>
                </a:prstGeom>
                <a:noFill/>
                <a:ln w="9525" cap="flat" cmpd="sng">
                  <a:solidFill>
                    <a:schemeClr val="dk1"/>
                  </a:solidFill>
                  <a:prstDash val="dash"/>
                  <a:miter lim="800000"/>
                  <a:headEnd type="none" w="sm" len="sm"/>
                  <a:tailEnd type="none" w="sm" len="sm"/>
                </a:ln>
              </p:spPr>
            </p:cxnSp>
            <p:cxnSp>
              <p:nvCxnSpPr>
                <p:cNvPr id="664" name="Google Shape;664;p9"/>
                <p:cNvCxnSpPr/>
                <p:nvPr/>
              </p:nvCxnSpPr>
              <p:spPr>
                <a:xfrm flipH="1">
                  <a:off x="4196884" y="1751846"/>
                  <a:ext cx="12132" cy="235575"/>
                </a:xfrm>
                <a:prstGeom prst="straightConnector1">
                  <a:avLst/>
                </a:prstGeom>
                <a:noFill/>
                <a:ln w="9525" cap="flat" cmpd="sng">
                  <a:solidFill>
                    <a:schemeClr val="dk1"/>
                  </a:solidFill>
                  <a:prstDash val="dash"/>
                  <a:miter lim="800000"/>
                  <a:headEnd type="none" w="sm" len="sm"/>
                  <a:tailEnd type="none" w="sm" len="sm"/>
                </a:ln>
              </p:spPr>
            </p:cxnSp>
            <p:cxnSp>
              <p:nvCxnSpPr>
                <p:cNvPr id="665" name="Google Shape;665;p9"/>
                <p:cNvCxnSpPr/>
                <p:nvPr/>
              </p:nvCxnSpPr>
              <p:spPr>
                <a:xfrm>
                  <a:off x="4784728" y="2168764"/>
                  <a:ext cx="119752" cy="157053"/>
                </a:xfrm>
                <a:prstGeom prst="straightConnector1">
                  <a:avLst/>
                </a:prstGeom>
                <a:noFill/>
                <a:ln w="9525" cap="flat" cmpd="sng">
                  <a:solidFill>
                    <a:schemeClr val="dk1"/>
                  </a:solidFill>
                  <a:prstDash val="dash"/>
                  <a:miter lim="800000"/>
                  <a:headEnd type="none" w="sm" len="sm"/>
                  <a:tailEnd type="none" w="sm" len="sm"/>
                </a:ln>
              </p:spPr>
            </p:cxnSp>
            <p:cxnSp>
              <p:nvCxnSpPr>
                <p:cNvPr id="666" name="Google Shape;666;p9"/>
                <p:cNvCxnSpPr/>
                <p:nvPr/>
              </p:nvCxnSpPr>
              <p:spPr>
                <a:xfrm rot="10800000">
                  <a:off x="4352714" y="2153903"/>
                  <a:ext cx="432014" cy="14861"/>
                </a:xfrm>
                <a:prstGeom prst="straightConnector1">
                  <a:avLst/>
                </a:prstGeom>
                <a:noFill/>
                <a:ln w="9525" cap="flat" cmpd="sng">
                  <a:solidFill>
                    <a:schemeClr val="dk1"/>
                  </a:solidFill>
                  <a:prstDash val="dash"/>
                  <a:miter lim="800000"/>
                  <a:headEnd type="none" w="sm" len="sm"/>
                  <a:tailEnd type="none" w="sm" len="sm"/>
                </a:ln>
              </p:spPr>
            </p:cxnSp>
            <p:cxnSp>
              <p:nvCxnSpPr>
                <p:cNvPr id="667" name="Google Shape;667;p9"/>
                <p:cNvCxnSpPr/>
                <p:nvPr/>
              </p:nvCxnSpPr>
              <p:spPr>
                <a:xfrm rot="10800000">
                  <a:off x="4196884" y="1987421"/>
                  <a:ext cx="156045" cy="169763"/>
                </a:xfrm>
                <a:prstGeom prst="straightConnector1">
                  <a:avLst/>
                </a:prstGeom>
                <a:noFill/>
                <a:ln w="9525" cap="flat" cmpd="sng">
                  <a:solidFill>
                    <a:schemeClr val="dk1"/>
                  </a:solidFill>
                  <a:prstDash val="dash"/>
                  <a:miter lim="800000"/>
                  <a:headEnd type="none" w="sm" len="sm"/>
                  <a:tailEnd type="none" w="sm" len="sm"/>
                </a:ln>
              </p:spPr>
            </p:cxnSp>
            <p:cxnSp>
              <p:nvCxnSpPr>
                <p:cNvPr id="668" name="Google Shape;668;p9"/>
                <p:cNvCxnSpPr/>
                <p:nvPr/>
              </p:nvCxnSpPr>
              <p:spPr>
                <a:xfrm flipH="1">
                  <a:off x="4016452" y="1987421"/>
                  <a:ext cx="180432" cy="71869"/>
                </a:xfrm>
                <a:prstGeom prst="straightConnector1">
                  <a:avLst/>
                </a:prstGeom>
                <a:noFill/>
                <a:ln w="9525" cap="flat" cmpd="sng">
                  <a:solidFill>
                    <a:schemeClr val="dk1"/>
                  </a:solidFill>
                  <a:prstDash val="dash"/>
                  <a:miter lim="800000"/>
                  <a:headEnd type="none" w="sm" len="sm"/>
                  <a:tailEnd type="none" w="sm" len="sm"/>
                </a:ln>
              </p:spPr>
            </p:cxnSp>
            <p:cxnSp>
              <p:nvCxnSpPr>
                <p:cNvPr id="669" name="Google Shape;669;p9"/>
                <p:cNvCxnSpPr/>
                <p:nvPr/>
              </p:nvCxnSpPr>
              <p:spPr>
                <a:xfrm flipH="1">
                  <a:off x="3776695" y="2058038"/>
                  <a:ext cx="239757" cy="97389"/>
                </a:xfrm>
                <a:prstGeom prst="straightConnector1">
                  <a:avLst/>
                </a:prstGeom>
                <a:noFill/>
                <a:ln w="9525" cap="flat" cmpd="sng">
                  <a:solidFill>
                    <a:schemeClr val="dk1"/>
                  </a:solidFill>
                  <a:prstDash val="dash"/>
                  <a:miter lim="800000"/>
                  <a:headEnd type="none" w="sm" len="sm"/>
                  <a:tailEnd type="none" w="sm" len="sm"/>
                </a:ln>
              </p:spPr>
            </p:cxnSp>
            <p:cxnSp>
              <p:nvCxnSpPr>
                <p:cNvPr id="670" name="Google Shape;670;p9"/>
                <p:cNvCxnSpPr/>
                <p:nvPr/>
              </p:nvCxnSpPr>
              <p:spPr>
                <a:xfrm flipH="1">
                  <a:off x="3704441" y="2155427"/>
                  <a:ext cx="72254" cy="217968"/>
                </a:xfrm>
                <a:prstGeom prst="straightConnector1">
                  <a:avLst/>
                </a:prstGeom>
                <a:noFill/>
                <a:ln w="9525" cap="flat" cmpd="sng">
                  <a:solidFill>
                    <a:schemeClr val="dk1"/>
                  </a:solidFill>
                  <a:prstDash val="dash"/>
                  <a:miter lim="800000"/>
                  <a:headEnd type="none" w="sm" len="sm"/>
                  <a:tailEnd type="none" w="sm" len="sm"/>
                </a:ln>
              </p:spPr>
            </p:cxnSp>
            <p:cxnSp>
              <p:nvCxnSpPr>
                <p:cNvPr id="671" name="Google Shape;671;p9"/>
                <p:cNvCxnSpPr/>
                <p:nvPr/>
              </p:nvCxnSpPr>
              <p:spPr>
                <a:xfrm rot="10800000">
                  <a:off x="3560691" y="1967958"/>
                  <a:ext cx="216005" cy="185944"/>
                </a:xfrm>
                <a:prstGeom prst="straightConnector1">
                  <a:avLst/>
                </a:prstGeom>
                <a:noFill/>
                <a:ln w="9525" cap="flat" cmpd="sng">
                  <a:solidFill>
                    <a:schemeClr val="dk1"/>
                  </a:solidFill>
                  <a:prstDash val="dash"/>
                  <a:miter lim="800000"/>
                  <a:headEnd type="none" w="sm" len="sm"/>
                  <a:tailEnd type="none" w="sm" len="sm"/>
                </a:ln>
              </p:spPr>
            </p:cxnSp>
            <p:cxnSp>
              <p:nvCxnSpPr>
                <p:cNvPr id="672" name="Google Shape;672;p9"/>
                <p:cNvCxnSpPr/>
                <p:nvPr/>
              </p:nvCxnSpPr>
              <p:spPr>
                <a:xfrm>
                  <a:off x="3440684" y="1598493"/>
                  <a:ext cx="120004" cy="369464"/>
                </a:xfrm>
                <a:prstGeom prst="straightConnector1">
                  <a:avLst/>
                </a:prstGeom>
                <a:noFill/>
                <a:ln w="9525" cap="flat" cmpd="sng">
                  <a:solidFill>
                    <a:schemeClr val="dk1"/>
                  </a:solidFill>
                  <a:prstDash val="dash"/>
                  <a:miter lim="800000"/>
                  <a:headEnd type="none" w="sm" len="sm"/>
                  <a:tailEnd type="none" w="sm" len="sm"/>
                </a:ln>
              </p:spPr>
            </p:cxnSp>
            <p:cxnSp>
              <p:nvCxnSpPr>
                <p:cNvPr id="673" name="Google Shape;673;p9"/>
                <p:cNvCxnSpPr/>
                <p:nvPr/>
              </p:nvCxnSpPr>
              <p:spPr>
                <a:xfrm flipH="1">
                  <a:off x="3440684" y="1273122"/>
                  <a:ext cx="120004" cy="325371"/>
                </a:xfrm>
                <a:prstGeom prst="straightConnector1">
                  <a:avLst/>
                </a:prstGeom>
                <a:noFill/>
                <a:ln w="9525" cap="flat" cmpd="sng">
                  <a:solidFill>
                    <a:schemeClr val="dk1"/>
                  </a:solidFill>
                  <a:prstDash val="dash"/>
                  <a:miter lim="800000"/>
                  <a:headEnd type="none" w="sm" len="sm"/>
                  <a:tailEnd type="none" w="sm" len="sm"/>
                </a:ln>
              </p:spPr>
            </p:cxnSp>
            <p:cxnSp>
              <p:nvCxnSpPr>
                <p:cNvPr id="674" name="Google Shape;674;p9"/>
                <p:cNvCxnSpPr/>
                <p:nvPr/>
              </p:nvCxnSpPr>
              <p:spPr>
                <a:xfrm>
                  <a:off x="4904481" y="2327561"/>
                  <a:ext cx="250" cy="328832"/>
                </a:xfrm>
                <a:prstGeom prst="straightConnector1">
                  <a:avLst/>
                </a:prstGeom>
                <a:noFill/>
                <a:ln w="9525" cap="flat" cmpd="sng">
                  <a:solidFill>
                    <a:schemeClr val="dk1"/>
                  </a:solidFill>
                  <a:prstDash val="dash"/>
                  <a:miter lim="800000"/>
                  <a:headEnd type="none" w="sm" len="sm"/>
                  <a:tailEnd type="none" w="sm" len="sm"/>
                </a:ln>
              </p:spPr>
            </p:cxnSp>
            <p:cxnSp>
              <p:nvCxnSpPr>
                <p:cNvPr id="675" name="Google Shape;675;p9"/>
                <p:cNvCxnSpPr/>
                <p:nvPr/>
              </p:nvCxnSpPr>
              <p:spPr>
                <a:xfrm flipH="1">
                  <a:off x="4532343" y="2656392"/>
                  <a:ext cx="372390" cy="222071"/>
                </a:xfrm>
                <a:prstGeom prst="straightConnector1">
                  <a:avLst/>
                </a:prstGeom>
                <a:noFill/>
                <a:ln w="9525" cap="flat" cmpd="sng">
                  <a:solidFill>
                    <a:schemeClr val="dk1"/>
                  </a:solidFill>
                  <a:prstDash val="dash"/>
                  <a:miter lim="800000"/>
                  <a:headEnd type="none" w="sm" len="sm"/>
                  <a:tailEnd type="none" w="sm" len="sm"/>
                </a:ln>
              </p:spPr>
            </p:cxnSp>
            <p:cxnSp>
              <p:nvCxnSpPr>
                <p:cNvPr id="676" name="Google Shape;676;p9"/>
                <p:cNvCxnSpPr/>
                <p:nvPr/>
              </p:nvCxnSpPr>
              <p:spPr>
                <a:xfrm flipH="1">
                  <a:off x="4139115" y="2878463"/>
                  <a:ext cx="393227" cy="140990"/>
                </a:xfrm>
                <a:prstGeom prst="straightConnector1">
                  <a:avLst/>
                </a:prstGeom>
                <a:noFill/>
                <a:ln w="9525" cap="flat" cmpd="sng">
                  <a:solidFill>
                    <a:schemeClr val="dk1"/>
                  </a:solidFill>
                  <a:prstDash val="dash"/>
                  <a:miter lim="800000"/>
                  <a:headEnd type="none" w="sm" len="sm"/>
                  <a:tailEnd type="none" w="sm" len="sm"/>
                </a:ln>
              </p:spPr>
            </p:cxnSp>
            <p:cxnSp>
              <p:nvCxnSpPr>
                <p:cNvPr id="677" name="Google Shape;677;p9"/>
                <p:cNvCxnSpPr/>
                <p:nvPr/>
              </p:nvCxnSpPr>
              <p:spPr>
                <a:xfrm rot="10800000">
                  <a:off x="3728695" y="2848740"/>
                  <a:ext cx="410422" cy="170713"/>
                </a:xfrm>
                <a:prstGeom prst="straightConnector1">
                  <a:avLst/>
                </a:prstGeom>
                <a:noFill/>
                <a:ln w="9525" cap="flat" cmpd="sng">
                  <a:solidFill>
                    <a:schemeClr val="dk1"/>
                  </a:solidFill>
                  <a:prstDash val="dash"/>
                  <a:miter lim="800000"/>
                  <a:headEnd type="none" w="sm" len="sm"/>
                  <a:tailEnd type="none" w="sm" len="sm"/>
                </a:ln>
              </p:spPr>
            </p:cxnSp>
            <p:cxnSp>
              <p:nvCxnSpPr>
                <p:cNvPr id="678" name="Google Shape;678;p9"/>
                <p:cNvCxnSpPr/>
                <p:nvPr/>
              </p:nvCxnSpPr>
              <p:spPr>
                <a:xfrm>
                  <a:off x="3560689" y="2656392"/>
                  <a:ext cx="168006" cy="197403"/>
                </a:xfrm>
                <a:prstGeom prst="straightConnector1">
                  <a:avLst/>
                </a:prstGeom>
                <a:noFill/>
                <a:ln w="9525" cap="flat" cmpd="sng">
                  <a:solidFill>
                    <a:schemeClr val="dk1"/>
                  </a:solidFill>
                  <a:prstDash val="dash"/>
                  <a:miter lim="800000"/>
                  <a:headEnd type="none" w="sm" len="sm"/>
                  <a:tailEnd type="none" w="sm" len="sm"/>
                </a:ln>
              </p:spPr>
            </p:cxnSp>
            <p:cxnSp>
              <p:nvCxnSpPr>
                <p:cNvPr id="679" name="Google Shape;679;p9"/>
                <p:cNvCxnSpPr/>
                <p:nvPr/>
              </p:nvCxnSpPr>
              <p:spPr>
                <a:xfrm flipH="1">
                  <a:off x="3560689" y="2366868"/>
                  <a:ext cx="145896" cy="289524"/>
                </a:xfrm>
                <a:prstGeom prst="straightConnector1">
                  <a:avLst/>
                </a:prstGeom>
                <a:noFill/>
                <a:ln w="9525" cap="flat" cmpd="sng">
                  <a:solidFill>
                    <a:schemeClr val="dk1"/>
                  </a:solidFill>
                  <a:prstDash val="dash"/>
                  <a:miter lim="800000"/>
                  <a:headEnd type="none" w="sm" len="sm"/>
                  <a:tailEnd type="none" w="sm" len="sm"/>
                </a:ln>
              </p:spPr>
            </p:cxnSp>
            <p:sp>
              <p:nvSpPr>
                <p:cNvPr id="680" name="Google Shape;680;p9"/>
                <p:cNvSpPr/>
                <p:nvPr/>
              </p:nvSpPr>
              <p:spPr>
                <a:xfrm>
                  <a:off x="4134824" y="2437874"/>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1" name="Google Shape;681;p9"/>
                <p:cNvSpPr/>
                <p:nvPr/>
              </p:nvSpPr>
              <p:spPr>
                <a:xfrm>
                  <a:off x="3840458" y="1620328"/>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2" name="Google Shape;682;p9"/>
                <p:cNvSpPr/>
                <p:nvPr/>
              </p:nvSpPr>
              <p:spPr>
                <a:xfrm>
                  <a:off x="4522060" y="1819513"/>
                  <a:ext cx="66985" cy="6698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sp>
          <p:nvSpPr>
            <p:cNvPr id="683" name="Google Shape;683;p9"/>
            <p:cNvSpPr txBox="1"/>
            <p:nvPr/>
          </p:nvSpPr>
          <p:spPr>
            <a:xfrm>
              <a:off x="3546573" y="3692310"/>
              <a:ext cx="451076" cy="414601"/>
            </a:xfrm>
            <a:prstGeom prst="rect">
              <a:avLst/>
            </a:prstGeom>
            <a:blipFill rotWithShape="1">
              <a:blip r:embed="rId6">
                <a:alphaModFix/>
              </a:blip>
              <a:stretch>
                <a:fillRect r="-810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cxnSp>
          <p:nvCxnSpPr>
            <p:cNvPr id="684" name="Google Shape;684;p9"/>
            <p:cNvCxnSpPr/>
            <p:nvPr/>
          </p:nvCxnSpPr>
          <p:spPr>
            <a:xfrm>
              <a:off x="2713084" y="3074082"/>
              <a:ext cx="790596" cy="713993"/>
            </a:xfrm>
            <a:prstGeom prst="straightConnector1">
              <a:avLst/>
            </a:prstGeom>
            <a:noFill/>
            <a:ln w="9525" cap="flat" cmpd="sng">
              <a:solidFill>
                <a:schemeClr val="accent1"/>
              </a:solidFill>
              <a:prstDash val="solid"/>
              <a:miter lim="800000"/>
              <a:headEnd type="none" w="sm" len="sm"/>
              <a:tailEnd type="none" w="sm" len="sm"/>
            </a:ln>
          </p:spPr>
        </p:cxnSp>
        <p:sp>
          <p:nvSpPr>
            <p:cNvPr id="685" name="Google Shape;685;p9"/>
            <p:cNvSpPr/>
            <p:nvPr/>
          </p:nvSpPr>
          <p:spPr>
            <a:xfrm>
              <a:off x="3717660" y="3030288"/>
              <a:ext cx="10839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rgbClr val="FF0000"/>
                  </a:solidFill>
                  <a:latin typeface="Arial"/>
                  <a:ea typeface="Arial"/>
                  <a:cs typeface="Arial"/>
                  <a:sym typeface="Arial"/>
                </a:rPr>
                <a:t>Fracture</a:t>
              </a:r>
              <a:endParaRPr/>
            </a:p>
            <a:p>
              <a:pPr marL="0" marR="0" lvl="0" indent="0" algn="l" rtl="0">
                <a:spcBef>
                  <a:spcPts val="0"/>
                </a:spcBef>
                <a:spcAft>
                  <a:spcPts val="0"/>
                </a:spcAft>
                <a:buNone/>
              </a:pPr>
              <a:r>
                <a:rPr lang="ja-JP" sz="1800">
                  <a:solidFill>
                    <a:srgbClr val="FF0000"/>
                  </a:solidFill>
                  <a:latin typeface="Arial"/>
                  <a:ea typeface="Arial"/>
                  <a:cs typeface="Arial"/>
                  <a:sym typeface="Arial"/>
                </a:rPr>
                <a:t>Surface</a:t>
              </a:r>
              <a:endParaRPr sz="1800">
                <a:solidFill>
                  <a:srgbClr val="FF0000"/>
                </a:solidFill>
                <a:latin typeface="Arial"/>
                <a:ea typeface="Arial"/>
                <a:cs typeface="Arial"/>
                <a:sym typeface="Arial"/>
              </a:endParaRPr>
            </a:p>
          </p:txBody>
        </p:sp>
        <p:cxnSp>
          <p:nvCxnSpPr>
            <p:cNvPr id="686" name="Google Shape;686;p9"/>
            <p:cNvCxnSpPr/>
            <p:nvPr/>
          </p:nvCxnSpPr>
          <p:spPr>
            <a:xfrm>
              <a:off x="3162246" y="2859464"/>
              <a:ext cx="556843" cy="417071"/>
            </a:xfrm>
            <a:prstGeom prst="straightConnector1">
              <a:avLst/>
            </a:prstGeom>
            <a:noFill/>
            <a:ln w="9525" cap="flat" cmpd="sng">
              <a:solidFill>
                <a:srgbClr val="FF0000"/>
              </a:solidFill>
              <a:prstDash val="solid"/>
              <a:miter lim="800000"/>
              <a:headEnd type="none" w="sm" len="sm"/>
              <a:tailEnd type="none" w="sm" len="sm"/>
            </a:ln>
          </p:spPr>
        </p:cxnSp>
        <p:cxnSp>
          <p:nvCxnSpPr>
            <p:cNvPr id="687" name="Google Shape;687;p9"/>
            <p:cNvCxnSpPr/>
            <p:nvPr/>
          </p:nvCxnSpPr>
          <p:spPr>
            <a:xfrm>
              <a:off x="2659252" y="2629193"/>
              <a:ext cx="199222" cy="217661"/>
            </a:xfrm>
            <a:prstGeom prst="straightConnector1">
              <a:avLst/>
            </a:prstGeom>
            <a:noFill/>
            <a:ln w="19050" cap="flat" cmpd="sng">
              <a:solidFill>
                <a:srgbClr val="FF0000"/>
              </a:solidFill>
              <a:prstDash val="solid"/>
              <a:miter lim="800000"/>
              <a:headEnd type="none" w="sm" len="sm"/>
              <a:tailEnd type="none" w="sm" len="sm"/>
            </a:ln>
          </p:spPr>
        </p:cxnSp>
        <p:cxnSp>
          <p:nvCxnSpPr>
            <p:cNvPr id="688" name="Google Shape;688;p9"/>
            <p:cNvCxnSpPr/>
            <p:nvPr/>
          </p:nvCxnSpPr>
          <p:spPr>
            <a:xfrm>
              <a:off x="2858474" y="2843393"/>
              <a:ext cx="529720" cy="18366"/>
            </a:xfrm>
            <a:prstGeom prst="straightConnector1">
              <a:avLst/>
            </a:prstGeom>
            <a:noFill/>
            <a:ln w="19050" cap="flat" cmpd="sng">
              <a:solidFill>
                <a:srgbClr val="FF0000"/>
              </a:solidFill>
              <a:prstDash val="solid"/>
              <a:miter lim="800000"/>
              <a:headEnd type="none" w="sm" len="sm"/>
              <a:tailEnd type="none" w="sm" len="sm"/>
            </a:ln>
          </p:spPr>
        </p:cxnSp>
      </p:grpSp>
      <p:sp>
        <p:nvSpPr>
          <p:cNvPr id="689" name="Google Shape;689;p9"/>
          <p:cNvSpPr/>
          <p:nvPr/>
        </p:nvSpPr>
        <p:spPr>
          <a:xfrm>
            <a:off x="4007095" y="4100029"/>
            <a:ext cx="5554598" cy="714683"/>
          </a:xfrm>
          <a:prstGeom prst="rect">
            <a:avLst/>
          </a:prstGeom>
          <a:blipFill rotWithShape="1">
            <a:blip r:embed="rId7">
              <a:alphaModFix/>
            </a:blip>
            <a:stretch>
              <a:fillRect t="-150847" b="-2280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800">
                <a:latin typeface="Arial"/>
                <a:ea typeface="Arial"/>
                <a:cs typeface="Arial"/>
                <a:sym typeface="Arial"/>
              </a:rPr>
              <a:t> </a:t>
            </a:r>
            <a:endParaRPr/>
          </a:p>
        </p:txBody>
      </p:sp>
      <p:sp>
        <p:nvSpPr>
          <p:cNvPr id="690" name="Google Shape;690;p9"/>
          <p:cNvSpPr txBox="1"/>
          <p:nvPr/>
        </p:nvSpPr>
        <p:spPr>
          <a:xfrm>
            <a:off x="3693614" y="3016788"/>
            <a:ext cx="7483476" cy="7078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4F81BD"/>
              </a:buClr>
              <a:buSzPts val="1600"/>
              <a:buFont typeface="Wingdings" pitchFamily="2" charset="2"/>
              <a:buChar char="Ø"/>
            </a:pPr>
            <a:r>
              <a:rPr lang="ja-JP" sz="2000">
                <a:solidFill>
                  <a:srgbClr val="000000"/>
                </a:solidFill>
                <a:latin typeface="Arial"/>
                <a:ea typeface="Arial"/>
                <a:cs typeface="Arial"/>
                <a:sym typeface="Arial"/>
              </a:rPr>
              <a:t>The removal of the line (surface) integral of B matrix on the fractured Voronoi boundary</a:t>
            </a:r>
            <a:endParaRPr sz="2000">
              <a:solidFill>
                <a:srgbClr val="000000"/>
              </a:solidFill>
              <a:latin typeface="Arial"/>
              <a:ea typeface="Arial"/>
              <a:cs typeface="Arial"/>
              <a:sym typeface="Arial"/>
            </a:endParaRPr>
          </a:p>
        </p:txBody>
      </p:sp>
      <p:sp>
        <p:nvSpPr>
          <p:cNvPr id="691" name="Google Shape;691;p9"/>
          <p:cNvSpPr txBox="1"/>
          <p:nvPr/>
        </p:nvSpPr>
        <p:spPr>
          <a:xfrm>
            <a:off x="592873" y="86761"/>
            <a:ext cx="10515600" cy="7946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ja-JP" sz="3600">
                <a:solidFill>
                  <a:schemeClr val="dk1"/>
                </a:solidFill>
                <a:ea typeface="Arial"/>
                <a:cs typeface="Arial"/>
                <a:sym typeface="Arial"/>
              </a:rPr>
              <a:t>Expression of Fracture</a:t>
            </a:r>
            <a:endParaRPr sz="3600" dirty="0">
              <a:solidFill>
                <a:schemeClr val="dk1"/>
              </a:solidFill>
              <a:ea typeface="Arial"/>
              <a:cs typeface="Arial"/>
              <a:sym typeface="Arial"/>
            </a:endParaRPr>
          </a:p>
        </p:txBody>
      </p:sp>
      <p:sp>
        <p:nvSpPr>
          <p:cNvPr id="692" name="Google Shape;69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418646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Conditions</a:t>
            </a:r>
            <a:endParaRPr kumimoji="1" lang="ja-JP" altLang="en-US" sz="3600"/>
          </a:p>
        </p:txBody>
      </p:sp>
      <p:pic>
        <p:nvPicPr>
          <p:cNvPr id="13" name="図 12">
            <a:extLst>
              <a:ext uri="{FF2B5EF4-FFF2-40B4-BE49-F238E27FC236}">
                <a16:creationId xmlns:a16="http://schemas.microsoft.com/office/drawing/2014/main" id="{1EE631CD-3298-574C-B5C0-D8E33B9EC790}"/>
              </a:ext>
            </a:extLst>
          </p:cNvPr>
          <p:cNvPicPr>
            <a:picLocks noChangeAspect="1"/>
          </p:cNvPicPr>
          <p:nvPr/>
        </p:nvPicPr>
        <p:blipFill rotWithShape="1">
          <a:blip r:embed="rId2">
            <a:extLst>
              <a:ext uri="{28A0092B-C50C-407E-A947-70E740481C1C}">
                <a14:useLocalDpi xmlns:a14="http://schemas.microsoft.com/office/drawing/2010/main" val="0"/>
              </a:ext>
            </a:extLst>
          </a:blip>
          <a:srcRect l="3865" t="9564" r="3925" b="9609"/>
          <a:stretch/>
        </p:blipFill>
        <p:spPr>
          <a:xfrm>
            <a:off x="551369" y="1457726"/>
            <a:ext cx="2509753" cy="1955850"/>
          </a:xfrm>
          <a:prstGeom prst="rect">
            <a:avLst/>
          </a:prstGeom>
        </p:spPr>
      </p:pic>
      <p:sp>
        <p:nvSpPr>
          <p:cNvPr id="14" name="テキスト ボックス 13">
            <a:extLst>
              <a:ext uri="{FF2B5EF4-FFF2-40B4-BE49-F238E27FC236}">
                <a16:creationId xmlns:a16="http://schemas.microsoft.com/office/drawing/2014/main" id="{9A56BC6D-DECD-2A4E-B341-256B3D5EA3A7}"/>
              </a:ext>
            </a:extLst>
          </p:cNvPr>
          <p:cNvSpPr txBox="1"/>
          <p:nvPr/>
        </p:nvSpPr>
        <p:spPr>
          <a:xfrm>
            <a:off x="527110" y="957768"/>
            <a:ext cx="3222971" cy="369332"/>
          </a:xfrm>
          <a:prstGeom prst="rect">
            <a:avLst/>
          </a:prstGeom>
          <a:solidFill>
            <a:schemeClr val="accent6">
              <a:lumMod val="40000"/>
              <a:lumOff val="60000"/>
            </a:schemeClr>
          </a:solidFill>
          <a:ln>
            <a:solidFill>
              <a:schemeClr val="accent6"/>
            </a:solidFill>
          </a:ln>
        </p:spPr>
        <p:txBody>
          <a:bodyPr wrap="square" rtlCol="0">
            <a:spAutoFit/>
          </a:bodyPr>
          <a:lstStyle/>
          <a:p>
            <a:pPr algn="ctr"/>
            <a:r>
              <a:rPr kumimoji="1" lang="en" altLang="ja-JP" dirty="0"/>
              <a:t>Small glacier model</a:t>
            </a:r>
            <a:endParaRPr kumimoji="1" lang="ja-JP" altLang="en-US"/>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92F577E4-96CA-EE4C-89A9-5E6D5AB854EC}"/>
                  </a:ext>
                </a:extLst>
              </p:cNvPr>
              <p:cNvSpPr txBox="1"/>
              <p:nvPr/>
            </p:nvSpPr>
            <p:spPr>
              <a:xfrm>
                <a:off x="262702" y="3536589"/>
                <a:ext cx="6032799" cy="1169551"/>
              </a:xfrm>
              <a:prstGeom prst="rect">
                <a:avLst/>
              </a:prstGeom>
              <a:noFill/>
            </p:spPr>
            <p:txBody>
              <a:bodyPr wrap="square" rtlCol="0">
                <a:spAutoFit/>
              </a:bodyPr>
              <a:lstStyle/>
              <a:p>
                <a:pPr marL="285750" indent="-285750" algn="just">
                  <a:buFont typeface="Arial" panose="020B0604020202020204" pitchFamily="34" charset="0"/>
                  <a:buChar char="•"/>
                </a:pPr>
                <a:r>
                  <a:rPr kumimoji="1" lang="en" altLang="ja-JP" sz="1400" dirty="0"/>
                  <a:t>Size: 1500</a:t>
                </a:r>
                <a:r>
                  <a:rPr kumimoji="1" lang="en-US" altLang="ja-JP" sz="1400" dirty="0"/>
                  <a:t>×400×100 [m]</a:t>
                </a:r>
              </a:p>
              <a:p>
                <a:pPr marL="285750" indent="-285750">
                  <a:buFont typeface="Arial" panose="020B0604020202020204" pitchFamily="34" charset="0"/>
                  <a:buChar char="•"/>
                </a:pPr>
                <a:r>
                  <a:rPr lang="en-US" altLang="ja-JP" sz="1400" dirty="0"/>
                  <a:t># of nodes 313,416 / # of elements 1,861,059</a:t>
                </a:r>
              </a:p>
              <a:p>
                <a:pPr marL="285750" indent="-285750">
                  <a:buFont typeface="Arial" panose="020B0604020202020204" pitchFamily="34" charset="0"/>
                  <a:buChar char="•"/>
                </a:pPr>
                <a:r>
                  <a:rPr lang="en-US" altLang="ja-JP" sz="1400" dirty="0"/>
                  <a:t>Average edge length 7.2 [m]</a:t>
                </a:r>
              </a:p>
              <a:p>
                <a:pPr marL="285750" indent="-285750">
                  <a:buFont typeface="Arial" panose="020B0604020202020204" pitchFamily="34" charset="0"/>
                  <a:buChar char="•"/>
                </a:pPr>
                <a14:m>
                  <m:oMath xmlns:m="http://schemas.openxmlformats.org/officeDocument/2006/math">
                    <m:r>
                      <a:rPr kumimoji="1" lang="en-US" altLang="ja-JP" sz="1400" i="1">
                        <a:latin typeface="Cambria Math" panose="02040503050406030204" pitchFamily="18" charset="0"/>
                      </a:rPr>
                      <m:t>𝑉</m:t>
                    </m:r>
                  </m:oMath>
                </a14:m>
                <a:r>
                  <a:rPr kumimoji="1" lang="en-US" altLang="ja-JP" sz="1400" dirty="0"/>
                  <a:t>=0.5 [m/step]</a:t>
                </a:r>
              </a:p>
              <a:p>
                <a:pPr marL="285750" indent="-285750">
                  <a:buFont typeface="Arial" panose="020B0604020202020204" pitchFamily="34" charset="0"/>
                  <a:buChar char="•"/>
                </a:pPr>
                <a:r>
                  <a:rPr kumimoji="1" lang="en-US" altLang="ja-JP" sz="1400" dirty="0"/>
                  <a:t>Surface energy: 30 [J/m</a:t>
                </a:r>
                <a:r>
                  <a:rPr kumimoji="1" lang="en-US" altLang="ja-JP" sz="1400" baseline="30000" dirty="0"/>
                  <a:t>2</a:t>
                </a:r>
                <a:r>
                  <a:rPr kumimoji="1" lang="en-US" altLang="ja-JP" sz="1400" dirty="0"/>
                  <a:t>]</a:t>
                </a:r>
              </a:p>
            </p:txBody>
          </p:sp>
        </mc:Choice>
        <mc:Fallback xmlns="">
          <p:sp>
            <p:nvSpPr>
              <p:cNvPr id="15" name="テキスト ボックス 14">
                <a:extLst>
                  <a:ext uri="{FF2B5EF4-FFF2-40B4-BE49-F238E27FC236}">
                    <a16:creationId xmlns:a16="http://schemas.microsoft.com/office/drawing/2014/main" id="{92F577E4-96CA-EE4C-89A9-5E6D5AB854EC}"/>
                  </a:ext>
                </a:extLst>
              </p:cNvPr>
              <p:cNvSpPr txBox="1">
                <a:spLocks noRot="1" noChangeAspect="1" noMove="1" noResize="1" noEditPoints="1" noAdjustHandles="1" noChangeArrowheads="1" noChangeShapeType="1" noTextEdit="1"/>
              </p:cNvSpPr>
              <p:nvPr/>
            </p:nvSpPr>
            <p:spPr>
              <a:xfrm>
                <a:off x="262702" y="3536589"/>
                <a:ext cx="6032799" cy="1169551"/>
              </a:xfrm>
              <a:prstGeom prst="rect">
                <a:avLst/>
              </a:prstGeom>
              <a:blipFill>
                <a:blip r:embed="rId3"/>
                <a:stretch>
                  <a:fillRect l="-210" b="-3191"/>
                </a:stretch>
              </a:blipFill>
            </p:spPr>
            <p:txBody>
              <a:bodyPr/>
              <a:lstStyle/>
              <a:p>
                <a:r>
                  <a:rPr lang="ja-JP" altLang="en-US">
                    <a:noFill/>
                  </a:rPr>
                  <a:t> </a:t>
                </a:r>
              </a:p>
            </p:txBody>
          </p:sp>
        </mc:Fallback>
      </mc:AlternateContent>
      <p:pic>
        <p:nvPicPr>
          <p:cNvPr id="16" name="図 15">
            <a:extLst>
              <a:ext uri="{FF2B5EF4-FFF2-40B4-BE49-F238E27FC236}">
                <a16:creationId xmlns:a16="http://schemas.microsoft.com/office/drawing/2014/main" id="{3C7A61D4-3E4A-364B-BC53-1551E03D948A}"/>
              </a:ext>
            </a:extLst>
          </p:cNvPr>
          <p:cNvPicPr>
            <a:picLocks noChangeAspect="1"/>
          </p:cNvPicPr>
          <p:nvPr/>
        </p:nvPicPr>
        <p:blipFill rotWithShape="1">
          <a:blip r:embed="rId4">
            <a:extLst>
              <a:ext uri="{28A0092B-C50C-407E-A947-70E740481C1C}">
                <a14:useLocalDpi xmlns:a14="http://schemas.microsoft.com/office/drawing/2010/main" val="0"/>
              </a:ext>
            </a:extLst>
          </a:blip>
          <a:srcRect l="13949" t="11138" r="66840" b="67786"/>
          <a:stretch/>
        </p:blipFill>
        <p:spPr>
          <a:xfrm>
            <a:off x="527110" y="1535048"/>
            <a:ext cx="622179" cy="606859"/>
          </a:xfrm>
          <a:prstGeom prst="rect">
            <a:avLst/>
          </a:prstGeom>
        </p:spPr>
      </p:pic>
      <p:grpSp>
        <p:nvGrpSpPr>
          <p:cNvPr id="17" name="グループ化 16">
            <a:extLst>
              <a:ext uri="{FF2B5EF4-FFF2-40B4-BE49-F238E27FC236}">
                <a16:creationId xmlns:a16="http://schemas.microsoft.com/office/drawing/2014/main" id="{9B046413-E4C9-BC46-B27C-EFAB18EF65F6}"/>
              </a:ext>
            </a:extLst>
          </p:cNvPr>
          <p:cNvGrpSpPr>
            <a:grpSpLocks noChangeAspect="1"/>
          </p:cNvGrpSpPr>
          <p:nvPr/>
        </p:nvGrpSpPr>
        <p:grpSpPr>
          <a:xfrm>
            <a:off x="2238887" y="2980010"/>
            <a:ext cx="1198794" cy="288306"/>
            <a:chOff x="16636276" y="17622720"/>
            <a:chExt cx="1650328" cy="396899"/>
          </a:xfrm>
        </p:grpSpPr>
        <p:grpSp>
          <p:nvGrpSpPr>
            <p:cNvPr id="18" name="グループ化 17">
              <a:extLst>
                <a:ext uri="{FF2B5EF4-FFF2-40B4-BE49-F238E27FC236}">
                  <a16:creationId xmlns:a16="http://schemas.microsoft.com/office/drawing/2014/main" id="{39EACF06-725F-CF42-9E78-8BFE1A7C93E4}"/>
                </a:ext>
              </a:extLst>
            </p:cNvPr>
            <p:cNvGrpSpPr/>
            <p:nvPr/>
          </p:nvGrpSpPr>
          <p:grpSpPr>
            <a:xfrm>
              <a:off x="16680707" y="17929619"/>
              <a:ext cx="1094400" cy="90000"/>
              <a:chOff x="16299025" y="17919365"/>
              <a:chExt cx="1094400" cy="72000"/>
            </a:xfrm>
          </p:grpSpPr>
          <p:sp>
            <p:nvSpPr>
              <p:cNvPr id="22" name="正方形/長方形 21">
                <a:extLst>
                  <a:ext uri="{FF2B5EF4-FFF2-40B4-BE49-F238E27FC236}">
                    <a16:creationId xmlns:a16="http://schemas.microsoft.com/office/drawing/2014/main" id="{1A7F79A9-7AF2-DD44-B1A6-573B310A5F32}"/>
                  </a:ext>
                </a:extLst>
              </p:cNvPr>
              <p:cNvSpPr/>
              <p:nvPr/>
            </p:nvSpPr>
            <p:spPr>
              <a:xfrm rot="5400000">
                <a:off x="16536625" y="17681765"/>
                <a:ext cx="72000" cy="54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6CBB034-7C13-604B-A954-BF6688EA0651}"/>
                  </a:ext>
                </a:extLst>
              </p:cNvPr>
              <p:cNvSpPr/>
              <p:nvPr/>
            </p:nvSpPr>
            <p:spPr>
              <a:xfrm rot="5400000">
                <a:off x="17083825" y="17681765"/>
                <a:ext cx="72000" cy="547200"/>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45DEFFB0-BEAE-844A-9174-17D5A5B21493}"/>
                </a:ext>
              </a:extLst>
            </p:cNvPr>
            <p:cNvSpPr txBox="1"/>
            <p:nvPr/>
          </p:nvSpPr>
          <p:spPr>
            <a:xfrm>
              <a:off x="16636276" y="17622720"/>
              <a:ext cx="139966" cy="381333"/>
            </a:xfrm>
            <a:prstGeom prst="rect">
              <a:avLst/>
            </a:prstGeom>
            <a:noFill/>
          </p:spPr>
          <p:txBody>
            <a:bodyPr wrap="square" rtlCol="0">
              <a:spAutoFit/>
            </a:bodyPr>
            <a:lstStyle/>
            <a:p>
              <a:pPr algn="ctr"/>
              <a:r>
                <a:rPr kumimoji="1" lang="en-US" altLang="ja-JP" sz="1200" dirty="0"/>
                <a:t>0</a:t>
              </a:r>
              <a:endParaRPr kumimoji="1" lang="ja-JP" altLang="en-US" sz="1200"/>
            </a:p>
          </p:txBody>
        </p:sp>
        <p:sp>
          <p:nvSpPr>
            <p:cNvPr id="20" name="テキスト ボックス 19">
              <a:extLst>
                <a:ext uri="{FF2B5EF4-FFF2-40B4-BE49-F238E27FC236}">
                  <a16:creationId xmlns:a16="http://schemas.microsoft.com/office/drawing/2014/main" id="{EB67FBC7-CDB9-5645-A642-B92456E9FD10}"/>
                </a:ext>
              </a:extLst>
            </p:cNvPr>
            <p:cNvSpPr txBox="1"/>
            <p:nvPr/>
          </p:nvSpPr>
          <p:spPr>
            <a:xfrm>
              <a:off x="16902104" y="17622720"/>
              <a:ext cx="787530" cy="381333"/>
            </a:xfrm>
            <a:prstGeom prst="rect">
              <a:avLst/>
            </a:prstGeom>
            <a:noFill/>
          </p:spPr>
          <p:txBody>
            <a:bodyPr wrap="square" rtlCol="0">
              <a:spAutoFit/>
            </a:bodyPr>
            <a:lstStyle/>
            <a:p>
              <a:pPr algn="ctr"/>
              <a:r>
                <a:rPr kumimoji="1" lang="en-US" altLang="ja-JP" sz="1200" dirty="0"/>
                <a:t>200m</a:t>
              </a:r>
              <a:endParaRPr kumimoji="1" lang="ja-JP" altLang="en-US" sz="1200"/>
            </a:p>
          </p:txBody>
        </p:sp>
        <p:sp>
          <p:nvSpPr>
            <p:cNvPr id="21" name="テキスト ボックス 20">
              <a:extLst>
                <a:ext uri="{FF2B5EF4-FFF2-40B4-BE49-F238E27FC236}">
                  <a16:creationId xmlns:a16="http://schemas.microsoft.com/office/drawing/2014/main" id="{70142CE6-301B-C145-9D46-1865957AA7A5}"/>
                </a:ext>
              </a:extLst>
            </p:cNvPr>
            <p:cNvSpPr txBox="1"/>
            <p:nvPr/>
          </p:nvSpPr>
          <p:spPr>
            <a:xfrm>
              <a:off x="17499074" y="17635107"/>
              <a:ext cx="787530" cy="381333"/>
            </a:xfrm>
            <a:prstGeom prst="rect">
              <a:avLst/>
            </a:prstGeom>
            <a:noFill/>
          </p:spPr>
          <p:txBody>
            <a:bodyPr wrap="square" rtlCol="0">
              <a:spAutoFit/>
            </a:bodyPr>
            <a:lstStyle/>
            <a:p>
              <a:pPr algn="ctr"/>
              <a:r>
                <a:rPr kumimoji="1" lang="en-US" altLang="ja-JP" sz="1200" dirty="0"/>
                <a:t>400m</a:t>
              </a:r>
              <a:endParaRPr kumimoji="1" lang="ja-JP" altLang="en-US" sz="1200"/>
            </a:p>
          </p:txBody>
        </p:sp>
      </p:grpSp>
      <p:graphicFrame>
        <p:nvGraphicFramePr>
          <p:cNvPr id="24" name="表 23">
            <a:extLst>
              <a:ext uri="{FF2B5EF4-FFF2-40B4-BE49-F238E27FC236}">
                <a16:creationId xmlns:a16="http://schemas.microsoft.com/office/drawing/2014/main" id="{C62CD745-07AB-5041-B4FD-829D8F15E202}"/>
              </a:ext>
            </a:extLst>
          </p:cNvPr>
          <p:cNvGraphicFramePr>
            <a:graphicFrameLocks noGrp="1"/>
          </p:cNvGraphicFramePr>
          <p:nvPr>
            <p:extLst>
              <p:ext uri="{D42A27DB-BD31-4B8C-83A1-F6EECF244321}">
                <p14:modId xmlns:p14="http://schemas.microsoft.com/office/powerpoint/2010/main" val="69487537"/>
              </p:ext>
            </p:extLst>
          </p:nvPr>
        </p:nvGraphicFramePr>
        <p:xfrm>
          <a:off x="4252391" y="1210397"/>
          <a:ext cx="3377075" cy="1854200"/>
        </p:xfrm>
        <a:graphic>
          <a:graphicData uri="http://schemas.openxmlformats.org/drawingml/2006/table">
            <a:tbl>
              <a:tblPr firstRow="1" bandRow="1">
                <a:tableStyleId>{5940675A-B579-460E-94D1-54222C63F5DA}</a:tableStyleId>
              </a:tblPr>
              <a:tblGrid>
                <a:gridCol w="1746228">
                  <a:extLst>
                    <a:ext uri="{9D8B030D-6E8A-4147-A177-3AD203B41FA5}">
                      <a16:colId xmlns:a16="http://schemas.microsoft.com/office/drawing/2014/main" val="3783765805"/>
                    </a:ext>
                  </a:extLst>
                </a:gridCol>
                <a:gridCol w="1630847">
                  <a:extLst>
                    <a:ext uri="{9D8B030D-6E8A-4147-A177-3AD203B41FA5}">
                      <a16:colId xmlns:a16="http://schemas.microsoft.com/office/drawing/2014/main" val="1850024331"/>
                    </a:ext>
                  </a:extLst>
                </a:gridCol>
              </a:tblGrid>
              <a:tr h="370840">
                <a:tc gridSpan="2">
                  <a:txBody>
                    <a:bodyPr/>
                    <a:lstStyle/>
                    <a:p>
                      <a:pPr algn="ctr"/>
                      <a:r>
                        <a:rPr kumimoji="1" lang="en-US" altLang="ja-JP" sz="1400" dirty="0"/>
                        <a:t>Parameters</a:t>
                      </a:r>
                      <a:endParaRPr kumimoji="1" lang="ja-JP" altLang="en-US"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sz="16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0935346"/>
                  </a:ext>
                </a:extLst>
              </a:tr>
              <a:tr h="370840">
                <a:tc>
                  <a:txBody>
                    <a:bodyPr/>
                    <a:lstStyle/>
                    <a:p>
                      <a:r>
                        <a:rPr kumimoji="1" lang="en-US" altLang="ja-JP" sz="1400" dirty="0"/>
                        <a:t>Young’s modulus</a:t>
                      </a:r>
                      <a:endParaRPr kumimoji="1" lang="ja-JP" altLang="en-US" sz="1400"/>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kumimoji="1" lang="en-US" altLang="ja-JP" sz="1400" dirty="0"/>
                        <a:t>9 [</a:t>
                      </a:r>
                      <a:r>
                        <a:rPr kumimoji="1" lang="en-US" altLang="ja-JP" sz="1400" dirty="0" err="1"/>
                        <a:t>GPa</a:t>
                      </a:r>
                      <a:r>
                        <a:rPr kumimoji="1" lang="en-US" altLang="ja-JP" sz="1400" dirty="0"/>
                        <a:t>]</a:t>
                      </a:r>
                      <a:endParaRPr kumimoji="1" lang="ja-JP" altLang="en-US" sz="1400"/>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8654522"/>
                  </a:ext>
                </a:extLst>
              </a:tr>
              <a:tr h="370840">
                <a:tc>
                  <a:txBody>
                    <a:bodyPr/>
                    <a:lstStyle/>
                    <a:p>
                      <a:r>
                        <a:rPr kumimoji="1" lang="en-US" altLang="ja-JP" sz="1400" dirty="0"/>
                        <a:t>Poisson’s ratio</a:t>
                      </a:r>
                      <a:endParaRPr kumimoji="1" lang="ja-JP" altLang="en-US" sz="140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en-US" altLang="ja-JP" sz="1400" dirty="0"/>
                        <a:t>0.3</a:t>
                      </a:r>
                      <a:endParaRPr kumimoji="1" lang="ja-JP" altLang="en-US" sz="140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8009207"/>
                  </a:ext>
                </a:extLst>
              </a:tr>
              <a:tr h="370840">
                <a:tc>
                  <a:txBody>
                    <a:bodyPr/>
                    <a:lstStyle/>
                    <a:p>
                      <a:r>
                        <a:rPr kumimoji="1" lang="en-US" altLang="ja-JP" sz="1400" dirty="0"/>
                        <a:t>mass density</a:t>
                      </a:r>
                      <a:endParaRPr kumimoji="1" lang="ja-JP" altLang="en-US" sz="140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en-US" altLang="ja-JP" sz="1400" dirty="0"/>
                        <a:t>910 [kg/m</a:t>
                      </a:r>
                      <a:r>
                        <a:rPr kumimoji="1" lang="en-US" altLang="ja-JP" sz="1400" baseline="30000" dirty="0"/>
                        <a:t>3</a:t>
                      </a:r>
                      <a:r>
                        <a:rPr kumimoji="1" lang="en-US" altLang="ja-JP" sz="1400" baseline="0" dirty="0"/>
                        <a:t>]</a:t>
                      </a:r>
                      <a:endParaRPr kumimoji="1" lang="ja-JP" altLang="en-US" sz="1400" baseline="3000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1349101"/>
                  </a:ext>
                </a:extLst>
              </a:tr>
              <a:tr h="370840">
                <a:tc>
                  <a:txBody>
                    <a:bodyPr/>
                    <a:lstStyle/>
                    <a:p>
                      <a:r>
                        <a:rPr kumimoji="1" lang="en-US" altLang="ja-JP" sz="1400" dirty="0"/>
                        <a:t>time step</a:t>
                      </a:r>
                      <a:endParaRPr kumimoji="1" lang="ja-JP" altLang="en-US" sz="1400"/>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400" dirty="0"/>
                        <a:t>2.0×10</a:t>
                      </a:r>
                      <a:r>
                        <a:rPr kumimoji="1" lang="en-US" altLang="ja-JP" sz="1400" baseline="30000" dirty="0"/>
                        <a:t>-4</a:t>
                      </a:r>
                      <a:r>
                        <a:rPr kumimoji="1" lang="en-US" altLang="ja-JP" sz="1400" baseline="0" dirty="0"/>
                        <a:t> [sec]</a:t>
                      </a:r>
                      <a:endParaRPr kumimoji="1" lang="ja-JP" altLang="en-US" sz="1400" baseline="30000"/>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4259944"/>
                  </a:ext>
                </a:extLst>
              </a:tr>
            </a:tbl>
          </a:graphicData>
        </a:graphic>
      </p:graphicFrame>
      <p:sp>
        <p:nvSpPr>
          <p:cNvPr id="25" name="テキスト ボックス 24">
            <a:extLst>
              <a:ext uri="{FF2B5EF4-FFF2-40B4-BE49-F238E27FC236}">
                <a16:creationId xmlns:a16="http://schemas.microsoft.com/office/drawing/2014/main" id="{3B76B6E9-8A85-6343-BFBC-4CD78E9A0BA6}"/>
              </a:ext>
            </a:extLst>
          </p:cNvPr>
          <p:cNvSpPr txBox="1"/>
          <p:nvPr/>
        </p:nvSpPr>
        <p:spPr>
          <a:xfrm>
            <a:off x="8106536" y="959224"/>
            <a:ext cx="3177029" cy="369332"/>
          </a:xfrm>
          <a:prstGeom prst="rect">
            <a:avLst/>
          </a:prstGeom>
          <a:solidFill>
            <a:schemeClr val="accent6">
              <a:lumMod val="40000"/>
              <a:lumOff val="60000"/>
            </a:schemeClr>
          </a:solidFill>
          <a:ln>
            <a:solidFill>
              <a:schemeClr val="accent6"/>
            </a:solidFill>
          </a:ln>
        </p:spPr>
        <p:txBody>
          <a:bodyPr wrap="square" rtlCol="0">
            <a:spAutoFit/>
          </a:bodyPr>
          <a:lstStyle/>
          <a:p>
            <a:pPr algn="ctr"/>
            <a:r>
              <a:rPr kumimoji="1" lang="en-US" altLang="ja-JP" dirty="0"/>
              <a:t>Large glacier model</a:t>
            </a:r>
            <a:endParaRPr kumimoji="1" lang="ja-JP" altLang="en-US"/>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B734343E-FA9E-384C-B3D0-52F94E588133}"/>
                  </a:ext>
                </a:extLst>
              </p:cNvPr>
              <p:cNvSpPr txBox="1"/>
              <p:nvPr/>
            </p:nvSpPr>
            <p:spPr>
              <a:xfrm>
                <a:off x="7969214" y="3530244"/>
                <a:ext cx="4353591" cy="1169551"/>
              </a:xfrm>
              <a:prstGeom prst="rect">
                <a:avLst/>
              </a:prstGeom>
              <a:noFill/>
            </p:spPr>
            <p:txBody>
              <a:bodyPr wrap="square" rtlCol="0">
                <a:spAutoFit/>
              </a:bodyPr>
              <a:lstStyle/>
              <a:p>
                <a:pPr marL="285750" indent="-285750" algn="just">
                  <a:buFont typeface="Arial" panose="020B0604020202020204" pitchFamily="34" charset="0"/>
                  <a:buChar char="•"/>
                </a:pPr>
                <a:r>
                  <a:rPr kumimoji="1" lang="en-US" altLang="ja-JP" sz="1400" dirty="0"/>
                  <a:t>Size: 10000×3000 ×300 [m]</a:t>
                </a:r>
              </a:p>
              <a:p>
                <a:pPr marL="285750" indent="-285750">
                  <a:buFont typeface="Arial" panose="020B0604020202020204" pitchFamily="34" charset="0"/>
                  <a:buChar char="•"/>
                </a:pPr>
                <a:r>
                  <a:rPr lang="en-US" altLang="ja-JP" sz="1400" dirty="0"/>
                  <a:t># of nodes 1,144,120 / # of elements 6,808,117</a:t>
                </a:r>
              </a:p>
              <a:p>
                <a:pPr marL="285750" indent="-285750">
                  <a:buFont typeface="Arial" panose="020B0604020202020204" pitchFamily="34" charset="0"/>
                  <a:buChar char="•"/>
                </a:pPr>
                <a:r>
                  <a:rPr lang="en-US" altLang="ja-JP" sz="1400" dirty="0"/>
                  <a:t>Average edge length 25 [m]</a:t>
                </a:r>
              </a:p>
              <a:p>
                <a:pPr marL="285750" indent="-285750">
                  <a:buFont typeface="Arial" panose="020B0604020202020204" pitchFamily="34" charset="0"/>
                  <a:buChar char="•"/>
                </a:pPr>
                <a14:m>
                  <m:oMath xmlns:m="http://schemas.openxmlformats.org/officeDocument/2006/math">
                    <m:r>
                      <a:rPr kumimoji="1" lang="en-US" altLang="ja-JP" sz="1400" i="1">
                        <a:latin typeface="Cambria Math" panose="02040503050406030204" pitchFamily="18" charset="0"/>
                      </a:rPr>
                      <m:t>𝑉</m:t>
                    </m:r>
                  </m:oMath>
                </a14:m>
                <a:r>
                  <a:rPr kumimoji="1" lang="en-US" altLang="ja-JP" sz="1400" dirty="0"/>
                  <a:t>=1.0 [m/step]</a:t>
                </a:r>
              </a:p>
              <a:p>
                <a:pPr marL="285750" indent="-285750">
                  <a:buFont typeface="Arial" panose="020B0604020202020204" pitchFamily="34" charset="0"/>
                  <a:buChar char="•"/>
                </a:pPr>
                <a:r>
                  <a:rPr kumimoji="1" lang="en-US" altLang="ja-JP" sz="1400" dirty="0"/>
                  <a:t>Surface energy: 300 [J/m</a:t>
                </a:r>
                <a:r>
                  <a:rPr kumimoji="1" lang="en-US" altLang="ja-JP" sz="1400" baseline="30000" dirty="0"/>
                  <a:t>2</a:t>
                </a:r>
                <a:r>
                  <a:rPr kumimoji="1" lang="en-US" altLang="ja-JP" sz="1400" dirty="0"/>
                  <a:t>]</a:t>
                </a:r>
              </a:p>
            </p:txBody>
          </p:sp>
        </mc:Choice>
        <mc:Fallback xmlns="">
          <p:sp>
            <p:nvSpPr>
              <p:cNvPr id="26" name="テキスト ボックス 25">
                <a:extLst>
                  <a:ext uri="{FF2B5EF4-FFF2-40B4-BE49-F238E27FC236}">
                    <a16:creationId xmlns:a16="http://schemas.microsoft.com/office/drawing/2014/main" id="{B734343E-FA9E-384C-B3D0-52F94E588133}"/>
                  </a:ext>
                </a:extLst>
              </p:cNvPr>
              <p:cNvSpPr txBox="1">
                <a:spLocks noRot="1" noChangeAspect="1" noMove="1" noResize="1" noEditPoints="1" noAdjustHandles="1" noChangeArrowheads="1" noChangeShapeType="1" noTextEdit="1"/>
              </p:cNvSpPr>
              <p:nvPr/>
            </p:nvSpPr>
            <p:spPr>
              <a:xfrm>
                <a:off x="7969214" y="3530244"/>
                <a:ext cx="4353591" cy="1169551"/>
              </a:xfrm>
              <a:prstGeom prst="rect">
                <a:avLst/>
              </a:prstGeom>
              <a:blipFill>
                <a:blip r:embed="rId5"/>
                <a:stretch>
                  <a:fillRect t="-1075" b="-4301"/>
                </a:stretch>
              </a:blipFill>
            </p:spPr>
            <p:txBody>
              <a:bodyPr/>
              <a:lstStyle/>
              <a:p>
                <a:r>
                  <a:rPr lang="ja-JP" altLang="en-US">
                    <a:noFill/>
                  </a:rPr>
                  <a:t> </a:t>
                </a:r>
              </a:p>
            </p:txBody>
          </p:sp>
        </mc:Fallback>
      </mc:AlternateContent>
      <p:pic>
        <p:nvPicPr>
          <p:cNvPr id="27" name="図 26">
            <a:extLst>
              <a:ext uri="{FF2B5EF4-FFF2-40B4-BE49-F238E27FC236}">
                <a16:creationId xmlns:a16="http://schemas.microsoft.com/office/drawing/2014/main" id="{8AABFD09-06B0-924D-B4B7-4687797F6DD8}"/>
              </a:ext>
            </a:extLst>
          </p:cNvPr>
          <p:cNvPicPr>
            <a:picLocks noChangeAspect="1"/>
          </p:cNvPicPr>
          <p:nvPr/>
        </p:nvPicPr>
        <p:blipFill rotWithShape="1">
          <a:blip r:embed="rId6">
            <a:extLst>
              <a:ext uri="{28A0092B-C50C-407E-A947-70E740481C1C}">
                <a14:useLocalDpi xmlns:a14="http://schemas.microsoft.com/office/drawing/2010/main" val="0"/>
              </a:ext>
            </a:extLst>
          </a:blip>
          <a:srcRect l="3241" t="12677" r="4095" b="12178"/>
          <a:stretch/>
        </p:blipFill>
        <p:spPr>
          <a:xfrm>
            <a:off x="8414607" y="1365711"/>
            <a:ext cx="2729067" cy="1967610"/>
          </a:xfrm>
          <a:prstGeom prst="rect">
            <a:avLst/>
          </a:prstGeom>
        </p:spPr>
      </p:pic>
      <p:pic>
        <p:nvPicPr>
          <p:cNvPr id="28" name="図 27">
            <a:extLst>
              <a:ext uri="{FF2B5EF4-FFF2-40B4-BE49-F238E27FC236}">
                <a16:creationId xmlns:a16="http://schemas.microsoft.com/office/drawing/2014/main" id="{9E3DE79E-44AE-8E42-8514-C58C437D575D}"/>
              </a:ext>
            </a:extLst>
          </p:cNvPr>
          <p:cNvPicPr>
            <a:picLocks noChangeAspect="1"/>
          </p:cNvPicPr>
          <p:nvPr/>
        </p:nvPicPr>
        <p:blipFill rotWithShape="1">
          <a:blip r:embed="rId4">
            <a:extLst>
              <a:ext uri="{28A0092B-C50C-407E-A947-70E740481C1C}">
                <a14:useLocalDpi xmlns:a14="http://schemas.microsoft.com/office/drawing/2010/main" val="0"/>
              </a:ext>
            </a:extLst>
          </a:blip>
          <a:srcRect l="13949" t="11138" r="66840" b="67786"/>
          <a:stretch/>
        </p:blipFill>
        <p:spPr>
          <a:xfrm>
            <a:off x="8034553" y="1474283"/>
            <a:ext cx="757823" cy="739163"/>
          </a:xfrm>
          <a:prstGeom prst="rect">
            <a:avLst/>
          </a:prstGeom>
        </p:spPr>
      </p:pic>
      <p:grpSp>
        <p:nvGrpSpPr>
          <p:cNvPr id="29" name="グループ化 28">
            <a:extLst>
              <a:ext uri="{FF2B5EF4-FFF2-40B4-BE49-F238E27FC236}">
                <a16:creationId xmlns:a16="http://schemas.microsoft.com/office/drawing/2014/main" id="{9CE5F607-1BE4-C044-BCD6-1E3523B5F599}"/>
              </a:ext>
            </a:extLst>
          </p:cNvPr>
          <p:cNvGrpSpPr/>
          <p:nvPr/>
        </p:nvGrpSpPr>
        <p:grpSpPr>
          <a:xfrm>
            <a:off x="10326440" y="2960288"/>
            <a:ext cx="1010173" cy="278293"/>
            <a:chOff x="16636276" y="17620807"/>
            <a:chExt cx="1560987" cy="411558"/>
          </a:xfrm>
        </p:grpSpPr>
        <p:grpSp>
          <p:nvGrpSpPr>
            <p:cNvPr id="30" name="グループ化 29">
              <a:extLst>
                <a:ext uri="{FF2B5EF4-FFF2-40B4-BE49-F238E27FC236}">
                  <a16:creationId xmlns:a16="http://schemas.microsoft.com/office/drawing/2014/main" id="{4E89A58B-6536-2649-85B2-CAE2412FA2FE}"/>
                </a:ext>
              </a:extLst>
            </p:cNvPr>
            <p:cNvGrpSpPr/>
            <p:nvPr/>
          </p:nvGrpSpPr>
          <p:grpSpPr>
            <a:xfrm>
              <a:off x="16687907" y="17929743"/>
              <a:ext cx="1071933" cy="90403"/>
              <a:chOff x="16306225" y="17919365"/>
              <a:chExt cx="1071933" cy="72322"/>
            </a:xfrm>
          </p:grpSpPr>
          <p:sp>
            <p:nvSpPr>
              <p:cNvPr id="34" name="正方形/長方形 33">
                <a:extLst>
                  <a:ext uri="{FF2B5EF4-FFF2-40B4-BE49-F238E27FC236}">
                    <a16:creationId xmlns:a16="http://schemas.microsoft.com/office/drawing/2014/main" id="{653DA2BD-827B-274D-AE02-AB94D6617ED3}"/>
                  </a:ext>
                </a:extLst>
              </p:cNvPr>
              <p:cNvSpPr/>
              <p:nvPr/>
            </p:nvSpPr>
            <p:spPr>
              <a:xfrm rot="5400000">
                <a:off x="16540225" y="17685365"/>
                <a:ext cx="72000" cy="54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424B290F-AEF1-9741-A372-A433E427B863}"/>
                  </a:ext>
                </a:extLst>
              </p:cNvPr>
              <p:cNvSpPr/>
              <p:nvPr/>
            </p:nvSpPr>
            <p:spPr>
              <a:xfrm rot="5400000">
                <a:off x="17072158" y="17685687"/>
                <a:ext cx="72000" cy="540000"/>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1" name="テキスト ボックス 30">
              <a:extLst>
                <a:ext uri="{FF2B5EF4-FFF2-40B4-BE49-F238E27FC236}">
                  <a16:creationId xmlns:a16="http://schemas.microsoft.com/office/drawing/2014/main" id="{9741C335-6DD3-6845-BD1B-1D461802F6B0}"/>
                </a:ext>
              </a:extLst>
            </p:cNvPr>
            <p:cNvSpPr txBox="1"/>
            <p:nvPr/>
          </p:nvSpPr>
          <p:spPr>
            <a:xfrm>
              <a:off x="16636276" y="17622721"/>
              <a:ext cx="139966" cy="409644"/>
            </a:xfrm>
            <a:prstGeom prst="rect">
              <a:avLst/>
            </a:prstGeom>
            <a:noFill/>
          </p:spPr>
          <p:txBody>
            <a:bodyPr wrap="square" rtlCol="0">
              <a:spAutoFit/>
            </a:bodyPr>
            <a:lstStyle/>
            <a:p>
              <a:pPr algn="ctr"/>
              <a:r>
                <a:rPr kumimoji="1" lang="en-US" altLang="ja-JP" sz="1200" dirty="0"/>
                <a:t>0</a:t>
              </a:r>
              <a:endParaRPr kumimoji="1" lang="ja-JP" altLang="en-US" sz="1200"/>
            </a:p>
          </p:txBody>
        </p:sp>
        <p:sp>
          <p:nvSpPr>
            <p:cNvPr id="32" name="テキスト ボックス 31">
              <a:extLst>
                <a:ext uri="{FF2B5EF4-FFF2-40B4-BE49-F238E27FC236}">
                  <a16:creationId xmlns:a16="http://schemas.microsoft.com/office/drawing/2014/main" id="{3F576B52-2693-B541-BDD8-B8FA6BC8A6BC}"/>
                </a:ext>
              </a:extLst>
            </p:cNvPr>
            <p:cNvSpPr txBox="1"/>
            <p:nvPr/>
          </p:nvSpPr>
          <p:spPr>
            <a:xfrm>
              <a:off x="16828081" y="17622721"/>
              <a:ext cx="873904" cy="409644"/>
            </a:xfrm>
            <a:prstGeom prst="rect">
              <a:avLst/>
            </a:prstGeom>
            <a:noFill/>
          </p:spPr>
          <p:txBody>
            <a:bodyPr wrap="square" rtlCol="0">
              <a:spAutoFit/>
            </a:bodyPr>
            <a:lstStyle/>
            <a:p>
              <a:pPr algn="ctr"/>
              <a:r>
                <a:rPr kumimoji="1" lang="en-US" altLang="ja-JP" sz="1200" dirty="0"/>
                <a:t>1km</a:t>
              </a:r>
              <a:endParaRPr kumimoji="1" lang="ja-JP" altLang="en-US" sz="1200"/>
            </a:p>
          </p:txBody>
        </p:sp>
        <p:sp>
          <p:nvSpPr>
            <p:cNvPr id="33" name="テキスト ボックス 32">
              <a:extLst>
                <a:ext uri="{FF2B5EF4-FFF2-40B4-BE49-F238E27FC236}">
                  <a16:creationId xmlns:a16="http://schemas.microsoft.com/office/drawing/2014/main" id="{F05E3860-0AE9-474D-A750-BCA7A7B9897A}"/>
                </a:ext>
              </a:extLst>
            </p:cNvPr>
            <p:cNvSpPr txBox="1"/>
            <p:nvPr/>
          </p:nvSpPr>
          <p:spPr>
            <a:xfrm>
              <a:off x="17362946" y="17620807"/>
              <a:ext cx="834317" cy="409644"/>
            </a:xfrm>
            <a:prstGeom prst="rect">
              <a:avLst/>
            </a:prstGeom>
            <a:noFill/>
          </p:spPr>
          <p:txBody>
            <a:bodyPr wrap="square" rtlCol="0">
              <a:spAutoFit/>
            </a:bodyPr>
            <a:lstStyle/>
            <a:p>
              <a:pPr algn="ctr"/>
              <a:r>
                <a:rPr kumimoji="1" lang="en-US" altLang="ja-JP" sz="1200" dirty="0"/>
                <a:t>2km</a:t>
              </a:r>
              <a:endParaRPr kumimoji="1" lang="ja-JP" altLang="en-US" sz="1200"/>
            </a:p>
          </p:txBody>
        </p:sp>
      </p:grpSp>
      <p:sp>
        <p:nvSpPr>
          <p:cNvPr id="36" name="正方形/長方形 35">
            <a:extLst>
              <a:ext uri="{FF2B5EF4-FFF2-40B4-BE49-F238E27FC236}">
                <a16:creationId xmlns:a16="http://schemas.microsoft.com/office/drawing/2014/main" id="{55235991-C0CA-9D42-9D09-508096DC6094}"/>
              </a:ext>
            </a:extLst>
          </p:cNvPr>
          <p:cNvSpPr/>
          <p:nvPr/>
        </p:nvSpPr>
        <p:spPr>
          <a:xfrm>
            <a:off x="273309" y="4971332"/>
            <a:ext cx="3451586" cy="738664"/>
          </a:xfrm>
          <a:prstGeom prst="rect">
            <a:avLst/>
          </a:prstGeom>
        </p:spPr>
        <p:txBody>
          <a:bodyPr wrap="none">
            <a:spAutoFit/>
          </a:bodyPr>
          <a:lstStyle/>
          <a:p>
            <a:r>
              <a:rPr lang="en-US" altLang="ja-JP" sz="1400" dirty="0"/>
              <a:t>cf. </a:t>
            </a:r>
            <a:r>
              <a:rPr lang="en-US" altLang="ja-JP" sz="1400" dirty="0" err="1"/>
              <a:t>Lugge</a:t>
            </a:r>
            <a:r>
              <a:rPr lang="en-US" altLang="ja-JP" sz="1400" dirty="0"/>
              <a:t> glaciers, Bhutanese Himalaya</a:t>
            </a:r>
          </a:p>
          <a:p>
            <a:pPr marL="285750" indent="-285750">
              <a:buFont typeface="Arial" panose="020B0604020202020204" pitchFamily="34" charset="0"/>
              <a:buChar char="•"/>
            </a:pPr>
            <a:r>
              <a:rPr lang="en-US" altLang="ja-JP" sz="1400" dirty="0"/>
              <a:t>About 3.5km×400m×100m</a:t>
            </a:r>
          </a:p>
          <a:p>
            <a:pPr marL="285750" indent="-285750">
              <a:buFont typeface="Arial" panose="020B0604020202020204" pitchFamily="34" charset="0"/>
              <a:buChar char="•"/>
            </a:pPr>
            <a:r>
              <a:rPr lang="en-US" altLang="ja-JP" sz="1400" dirty="0"/>
              <a:t>Flow velocity: 50m/year</a:t>
            </a:r>
          </a:p>
        </p:txBody>
      </p:sp>
      <p:sp>
        <p:nvSpPr>
          <p:cNvPr id="37" name="正方形/長方形 36">
            <a:extLst>
              <a:ext uri="{FF2B5EF4-FFF2-40B4-BE49-F238E27FC236}">
                <a16:creationId xmlns:a16="http://schemas.microsoft.com/office/drawing/2014/main" id="{D1DB5FD3-EB90-0E4E-9E97-A71DECADE1C7}"/>
              </a:ext>
            </a:extLst>
          </p:cNvPr>
          <p:cNvSpPr/>
          <p:nvPr/>
        </p:nvSpPr>
        <p:spPr>
          <a:xfrm>
            <a:off x="124780" y="5711228"/>
            <a:ext cx="5531741" cy="938719"/>
          </a:xfrm>
          <a:prstGeom prst="rect">
            <a:avLst/>
          </a:prstGeom>
        </p:spPr>
        <p:txBody>
          <a:bodyPr wrap="square">
            <a:spAutoFit/>
          </a:bodyPr>
          <a:lstStyle/>
          <a:p>
            <a:r>
              <a:rPr lang="en" altLang="ja-JP" sz="1100" b="1" i="0" dirty="0">
                <a:solidFill>
                  <a:srgbClr val="222222"/>
                </a:solidFill>
                <a:effectLst/>
                <a:latin typeface="Arial" panose="020B0604020202020204" pitchFamily="34" charset="0"/>
              </a:rPr>
              <a:t>Sato Y, Fujita K, Inoue H, Sakai A and Karma</a:t>
            </a:r>
            <a:r>
              <a:rPr lang="en" altLang="ja-JP" sz="1100" b="0" i="0" dirty="0">
                <a:solidFill>
                  <a:srgbClr val="222222"/>
                </a:solidFill>
                <a:effectLst/>
                <a:latin typeface="Arial" panose="020B0604020202020204" pitchFamily="34" charset="0"/>
              </a:rPr>
              <a:t> (2022) Land- to lake-terminating transition triggers dynamic thinning of a Bhutanese glacier. </a:t>
            </a:r>
            <a:r>
              <a:rPr lang="en" altLang="ja-JP" sz="1100" b="0" i="1" dirty="0">
                <a:solidFill>
                  <a:srgbClr val="222222"/>
                </a:solidFill>
                <a:effectLst/>
                <a:latin typeface="Arial" panose="020B0604020202020204" pitchFamily="34" charset="0"/>
              </a:rPr>
              <a:t>The cryosphere</a:t>
            </a:r>
            <a:r>
              <a:rPr lang="en" altLang="ja-JP" sz="1100" b="0" i="0" dirty="0">
                <a:solidFill>
                  <a:srgbClr val="222222"/>
                </a:solidFill>
                <a:effectLst/>
                <a:latin typeface="Arial" panose="020B0604020202020204" pitchFamily="34" charset="0"/>
              </a:rPr>
              <a:t> </a:t>
            </a:r>
            <a:r>
              <a:rPr lang="en" altLang="ja-JP" sz="1100" b="1" i="0" dirty="0">
                <a:solidFill>
                  <a:srgbClr val="222222"/>
                </a:solidFill>
                <a:effectLst/>
                <a:latin typeface="Arial" panose="020B0604020202020204" pitchFamily="34" charset="0"/>
              </a:rPr>
              <a:t>16</a:t>
            </a:r>
            <a:r>
              <a:rPr lang="en" altLang="ja-JP" sz="1100" b="0" i="0" dirty="0">
                <a:solidFill>
                  <a:srgbClr val="222222"/>
                </a:solidFill>
                <a:effectLst/>
                <a:latin typeface="Arial" panose="020B0604020202020204" pitchFamily="34" charset="0"/>
              </a:rPr>
              <a:t>(6), 2643–2654. </a:t>
            </a:r>
          </a:p>
          <a:p>
            <a:r>
              <a:rPr lang="en" altLang="ja-JP" sz="1100" b="1" i="0" dirty="0" err="1">
                <a:solidFill>
                  <a:srgbClr val="222222"/>
                </a:solidFill>
                <a:effectLst/>
                <a:latin typeface="arial" panose="020B0604020202020204" pitchFamily="34" charset="0"/>
              </a:rPr>
              <a:t>Tsutaki</a:t>
            </a:r>
            <a:r>
              <a:rPr lang="en" altLang="ja-JP" sz="1100" b="1" i="0" dirty="0">
                <a:solidFill>
                  <a:srgbClr val="222222"/>
                </a:solidFill>
                <a:effectLst/>
                <a:latin typeface="arial" panose="020B0604020202020204" pitchFamily="34" charset="0"/>
              </a:rPr>
              <a:t> S and others</a:t>
            </a:r>
            <a:r>
              <a:rPr lang="en" altLang="ja-JP" sz="1100" b="0" i="0" dirty="0">
                <a:solidFill>
                  <a:srgbClr val="222222"/>
                </a:solidFill>
                <a:effectLst/>
                <a:latin typeface="arial" panose="020B0604020202020204" pitchFamily="34" charset="0"/>
              </a:rPr>
              <a:t> (2019) Contrasting thinning patterns between lake- and land-terminating glaciers in the Bhutanese Himalaya. </a:t>
            </a:r>
            <a:r>
              <a:rPr lang="en" altLang="ja-JP" sz="1100" b="0" i="1" dirty="0">
                <a:solidFill>
                  <a:srgbClr val="222222"/>
                </a:solidFill>
                <a:effectLst/>
                <a:latin typeface="arial" panose="020B0604020202020204" pitchFamily="34" charset="0"/>
              </a:rPr>
              <a:t>The cryosphere</a:t>
            </a:r>
            <a:r>
              <a:rPr lang="en" altLang="ja-JP" sz="1100" b="0" i="0" dirty="0">
                <a:solidFill>
                  <a:srgbClr val="222222"/>
                </a:solidFill>
                <a:effectLst/>
                <a:latin typeface="arial" panose="020B0604020202020204" pitchFamily="34" charset="0"/>
              </a:rPr>
              <a:t> </a:t>
            </a:r>
            <a:r>
              <a:rPr lang="en" altLang="ja-JP" sz="1100" b="1" i="0" dirty="0">
                <a:solidFill>
                  <a:srgbClr val="222222"/>
                </a:solidFill>
                <a:effectLst/>
                <a:latin typeface="arial" panose="020B0604020202020204" pitchFamily="34" charset="0"/>
              </a:rPr>
              <a:t>13</a:t>
            </a:r>
            <a:r>
              <a:rPr lang="en" altLang="ja-JP" sz="1100" b="0" i="0" dirty="0">
                <a:solidFill>
                  <a:srgbClr val="222222"/>
                </a:solidFill>
                <a:effectLst/>
                <a:latin typeface="arial" panose="020B0604020202020204" pitchFamily="34" charset="0"/>
              </a:rPr>
              <a:t>(10), 2733–2750. </a:t>
            </a:r>
          </a:p>
        </p:txBody>
      </p:sp>
      <p:sp>
        <p:nvSpPr>
          <p:cNvPr id="38" name="正方形/長方形 37">
            <a:extLst>
              <a:ext uri="{FF2B5EF4-FFF2-40B4-BE49-F238E27FC236}">
                <a16:creationId xmlns:a16="http://schemas.microsoft.com/office/drawing/2014/main" id="{00DF2867-7775-2E47-B089-20FC154B247F}"/>
              </a:ext>
            </a:extLst>
          </p:cNvPr>
          <p:cNvSpPr/>
          <p:nvPr/>
        </p:nvSpPr>
        <p:spPr>
          <a:xfrm>
            <a:off x="7969214" y="4969040"/>
            <a:ext cx="3239990" cy="738664"/>
          </a:xfrm>
          <a:prstGeom prst="rect">
            <a:avLst/>
          </a:prstGeom>
        </p:spPr>
        <p:txBody>
          <a:bodyPr wrap="none">
            <a:spAutoFit/>
          </a:bodyPr>
          <a:lstStyle/>
          <a:p>
            <a:r>
              <a:rPr lang="en-US" altLang="ja-JP" sz="1400" dirty="0"/>
              <a:t>cf. </a:t>
            </a:r>
            <a:r>
              <a:rPr lang="en-US" altLang="ja-JP" sz="1400" dirty="0" err="1"/>
              <a:t>Glaciar</a:t>
            </a:r>
            <a:r>
              <a:rPr lang="en-US" altLang="ja-JP" sz="1400" dirty="0"/>
              <a:t> </a:t>
            </a:r>
            <a:r>
              <a:rPr lang="en-US" altLang="ja-JP" sz="1400" dirty="0" err="1"/>
              <a:t>Perito</a:t>
            </a:r>
            <a:r>
              <a:rPr lang="en-US" altLang="ja-JP" sz="1400" dirty="0"/>
              <a:t> Moreno, Patagonia </a:t>
            </a:r>
          </a:p>
          <a:p>
            <a:pPr marL="285750" indent="-285750">
              <a:buFont typeface="Arial" panose="020B0604020202020204" pitchFamily="34" charset="0"/>
              <a:buChar char="•"/>
            </a:pPr>
            <a:r>
              <a:rPr lang="en-US" altLang="ja-JP" sz="1400" dirty="0"/>
              <a:t>About 30km×3km×300m</a:t>
            </a:r>
          </a:p>
          <a:p>
            <a:pPr marL="285750" indent="-285750">
              <a:buFont typeface="Arial" panose="020B0604020202020204" pitchFamily="34" charset="0"/>
              <a:buChar char="•"/>
            </a:pPr>
            <a:r>
              <a:rPr lang="en-US" altLang="ja-JP" sz="1400" dirty="0"/>
              <a:t>Flow velocity: 600m/year</a:t>
            </a:r>
          </a:p>
        </p:txBody>
      </p:sp>
      <p:sp>
        <p:nvSpPr>
          <p:cNvPr id="39" name="正方形/長方形 38">
            <a:extLst>
              <a:ext uri="{FF2B5EF4-FFF2-40B4-BE49-F238E27FC236}">
                <a16:creationId xmlns:a16="http://schemas.microsoft.com/office/drawing/2014/main" id="{DD12E55C-2553-0849-BA8D-9D454A4AC8C4}"/>
              </a:ext>
            </a:extLst>
          </p:cNvPr>
          <p:cNvSpPr/>
          <p:nvPr/>
        </p:nvSpPr>
        <p:spPr>
          <a:xfrm>
            <a:off x="7364768" y="5729095"/>
            <a:ext cx="4828744" cy="461665"/>
          </a:xfrm>
          <a:prstGeom prst="rect">
            <a:avLst/>
          </a:prstGeom>
        </p:spPr>
        <p:txBody>
          <a:bodyPr wrap="square">
            <a:spAutoFit/>
          </a:bodyPr>
          <a:lstStyle/>
          <a:p>
            <a:r>
              <a:rPr lang="en" altLang="ja-JP" sz="1200" b="1" i="0" dirty="0">
                <a:solidFill>
                  <a:srgbClr val="222222"/>
                </a:solidFill>
                <a:effectLst/>
                <a:latin typeface="arial" panose="020B0604020202020204" pitchFamily="34" charset="0"/>
              </a:rPr>
              <a:t>Koch M and others</a:t>
            </a:r>
            <a:r>
              <a:rPr lang="en" altLang="ja-JP" sz="1200" b="0" i="0" dirty="0">
                <a:solidFill>
                  <a:srgbClr val="222222"/>
                </a:solidFill>
                <a:effectLst/>
                <a:latin typeface="arial" panose="020B0604020202020204" pitchFamily="34" charset="0"/>
              </a:rPr>
              <a:t> (2025) The state and fate of </a:t>
            </a:r>
            <a:r>
              <a:rPr lang="en" altLang="ja-JP" sz="1200" b="0" i="0" dirty="0" err="1">
                <a:solidFill>
                  <a:srgbClr val="222222"/>
                </a:solidFill>
                <a:effectLst/>
                <a:latin typeface="arial" panose="020B0604020202020204" pitchFamily="34" charset="0"/>
              </a:rPr>
              <a:t>Glaciar</a:t>
            </a:r>
            <a:r>
              <a:rPr lang="en" altLang="ja-JP" sz="1200" b="0" i="0" dirty="0">
                <a:solidFill>
                  <a:srgbClr val="222222"/>
                </a:solidFill>
                <a:effectLst/>
                <a:latin typeface="arial" panose="020B0604020202020204" pitchFamily="34" charset="0"/>
              </a:rPr>
              <a:t> </a:t>
            </a:r>
            <a:r>
              <a:rPr lang="en" altLang="ja-JP" sz="1200" b="0" i="0" dirty="0" err="1">
                <a:solidFill>
                  <a:srgbClr val="222222"/>
                </a:solidFill>
                <a:effectLst/>
                <a:latin typeface="arial" panose="020B0604020202020204" pitchFamily="34" charset="0"/>
              </a:rPr>
              <a:t>Perito</a:t>
            </a:r>
            <a:r>
              <a:rPr lang="en" altLang="ja-JP" sz="1200" b="0" i="0" dirty="0">
                <a:solidFill>
                  <a:srgbClr val="222222"/>
                </a:solidFill>
                <a:effectLst/>
                <a:latin typeface="arial" panose="020B0604020202020204" pitchFamily="34" charset="0"/>
              </a:rPr>
              <a:t> Moreno Patagonia. </a:t>
            </a:r>
            <a:r>
              <a:rPr lang="en" altLang="ja-JP" sz="1200" b="0" i="1" dirty="0">
                <a:solidFill>
                  <a:srgbClr val="222222"/>
                </a:solidFill>
                <a:effectLst/>
                <a:latin typeface="arial" panose="020B0604020202020204" pitchFamily="34" charset="0"/>
              </a:rPr>
              <a:t>Communications earth &amp; environment</a:t>
            </a:r>
            <a:r>
              <a:rPr lang="en" altLang="ja-JP" sz="1200" b="0" i="0" dirty="0">
                <a:solidFill>
                  <a:srgbClr val="222222"/>
                </a:solidFill>
                <a:effectLst/>
                <a:latin typeface="arial" panose="020B0604020202020204" pitchFamily="34" charset="0"/>
              </a:rPr>
              <a:t> </a:t>
            </a:r>
            <a:r>
              <a:rPr lang="en" altLang="ja-JP" sz="1200" b="1" i="0" dirty="0">
                <a:solidFill>
                  <a:srgbClr val="222222"/>
                </a:solidFill>
                <a:effectLst/>
                <a:latin typeface="arial" panose="020B0604020202020204" pitchFamily="34" charset="0"/>
              </a:rPr>
              <a:t>6</a:t>
            </a:r>
            <a:r>
              <a:rPr lang="en" altLang="ja-JP" sz="1200" b="0" i="0" dirty="0">
                <a:solidFill>
                  <a:srgbClr val="222222"/>
                </a:solidFill>
                <a:effectLst/>
                <a:latin typeface="arial" panose="020B0604020202020204" pitchFamily="34" charset="0"/>
              </a:rPr>
              <a:t>(1), 1–12.</a:t>
            </a:r>
            <a:endParaRPr lang="ja-JP" altLang="en-US" sz="1200"/>
          </a:p>
        </p:txBody>
      </p:sp>
      <p:sp>
        <p:nvSpPr>
          <p:cNvPr id="40" name="正方形/長方形 39">
            <a:extLst>
              <a:ext uri="{FF2B5EF4-FFF2-40B4-BE49-F238E27FC236}">
                <a16:creationId xmlns:a16="http://schemas.microsoft.com/office/drawing/2014/main" id="{10D04C9E-C729-3C42-B2D9-2224C2D29994}"/>
              </a:ext>
            </a:extLst>
          </p:cNvPr>
          <p:cNvSpPr/>
          <p:nvPr/>
        </p:nvSpPr>
        <p:spPr>
          <a:xfrm>
            <a:off x="3634655" y="3080034"/>
            <a:ext cx="6096000" cy="276999"/>
          </a:xfrm>
          <a:prstGeom prst="rect">
            <a:avLst/>
          </a:prstGeom>
        </p:spPr>
        <p:txBody>
          <a:bodyPr>
            <a:spAutoFit/>
          </a:bodyPr>
          <a:lstStyle/>
          <a:p>
            <a:r>
              <a:rPr lang="en" altLang="ja-JP" sz="1200" dirty="0">
                <a:solidFill>
                  <a:srgbClr val="FF0000"/>
                </a:solidFill>
              </a:rPr>
              <a:t>Note: Glacier length is shortened for computational efficiency.</a:t>
            </a:r>
          </a:p>
        </p:txBody>
      </p:sp>
    </p:spTree>
    <p:extLst>
      <p:ext uri="{BB962C8B-B14F-4D97-AF65-F5344CB8AC3E}">
        <p14:creationId xmlns:p14="http://schemas.microsoft.com/office/powerpoint/2010/main" val="3899713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5CB94-3C26-414F-B2A9-3992B258B478}"/>
              </a:ext>
            </a:extLst>
          </p:cNvPr>
          <p:cNvSpPr>
            <a:spLocks noGrp="1"/>
          </p:cNvSpPr>
          <p:nvPr>
            <p:ph type="title"/>
          </p:nvPr>
        </p:nvSpPr>
        <p:spPr>
          <a:xfrm>
            <a:off x="124780" y="111552"/>
            <a:ext cx="10515600" cy="594099"/>
          </a:xfrm>
        </p:spPr>
        <p:txBody>
          <a:bodyPr>
            <a:normAutofit/>
          </a:bodyPr>
          <a:lstStyle/>
          <a:p>
            <a:r>
              <a:rPr kumimoji="1" lang="en-US" altLang="ja-JP" sz="3600" dirty="0"/>
              <a:t>Numerical Procedure</a:t>
            </a:r>
            <a:endParaRPr kumimoji="1" lang="ja-JP" altLang="en-US" sz="3600"/>
          </a:p>
        </p:txBody>
      </p:sp>
      <p:grpSp>
        <p:nvGrpSpPr>
          <p:cNvPr id="41" name="グループ化 40">
            <a:extLst>
              <a:ext uri="{FF2B5EF4-FFF2-40B4-BE49-F238E27FC236}">
                <a16:creationId xmlns:a16="http://schemas.microsoft.com/office/drawing/2014/main" id="{90703EF1-687E-1B4A-B07B-F82EDBF4787C}"/>
              </a:ext>
            </a:extLst>
          </p:cNvPr>
          <p:cNvGrpSpPr>
            <a:grpSpLocks noChangeAspect="1"/>
          </p:cNvGrpSpPr>
          <p:nvPr/>
        </p:nvGrpSpPr>
        <p:grpSpPr>
          <a:xfrm>
            <a:off x="805778" y="896900"/>
            <a:ext cx="3045657" cy="5852675"/>
            <a:chOff x="1020724" y="-275780"/>
            <a:chExt cx="3714631" cy="7138206"/>
          </a:xfrm>
        </p:grpSpPr>
        <p:cxnSp>
          <p:nvCxnSpPr>
            <p:cNvPr id="42" name="直線矢印コネクタ 41">
              <a:extLst>
                <a:ext uri="{FF2B5EF4-FFF2-40B4-BE49-F238E27FC236}">
                  <a16:creationId xmlns:a16="http://schemas.microsoft.com/office/drawing/2014/main" id="{A14C61EB-FAC4-8F4D-8912-4EA76E53FC72}"/>
                </a:ext>
              </a:extLst>
            </p:cNvPr>
            <p:cNvCxnSpPr/>
            <p:nvPr/>
          </p:nvCxnSpPr>
          <p:spPr>
            <a:xfrm flipH="1">
              <a:off x="2877431" y="2720716"/>
              <a:ext cx="0" cy="3096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3" name="フローチャート: 端子 42">
              <a:extLst>
                <a:ext uri="{FF2B5EF4-FFF2-40B4-BE49-F238E27FC236}">
                  <a16:creationId xmlns:a16="http://schemas.microsoft.com/office/drawing/2014/main" id="{37CFB6AD-D2D1-014A-9AD0-72C6A8FFF79B}"/>
                </a:ext>
              </a:extLst>
            </p:cNvPr>
            <p:cNvSpPr/>
            <p:nvPr/>
          </p:nvSpPr>
          <p:spPr>
            <a:xfrm>
              <a:off x="2158408" y="-275780"/>
              <a:ext cx="1477926" cy="305686"/>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start</a:t>
              </a:r>
              <a:endParaRPr kumimoji="1" lang="ja-JP" altLang="en-US" sz="1200">
                <a:solidFill>
                  <a:schemeClr val="tx1"/>
                </a:solidFill>
              </a:endParaRPr>
            </a:p>
          </p:txBody>
        </p:sp>
        <p:cxnSp>
          <p:nvCxnSpPr>
            <p:cNvPr id="44" name="直線矢印コネクタ 43">
              <a:extLst>
                <a:ext uri="{FF2B5EF4-FFF2-40B4-BE49-F238E27FC236}">
                  <a16:creationId xmlns:a16="http://schemas.microsoft.com/office/drawing/2014/main" id="{75218A5A-24BC-AE46-A938-6CEF8F6C9BFE}"/>
                </a:ext>
              </a:extLst>
            </p:cNvPr>
            <p:cNvCxnSpPr>
              <a:cxnSpLocks/>
              <a:stCxn id="43" idx="2"/>
            </p:cNvCxnSpPr>
            <p:nvPr/>
          </p:nvCxnSpPr>
          <p:spPr>
            <a:xfrm flipH="1">
              <a:off x="2881424" y="29906"/>
              <a:ext cx="0" cy="26515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 name="フローチャート: 処理 44">
                  <a:extLst>
                    <a:ext uri="{FF2B5EF4-FFF2-40B4-BE49-F238E27FC236}">
                      <a16:creationId xmlns:a16="http://schemas.microsoft.com/office/drawing/2014/main" id="{0D4CB53B-4254-5249-B075-4660892325E2}"/>
                    </a:ext>
                  </a:extLst>
                </p:cNvPr>
                <p:cNvSpPr/>
                <p:nvPr/>
              </p:nvSpPr>
              <p:spPr>
                <a:xfrm>
                  <a:off x="2206254" y="295058"/>
                  <a:ext cx="1360967" cy="330939"/>
                </a:xfrm>
                <a:prstGeom prst="flowChartProcess">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1200" i="1" dirty="0" smtClean="0">
                            <a:solidFill>
                              <a:schemeClr val="tx1"/>
                            </a:solidFill>
                            <a:latin typeface="Cambria Math" panose="02040503050406030204" pitchFamily="18" charset="0"/>
                          </a:rPr>
                          <m:t>𝑠</m:t>
                        </m:r>
                        <m:r>
                          <a:rPr kumimoji="1" lang="en-US" altLang="ja-JP" sz="1200" i="1" dirty="0" smtClean="0">
                            <a:solidFill>
                              <a:schemeClr val="tx1"/>
                            </a:solidFill>
                            <a:latin typeface="Cambria Math" panose="02040503050406030204" pitchFamily="18" charset="0"/>
                          </a:rPr>
                          <m:t>𝑡𝑒𝑝</m:t>
                        </m:r>
                        <m:r>
                          <a:rPr kumimoji="1" lang="en-US" altLang="ja-JP" sz="1200" i="1" dirty="0" smtClean="0">
                            <a:solidFill>
                              <a:schemeClr val="tx1"/>
                            </a:solidFill>
                            <a:latin typeface="Cambria Math" panose="02040503050406030204" pitchFamily="18" charset="0"/>
                          </a:rPr>
                          <m:t>=0</m:t>
                        </m:r>
                      </m:oMath>
                    </m:oMathPara>
                  </a14:m>
                  <a:endParaRPr kumimoji="1" lang="ja-JP" altLang="en-US" sz="1200">
                    <a:solidFill>
                      <a:schemeClr val="tx1"/>
                    </a:solidFill>
                  </a:endParaRPr>
                </a:p>
              </p:txBody>
            </p:sp>
          </mc:Choice>
          <mc:Fallback xmlns="">
            <p:sp>
              <p:nvSpPr>
                <p:cNvPr id="45" name="フローチャート: 処理 44">
                  <a:extLst>
                    <a:ext uri="{FF2B5EF4-FFF2-40B4-BE49-F238E27FC236}">
                      <a16:creationId xmlns:a16="http://schemas.microsoft.com/office/drawing/2014/main" id="{0D4CB53B-4254-5249-B075-4660892325E2}"/>
                    </a:ext>
                  </a:extLst>
                </p:cNvPr>
                <p:cNvSpPr>
                  <a:spLocks noRot="1" noChangeAspect="1" noMove="1" noResize="1" noEditPoints="1" noAdjustHandles="1" noChangeArrowheads="1" noChangeShapeType="1" noTextEdit="1"/>
                </p:cNvSpPr>
                <p:nvPr/>
              </p:nvSpPr>
              <p:spPr>
                <a:xfrm>
                  <a:off x="2206254" y="295058"/>
                  <a:ext cx="1360967" cy="330939"/>
                </a:xfrm>
                <a:prstGeom prst="flowChartProcess">
                  <a:avLst/>
                </a:prstGeom>
                <a:blipFill>
                  <a:blip r:embed="rId2"/>
                  <a:stretch>
                    <a:fillRect/>
                  </a:stretch>
                </a:blipFill>
                <a:ln>
                  <a:solidFill>
                    <a:schemeClr val="accent5"/>
                  </a:solidFill>
                </a:ln>
              </p:spPr>
              <p:txBody>
                <a:bodyPr/>
                <a:lstStyle/>
                <a:p>
                  <a:r>
                    <a:rPr lang="ja-JP" altLang="en-US">
                      <a:noFill/>
                    </a:rPr>
                    <a:t> </a:t>
                  </a:r>
                </a:p>
              </p:txBody>
            </p:sp>
          </mc:Fallback>
        </mc:AlternateContent>
        <p:cxnSp>
          <p:nvCxnSpPr>
            <p:cNvPr id="46" name="直線矢印コネクタ 45">
              <a:extLst>
                <a:ext uri="{FF2B5EF4-FFF2-40B4-BE49-F238E27FC236}">
                  <a16:creationId xmlns:a16="http://schemas.microsoft.com/office/drawing/2014/main" id="{14188D7D-B242-064C-92D3-A58E81315674}"/>
                </a:ext>
              </a:extLst>
            </p:cNvPr>
            <p:cNvCxnSpPr>
              <a:cxnSpLocks/>
              <a:stCxn id="63" idx="2"/>
            </p:cNvCxnSpPr>
            <p:nvPr/>
          </p:nvCxnSpPr>
          <p:spPr>
            <a:xfrm flipH="1">
              <a:off x="2895595" y="1329070"/>
              <a:ext cx="1" cy="31233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フローチャート: 処理 46">
                  <a:extLst>
                    <a:ext uri="{FF2B5EF4-FFF2-40B4-BE49-F238E27FC236}">
                      <a16:creationId xmlns:a16="http://schemas.microsoft.com/office/drawing/2014/main" id="{FBF597C3-06DE-B845-AE90-A9F2708A4E5F}"/>
                    </a:ext>
                  </a:extLst>
                </p:cNvPr>
                <p:cNvSpPr/>
                <p:nvPr/>
              </p:nvSpPr>
              <p:spPr>
                <a:xfrm>
                  <a:off x="2227518" y="1648049"/>
                  <a:ext cx="1360967" cy="334924"/>
                </a:xfrm>
                <a:prstGeom prst="flowChartProcess">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1200" i="1" dirty="0" smtClean="0">
                            <a:solidFill>
                              <a:schemeClr val="tx1"/>
                            </a:solidFill>
                            <a:latin typeface="Cambria Math" panose="02040503050406030204" pitchFamily="18" charset="0"/>
                          </a:rPr>
                          <m:t>𝑡</m:t>
                        </m:r>
                        <m:r>
                          <a:rPr lang="en-US" altLang="ja-JP" sz="1200" i="1" dirty="0" smtClean="0">
                            <a:solidFill>
                              <a:schemeClr val="tx1"/>
                            </a:solidFill>
                            <a:latin typeface="Cambria Math" panose="02040503050406030204" pitchFamily="18" charset="0"/>
                          </a:rPr>
                          <m:t>=0</m:t>
                        </m:r>
                      </m:oMath>
                    </m:oMathPara>
                  </a14:m>
                  <a:endParaRPr kumimoji="1" lang="ja-JP" altLang="en-US" sz="1200">
                    <a:solidFill>
                      <a:schemeClr val="tx1"/>
                    </a:solidFill>
                  </a:endParaRPr>
                </a:p>
              </p:txBody>
            </p:sp>
          </mc:Choice>
          <mc:Fallback xmlns="">
            <p:sp>
              <p:nvSpPr>
                <p:cNvPr id="47" name="フローチャート: 処理 46">
                  <a:extLst>
                    <a:ext uri="{FF2B5EF4-FFF2-40B4-BE49-F238E27FC236}">
                      <a16:creationId xmlns:a16="http://schemas.microsoft.com/office/drawing/2014/main" id="{FBF597C3-06DE-B845-AE90-A9F2708A4E5F}"/>
                    </a:ext>
                  </a:extLst>
                </p:cNvPr>
                <p:cNvSpPr>
                  <a:spLocks noRot="1" noChangeAspect="1" noMove="1" noResize="1" noEditPoints="1" noAdjustHandles="1" noChangeArrowheads="1" noChangeShapeType="1" noTextEdit="1"/>
                </p:cNvSpPr>
                <p:nvPr/>
              </p:nvSpPr>
              <p:spPr>
                <a:xfrm>
                  <a:off x="2227518" y="1648049"/>
                  <a:ext cx="1360967" cy="334924"/>
                </a:xfrm>
                <a:prstGeom prst="flowChartProcess">
                  <a:avLst/>
                </a:prstGeom>
                <a:blipFill>
                  <a:blip r:embed="rId3"/>
                  <a:stretch>
                    <a:fillRect/>
                  </a:stretch>
                </a:blipFill>
                <a:ln>
                  <a:solidFill>
                    <a:schemeClr val="accent2"/>
                  </a:solidFill>
                </a:ln>
              </p:spPr>
              <p:txBody>
                <a:bodyPr/>
                <a:lstStyle/>
                <a:p>
                  <a:r>
                    <a:rPr lang="ja-JP" altLang="en-US">
                      <a:noFill/>
                    </a:rPr>
                    <a:t> </a:t>
                  </a:r>
                </a:p>
              </p:txBody>
            </p:sp>
          </mc:Fallback>
        </mc:AlternateContent>
        <p:cxnSp>
          <p:nvCxnSpPr>
            <p:cNvPr id="48" name="直線矢印コネクタ 47">
              <a:extLst>
                <a:ext uri="{FF2B5EF4-FFF2-40B4-BE49-F238E27FC236}">
                  <a16:creationId xmlns:a16="http://schemas.microsoft.com/office/drawing/2014/main" id="{9938A75C-58CB-DE43-95C7-55EA70631CA9}"/>
                </a:ext>
              </a:extLst>
            </p:cNvPr>
            <p:cNvCxnSpPr>
              <a:cxnSpLocks/>
              <a:stCxn id="47" idx="2"/>
            </p:cNvCxnSpPr>
            <p:nvPr/>
          </p:nvCxnSpPr>
          <p:spPr>
            <a:xfrm flipH="1">
              <a:off x="2878102" y="1982973"/>
              <a:ext cx="0" cy="38956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9" name="フローチャート: 判断 48">
              <a:extLst>
                <a:ext uri="{FF2B5EF4-FFF2-40B4-BE49-F238E27FC236}">
                  <a16:creationId xmlns:a16="http://schemas.microsoft.com/office/drawing/2014/main" id="{E8E564BA-F6CE-AA4A-9786-7FE1AD247EAB}"/>
                </a:ext>
              </a:extLst>
            </p:cNvPr>
            <p:cNvSpPr/>
            <p:nvPr/>
          </p:nvSpPr>
          <p:spPr>
            <a:xfrm>
              <a:off x="1632764" y="3040912"/>
              <a:ext cx="2490676" cy="685799"/>
            </a:xfrm>
            <a:prstGeom prst="flowChartDecision">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sz="1200" dirty="0">
                  <a:solidFill>
                    <a:schemeClr val="tx1"/>
                  </a:solidFill>
                </a:rPr>
                <a:t>New crack formed?</a:t>
              </a:r>
              <a:endParaRPr kumimoji="1" lang="ja-JP" altLang="en-US" sz="1200">
                <a:solidFill>
                  <a:schemeClr val="tx1"/>
                </a:solidFill>
              </a:endParaRPr>
            </a:p>
          </p:txBody>
        </p:sp>
        <mc:AlternateContent xmlns:mc="http://schemas.openxmlformats.org/markup-compatibility/2006" xmlns:a14="http://schemas.microsoft.com/office/drawing/2010/main">
          <mc:Choice Requires="a14">
            <p:sp>
              <p:nvSpPr>
                <p:cNvPr id="50" name="フローチャート: 処理 49">
                  <a:extLst>
                    <a:ext uri="{FF2B5EF4-FFF2-40B4-BE49-F238E27FC236}">
                      <a16:creationId xmlns:a16="http://schemas.microsoft.com/office/drawing/2014/main" id="{D188C379-73AB-9C4B-9CDC-4A80272B710E}"/>
                    </a:ext>
                  </a:extLst>
                </p:cNvPr>
                <p:cNvSpPr/>
                <p:nvPr/>
              </p:nvSpPr>
              <p:spPr>
                <a:xfrm>
                  <a:off x="2197618" y="4036311"/>
                  <a:ext cx="1360967" cy="328393"/>
                </a:xfrm>
                <a:prstGeom prst="flowChartProcess">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sz="1200" b="0" i="1" smtClean="0">
                            <a:solidFill>
                              <a:schemeClr val="tx1"/>
                            </a:solidFill>
                            <a:latin typeface="Cambria Math" panose="02040503050406030204" pitchFamily="18" charset="0"/>
                          </a:rPr>
                          <m:t>𝑡</m:t>
                        </m:r>
                        <m:r>
                          <a:rPr kumimoji="1" lang="en-US" altLang="ja-JP" sz="1200" b="0" i="1" smtClean="0">
                            <a:solidFill>
                              <a:schemeClr val="tx1"/>
                            </a:solidFill>
                            <a:latin typeface="Cambria Math" panose="02040503050406030204" pitchFamily="18" charset="0"/>
                          </a:rPr>
                          <m:t>+=∆</m:t>
                        </m:r>
                        <m:r>
                          <a:rPr kumimoji="1" lang="en-US" altLang="ja-JP" sz="1200" b="0" i="1" smtClean="0">
                            <a:solidFill>
                              <a:schemeClr val="tx1"/>
                            </a:solidFill>
                            <a:latin typeface="Cambria Math" panose="02040503050406030204" pitchFamily="18" charset="0"/>
                            <a:ea typeface="Cambria Math" panose="02040503050406030204" pitchFamily="18" charset="0"/>
                          </a:rPr>
                          <m:t>𝑡</m:t>
                        </m:r>
                      </m:oMath>
                    </m:oMathPara>
                  </a14:m>
                  <a:endParaRPr kumimoji="1" lang="ja-JP" altLang="en-US" sz="1200">
                    <a:solidFill>
                      <a:schemeClr val="tx1"/>
                    </a:solidFill>
                  </a:endParaRPr>
                </a:p>
              </p:txBody>
            </p:sp>
          </mc:Choice>
          <mc:Fallback xmlns="">
            <p:sp>
              <p:nvSpPr>
                <p:cNvPr id="50" name="フローチャート: 処理 49">
                  <a:extLst>
                    <a:ext uri="{FF2B5EF4-FFF2-40B4-BE49-F238E27FC236}">
                      <a16:creationId xmlns:a16="http://schemas.microsoft.com/office/drawing/2014/main" id="{D188C379-73AB-9C4B-9CDC-4A80272B710E}"/>
                    </a:ext>
                  </a:extLst>
                </p:cNvPr>
                <p:cNvSpPr>
                  <a:spLocks noRot="1" noChangeAspect="1" noMove="1" noResize="1" noEditPoints="1" noAdjustHandles="1" noChangeArrowheads="1" noChangeShapeType="1" noTextEdit="1"/>
                </p:cNvSpPr>
                <p:nvPr/>
              </p:nvSpPr>
              <p:spPr>
                <a:xfrm>
                  <a:off x="2197618" y="4036311"/>
                  <a:ext cx="1360967" cy="328393"/>
                </a:xfrm>
                <a:prstGeom prst="flowChartProcess">
                  <a:avLst/>
                </a:prstGeom>
                <a:blipFill>
                  <a:blip r:embed="rId4"/>
                  <a:stretch>
                    <a:fillRect/>
                  </a:stretch>
                </a:blipFill>
                <a:ln>
                  <a:solidFill>
                    <a:schemeClr val="accent2"/>
                  </a:solidFill>
                </a:ln>
              </p:spPr>
              <p:txBody>
                <a:bodyPr/>
                <a:lstStyle/>
                <a:p>
                  <a:r>
                    <a:rPr lang="ja-JP" altLang="en-US">
                      <a:noFill/>
                    </a:rPr>
                    <a:t> </a:t>
                  </a:r>
                </a:p>
              </p:txBody>
            </p:sp>
          </mc:Fallback>
        </mc:AlternateContent>
        <p:cxnSp>
          <p:nvCxnSpPr>
            <p:cNvPr id="51" name="直線コネクタ 50">
              <a:extLst>
                <a:ext uri="{FF2B5EF4-FFF2-40B4-BE49-F238E27FC236}">
                  <a16:creationId xmlns:a16="http://schemas.microsoft.com/office/drawing/2014/main" id="{ABE1E9B8-58FA-904F-9FB7-EA2A50410DE7}"/>
                </a:ext>
              </a:extLst>
            </p:cNvPr>
            <p:cNvCxnSpPr>
              <a:cxnSpLocks/>
            </p:cNvCxnSpPr>
            <p:nvPr/>
          </p:nvCxnSpPr>
          <p:spPr>
            <a:xfrm>
              <a:off x="2884962" y="4364704"/>
              <a:ext cx="0" cy="324000"/>
            </a:xfrm>
            <a:prstGeom prst="line">
              <a:avLst/>
            </a:prstGeom>
            <a:ln w="12700"/>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D964F1C8-F79E-0A46-9D24-1DB30D7E0135}"/>
                </a:ext>
              </a:extLst>
            </p:cNvPr>
            <p:cNvCxnSpPr>
              <a:cxnSpLocks/>
            </p:cNvCxnSpPr>
            <p:nvPr/>
          </p:nvCxnSpPr>
          <p:spPr>
            <a:xfrm flipH="1">
              <a:off x="1394191" y="4688704"/>
              <a:ext cx="148723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7CB0AC2D-71DF-EB49-83D2-BDE200FA9B71}"/>
                </a:ext>
              </a:extLst>
            </p:cNvPr>
            <p:cNvCxnSpPr>
              <a:cxnSpLocks/>
            </p:cNvCxnSpPr>
            <p:nvPr/>
          </p:nvCxnSpPr>
          <p:spPr>
            <a:xfrm>
              <a:off x="1394191" y="2137773"/>
              <a:ext cx="0" cy="2550931"/>
            </a:xfrm>
            <a:prstGeom prst="line">
              <a:avLst/>
            </a:prstGeom>
            <a:ln w="12700"/>
          </p:spPr>
          <p:style>
            <a:lnRef idx="1">
              <a:schemeClr val="dk1"/>
            </a:lnRef>
            <a:fillRef idx="0">
              <a:schemeClr val="dk1"/>
            </a:fillRef>
            <a:effectRef idx="0">
              <a:schemeClr val="dk1"/>
            </a:effectRef>
            <a:fontRef idx="minor">
              <a:schemeClr val="tx1"/>
            </a:fontRef>
          </p:style>
        </p:cxnSp>
        <p:cxnSp>
          <p:nvCxnSpPr>
            <p:cNvPr id="54" name="直線矢印コネクタ 53">
              <a:extLst>
                <a:ext uri="{FF2B5EF4-FFF2-40B4-BE49-F238E27FC236}">
                  <a16:creationId xmlns:a16="http://schemas.microsoft.com/office/drawing/2014/main" id="{5C91112B-31F3-634E-9E5F-1B4E43199CE4}"/>
                </a:ext>
              </a:extLst>
            </p:cNvPr>
            <p:cNvCxnSpPr>
              <a:cxnSpLocks/>
            </p:cNvCxnSpPr>
            <p:nvPr/>
          </p:nvCxnSpPr>
          <p:spPr>
            <a:xfrm>
              <a:off x="1394191" y="2137773"/>
              <a:ext cx="148391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フローチャート: 処理 54">
                  <a:extLst>
                    <a:ext uri="{FF2B5EF4-FFF2-40B4-BE49-F238E27FC236}">
                      <a16:creationId xmlns:a16="http://schemas.microsoft.com/office/drawing/2014/main" id="{3E2240BD-9F2C-274E-A3C1-62226C53AB14}"/>
                    </a:ext>
                  </a:extLst>
                </p:cNvPr>
                <p:cNvSpPr/>
                <p:nvPr/>
              </p:nvSpPr>
              <p:spPr>
                <a:xfrm>
                  <a:off x="2158407" y="4847113"/>
                  <a:ext cx="1360967" cy="365311"/>
                </a:xfrm>
                <a:prstGeom prst="flowChartProcess">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ja-JP" sz="1200" i="1" dirty="0" smtClean="0">
                            <a:solidFill>
                              <a:schemeClr val="tx1"/>
                            </a:solidFill>
                            <a:latin typeface="Cambria Math" panose="02040503050406030204" pitchFamily="18" charset="0"/>
                          </a:rPr>
                          <m:t>𝑠</m:t>
                        </m:r>
                        <m:r>
                          <a:rPr kumimoji="1" lang="en-US" altLang="ja-JP" sz="1200" i="1" dirty="0" smtClean="0">
                            <a:solidFill>
                              <a:schemeClr val="tx1"/>
                            </a:solidFill>
                            <a:latin typeface="Cambria Math" panose="02040503050406030204" pitchFamily="18" charset="0"/>
                          </a:rPr>
                          <m:t>𝑡𝑒𝑝</m:t>
                        </m:r>
                        <m:r>
                          <a:rPr kumimoji="1" lang="en-US" altLang="ja-JP" sz="1200" i="1" dirty="0" smtClean="0">
                            <a:solidFill>
                              <a:schemeClr val="tx1"/>
                            </a:solidFill>
                            <a:latin typeface="Cambria Math" panose="02040503050406030204" pitchFamily="18" charset="0"/>
                          </a:rPr>
                          <m:t>+=1</m:t>
                        </m:r>
                      </m:oMath>
                    </m:oMathPara>
                  </a14:m>
                  <a:endParaRPr kumimoji="1" lang="ja-JP" altLang="en-US" sz="1200">
                    <a:solidFill>
                      <a:schemeClr val="tx1"/>
                    </a:solidFill>
                  </a:endParaRPr>
                </a:p>
              </p:txBody>
            </p:sp>
          </mc:Choice>
          <mc:Fallback xmlns="">
            <p:sp>
              <p:nvSpPr>
                <p:cNvPr id="55" name="フローチャート: 処理 54">
                  <a:extLst>
                    <a:ext uri="{FF2B5EF4-FFF2-40B4-BE49-F238E27FC236}">
                      <a16:creationId xmlns:a16="http://schemas.microsoft.com/office/drawing/2014/main" id="{3E2240BD-9F2C-274E-A3C1-62226C53AB14}"/>
                    </a:ext>
                  </a:extLst>
                </p:cNvPr>
                <p:cNvSpPr>
                  <a:spLocks noRot="1" noChangeAspect="1" noMove="1" noResize="1" noEditPoints="1" noAdjustHandles="1" noChangeArrowheads="1" noChangeShapeType="1" noTextEdit="1"/>
                </p:cNvSpPr>
                <p:nvPr/>
              </p:nvSpPr>
              <p:spPr>
                <a:xfrm>
                  <a:off x="2158407" y="4847113"/>
                  <a:ext cx="1360967" cy="365311"/>
                </a:xfrm>
                <a:prstGeom prst="flowChartProcess">
                  <a:avLst/>
                </a:prstGeom>
                <a:blipFill>
                  <a:blip r:embed="rId5"/>
                  <a:stretch>
                    <a:fillRect/>
                  </a:stretch>
                </a:blipFill>
                <a:ln>
                  <a:solidFill>
                    <a:schemeClr val="accent5"/>
                  </a:solidFill>
                </a:ln>
              </p:spPr>
              <p:txBody>
                <a:bodyPr/>
                <a:lstStyle/>
                <a:p>
                  <a:r>
                    <a:rPr lang="ja-JP" altLang="en-US">
                      <a:noFill/>
                    </a:rPr>
                    <a:t> </a:t>
                  </a:r>
                </a:p>
              </p:txBody>
            </p:sp>
          </mc:Fallback>
        </mc:AlternateContent>
        <p:cxnSp>
          <p:nvCxnSpPr>
            <p:cNvPr id="56" name="直線コネクタ 55">
              <a:extLst>
                <a:ext uri="{FF2B5EF4-FFF2-40B4-BE49-F238E27FC236}">
                  <a16:creationId xmlns:a16="http://schemas.microsoft.com/office/drawing/2014/main" id="{5FECC45C-3124-C040-8B0B-6204E13CFC8C}"/>
                </a:ext>
              </a:extLst>
            </p:cNvPr>
            <p:cNvCxnSpPr>
              <a:cxnSpLocks/>
            </p:cNvCxnSpPr>
            <p:nvPr/>
          </p:nvCxnSpPr>
          <p:spPr>
            <a:xfrm flipH="1">
              <a:off x="4123440" y="3381152"/>
              <a:ext cx="31033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A1DE345A-D14F-6544-838B-6F9E29EABAD6}"/>
                </a:ext>
              </a:extLst>
            </p:cNvPr>
            <p:cNvCxnSpPr>
              <a:cxnSpLocks/>
            </p:cNvCxnSpPr>
            <p:nvPr/>
          </p:nvCxnSpPr>
          <p:spPr>
            <a:xfrm>
              <a:off x="4433777" y="3381152"/>
              <a:ext cx="0" cy="1648617"/>
            </a:xfrm>
            <a:prstGeom prst="line">
              <a:avLst/>
            </a:prstGeom>
            <a:ln w="12700"/>
          </p:spPr>
          <p:style>
            <a:lnRef idx="1">
              <a:schemeClr val="dk1"/>
            </a:lnRef>
            <a:fillRef idx="0">
              <a:schemeClr val="dk1"/>
            </a:fillRef>
            <a:effectRef idx="0">
              <a:schemeClr val="dk1"/>
            </a:effectRef>
            <a:fontRef idx="minor">
              <a:schemeClr val="tx1"/>
            </a:fontRef>
          </p:style>
        </p:cxnSp>
        <p:cxnSp>
          <p:nvCxnSpPr>
            <p:cNvPr id="58" name="直線矢印コネクタ 57">
              <a:extLst>
                <a:ext uri="{FF2B5EF4-FFF2-40B4-BE49-F238E27FC236}">
                  <a16:creationId xmlns:a16="http://schemas.microsoft.com/office/drawing/2014/main" id="{B2543A84-8B37-5C47-A8D0-9B8D15FE4085}"/>
                </a:ext>
              </a:extLst>
            </p:cNvPr>
            <p:cNvCxnSpPr>
              <a:cxnSpLocks/>
              <a:endCxn id="55" idx="3"/>
            </p:cNvCxnSpPr>
            <p:nvPr/>
          </p:nvCxnSpPr>
          <p:spPr>
            <a:xfrm flipH="1">
              <a:off x="3519374" y="5029769"/>
              <a:ext cx="91440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直線コネクタ 58">
              <a:extLst>
                <a:ext uri="{FF2B5EF4-FFF2-40B4-BE49-F238E27FC236}">
                  <a16:creationId xmlns:a16="http://schemas.microsoft.com/office/drawing/2014/main" id="{1FC2A911-DA75-FE47-86FE-203A11C09B21}"/>
                </a:ext>
              </a:extLst>
            </p:cNvPr>
            <p:cNvCxnSpPr>
              <a:cxnSpLocks/>
            </p:cNvCxnSpPr>
            <p:nvPr/>
          </p:nvCxnSpPr>
          <p:spPr>
            <a:xfrm flipH="1">
              <a:off x="1031359" y="5899000"/>
              <a:ext cx="67782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B4B0F5FA-D41A-1640-8572-2CDDFFB8B142}"/>
                </a:ext>
              </a:extLst>
            </p:cNvPr>
            <p:cNvCxnSpPr>
              <a:cxnSpLocks/>
            </p:cNvCxnSpPr>
            <p:nvPr/>
          </p:nvCxnSpPr>
          <p:spPr>
            <a:xfrm>
              <a:off x="1031359" y="806750"/>
              <a:ext cx="0" cy="5092250"/>
            </a:xfrm>
            <a:prstGeom prst="line">
              <a:avLst/>
            </a:prstGeom>
            <a:ln w="12700"/>
          </p:spPr>
          <p:style>
            <a:lnRef idx="1">
              <a:schemeClr val="dk1"/>
            </a:lnRef>
            <a:fillRef idx="0">
              <a:schemeClr val="dk1"/>
            </a:fillRef>
            <a:effectRef idx="0">
              <a:schemeClr val="dk1"/>
            </a:effectRef>
            <a:fontRef idx="minor">
              <a:schemeClr val="tx1"/>
            </a:fontRef>
          </p:style>
        </p:cxnSp>
        <p:cxnSp>
          <p:nvCxnSpPr>
            <p:cNvPr id="61" name="直線矢印コネクタ 60">
              <a:extLst>
                <a:ext uri="{FF2B5EF4-FFF2-40B4-BE49-F238E27FC236}">
                  <a16:creationId xmlns:a16="http://schemas.microsoft.com/office/drawing/2014/main" id="{CA287018-7A3E-6E42-969F-A2AF54A9414A}"/>
                </a:ext>
              </a:extLst>
            </p:cNvPr>
            <p:cNvCxnSpPr>
              <a:cxnSpLocks/>
            </p:cNvCxnSpPr>
            <p:nvPr/>
          </p:nvCxnSpPr>
          <p:spPr>
            <a:xfrm>
              <a:off x="1031359" y="806750"/>
              <a:ext cx="187664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2" name="直線矢印コネクタ 61">
              <a:extLst>
                <a:ext uri="{FF2B5EF4-FFF2-40B4-BE49-F238E27FC236}">
                  <a16:creationId xmlns:a16="http://schemas.microsoft.com/office/drawing/2014/main" id="{A78E96B6-E8EB-7940-8704-4B172534E309}"/>
                </a:ext>
              </a:extLst>
            </p:cNvPr>
            <p:cNvCxnSpPr/>
            <p:nvPr/>
          </p:nvCxnSpPr>
          <p:spPr>
            <a:xfrm flipH="1">
              <a:off x="2895596" y="625997"/>
              <a:ext cx="0" cy="36150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3" name="フローチャート: 処理 62">
              <a:extLst>
                <a:ext uri="{FF2B5EF4-FFF2-40B4-BE49-F238E27FC236}">
                  <a16:creationId xmlns:a16="http://schemas.microsoft.com/office/drawing/2014/main" id="{66BBB158-8A4A-6647-AD79-6D737A31F013}"/>
                </a:ext>
              </a:extLst>
            </p:cNvPr>
            <p:cNvSpPr/>
            <p:nvPr/>
          </p:nvSpPr>
          <p:spPr>
            <a:xfrm>
              <a:off x="1557222" y="970221"/>
              <a:ext cx="2676747" cy="358849"/>
            </a:xfrm>
            <a:prstGeom prst="flowChartProcess">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Solve equilibrium of force</a:t>
              </a:r>
              <a:endParaRPr kumimoji="1" lang="ja-JP" altLang="en-US" sz="1200">
                <a:solidFill>
                  <a:schemeClr val="tx1"/>
                </a:solidFill>
              </a:endParaRPr>
            </a:p>
          </p:txBody>
        </p:sp>
        <p:sp>
          <p:nvSpPr>
            <p:cNvPr id="64" name="フローチャート: 処理 63">
              <a:extLst>
                <a:ext uri="{FF2B5EF4-FFF2-40B4-BE49-F238E27FC236}">
                  <a16:creationId xmlns:a16="http://schemas.microsoft.com/office/drawing/2014/main" id="{FA939236-AB29-0F4F-AACE-8D88191162C1}"/>
                </a:ext>
              </a:extLst>
            </p:cNvPr>
            <p:cNvSpPr/>
            <p:nvPr/>
          </p:nvSpPr>
          <p:spPr>
            <a:xfrm>
              <a:off x="1603073" y="2383133"/>
              <a:ext cx="2585043" cy="337583"/>
            </a:xfrm>
            <a:prstGeom prst="flowChartProcess">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Solve equation of motion</a:t>
              </a:r>
              <a:endParaRPr kumimoji="1" lang="ja-JP" altLang="en-US" sz="1200">
                <a:solidFill>
                  <a:schemeClr val="tx1"/>
                </a:solidFill>
              </a:endParaRPr>
            </a:p>
          </p:txBody>
        </p:sp>
        <mc:AlternateContent xmlns:mc="http://schemas.openxmlformats.org/markup-compatibility/2006" xmlns:a14="http://schemas.microsoft.com/office/drawing/2010/main">
          <mc:Choice Requires="a14">
            <p:sp>
              <p:nvSpPr>
                <p:cNvPr id="65" name="フローチャート: 判断 64">
                  <a:extLst>
                    <a:ext uri="{FF2B5EF4-FFF2-40B4-BE49-F238E27FC236}">
                      <a16:creationId xmlns:a16="http://schemas.microsoft.com/office/drawing/2014/main" id="{1793BE77-554A-3D4C-941E-F4AA3E89D1DC}"/>
                    </a:ext>
                  </a:extLst>
                </p:cNvPr>
                <p:cNvSpPr/>
                <p:nvPr/>
              </p:nvSpPr>
              <p:spPr>
                <a:xfrm>
                  <a:off x="1700095" y="5566249"/>
                  <a:ext cx="2369734" cy="665502"/>
                </a:xfrm>
                <a:prstGeom prst="flowChartDecisi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 altLang="ja-JP" sz="1200" i="1" dirty="0" smtClean="0">
                            <a:solidFill>
                              <a:schemeClr val="tx1"/>
                            </a:solidFill>
                            <a:latin typeface="Cambria Math" panose="02040503050406030204" pitchFamily="18" charset="0"/>
                          </a:rPr>
                          <m:t>𝑠𝑡𝑒𝑝</m:t>
                        </m:r>
                        <m:r>
                          <a:rPr lang="en" altLang="ja-JP" sz="1200" i="1" dirty="0" smtClean="0">
                            <a:solidFill>
                              <a:schemeClr val="tx1"/>
                            </a:solidFill>
                            <a:latin typeface="Cambria Math" panose="02040503050406030204" pitchFamily="18" charset="0"/>
                            <a:ea typeface="Cambria Math" panose="02040503050406030204" pitchFamily="18" charset="0"/>
                          </a:rPr>
                          <m:t>≤</m:t>
                        </m:r>
                        <m:r>
                          <a:rPr lang="en" altLang="ja-JP" sz="1200" i="1" dirty="0" smtClean="0">
                            <a:solidFill>
                              <a:schemeClr val="tx1"/>
                            </a:solidFill>
                            <a:latin typeface="Cambria Math" panose="02040503050406030204" pitchFamily="18" charset="0"/>
                          </a:rPr>
                          <m:t>400</m:t>
                        </m:r>
                      </m:oMath>
                    </m:oMathPara>
                  </a14:m>
                  <a:endParaRPr kumimoji="1" lang="ja-JP" altLang="en-US" sz="1200">
                    <a:solidFill>
                      <a:schemeClr val="tx1"/>
                    </a:solidFill>
                  </a:endParaRPr>
                </a:p>
              </p:txBody>
            </p:sp>
          </mc:Choice>
          <mc:Fallback xmlns="">
            <p:sp>
              <p:nvSpPr>
                <p:cNvPr id="65" name="フローチャート: 判断 64">
                  <a:extLst>
                    <a:ext uri="{FF2B5EF4-FFF2-40B4-BE49-F238E27FC236}">
                      <a16:creationId xmlns:a16="http://schemas.microsoft.com/office/drawing/2014/main" id="{1793BE77-554A-3D4C-941E-F4AA3E89D1DC}"/>
                    </a:ext>
                  </a:extLst>
                </p:cNvPr>
                <p:cNvSpPr>
                  <a:spLocks noRot="1" noChangeAspect="1" noMove="1" noResize="1" noEditPoints="1" noAdjustHandles="1" noChangeArrowheads="1" noChangeShapeType="1" noTextEdit="1"/>
                </p:cNvSpPr>
                <p:nvPr/>
              </p:nvSpPr>
              <p:spPr>
                <a:xfrm>
                  <a:off x="1700095" y="5566249"/>
                  <a:ext cx="2369734" cy="665502"/>
                </a:xfrm>
                <a:prstGeom prst="flowChartDecision">
                  <a:avLst/>
                </a:prstGeom>
                <a:blipFill>
                  <a:blip r:embed="rId6"/>
                  <a:stretch>
                    <a:fillRect/>
                  </a:stretch>
                </a:blipFill>
                <a:ln>
                  <a:solidFill>
                    <a:schemeClr val="accent5"/>
                  </a:solidFill>
                </a:ln>
              </p:spPr>
              <p:txBody>
                <a:bodyPr/>
                <a:lstStyle/>
                <a:p>
                  <a:r>
                    <a:rPr lang="ja-JP" altLang="en-US">
                      <a:noFill/>
                    </a:rPr>
                    <a:t> </a:t>
                  </a:r>
                </a:p>
              </p:txBody>
            </p:sp>
          </mc:Fallback>
        </mc:AlternateContent>
        <p:cxnSp>
          <p:nvCxnSpPr>
            <p:cNvPr id="66" name="直線矢印コネクタ 65">
              <a:extLst>
                <a:ext uri="{FF2B5EF4-FFF2-40B4-BE49-F238E27FC236}">
                  <a16:creationId xmlns:a16="http://schemas.microsoft.com/office/drawing/2014/main" id="{C374B593-167F-3743-8B39-B2BBEF5D61E7}"/>
                </a:ext>
              </a:extLst>
            </p:cNvPr>
            <p:cNvCxnSpPr/>
            <p:nvPr/>
          </p:nvCxnSpPr>
          <p:spPr>
            <a:xfrm>
              <a:off x="2884962" y="5212424"/>
              <a:ext cx="0" cy="3600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7" name="直線矢印コネクタ 66">
              <a:extLst>
                <a:ext uri="{FF2B5EF4-FFF2-40B4-BE49-F238E27FC236}">
                  <a16:creationId xmlns:a16="http://schemas.microsoft.com/office/drawing/2014/main" id="{1D6FEB20-A002-3344-A408-5A711B3EA7DF}"/>
                </a:ext>
              </a:extLst>
            </p:cNvPr>
            <p:cNvCxnSpPr/>
            <p:nvPr/>
          </p:nvCxnSpPr>
          <p:spPr>
            <a:xfrm>
              <a:off x="2884962" y="6231751"/>
              <a:ext cx="0" cy="3600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8" name="フローチャート: 端子 67">
              <a:extLst>
                <a:ext uri="{FF2B5EF4-FFF2-40B4-BE49-F238E27FC236}">
                  <a16:creationId xmlns:a16="http://schemas.microsoft.com/office/drawing/2014/main" id="{1C5C658D-F615-354F-950A-E19C22FE0461}"/>
                </a:ext>
              </a:extLst>
            </p:cNvPr>
            <p:cNvSpPr/>
            <p:nvPr/>
          </p:nvSpPr>
          <p:spPr>
            <a:xfrm>
              <a:off x="2145999" y="6581801"/>
              <a:ext cx="1477926" cy="280625"/>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end</a:t>
              </a:r>
              <a:endParaRPr kumimoji="1" lang="ja-JP" altLang="en-US" sz="1200">
                <a:solidFill>
                  <a:schemeClr val="tx1"/>
                </a:solidFill>
              </a:endParaRPr>
            </a:p>
          </p:txBody>
        </p:sp>
        <p:cxnSp>
          <p:nvCxnSpPr>
            <p:cNvPr id="69" name="直線矢印コネクタ 68">
              <a:extLst>
                <a:ext uri="{FF2B5EF4-FFF2-40B4-BE49-F238E27FC236}">
                  <a16:creationId xmlns:a16="http://schemas.microsoft.com/office/drawing/2014/main" id="{6EAAA140-C2A9-554C-B095-A2A12BBE1C33}"/>
                </a:ext>
              </a:extLst>
            </p:cNvPr>
            <p:cNvCxnSpPr/>
            <p:nvPr/>
          </p:nvCxnSpPr>
          <p:spPr>
            <a:xfrm flipH="1">
              <a:off x="2884962" y="3726711"/>
              <a:ext cx="0" cy="3096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70" name="テキスト ボックス 69">
              <a:extLst>
                <a:ext uri="{FF2B5EF4-FFF2-40B4-BE49-F238E27FC236}">
                  <a16:creationId xmlns:a16="http://schemas.microsoft.com/office/drawing/2014/main" id="{98D23F20-7A9D-7941-8B3A-8A10AB54D7C7}"/>
                </a:ext>
              </a:extLst>
            </p:cNvPr>
            <p:cNvSpPr txBox="1"/>
            <p:nvPr/>
          </p:nvSpPr>
          <p:spPr>
            <a:xfrm>
              <a:off x="3885201" y="3107098"/>
              <a:ext cx="850154" cy="337841"/>
            </a:xfrm>
            <a:prstGeom prst="rect">
              <a:avLst/>
            </a:prstGeom>
            <a:noFill/>
          </p:spPr>
          <p:txBody>
            <a:bodyPr wrap="square" rtlCol="0">
              <a:spAutoFit/>
            </a:bodyPr>
            <a:lstStyle/>
            <a:p>
              <a:pPr algn="ctr"/>
              <a:r>
                <a:rPr kumimoji="1" lang="en-US" altLang="ja-JP" sz="1200" b="1" dirty="0"/>
                <a:t>NO</a:t>
              </a:r>
              <a:endParaRPr kumimoji="1" lang="ja-JP" altLang="en-US" sz="1200" b="1"/>
            </a:p>
          </p:txBody>
        </p:sp>
        <p:sp>
          <p:nvSpPr>
            <p:cNvPr id="71" name="テキスト ボックス 70">
              <a:extLst>
                <a:ext uri="{FF2B5EF4-FFF2-40B4-BE49-F238E27FC236}">
                  <a16:creationId xmlns:a16="http://schemas.microsoft.com/office/drawing/2014/main" id="{AE85ECF8-E981-814D-B3A0-39AD5F9FC6FB}"/>
                </a:ext>
              </a:extLst>
            </p:cNvPr>
            <p:cNvSpPr txBox="1"/>
            <p:nvPr/>
          </p:nvSpPr>
          <p:spPr>
            <a:xfrm>
              <a:off x="2717067" y="3704592"/>
              <a:ext cx="850154" cy="337841"/>
            </a:xfrm>
            <a:prstGeom prst="rect">
              <a:avLst/>
            </a:prstGeom>
            <a:noFill/>
          </p:spPr>
          <p:txBody>
            <a:bodyPr wrap="square" rtlCol="0">
              <a:spAutoFit/>
            </a:bodyPr>
            <a:lstStyle/>
            <a:p>
              <a:pPr algn="ctr"/>
              <a:r>
                <a:rPr kumimoji="1" lang="en-US" altLang="ja-JP" sz="1200" b="1" dirty="0"/>
                <a:t>YES</a:t>
              </a:r>
              <a:endParaRPr kumimoji="1" lang="ja-JP" altLang="en-US" sz="1200" b="1"/>
            </a:p>
          </p:txBody>
        </p:sp>
        <p:sp>
          <p:nvSpPr>
            <p:cNvPr id="72" name="テキスト ボックス 71">
              <a:extLst>
                <a:ext uri="{FF2B5EF4-FFF2-40B4-BE49-F238E27FC236}">
                  <a16:creationId xmlns:a16="http://schemas.microsoft.com/office/drawing/2014/main" id="{C2A405F5-4D60-B54B-82AD-B3DF2D85A14C}"/>
                </a:ext>
              </a:extLst>
            </p:cNvPr>
            <p:cNvSpPr txBox="1"/>
            <p:nvPr/>
          </p:nvSpPr>
          <p:spPr>
            <a:xfrm>
              <a:off x="1020724" y="5607443"/>
              <a:ext cx="850154" cy="337841"/>
            </a:xfrm>
            <a:prstGeom prst="rect">
              <a:avLst/>
            </a:prstGeom>
            <a:noFill/>
          </p:spPr>
          <p:txBody>
            <a:bodyPr wrap="square" rtlCol="0">
              <a:spAutoFit/>
            </a:bodyPr>
            <a:lstStyle/>
            <a:p>
              <a:pPr algn="ctr"/>
              <a:r>
                <a:rPr kumimoji="1" lang="en-US" altLang="ja-JP" sz="1200" b="1" dirty="0"/>
                <a:t>YES</a:t>
              </a:r>
              <a:endParaRPr kumimoji="1" lang="ja-JP" altLang="en-US" sz="1200" b="1"/>
            </a:p>
          </p:txBody>
        </p:sp>
        <p:sp>
          <p:nvSpPr>
            <p:cNvPr id="73" name="テキスト ボックス 72">
              <a:extLst>
                <a:ext uri="{FF2B5EF4-FFF2-40B4-BE49-F238E27FC236}">
                  <a16:creationId xmlns:a16="http://schemas.microsoft.com/office/drawing/2014/main" id="{204BFCDF-CB11-394D-9390-175AA1F1B2E4}"/>
                </a:ext>
              </a:extLst>
            </p:cNvPr>
            <p:cNvSpPr txBox="1"/>
            <p:nvPr/>
          </p:nvSpPr>
          <p:spPr>
            <a:xfrm>
              <a:off x="2717067" y="6255659"/>
              <a:ext cx="850154" cy="337841"/>
            </a:xfrm>
            <a:prstGeom prst="rect">
              <a:avLst/>
            </a:prstGeom>
            <a:noFill/>
          </p:spPr>
          <p:txBody>
            <a:bodyPr wrap="square" rtlCol="0">
              <a:spAutoFit/>
            </a:bodyPr>
            <a:lstStyle/>
            <a:p>
              <a:pPr algn="ctr"/>
              <a:r>
                <a:rPr lang="en-US" altLang="ja-JP" sz="1200" b="1" dirty="0"/>
                <a:t>NO</a:t>
              </a:r>
              <a:endParaRPr kumimoji="1" lang="ja-JP" altLang="en-US" sz="1200" b="1"/>
            </a:p>
          </p:txBody>
        </p:sp>
      </p:grpSp>
      <p:sp>
        <p:nvSpPr>
          <p:cNvPr id="3" name="テキスト ボックス 2">
            <a:extLst>
              <a:ext uri="{FF2B5EF4-FFF2-40B4-BE49-F238E27FC236}">
                <a16:creationId xmlns:a16="http://schemas.microsoft.com/office/drawing/2014/main" id="{18440DFB-2DDB-DF47-B42F-F37ECAFE04F8}"/>
              </a:ext>
            </a:extLst>
          </p:cNvPr>
          <p:cNvSpPr txBox="1"/>
          <p:nvPr/>
        </p:nvSpPr>
        <p:spPr>
          <a:xfrm>
            <a:off x="3025244" y="6151922"/>
            <a:ext cx="3944679" cy="584775"/>
          </a:xfrm>
          <a:prstGeom prst="rect">
            <a:avLst/>
          </a:prstGeom>
          <a:noFill/>
        </p:spPr>
        <p:txBody>
          <a:bodyPr wrap="square" rtlCol="0">
            <a:spAutoFit/>
          </a:bodyPr>
          <a:lstStyle/>
          <a:p>
            <a:pPr marL="285750" indent="-285750">
              <a:buFont typeface="Arial" panose="020B0604020202020204" pitchFamily="34" charset="0"/>
              <a:buChar char="•"/>
            </a:pPr>
            <a:r>
              <a:rPr lang="en-US" altLang="ja-JP" sz="1600" b="1" dirty="0">
                <a:solidFill>
                  <a:schemeClr val="accent1"/>
                </a:solidFill>
              </a:rPr>
              <a:t>Blue part</a:t>
            </a:r>
            <a:r>
              <a:rPr lang="en-US" altLang="ja-JP" sz="1600" dirty="0"/>
              <a:t>: static analysis</a:t>
            </a:r>
          </a:p>
          <a:p>
            <a:pPr marL="285750" indent="-285750">
              <a:buFont typeface="Arial" panose="020B0604020202020204" pitchFamily="34" charset="0"/>
              <a:buChar char="•"/>
            </a:pPr>
            <a:r>
              <a:rPr kumimoji="1" lang="en-US" altLang="ja-JP" sz="1600" b="1" dirty="0">
                <a:solidFill>
                  <a:schemeClr val="accent2"/>
                </a:solidFill>
              </a:rPr>
              <a:t>Orange part</a:t>
            </a:r>
            <a:r>
              <a:rPr kumimoji="1" lang="en-US" altLang="ja-JP" sz="1600" dirty="0"/>
              <a:t>: dynamic analysis</a:t>
            </a:r>
            <a:endParaRPr kumimoji="1" lang="ja-JP" altLang="en-US" sz="1600"/>
          </a:p>
        </p:txBody>
      </p:sp>
      <p:grpSp>
        <p:nvGrpSpPr>
          <p:cNvPr id="93" name="グループ化 92">
            <a:extLst>
              <a:ext uri="{FF2B5EF4-FFF2-40B4-BE49-F238E27FC236}">
                <a16:creationId xmlns:a16="http://schemas.microsoft.com/office/drawing/2014/main" id="{7099ABE1-C203-8B46-8DA1-DD9312CE4A64}"/>
              </a:ext>
            </a:extLst>
          </p:cNvPr>
          <p:cNvGrpSpPr/>
          <p:nvPr/>
        </p:nvGrpSpPr>
        <p:grpSpPr>
          <a:xfrm>
            <a:off x="7684521" y="610010"/>
            <a:ext cx="3830474" cy="1632262"/>
            <a:chOff x="6541019" y="4174669"/>
            <a:chExt cx="3830474" cy="1632262"/>
          </a:xfrm>
        </p:grpSpPr>
        <p:grpSp>
          <p:nvGrpSpPr>
            <p:cNvPr id="94" name="グループ化 93">
              <a:extLst>
                <a:ext uri="{FF2B5EF4-FFF2-40B4-BE49-F238E27FC236}">
                  <a16:creationId xmlns:a16="http://schemas.microsoft.com/office/drawing/2014/main" id="{4D46A000-F8DB-F844-B21C-06C2961E799B}"/>
                </a:ext>
              </a:extLst>
            </p:cNvPr>
            <p:cNvGrpSpPr>
              <a:grpSpLocks noChangeAspect="1"/>
            </p:cNvGrpSpPr>
            <p:nvPr/>
          </p:nvGrpSpPr>
          <p:grpSpPr>
            <a:xfrm>
              <a:off x="7070837" y="4174669"/>
              <a:ext cx="3300656" cy="1632262"/>
              <a:chOff x="1011757" y="1224016"/>
              <a:chExt cx="3300656" cy="1632262"/>
            </a:xfrm>
          </p:grpSpPr>
          <p:sp>
            <p:nvSpPr>
              <p:cNvPr id="97" name="正方形/長方形 43">
                <a:extLst>
                  <a:ext uri="{FF2B5EF4-FFF2-40B4-BE49-F238E27FC236}">
                    <a16:creationId xmlns:a16="http://schemas.microsoft.com/office/drawing/2014/main" id="{D33C67E3-569E-624F-A698-EB868C10B2E7}"/>
                  </a:ext>
                </a:extLst>
              </p:cNvPr>
              <p:cNvSpPr/>
              <p:nvPr/>
            </p:nvSpPr>
            <p:spPr>
              <a:xfrm flipH="1">
                <a:off x="1011757" y="1764308"/>
                <a:ext cx="1386808" cy="1091970"/>
              </a:xfrm>
              <a:custGeom>
                <a:avLst/>
                <a:gdLst>
                  <a:gd name="connsiteX0" fmla="*/ 0 w 2468880"/>
                  <a:gd name="connsiteY0" fmla="*/ 0 h 476927"/>
                  <a:gd name="connsiteX1" fmla="*/ 2468880 w 2468880"/>
                  <a:gd name="connsiteY1" fmla="*/ 0 h 476927"/>
                  <a:gd name="connsiteX2" fmla="*/ 2468880 w 2468880"/>
                  <a:gd name="connsiteY2" fmla="*/ 476927 h 476927"/>
                  <a:gd name="connsiteX3" fmla="*/ 0 w 2468880"/>
                  <a:gd name="connsiteY3" fmla="*/ 476927 h 476927"/>
                  <a:gd name="connsiteX4" fmla="*/ 0 w 2468880"/>
                  <a:gd name="connsiteY4" fmla="*/ 0 h 476927"/>
                  <a:gd name="connsiteX0" fmla="*/ 0 w 2468880"/>
                  <a:gd name="connsiteY0" fmla="*/ 9538 h 486465"/>
                  <a:gd name="connsiteX1" fmla="*/ 2065242 w 2468880"/>
                  <a:gd name="connsiteY1" fmla="*/ 0 h 486465"/>
                  <a:gd name="connsiteX2" fmla="*/ 2468880 w 2468880"/>
                  <a:gd name="connsiteY2" fmla="*/ 9538 h 486465"/>
                  <a:gd name="connsiteX3" fmla="*/ 2468880 w 2468880"/>
                  <a:gd name="connsiteY3" fmla="*/ 486465 h 486465"/>
                  <a:gd name="connsiteX4" fmla="*/ 0 w 2468880"/>
                  <a:gd name="connsiteY4" fmla="*/ 486465 h 486465"/>
                  <a:gd name="connsiteX5" fmla="*/ 0 w 2468880"/>
                  <a:gd name="connsiteY5" fmla="*/ 9538 h 486465"/>
                  <a:gd name="connsiteX0" fmla="*/ 0 w 2468880"/>
                  <a:gd name="connsiteY0" fmla="*/ 394 h 477321"/>
                  <a:gd name="connsiteX1" fmla="*/ 2174970 w 2468880"/>
                  <a:gd name="connsiteY1" fmla="*/ 0 h 477321"/>
                  <a:gd name="connsiteX2" fmla="*/ 2468880 w 2468880"/>
                  <a:gd name="connsiteY2" fmla="*/ 394 h 477321"/>
                  <a:gd name="connsiteX3" fmla="*/ 2468880 w 2468880"/>
                  <a:gd name="connsiteY3" fmla="*/ 477321 h 477321"/>
                  <a:gd name="connsiteX4" fmla="*/ 0 w 2468880"/>
                  <a:gd name="connsiteY4" fmla="*/ 477321 h 477321"/>
                  <a:gd name="connsiteX5" fmla="*/ 0 w 2468880"/>
                  <a:gd name="connsiteY5" fmla="*/ 394 h 477321"/>
                  <a:gd name="connsiteX0" fmla="*/ 0 w 2468880"/>
                  <a:gd name="connsiteY0" fmla="*/ 9538 h 486465"/>
                  <a:gd name="connsiteX1" fmla="*/ 1736058 w 2468880"/>
                  <a:gd name="connsiteY1" fmla="*/ 0 h 486465"/>
                  <a:gd name="connsiteX2" fmla="*/ 2174970 w 2468880"/>
                  <a:gd name="connsiteY2" fmla="*/ 9144 h 486465"/>
                  <a:gd name="connsiteX3" fmla="*/ 2468880 w 2468880"/>
                  <a:gd name="connsiteY3" fmla="*/ 9538 h 486465"/>
                  <a:gd name="connsiteX4" fmla="*/ 2468880 w 2468880"/>
                  <a:gd name="connsiteY4" fmla="*/ 486465 h 486465"/>
                  <a:gd name="connsiteX5" fmla="*/ 0 w 2468880"/>
                  <a:gd name="connsiteY5" fmla="*/ 486465 h 486465"/>
                  <a:gd name="connsiteX6" fmla="*/ 0 w 2468880"/>
                  <a:gd name="connsiteY6" fmla="*/ 9538 h 486465"/>
                  <a:gd name="connsiteX0" fmla="*/ 0 w 2468880"/>
                  <a:gd name="connsiteY0" fmla="*/ 283858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0 w 2468880"/>
                  <a:gd name="connsiteY6" fmla="*/ 283858 h 760785"/>
                  <a:gd name="connsiteX0" fmla="*/ 27432 w 2468880"/>
                  <a:gd name="connsiteY0" fmla="*/ 631330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27432 w 2468880"/>
                  <a:gd name="connsiteY6" fmla="*/ 631330 h 760785"/>
                  <a:gd name="connsiteX0" fmla="*/ 27432 w 2468880"/>
                  <a:gd name="connsiteY0" fmla="*/ 649618 h 779073"/>
                  <a:gd name="connsiteX1" fmla="*/ 2092674 w 2468880"/>
                  <a:gd name="connsiteY1" fmla="*/ 0 h 779073"/>
                  <a:gd name="connsiteX2" fmla="*/ 2174970 w 2468880"/>
                  <a:gd name="connsiteY2" fmla="*/ 301752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27432 w 2468880"/>
                  <a:gd name="connsiteY0" fmla="*/ 649618 h 779073"/>
                  <a:gd name="connsiteX1" fmla="*/ 2092674 w 2468880"/>
                  <a:gd name="connsiteY1" fmla="*/ 0 h 779073"/>
                  <a:gd name="connsiteX2" fmla="*/ 2193258 w 2468880"/>
                  <a:gd name="connsiteY2" fmla="*/ 309867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0 w 2478024"/>
                  <a:gd name="connsiteY0" fmla="*/ 609041 h 779073"/>
                  <a:gd name="connsiteX1" fmla="*/ 2101818 w 2478024"/>
                  <a:gd name="connsiteY1" fmla="*/ 0 h 779073"/>
                  <a:gd name="connsiteX2" fmla="*/ 2202402 w 2478024"/>
                  <a:gd name="connsiteY2" fmla="*/ 30986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478024"/>
                  <a:gd name="connsiteY0" fmla="*/ 609041 h 779073"/>
                  <a:gd name="connsiteX1" fmla="*/ 2101818 w 2478024"/>
                  <a:gd name="connsiteY1" fmla="*/ 0 h 779073"/>
                  <a:gd name="connsiteX2" fmla="*/ 2293842 w 2478024"/>
                  <a:gd name="connsiteY2" fmla="*/ 25473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532888"/>
                  <a:gd name="connsiteY0" fmla="*/ 474279 h 779073"/>
                  <a:gd name="connsiteX1" fmla="*/ 2156682 w 2532888"/>
                  <a:gd name="connsiteY1" fmla="*/ 0 h 779073"/>
                  <a:gd name="connsiteX2" fmla="*/ 2348706 w 2532888"/>
                  <a:gd name="connsiteY2" fmla="*/ 254737 h 779073"/>
                  <a:gd name="connsiteX3" fmla="*/ 2532888 w 2532888"/>
                  <a:gd name="connsiteY3" fmla="*/ 302146 h 779073"/>
                  <a:gd name="connsiteX4" fmla="*/ 2532888 w 2532888"/>
                  <a:gd name="connsiteY4" fmla="*/ 779073 h 779073"/>
                  <a:gd name="connsiteX5" fmla="*/ 64008 w 2532888"/>
                  <a:gd name="connsiteY5" fmla="*/ 779073 h 779073"/>
                  <a:gd name="connsiteX6" fmla="*/ 0 w 2532888"/>
                  <a:gd name="connsiteY6" fmla="*/ 474279 h 779073"/>
                  <a:gd name="connsiteX0" fmla="*/ 0 w 2542032"/>
                  <a:gd name="connsiteY0" fmla="*/ 424941 h 779073"/>
                  <a:gd name="connsiteX1" fmla="*/ 2165826 w 2542032"/>
                  <a:gd name="connsiteY1" fmla="*/ 0 h 779073"/>
                  <a:gd name="connsiteX2" fmla="*/ 2357850 w 2542032"/>
                  <a:gd name="connsiteY2" fmla="*/ 254737 h 779073"/>
                  <a:gd name="connsiteX3" fmla="*/ 2542032 w 2542032"/>
                  <a:gd name="connsiteY3" fmla="*/ 302146 h 779073"/>
                  <a:gd name="connsiteX4" fmla="*/ 2542032 w 2542032"/>
                  <a:gd name="connsiteY4" fmla="*/ 779073 h 779073"/>
                  <a:gd name="connsiteX5" fmla="*/ 73152 w 2542032"/>
                  <a:gd name="connsiteY5" fmla="*/ 779073 h 779073"/>
                  <a:gd name="connsiteX6" fmla="*/ 0 w 2542032"/>
                  <a:gd name="connsiteY6" fmla="*/ 424941 h 779073"/>
                  <a:gd name="connsiteX0" fmla="*/ 0 w 2542032"/>
                  <a:gd name="connsiteY0" fmla="*/ 424941 h 787498"/>
                  <a:gd name="connsiteX1" fmla="*/ 2165826 w 2542032"/>
                  <a:gd name="connsiteY1" fmla="*/ 0 h 787498"/>
                  <a:gd name="connsiteX2" fmla="*/ 2357850 w 2542032"/>
                  <a:gd name="connsiteY2" fmla="*/ 254737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424941 h 787498"/>
                  <a:gd name="connsiteX1" fmla="*/ 2165826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368215 w 2542032"/>
                  <a:gd name="connsiteY2" fmla="*/ 147428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953006 h 1315563"/>
                  <a:gd name="connsiteX1" fmla="*/ 2146337 w 2542032"/>
                  <a:gd name="connsiteY1" fmla="*/ 528065 h 1315563"/>
                  <a:gd name="connsiteX2" fmla="*/ 1822506 w 2542032"/>
                  <a:gd name="connsiteY2" fmla="*/ 0 h 1315563"/>
                  <a:gd name="connsiteX3" fmla="*/ 2542032 w 2542032"/>
                  <a:gd name="connsiteY3" fmla="*/ 830211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407194 w 2542032"/>
                  <a:gd name="connsiteY3" fmla="*/ 606799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30108 h 1292665"/>
                  <a:gd name="connsiteX1" fmla="*/ 2146337 w 2542032"/>
                  <a:gd name="connsiteY1" fmla="*/ 50516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204806 w 2542032"/>
                  <a:gd name="connsiteY1" fmla="*/ 505168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5689"/>
                  <a:gd name="connsiteX1" fmla="*/ 2204806 w 2542032"/>
                  <a:gd name="connsiteY1" fmla="*/ 505168 h 1295689"/>
                  <a:gd name="connsiteX2" fmla="*/ 1861485 w 2542032"/>
                  <a:gd name="connsiteY2" fmla="*/ 22900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930108 h 1295689"/>
                  <a:gd name="connsiteX1" fmla="*/ 2204806 w 2542032"/>
                  <a:gd name="connsiteY1" fmla="*/ 505168 h 1295689"/>
                  <a:gd name="connsiteX2" fmla="*/ 1978083 w 2542032"/>
                  <a:gd name="connsiteY2" fmla="*/ 142766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787342 h 1152923"/>
                  <a:gd name="connsiteX1" fmla="*/ 2204806 w 2542032"/>
                  <a:gd name="connsiteY1" fmla="*/ 362402 h 1152923"/>
                  <a:gd name="connsiteX2" fmla="*/ 1978083 w 2542032"/>
                  <a:gd name="connsiteY2" fmla="*/ 0 h 1152923"/>
                  <a:gd name="connsiteX3" fmla="*/ 2538705 w 2542032"/>
                  <a:gd name="connsiteY3" fmla="*/ 2787 h 1152923"/>
                  <a:gd name="connsiteX4" fmla="*/ 2542032 w 2542032"/>
                  <a:gd name="connsiteY4" fmla="*/ 1152923 h 1152923"/>
                  <a:gd name="connsiteX5" fmla="*/ 101256 w 2542032"/>
                  <a:gd name="connsiteY5" fmla="*/ 1149899 h 1152923"/>
                  <a:gd name="connsiteX6" fmla="*/ 0 w 2542032"/>
                  <a:gd name="connsiteY6" fmla="*/ 787342 h 1152923"/>
                  <a:gd name="connsiteX0" fmla="*/ 0 w 2542032"/>
                  <a:gd name="connsiteY0" fmla="*/ 804466 h 1170047"/>
                  <a:gd name="connsiteX1" fmla="*/ 2204806 w 2542032"/>
                  <a:gd name="connsiteY1" fmla="*/ 379526 h 1170047"/>
                  <a:gd name="connsiteX2" fmla="*/ 1963509 w 2542032"/>
                  <a:gd name="connsiteY2" fmla="*/ 0 h 1170047"/>
                  <a:gd name="connsiteX3" fmla="*/ 2538705 w 2542032"/>
                  <a:gd name="connsiteY3" fmla="*/ 19911 h 1170047"/>
                  <a:gd name="connsiteX4" fmla="*/ 2542032 w 2542032"/>
                  <a:gd name="connsiteY4" fmla="*/ 1170047 h 1170047"/>
                  <a:gd name="connsiteX5" fmla="*/ 101256 w 2542032"/>
                  <a:gd name="connsiteY5" fmla="*/ 1167023 h 1170047"/>
                  <a:gd name="connsiteX6" fmla="*/ 0 w 2542032"/>
                  <a:gd name="connsiteY6" fmla="*/ 804466 h 1170047"/>
                  <a:gd name="connsiteX0" fmla="*/ 0 w 2542032"/>
                  <a:gd name="connsiteY0" fmla="*/ 810241 h 1175822"/>
                  <a:gd name="connsiteX1" fmla="*/ 2204806 w 2542032"/>
                  <a:gd name="connsiteY1" fmla="*/ 385301 h 1175822"/>
                  <a:gd name="connsiteX2" fmla="*/ 1963509 w 2542032"/>
                  <a:gd name="connsiteY2" fmla="*/ 5775 h 1175822"/>
                  <a:gd name="connsiteX3" fmla="*/ 2538705 w 2542032"/>
                  <a:gd name="connsiteY3" fmla="*/ 0 h 1175822"/>
                  <a:gd name="connsiteX4" fmla="*/ 2542032 w 2542032"/>
                  <a:gd name="connsiteY4" fmla="*/ 1175822 h 1175822"/>
                  <a:gd name="connsiteX5" fmla="*/ 101256 w 2542032"/>
                  <a:gd name="connsiteY5" fmla="*/ 1172798 h 1175822"/>
                  <a:gd name="connsiteX6" fmla="*/ 0 w 2542032"/>
                  <a:gd name="connsiteY6" fmla="*/ 810241 h 11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2032" h="1175822">
                    <a:moveTo>
                      <a:pt x="0" y="810241"/>
                    </a:moveTo>
                    <a:lnTo>
                      <a:pt x="2204806" y="385301"/>
                    </a:lnTo>
                    <a:lnTo>
                      <a:pt x="1963509" y="5775"/>
                    </a:lnTo>
                    <a:lnTo>
                      <a:pt x="2538705" y="0"/>
                    </a:lnTo>
                    <a:lnTo>
                      <a:pt x="2542032" y="1175822"/>
                    </a:lnTo>
                    <a:lnTo>
                      <a:pt x="101256" y="1172798"/>
                    </a:lnTo>
                    <a:lnTo>
                      <a:pt x="0" y="810241"/>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44">
                <a:extLst>
                  <a:ext uri="{FF2B5EF4-FFF2-40B4-BE49-F238E27FC236}">
                    <a16:creationId xmlns:a16="http://schemas.microsoft.com/office/drawing/2014/main" id="{0ACF222B-D9DF-664B-9D3C-0D5762B892EC}"/>
                  </a:ext>
                </a:extLst>
              </p:cNvPr>
              <p:cNvSpPr/>
              <p:nvPr/>
            </p:nvSpPr>
            <p:spPr>
              <a:xfrm flipH="1">
                <a:off x="2035576" y="2392602"/>
                <a:ext cx="936000" cy="462230"/>
              </a:xfrm>
              <a:custGeom>
                <a:avLst/>
                <a:gdLst>
                  <a:gd name="connsiteX0" fmla="*/ 0 w 926503"/>
                  <a:gd name="connsiteY0" fmla="*/ 0 h 273009"/>
                  <a:gd name="connsiteX1" fmla="*/ 926503 w 926503"/>
                  <a:gd name="connsiteY1" fmla="*/ 0 h 273009"/>
                  <a:gd name="connsiteX2" fmla="*/ 926503 w 926503"/>
                  <a:gd name="connsiteY2" fmla="*/ 273009 h 273009"/>
                  <a:gd name="connsiteX3" fmla="*/ 0 w 926503"/>
                  <a:gd name="connsiteY3" fmla="*/ 273009 h 273009"/>
                  <a:gd name="connsiteX4" fmla="*/ 0 w 926503"/>
                  <a:gd name="connsiteY4" fmla="*/ 0 h 273009"/>
                  <a:gd name="connsiteX0" fmla="*/ 0 w 1173391"/>
                  <a:gd name="connsiteY0" fmla="*/ 210312 h 273009"/>
                  <a:gd name="connsiteX1" fmla="*/ 1173391 w 1173391"/>
                  <a:gd name="connsiteY1" fmla="*/ 0 h 273009"/>
                  <a:gd name="connsiteX2" fmla="*/ 1173391 w 1173391"/>
                  <a:gd name="connsiteY2" fmla="*/ 273009 h 273009"/>
                  <a:gd name="connsiteX3" fmla="*/ 246888 w 1173391"/>
                  <a:gd name="connsiteY3" fmla="*/ 273009 h 273009"/>
                  <a:gd name="connsiteX4" fmla="*/ 0 w 1173391"/>
                  <a:gd name="connsiteY4" fmla="*/ 210312 h 273009"/>
                  <a:gd name="connsiteX0" fmla="*/ 0 w 1173391"/>
                  <a:gd name="connsiteY0" fmla="*/ 210312 h 355305"/>
                  <a:gd name="connsiteX1" fmla="*/ 1173391 w 1173391"/>
                  <a:gd name="connsiteY1" fmla="*/ 0 h 355305"/>
                  <a:gd name="connsiteX2" fmla="*/ 1173391 w 1173391"/>
                  <a:gd name="connsiteY2" fmla="*/ 273009 h 355305"/>
                  <a:gd name="connsiteX3" fmla="*/ 9144 w 1173391"/>
                  <a:gd name="connsiteY3" fmla="*/ 355305 h 355305"/>
                  <a:gd name="connsiteX4" fmla="*/ 0 w 1173391"/>
                  <a:gd name="connsiteY4" fmla="*/ 210312 h 355305"/>
                  <a:gd name="connsiteX0" fmla="*/ 0 w 1173391"/>
                  <a:gd name="connsiteY0" fmla="*/ 237744 h 382737"/>
                  <a:gd name="connsiteX1" fmla="*/ 1072807 w 1173391"/>
                  <a:gd name="connsiteY1" fmla="*/ 0 h 382737"/>
                  <a:gd name="connsiteX2" fmla="*/ 1173391 w 1173391"/>
                  <a:gd name="connsiteY2" fmla="*/ 300441 h 382737"/>
                  <a:gd name="connsiteX3" fmla="*/ 9144 w 1173391"/>
                  <a:gd name="connsiteY3" fmla="*/ 382737 h 382737"/>
                  <a:gd name="connsiteX4" fmla="*/ 0 w 1173391"/>
                  <a:gd name="connsiteY4" fmla="*/ 237744 h 382737"/>
                  <a:gd name="connsiteX0" fmla="*/ 0 w 1164247"/>
                  <a:gd name="connsiteY0" fmla="*/ 265176 h 382737"/>
                  <a:gd name="connsiteX1" fmla="*/ 1063663 w 1164247"/>
                  <a:gd name="connsiteY1" fmla="*/ 0 h 382737"/>
                  <a:gd name="connsiteX2" fmla="*/ 1164247 w 1164247"/>
                  <a:gd name="connsiteY2" fmla="*/ 300441 h 382737"/>
                  <a:gd name="connsiteX3" fmla="*/ 0 w 1164247"/>
                  <a:gd name="connsiteY3" fmla="*/ 382737 h 382737"/>
                  <a:gd name="connsiteX4" fmla="*/ 0 w 1164247"/>
                  <a:gd name="connsiteY4" fmla="*/ 265176 h 382737"/>
                  <a:gd name="connsiteX0" fmla="*/ 0 w 1164247"/>
                  <a:gd name="connsiteY0" fmla="*/ 265176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265176 h 382737"/>
                  <a:gd name="connsiteX0" fmla="*/ 16433 w 1164247"/>
                  <a:gd name="connsiteY0" fmla="*/ 209022 h 382737"/>
                  <a:gd name="connsiteX1" fmla="*/ 1063663 w 1164247"/>
                  <a:gd name="connsiteY1" fmla="*/ 0 h 382737"/>
                  <a:gd name="connsiteX2" fmla="*/ 1164247 w 1164247"/>
                  <a:gd name="connsiteY2" fmla="*/ 357549 h 382737"/>
                  <a:gd name="connsiteX3" fmla="*/ 0 w 1164247"/>
                  <a:gd name="connsiteY3" fmla="*/ 382737 h 382737"/>
                  <a:gd name="connsiteX4" fmla="*/ 16433 w 1164247"/>
                  <a:gd name="connsiteY4" fmla="*/ 209022 h 382737"/>
                  <a:gd name="connsiteX0" fmla="*/ 0 w 1164247"/>
                  <a:gd name="connsiteY0" fmla="*/ 199663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199663 h 382737"/>
                  <a:gd name="connsiteX0" fmla="*/ 0 w 1164247"/>
                  <a:gd name="connsiteY0" fmla="*/ 199663 h 385626"/>
                  <a:gd name="connsiteX1" fmla="*/ 1063663 w 1164247"/>
                  <a:gd name="connsiteY1" fmla="*/ 0 h 385626"/>
                  <a:gd name="connsiteX2" fmla="*/ 1164247 w 1164247"/>
                  <a:gd name="connsiteY2" fmla="*/ 385626 h 385626"/>
                  <a:gd name="connsiteX3" fmla="*/ 0 w 1164247"/>
                  <a:gd name="connsiteY3" fmla="*/ 382737 h 385626"/>
                  <a:gd name="connsiteX4" fmla="*/ 0 w 1164247"/>
                  <a:gd name="connsiteY4" fmla="*/ 199663 h 38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247" h="385626">
                    <a:moveTo>
                      <a:pt x="0" y="199663"/>
                    </a:moveTo>
                    <a:lnTo>
                      <a:pt x="1063663" y="0"/>
                    </a:lnTo>
                    <a:lnTo>
                      <a:pt x="1164247" y="385626"/>
                    </a:lnTo>
                    <a:lnTo>
                      <a:pt x="0" y="382737"/>
                    </a:lnTo>
                    <a:lnTo>
                      <a:pt x="0" y="199663"/>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B854DEC1-AEC8-4F43-8DB3-C8978B4E7E71}"/>
                  </a:ext>
                </a:extLst>
              </p:cNvPr>
              <p:cNvSpPr/>
              <p:nvPr/>
            </p:nvSpPr>
            <p:spPr>
              <a:xfrm rot="1080000">
                <a:off x="1210423" y="2048588"/>
                <a:ext cx="1850740" cy="3695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99000">
                    <a:schemeClr val="accent5">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8A9BE1C4-5433-5647-B42C-FE2370E33A82}"/>
                  </a:ext>
                </a:extLst>
              </p:cNvPr>
              <p:cNvCxnSpPr/>
              <p:nvPr/>
            </p:nvCxnSpPr>
            <p:spPr>
              <a:xfrm flipH="1" flipV="1">
                <a:off x="2517175" y="2353047"/>
                <a:ext cx="531084" cy="2232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01" name="円弧 100">
                <a:extLst>
                  <a:ext uri="{FF2B5EF4-FFF2-40B4-BE49-F238E27FC236}">
                    <a16:creationId xmlns:a16="http://schemas.microsoft.com/office/drawing/2014/main" id="{06A8CFD9-47BD-D249-91D8-5F89B3F96E61}"/>
                  </a:ext>
                </a:extLst>
              </p:cNvPr>
              <p:cNvSpPr/>
              <p:nvPr/>
            </p:nvSpPr>
            <p:spPr>
              <a:xfrm rot="20350954" flipH="1">
                <a:off x="2729367" y="2249125"/>
                <a:ext cx="125630" cy="18619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9295122B-697E-6B4C-85A5-0761E0E405EC}"/>
                      </a:ext>
                    </a:extLst>
                  </p:cNvPr>
                  <p:cNvSpPr txBox="1"/>
                  <p:nvPr/>
                </p:nvSpPr>
                <p:spPr>
                  <a:xfrm flipH="1">
                    <a:off x="2288906" y="2163549"/>
                    <a:ext cx="655394"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1100" i="0" smtClean="0">
                              <a:solidFill>
                                <a:schemeClr val="accent1"/>
                              </a:solidFill>
                              <a:latin typeface="Cambria Math" panose="02040503050406030204" pitchFamily="18" charset="0"/>
                            </a:rPr>
                            <m:t>∅</m:t>
                          </m:r>
                        </m:oMath>
                      </m:oMathPara>
                    </a14:m>
                    <a:endParaRPr kumimoji="1" lang="ja-JP" altLang="en-US" sz="1100">
                      <a:solidFill>
                        <a:schemeClr val="accent1"/>
                      </a:solidFill>
                    </a:endParaRPr>
                  </a:p>
                </p:txBody>
              </p:sp>
            </mc:Choice>
            <mc:Fallback xmlns="">
              <p:sp>
                <p:nvSpPr>
                  <p:cNvPr id="102" name="テキスト ボックス 101">
                    <a:extLst>
                      <a:ext uri="{FF2B5EF4-FFF2-40B4-BE49-F238E27FC236}">
                        <a16:creationId xmlns:a16="http://schemas.microsoft.com/office/drawing/2014/main" id="{9295122B-697E-6B4C-85A5-0761E0E405EC}"/>
                      </a:ext>
                    </a:extLst>
                  </p:cNvPr>
                  <p:cNvSpPr txBox="1">
                    <a:spLocks noRot="1" noChangeAspect="1" noMove="1" noResize="1" noEditPoints="1" noAdjustHandles="1" noChangeArrowheads="1" noChangeShapeType="1" noTextEdit="1"/>
                  </p:cNvSpPr>
                  <p:nvPr/>
                </p:nvSpPr>
                <p:spPr>
                  <a:xfrm flipH="1">
                    <a:off x="2288906" y="2163549"/>
                    <a:ext cx="655394" cy="261610"/>
                  </a:xfrm>
                  <a:prstGeom prst="rect">
                    <a:avLst/>
                  </a:prstGeom>
                  <a:blipFill>
                    <a:blip r:embed="rId8"/>
                    <a:stretch>
                      <a:fillRect/>
                    </a:stretch>
                  </a:blipFill>
                </p:spPr>
                <p:txBody>
                  <a:bodyPr/>
                  <a:lstStyle/>
                  <a:p>
                    <a:r>
                      <a:rPr lang="ja-JP" altLang="en-US">
                        <a:noFill/>
                      </a:rPr>
                      <a:t> </a:t>
                    </a:r>
                  </a:p>
                </p:txBody>
              </p:sp>
            </mc:Fallback>
          </mc:AlternateContent>
          <p:grpSp>
            <p:nvGrpSpPr>
              <p:cNvPr id="103" name="グループ化 102">
                <a:extLst>
                  <a:ext uri="{FF2B5EF4-FFF2-40B4-BE49-F238E27FC236}">
                    <a16:creationId xmlns:a16="http://schemas.microsoft.com/office/drawing/2014/main" id="{F50D00D6-43C1-264B-B85F-042A805DB530}"/>
                  </a:ext>
                </a:extLst>
              </p:cNvPr>
              <p:cNvGrpSpPr/>
              <p:nvPr/>
            </p:nvGrpSpPr>
            <p:grpSpPr>
              <a:xfrm rot="849907">
                <a:off x="1210985" y="1224016"/>
                <a:ext cx="852600" cy="638536"/>
                <a:chOff x="1857113" y="1518028"/>
                <a:chExt cx="774132" cy="567155"/>
              </a:xfrm>
            </p:grpSpPr>
            <p:cxnSp>
              <p:nvCxnSpPr>
                <p:cNvPr id="106" name="直線矢印コネクタ 105">
                  <a:extLst>
                    <a:ext uri="{FF2B5EF4-FFF2-40B4-BE49-F238E27FC236}">
                      <a16:creationId xmlns:a16="http://schemas.microsoft.com/office/drawing/2014/main" id="{B29B08A0-02DA-6140-A211-D786FED3C63F}"/>
                    </a:ext>
                  </a:extLst>
                </p:cNvPr>
                <p:cNvCxnSpPr>
                  <a:cxnSpLocks/>
                </p:cNvCxnSpPr>
                <p:nvPr/>
              </p:nvCxnSpPr>
              <p:spPr>
                <a:xfrm>
                  <a:off x="2047659" y="1989194"/>
                  <a:ext cx="300841" cy="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107" name="直線矢印コネクタ 106">
                  <a:extLst>
                    <a:ext uri="{FF2B5EF4-FFF2-40B4-BE49-F238E27FC236}">
                      <a16:creationId xmlns:a16="http://schemas.microsoft.com/office/drawing/2014/main" id="{B863AA3C-CDE3-DF4B-A76D-1A66C0573572}"/>
                    </a:ext>
                  </a:extLst>
                </p:cNvPr>
                <p:cNvCxnSpPr>
                  <a:cxnSpLocks/>
                </p:cNvCxnSpPr>
                <p:nvPr/>
              </p:nvCxnSpPr>
              <p:spPr>
                <a:xfrm flipV="1">
                  <a:off x="2045325" y="1704965"/>
                  <a:ext cx="0" cy="28423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108" name="直線矢印コネクタ 107">
                  <a:extLst>
                    <a:ext uri="{FF2B5EF4-FFF2-40B4-BE49-F238E27FC236}">
                      <a16:creationId xmlns:a16="http://schemas.microsoft.com/office/drawing/2014/main" id="{ECA0803E-F9C4-2A49-8D9A-93073A85155F}"/>
                    </a:ext>
                  </a:extLst>
                </p:cNvPr>
                <p:cNvCxnSpPr>
                  <a:cxnSpLocks/>
                </p:cNvCxnSpPr>
                <p:nvPr/>
              </p:nvCxnSpPr>
              <p:spPr>
                <a:xfrm flipV="1">
                  <a:off x="2048099" y="1815773"/>
                  <a:ext cx="219983" cy="167984"/>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9" name="テキスト ボックス 108">
                      <a:extLst>
                        <a:ext uri="{FF2B5EF4-FFF2-40B4-BE49-F238E27FC236}">
                          <a16:creationId xmlns:a16="http://schemas.microsoft.com/office/drawing/2014/main" id="{9B87F0F4-CEFA-A144-A74E-7B1E3802AF26}"/>
                        </a:ext>
                      </a:extLst>
                    </p:cNvPr>
                    <p:cNvSpPr txBox="1"/>
                    <p:nvPr/>
                  </p:nvSpPr>
                  <p:spPr>
                    <a:xfrm>
                      <a:off x="2245903" y="1866487"/>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𝑥</m:t>
                            </m:r>
                          </m:oMath>
                        </m:oMathPara>
                      </a14:m>
                      <a:endParaRPr kumimoji="1" lang="ja-JP" altLang="en-US" sz="1000"/>
                    </a:p>
                  </p:txBody>
                </p:sp>
              </mc:Choice>
              <mc:Fallback xmlns="">
                <p:sp>
                  <p:nvSpPr>
                    <p:cNvPr id="109" name="テキスト ボックス 108">
                      <a:extLst>
                        <a:ext uri="{FF2B5EF4-FFF2-40B4-BE49-F238E27FC236}">
                          <a16:creationId xmlns:a16="http://schemas.microsoft.com/office/drawing/2014/main" id="{9B87F0F4-CEFA-A144-A74E-7B1E3802AF26}"/>
                        </a:ext>
                      </a:extLst>
                    </p:cNvPr>
                    <p:cNvSpPr txBox="1">
                      <a:spLocks noRot="1" noChangeAspect="1" noMove="1" noResize="1" noEditPoints="1" noAdjustHandles="1" noChangeArrowheads="1" noChangeShapeType="1" noTextEdit="1"/>
                    </p:cNvSpPr>
                    <p:nvPr/>
                  </p:nvSpPr>
                  <p:spPr>
                    <a:xfrm>
                      <a:off x="2245903" y="1866487"/>
                      <a:ext cx="385342" cy="218696"/>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0" name="テキスト ボックス 109">
                      <a:extLst>
                        <a:ext uri="{FF2B5EF4-FFF2-40B4-BE49-F238E27FC236}">
                          <a16:creationId xmlns:a16="http://schemas.microsoft.com/office/drawing/2014/main" id="{F4F5D0FC-7BDE-1942-A7C3-EE9FDB4F87AA}"/>
                        </a:ext>
                      </a:extLst>
                    </p:cNvPr>
                    <p:cNvSpPr txBox="1"/>
                    <p:nvPr/>
                  </p:nvSpPr>
                  <p:spPr>
                    <a:xfrm>
                      <a:off x="2144582" y="1625044"/>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𝑦</m:t>
                            </m:r>
                          </m:oMath>
                        </m:oMathPara>
                      </a14:m>
                      <a:endParaRPr kumimoji="1" lang="ja-JP" altLang="en-US" sz="1000"/>
                    </a:p>
                  </p:txBody>
                </p:sp>
              </mc:Choice>
              <mc:Fallback xmlns="">
                <p:sp>
                  <p:nvSpPr>
                    <p:cNvPr id="110" name="テキスト ボックス 109">
                      <a:extLst>
                        <a:ext uri="{FF2B5EF4-FFF2-40B4-BE49-F238E27FC236}">
                          <a16:creationId xmlns:a16="http://schemas.microsoft.com/office/drawing/2014/main" id="{F4F5D0FC-7BDE-1942-A7C3-EE9FDB4F87AA}"/>
                        </a:ext>
                      </a:extLst>
                    </p:cNvPr>
                    <p:cNvSpPr txBox="1">
                      <a:spLocks noRot="1" noChangeAspect="1" noMove="1" noResize="1" noEditPoints="1" noAdjustHandles="1" noChangeArrowheads="1" noChangeShapeType="1" noTextEdit="1"/>
                    </p:cNvSpPr>
                    <p:nvPr/>
                  </p:nvSpPr>
                  <p:spPr>
                    <a:xfrm>
                      <a:off x="2144582" y="1625044"/>
                      <a:ext cx="385342" cy="218696"/>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4A986478-ECE2-FB41-A367-39AD492722AC}"/>
                        </a:ext>
                      </a:extLst>
                    </p:cNvPr>
                    <p:cNvSpPr txBox="1"/>
                    <p:nvPr/>
                  </p:nvSpPr>
                  <p:spPr>
                    <a:xfrm>
                      <a:off x="1857113" y="1518028"/>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𝑧</m:t>
                            </m:r>
                          </m:oMath>
                        </m:oMathPara>
                      </a14:m>
                      <a:endParaRPr kumimoji="1" lang="ja-JP" altLang="en-US" sz="1000"/>
                    </a:p>
                  </p:txBody>
                </p:sp>
              </mc:Choice>
              <mc:Fallback xmlns="">
                <p:sp>
                  <p:nvSpPr>
                    <p:cNvPr id="111" name="テキスト ボックス 110">
                      <a:extLst>
                        <a:ext uri="{FF2B5EF4-FFF2-40B4-BE49-F238E27FC236}">
                          <a16:creationId xmlns:a16="http://schemas.microsoft.com/office/drawing/2014/main" id="{4A986478-ECE2-FB41-A367-39AD492722AC}"/>
                        </a:ext>
                      </a:extLst>
                    </p:cNvPr>
                    <p:cNvSpPr txBox="1">
                      <a:spLocks noRot="1" noChangeAspect="1" noMove="1" noResize="1" noEditPoints="1" noAdjustHandles="1" noChangeArrowheads="1" noChangeShapeType="1" noTextEdit="1"/>
                    </p:cNvSpPr>
                    <p:nvPr/>
                  </p:nvSpPr>
                  <p:spPr>
                    <a:xfrm>
                      <a:off x="1857113" y="1518028"/>
                      <a:ext cx="385342" cy="218696"/>
                    </a:xfrm>
                    <a:prstGeom prst="rect">
                      <a:avLst/>
                    </a:prstGeom>
                    <a:blipFill>
                      <a:blip r:embed="rId11"/>
                      <a:stretch>
                        <a:fillRect/>
                      </a:stretch>
                    </a:blipFill>
                  </p:spPr>
                  <p:txBody>
                    <a:bodyPr/>
                    <a:lstStyle/>
                    <a:p>
                      <a:r>
                        <a:rPr lang="ja-JP" altLang="en-US">
                          <a:noFill/>
                        </a:rPr>
                        <a:t> </a:t>
                      </a:r>
                    </a:p>
                  </p:txBody>
                </p:sp>
              </mc:Fallback>
            </mc:AlternateContent>
          </p:grpSp>
          <p:sp>
            <p:nvSpPr>
              <p:cNvPr id="104" name="右矢印 103">
                <a:extLst>
                  <a:ext uri="{FF2B5EF4-FFF2-40B4-BE49-F238E27FC236}">
                    <a16:creationId xmlns:a16="http://schemas.microsoft.com/office/drawing/2014/main" id="{801EBC61-D6C8-BC47-B396-DCFE044E116A}"/>
                  </a:ext>
                </a:extLst>
              </p:cNvPr>
              <p:cNvSpPr/>
              <p:nvPr/>
            </p:nvSpPr>
            <p:spPr>
              <a:xfrm rot="1065110">
                <a:off x="3092807" y="2542744"/>
                <a:ext cx="447203" cy="199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27754BE5-13F6-DC48-95F7-FC047AC03787}"/>
                      </a:ext>
                    </a:extLst>
                  </p:cNvPr>
                  <p:cNvSpPr txBox="1"/>
                  <p:nvPr/>
                </p:nvSpPr>
                <p:spPr>
                  <a:xfrm flipH="1">
                    <a:off x="3231465" y="2305419"/>
                    <a:ext cx="1080948" cy="261610"/>
                  </a:xfrm>
                  <a:prstGeom prst="rect">
                    <a:avLst/>
                  </a:prstGeom>
                  <a:noFill/>
                </p:spPr>
                <p:txBody>
                  <a:bodyPr wrap="square" rtlCol="0">
                    <a:spAutoFit/>
                  </a:bodyPr>
                  <a:lstStyle/>
                  <a:p>
                    <a14:m>
                      <m:oMath xmlns:m="http://schemas.openxmlformats.org/officeDocument/2006/math">
                        <m:r>
                          <a:rPr kumimoji="1" lang="en-US" altLang="ja-JP" sz="1100" b="0" i="1" smtClean="0">
                            <a:solidFill>
                              <a:schemeClr val="accent1"/>
                            </a:solidFill>
                            <a:latin typeface="Cambria Math" panose="02040503050406030204" pitchFamily="18" charset="0"/>
                          </a:rPr>
                          <m:t>𝑉</m:t>
                        </m:r>
                      </m:oMath>
                    </a14:m>
                    <a:r>
                      <a:rPr kumimoji="1" lang="en-US" altLang="ja-JP" sz="1100" dirty="0">
                        <a:solidFill>
                          <a:schemeClr val="accent1"/>
                        </a:solidFill>
                      </a:rPr>
                      <a:t> [m/step]</a:t>
                    </a:r>
                    <a:endParaRPr kumimoji="1" lang="ja-JP" altLang="en-US" sz="1100">
                      <a:solidFill>
                        <a:schemeClr val="accent1"/>
                      </a:solidFill>
                    </a:endParaRPr>
                  </a:p>
                </p:txBody>
              </p:sp>
            </mc:Choice>
            <mc:Fallback xmlns="">
              <p:sp>
                <p:nvSpPr>
                  <p:cNvPr id="105" name="テキスト ボックス 104">
                    <a:extLst>
                      <a:ext uri="{FF2B5EF4-FFF2-40B4-BE49-F238E27FC236}">
                        <a16:creationId xmlns:a16="http://schemas.microsoft.com/office/drawing/2014/main" id="{27754BE5-13F6-DC48-95F7-FC047AC03787}"/>
                      </a:ext>
                    </a:extLst>
                  </p:cNvPr>
                  <p:cNvSpPr txBox="1">
                    <a:spLocks noRot="1" noChangeAspect="1" noMove="1" noResize="1" noEditPoints="1" noAdjustHandles="1" noChangeArrowheads="1" noChangeShapeType="1" noTextEdit="1"/>
                  </p:cNvSpPr>
                  <p:nvPr/>
                </p:nvSpPr>
                <p:spPr>
                  <a:xfrm flipH="1">
                    <a:off x="3231465" y="2305419"/>
                    <a:ext cx="1080948" cy="261610"/>
                  </a:xfrm>
                  <a:prstGeom prst="rect">
                    <a:avLst/>
                  </a:prstGeom>
                  <a:blipFill>
                    <a:blip r:embed="rId12"/>
                    <a:stretch>
                      <a:fillRect b="-9091"/>
                    </a:stretch>
                  </a:blipFill>
                </p:spPr>
                <p:txBody>
                  <a:bodyPr/>
                  <a:lstStyle/>
                  <a:p>
                    <a:r>
                      <a:rPr lang="ja-JP" altLang="en-US">
                        <a:noFill/>
                      </a:rPr>
                      <a:t> </a:t>
                    </a:r>
                  </a:p>
                </p:txBody>
              </p:sp>
            </mc:Fallback>
          </mc:AlternateContent>
        </p:grpSp>
        <p:cxnSp>
          <p:nvCxnSpPr>
            <p:cNvPr id="95" name="直線コネクタ 94">
              <a:extLst>
                <a:ext uri="{FF2B5EF4-FFF2-40B4-BE49-F238E27FC236}">
                  <a16:creationId xmlns:a16="http://schemas.microsoft.com/office/drawing/2014/main" id="{3FABD14C-1DF9-224D-9BE0-8FBA54AE5709}"/>
                </a:ext>
              </a:extLst>
            </p:cNvPr>
            <p:cNvCxnSpPr>
              <a:cxnSpLocks/>
            </p:cNvCxnSpPr>
            <p:nvPr/>
          </p:nvCxnSpPr>
          <p:spPr>
            <a:xfrm>
              <a:off x="6923943" y="5292877"/>
              <a:ext cx="293787" cy="0"/>
            </a:xfrm>
            <a:prstGeom prst="line">
              <a:avLst/>
            </a:prstGeom>
          </p:spPr>
          <p:style>
            <a:lnRef idx="1">
              <a:schemeClr val="dk1"/>
            </a:lnRef>
            <a:fillRef idx="0">
              <a:schemeClr val="dk1"/>
            </a:fillRef>
            <a:effectRef idx="0">
              <a:schemeClr val="dk1"/>
            </a:effectRef>
            <a:fontRef idx="minor">
              <a:schemeClr val="tx1"/>
            </a:fontRef>
          </p:style>
        </p:cxnSp>
        <p:sp>
          <p:nvSpPr>
            <p:cNvPr id="96" name="テキスト ボックス 95">
              <a:extLst>
                <a:ext uri="{FF2B5EF4-FFF2-40B4-BE49-F238E27FC236}">
                  <a16:creationId xmlns:a16="http://schemas.microsoft.com/office/drawing/2014/main" id="{28F33AE8-D80B-F142-B7D8-4B0587741D6D}"/>
                </a:ext>
              </a:extLst>
            </p:cNvPr>
            <p:cNvSpPr txBox="1"/>
            <p:nvPr/>
          </p:nvSpPr>
          <p:spPr>
            <a:xfrm flipH="1">
              <a:off x="6541019" y="5094633"/>
              <a:ext cx="644687" cy="430887"/>
            </a:xfrm>
            <a:prstGeom prst="rect">
              <a:avLst/>
            </a:prstGeom>
            <a:noFill/>
          </p:spPr>
          <p:txBody>
            <a:bodyPr wrap="square" rtlCol="0">
              <a:spAutoFit/>
            </a:bodyPr>
            <a:lstStyle/>
            <a:p>
              <a:r>
                <a:rPr kumimoji="1" lang="en-US" altLang="ja-JP" sz="1100" dirty="0"/>
                <a:t>bed rock</a:t>
              </a:r>
              <a:endParaRPr kumimoji="1" lang="ja-JP" altLang="en-US" sz="1100"/>
            </a:p>
          </p:txBody>
        </p:sp>
      </p:grpSp>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98CF47A2-9BEE-6542-9816-7C39FDBC38A5}"/>
                  </a:ext>
                </a:extLst>
              </p:cNvPr>
              <p:cNvSpPr/>
              <p:nvPr/>
            </p:nvSpPr>
            <p:spPr>
              <a:xfrm>
                <a:off x="5986510" y="1587866"/>
                <a:ext cx="777008"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𝑡</m:t>
                      </m:r>
                      <m:r>
                        <a:rPr lang="en-US" altLang="ja-JP" i="1" dirty="0">
                          <a:latin typeface="Cambria Math" panose="02040503050406030204" pitchFamily="18" charset="0"/>
                        </a:rPr>
                        <m:t>=0</m:t>
                      </m:r>
                    </m:oMath>
                  </m:oMathPara>
                </a14:m>
                <a:endParaRPr lang="ja-JP" altLang="en-US"/>
              </a:p>
            </p:txBody>
          </p:sp>
        </mc:Choice>
        <mc:Fallback xmlns="">
          <p:sp>
            <p:nvSpPr>
              <p:cNvPr id="4" name="正方形/長方形 3">
                <a:extLst>
                  <a:ext uri="{FF2B5EF4-FFF2-40B4-BE49-F238E27FC236}">
                    <a16:creationId xmlns:a16="http://schemas.microsoft.com/office/drawing/2014/main" id="{98CF47A2-9BEE-6542-9816-7C39FDBC38A5}"/>
                  </a:ext>
                </a:extLst>
              </p:cNvPr>
              <p:cNvSpPr>
                <a:spLocks noRot="1" noChangeAspect="1" noMove="1" noResize="1" noEditPoints="1" noAdjustHandles="1" noChangeArrowheads="1" noChangeShapeType="1" noTextEdit="1"/>
              </p:cNvSpPr>
              <p:nvPr/>
            </p:nvSpPr>
            <p:spPr>
              <a:xfrm>
                <a:off x="5986510" y="1587866"/>
                <a:ext cx="777008" cy="369332"/>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2" name="正方形/長方形 111">
                <a:extLst>
                  <a:ext uri="{FF2B5EF4-FFF2-40B4-BE49-F238E27FC236}">
                    <a16:creationId xmlns:a16="http://schemas.microsoft.com/office/drawing/2014/main" id="{49F4FCDE-0337-B742-8F40-4F5AC144ACCD}"/>
                  </a:ext>
                </a:extLst>
              </p:cNvPr>
              <p:cNvSpPr/>
              <p:nvPr/>
            </p:nvSpPr>
            <p:spPr>
              <a:xfrm>
                <a:off x="5963016" y="4786894"/>
                <a:ext cx="883640"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𝑡</m:t>
                      </m:r>
                      <m:r>
                        <a:rPr lang="en-US" altLang="ja-JP" i="1" dirty="0">
                          <a:latin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𝑡</m:t>
                      </m:r>
                    </m:oMath>
                  </m:oMathPara>
                </a14:m>
                <a:endParaRPr lang="ja-JP" altLang="en-US"/>
              </a:p>
            </p:txBody>
          </p:sp>
        </mc:Choice>
        <mc:Fallback xmlns="">
          <p:sp>
            <p:nvSpPr>
              <p:cNvPr id="112" name="正方形/長方形 111">
                <a:extLst>
                  <a:ext uri="{FF2B5EF4-FFF2-40B4-BE49-F238E27FC236}">
                    <a16:creationId xmlns:a16="http://schemas.microsoft.com/office/drawing/2014/main" id="{49F4FCDE-0337-B742-8F40-4F5AC144ACCD}"/>
                  </a:ext>
                </a:extLst>
              </p:cNvPr>
              <p:cNvSpPr>
                <a:spLocks noRot="1" noChangeAspect="1" noMove="1" noResize="1" noEditPoints="1" noAdjustHandles="1" noChangeArrowheads="1" noChangeShapeType="1" noTextEdit="1"/>
              </p:cNvSpPr>
              <p:nvPr/>
            </p:nvSpPr>
            <p:spPr>
              <a:xfrm>
                <a:off x="5963016" y="4786894"/>
                <a:ext cx="883640" cy="369332"/>
              </a:xfrm>
              <a:prstGeom prst="rect">
                <a:avLst/>
              </a:prstGeom>
              <a:blipFill>
                <a:blip r:embed="rId14"/>
                <a:stretch>
                  <a:fillRect/>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FF89A648-1A89-7D49-9B8B-E2FFBAC784CA}"/>
              </a:ext>
            </a:extLst>
          </p:cNvPr>
          <p:cNvGrpSpPr/>
          <p:nvPr/>
        </p:nvGrpSpPr>
        <p:grpSpPr>
          <a:xfrm>
            <a:off x="7792791" y="2814376"/>
            <a:ext cx="3830474" cy="1632262"/>
            <a:chOff x="7792705" y="2849254"/>
            <a:chExt cx="3830474" cy="1632262"/>
          </a:xfrm>
        </p:grpSpPr>
        <p:grpSp>
          <p:nvGrpSpPr>
            <p:cNvPr id="74" name="グループ化 73">
              <a:extLst>
                <a:ext uri="{FF2B5EF4-FFF2-40B4-BE49-F238E27FC236}">
                  <a16:creationId xmlns:a16="http://schemas.microsoft.com/office/drawing/2014/main" id="{EDED8518-8B56-4648-8BE2-D64746B3808C}"/>
                </a:ext>
              </a:extLst>
            </p:cNvPr>
            <p:cNvGrpSpPr/>
            <p:nvPr/>
          </p:nvGrpSpPr>
          <p:grpSpPr>
            <a:xfrm>
              <a:off x="7792705" y="2849254"/>
              <a:ext cx="3830474" cy="1632262"/>
              <a:chOff x="6541019" y="4174669"/>
              <a:chExt cx="3830474" cy="1632262"/>
            </a:xfrm>
          </p:grpSpPr>
          <p:grpSp>
            <p:nvGrpSpPr>
              <p:cNvPr id="75" name="グループ化 74">
                <a:extLst>
                  <a:ext uri="{FF2B5EF4-FFF2-40B4-BE49-F238E27FC236}">
                    <a16:creationId xmlns:a16="http://schemas.microsoft.com/office/drawing/2014/main" id="{74A2CB01-6164-504A-A600-C99DB74A21E1}"/>
                  </a:ext>
                </a:extLst>
              </p:cNvPr>
              <p:cNvGrpSpPr>
                <a:grpSpLocks noChangeAspect="1"/>
              </p:cNvGrpSpPr>
              <p:nvPr/>
            </p:nvGrpSpPr>
            <p:grpSpPr>
              <a:xfrm>
                <a:off x="7070837" y="4174669"/>
                <a:ext cx="3300656" cy="1632262"/>
                <a:chOff x="1011757" y="1224016"/>
                <a:chExt cx="3300656" cy="1632262"/>
              </a:xfrm>
            </p:grpSpPr>
            <p:sp>
              <p:nvSpPr>
                <p:cNvPr id="78" name="正方形/長方形 43">
                  <a:extLst>
                    <a:ext uri="{FF2B5EF4-FFF2-40B4-BE49-F238E27FC236}">
                      <a16:creationId xmlns:a16="http://schemas.microsoft.com/office/drawing/2014/main" id="{4232E406-7299-914A-A297-91626727EFAF}"/>
                    </a:ext>
                  </a:extLst>
                </p:cNvPr>
                <p:cNvSpPr/>
                <p:nvPr/>
              </p:nvSpPr>
              <p:spPr>
                <a:xfrm flipH="1">
                  <a:off x="1011757" y="1764308"/>
                  <a:ext cx="1386808" cy="1091970"/>
                </a:xfrm>
                <a:custGeom>
                  <a:avLst/>
                  <a:gdLst>
                    <a:gd name="connsiteX0" fmla="*/ 0 w 2468880"/>
                    <a:gd name="connsiteY0" fmla="*/ 0 h 476927"/>
                    <a:gd name="connsiteX1" fmla="*/ 2468880 w 2468880"/>
                    <a:gd name="connsiteY1" fmla="*/ 0 h 476927"/>
                    <a:gd name="connsiteX2" fmla="*/ 2468880 w 2468880"/>
                    <a:gd name="connsiteY2" fmla="*/ 476927 h 476927"/>
                    <a:gd name="connsiteX3" fmla="*/ 0 w 2468880"/>
                    <a:gd name="connsiteY3" fmla="*/ 476927 h 476927"/>
                    <a:gd name="connsiteX4" fmla="*/ 0 w 2468880"/>
                    <a:gd name="connsiteY4" fmla="*/ 0 h 476927"/>
                    <a:gd name="connsiteX0" fmla="*/ 0 w 2468880"/>
                    <a:gd name="connsiteY0" fmla="*/ 9538 h 486465"/>
                    <a:gd name="connsiteX1" fmla="*/ 2065242 w 2468880"/>
                    <a:gd name="connsiteY1" fmla="*/ 0 h 486465"/>
                    <a:gd name="connsiteX2" fmla="*/ 2468880 w 2468880"/>
                    <a:gd name="connsiteY2" fmla="*/ 9538 h 486465"/>
                    <a:gd name="connsiteX3" fmla="*/ 2468880 w 2468880"/>
                    <a:gd name="connsiteY3" fmla="*/ 486465 h 486465"/>
                    <a:gd name="connsiteX4" fmla="*/ 0 w 2468880"/>
                    <a:gd name="connsiteY4" fmla="*/ 486465 h 486465"/>
                    <a:gd name="connsiteX5" fmla="*/ 0 w 2468880"/>
                    <a:gd name="connsiteY5" fmla="*/ 9538 h 486465"/>
                    <a:gd name="connsiteX0" fmla="*/ 0 w 2468880"/>
                    <a:gd name="connsiteY0" fmla="*/ 394 h 477321"/>
                    <a:gd name="connsiteX1" fmla="*/ 2174970 w 2468880"/>
                    <a:gd name="connsiteY1" fmla="*/ 0 h 477321"/>
                    <a:gd name="connsiteX2" fmla="*/ 2468880 w 2468880"/>
                    <a:gd name="connsiteY2" fmla="*/ 394 h 477321"/>
                    <a:gd name="connsiteX3" fmla="*/ 2468880 w 2468880"/>
                    <a:gd name="connsiteY3" fmla="*/ 477321 h 477321"/>
                    <a:gd name="connsiteX4" fmla="*/ 0 w 2468880"/>
                    <a:gd name="connsiteY4" fmla="*/ 477321 h 477321"/>
                    <a:gd name="connsiteX5" fmla="*/ 0 w 2468880"/>
                    <a:gd name="connsiteY5" fmla="*/ 394 h 477321"/>
                    <a:gd name="connsiteX0" fmla="*/ 0 w 2468880"/>
                    <a:gd name="connsiteY0" fmla="*/ 9538 h 486465"/>
                    <a:gd name="connsiteX1" fmla="*/ 1736058 w 2468880"/>
                    <a:gd name="connsiteY1" fmla="*/ 0 h 486465"/>
                    <a:gd name="connsiteX2" fmla="*/ 2174970 w 2468880"/>
                    <a:gd name="connsiteY2" fmla="*/ 9144 h 486465"/>
                    <a:gd name="connsiteX3" fmla="*/ 2468880 w 2468880"/>
                    <a:gd name="connsiteY3" fmla="*/ 9538 h 486465"/>
                    <a:gd name="connsiteX4" fmla="*/ 2468880 w 2468880"/>
                    <a:gd name="connsiteY4" fmla="*/ 486465 h 486465"/>
                    <a:gd name="connsiteX5" fmla="*/ 0 w 2468880"/>
                    <a:gd name="connsiteY5" fmla="*/ 486465 h 486465"/>
                    <a:gd name="connsiteX6" fmla="*/ 0 w 2468880"/>
                    <a:gd name="connsiteY6" fmla="*/ 9538 h 486465"/>
                    <a:gd name="connsiteX0" fmla="*/ 0 w 2468880"/>
                    <a:gd name="connsiteY0" fmla="*/ 283858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0 w 2468880"/>
                    <a:gd name="connsiteY6" fmla="*/ 283858 h 760785"/>
                    <a:gd name="connsiteX0" fmla="*/ 27432 w 2468880"/>
                    <a:gd name="connsiteY0" fmla="*/ 631330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27432 w 2468880"/>
                    <a:gd name="connsiteY6" fmla="*/ 631330 h 760785"/>
                    <a:gd name="connsiteX0" fmla="*/ 27432 w 2468880"/>
                    <a:gd name="connsiteY0" fmla="*/ 649618 h 779073"/>
                    <a:gd name="connsiteX1" fmla="*/ 2092674 w 2468880"/>
                    <a:gd name="connsiteY1" fmla="*/ 0 h 779073"/>
                    <a:gd name="connsiteX2" fmla="*/ 2174970 w 2468880"/>
                    <a:gd name="connsiteY2" fmla="*/ 301752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27432 w 2468880"/>
                    <a:gd name="connsiteY0" fmla="*/ 649618 h 779073"/>
                    <a:gd name="connsiteX1" fmla="*/ 2092674 w 2468880"/>
                    <a:gd name="connsiteY1" fmla="*/ 0 h 779073"/>
                    <a:gd name="connsiteX2" fmla="*/ 2193258 w 2468880"/>
                    <a:gd name="connsiteY2" fmla="*/ 309867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0 w 2478024"/>
                    <a:gd name="connsiteY0" fmla="*/ 609041 h 779073"/>
                    <a:gd name="connsiteX1" fmla="*/ 2101818 w 2478024"/>
                    <a:gd name="connsiteY1" fmla="*/ 0 h 779073"/>
                    <a:gd name="connsiteX2" fmla="*/ 2202402 w 2478024"/>
                    <a:gd name="connsiteY2" fmla="*/ 30986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478024"/>
                    <a:gd name="connsiteY0" fmla="*/ 609041 h 779073"/>
                    <a:gd name="connsiteX1" fmla="*/ 2101818 w 2478024"/>
                    <a:gd name="connsiteY1" fmla="*/ 0 h 779073"/>
                    <a:gd name="connsiteX2" fmla="*/ 2293842 w 2478024"/>
                    <a:gd name="connsiteY2" fmla="*/ 25473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532888"/>
                    <a:gd name="connsiteY0" fmla="*/ 474279 h 779073"/>
                    <a:gd name="connsiteX1" fmla="*/ 2156682 w 2532888"/>
                    <a:gd name="connsiteY1" fmla="*/ 0 h 779073"/>
                    <a:gd name="connsiteX2" fmla="*/ 2348706 w 2532888"/>
                    <a:gd name="connsiteY2" fmla="*/ 254737 h 779073"/>
                    <a:gd name="connsiteX3" fmla="*/ 2532888 w 2532888"/>
                    <a:gd name="connsiteY3" fmla="*/ 302146 h 779073"/>
                    <a:gd name="connsiteX4" fmla="*/ 2532888 w 2532888"/>
                    <a:gd name="connsiteY4" fmla="*/ 779073 h 779073"/>
                    <a:gd name="connsiteX5" fmla="*/ 64008 w 2532888"/>
                    <a:gd name="connsiteY5" fmla="*/ 779073 h 779073"/>
                    <a:gd name="connsiteX6" fmla="*/ 0 w 2532888"/>
                    <a:gd name="connsiteY6" fmla="*/ 474279 h 779073"/>
                    <a:gd name="connsiteX0" fmla="*/ 0 w 2542032"/>
                    <a:gd name="connsiteY0" fmla="*/ 424941 h 779073"/>
                    <a:gd name="connsiteX1" fmla="*/ 2165826 w 2542032"/>
                    <a:gd name="connsiteY1" fmla="*/ 0 h 779073"/>
                    <a:gd name="connsiteX2" fmla="*/ 2357850 w 2542032"/>
                    <a:gd name="connsiteY2" fmla="*/ 254737 h 779073"/>
                    <a:gd name="connsiteX3" fmla="*/ 2542032 w 2542032"/>
                    <a:gd name="connsiteY3" fmla="*/ 302146 h 779073"/>
                    <a:gd name="connsiteX4" fmla="*/ 2542032 w 2542032"/>
                    <a:gd name="connsiteY4" fmla="*/ 779073 h 779073"/>
                    <a:gd name="connsiteX5" fmla="*/ 73152 w 2542032"/>
                    <a:gd name="connsiteY5" fmla="*/ 779073 h 779073"/>
                    <a:gd name="connsiteX6" fmla="*/ 0 w 2542032"/>
                    <a:gd name="connsiteY6" fmla="*/ 424941 h 779073"/>
                    <a:gd name="connsiteX0" fmla="*/ 0 w 2542032"/>
                    <a:gd name="connsiteY0" fmla="*/ 424941 h 787498"/>
                    <a:gd name="connsiteX1" fmla="*/ 2165826 w 2542032"/>
                    <a:gd name="connsiteY1" fmla="*/ 0 h 787498"/>
                    <a:gd name="connsiteX2" fmla="*/ 2357850 w 2542032"/>
                    <a:gd name="connsiteY2" fmla="*/ 254737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424941 h 787498"/>
                    <a:gd name="connsiteX1" fmla="*/ 2165826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368215 w 2542032"/>
                    <a:gd name="connsiteY2" fmla="*/ 147428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953006 h 1315563"/>
                    <a:gd name="connsiteX1" fmla="*/ 2146337 w 2542032"/>
                    <a:gd name="connsiteY1" fmla="*/ 528065 h 1315563"/>
                    <a:gd name="connsiteX2" fmla="*/ 1822506 w 2542032"/>
                    <a:gd name="connsiteY2" fmla="*/ 0 h 1315563"/>
                    <a:gd name="connsiteX3" fmla="*/ 2542032 w 2542032"/>
                    <a:gd name="connsiteY3" fmla="*/ 830211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407194 w 2542032"/>
                    <a:gd name="connsiteY3" fmla="*/ 606799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30108 h 1292665"/>
                    <a:gd name="connsiteX1" fmla="*/ 2146337 w 2542032"/>
                    <a:gd name="connsiteY1" fmla="*/ 50516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204806 w 2542032"/>
                    <a:gd name="connsiteY1" fmla="*/ 505168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5689"/>
                    <a:gd name="connsiteX1" fmla="*/ 2204806 w 2542032"/>
                    <a:gd name="connsiteY1" fmla="*/ 505168 h 1295689"/>
                    <a:gd name="connsiteX2" fmla="*/ 1861485 w 2542032"/>
                    <a:gd name="connsiteY2" fmla="*/ 22900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930108 h 1295689"/>
                    <a:gd name="connsiteX1" fmla="*/ 2204806 w 2542032"/>
                    <a:gd name="connsiteY1" fmla="*/ 505168 h 1295689"/>
                    <a:gd name="connsiteX2" fmla="*/ 1978083 w 2542032"/>
                    <a:gd name="connsiteY2" fmla="*/ 142766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787342 h 1152923"/>
                    <a:gd name="connsiteX1" fmla="*/ 2204806 w 2542032"/>
                    <a:gd name="connsiteY1" fmla="*/ 362402 h 1152923"/>
                    <a:gd name="connsiteX2" fmla="*/ 1978083 w 2542032"/>
                    <a:gd name="connsiteY2" fmla="*/ 0 h 1152923"/>
                    <a:gd name="connsiteX3" fmla="*/ 2538705 w 2542032"/>
                    <a:gd name="connsiteY3" fmla="*/ 2787 h 1152923"/>
                    <a:gd name="connsiteX4" fmla="*/ 2542032 w 2542032"/>
                    <a:gd name="connsiteY4" fmla="*/ 1152923 h 1152923"/>
                    <a:gd name="connsiteX5" fmla="*/ 101256 w 2542032"/>
                    <a:gd name="connsiteY5" fmla="*/ 1149899 h 1152923"/>
                    <a:gd name="connsiteX6" fmla="*/ 0 w 2542032"/>
                    <a:gd name="connsiteY6" fmla="*/ 787342 h 1152923"/>
                    <a:gd name="connsiteX0" fmla="*/ 0 w 2542032"/>
                    <a:gd name="connsiteY0" fmla="*/ 804466 h 1170047"/>
                    <a:gd name="connsiteX1" fmla="*/ 2204806 w 2542032"/>
                    <a:gd name="connsiteY1" fmla="*/ 379526 h 1170047"/>
                    <a:gd name="connsiteX2" fmla="*/ 1963509 w 2542032"/>
                    <a:gd name="connsiteY2" fmla="*/ 0 h 1170047"/>
                    <a:gd name="connsiteX3" fmla="*/ 2538705 w 2542032"/>
                    <a:gd name="connsiteY3" fmla="*/ 19911 h 1170047"/>
                    <a:gd name="connsiteX4" fmla="*/ 2542032 w 2542032"/>
                    <a:gd name="connsiteY4" fmla="*/ 1170047 h 1170047"/>
                    <a:gd name="connsiteX5" fmla="*/ 101256 w 2542032"/>
                    <a:gd name="connsiteY5" fmla="*/ 1167023 h 1170047"/>
                    <a:gd name="connsiteX6" fmla="*/ 0 w 2542032"/>
                    <a:gd name="connsiteY6" fmla="*/ 804466 h 1170047"/>
                    <a:gd name="connsiteX0" fmla="*/ 0 w 2542032"/>
                    <a:gd name="connsiteY0" fmla="*/ 810241 h 1175822"/>
                    <a:gd name="connsiteX1" fmla="*/ 2204806 w 2542032"/>
                    <a:gd name="connsiteY1" fmla="*/ 385301 h 1175822"/>
                    <a:gd name="connsiteX2" fmla="*/ 1963509 w 2542032"/>
                    <a:gd name="connsiteY2" fmla="*/ 5775 h 1175822"/>
                    <a:gd name="connsiteX3" fmla="*/ 2538705 w 2542032"/>
                    <a:gd name="connsiteY3" fmla="*/ 0 h 1175822"/>
                    <a:gd name="connsiteX4" fmla="*/ 2542032 w 2542032"/>
                    <a:gd name="connsiteY4" fmla="*/ 1175822 h 1175822"/>
                    <a:gd name="connsiteX5" fmla="*/ 101256 w 2542032"/>
                    <a:gd name="connsiteY5" fmla="*/ 1172798 h 1175822"/>
                    <a:gd name="connsiteX6" fmla="*/ 0 w 2542032"/>
                    <a:gd name="connsiteY6" fmla="*/ 810241 h 11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2032" h="1175822">
                      <a:moveTo>
                        <a:pt x="0" y="810241"/>
                      </a:moveTo>
                      <a:lnTo>
                        <a:pt x="2204806" y="385301"/>
                      </a:lnTo>
                      <a:lnTo>
                        <a:pt x="1963509" y="5775"/>
                      </a:lnTo>
                      <a:lnTo>
                        <a:pt x="2538705" y="0"/>
                      </a:lnTo>
                      <a:lnTo>
                        <a:pt x="2542032" y="1175822"/>
                      </a:lnTo>
                      <a:lnTo>
                        <a:pt x="101256" y="1172798"/>
                      </a:lnTo>
                      <a:lnTo>
                        <a:pt x="0" y="810241"/>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44">
                  <a:extLst>
                    <a:ext uri="{FF2B5EF4-FFF2-40B4-BE49-F238E27FC236}">
                      <a16:creationId xmlns:a16="http://schemas.microsoft.com/office/drawing/2014/main" id="{9D718EC9-30FB-7B4E-9755-CBBD76F0260E}"/>
                    </a:ext>
                  </a:extLst>
                </p:cNvPr>
                <p:cNvSpPr/>
                <p:nvPr/>
              </p:nvSpPr>
              <p:spPr>
                <a:xfrm flipH="1">
                  <a:off x="2035576" y="2392602"/>
                  <a:ext cx="740604" cy="462230"/>
                </a:xfrm>
                <a:custGeom>
                  <a:avLst/>
                  <a:gdLst>
                    <a:gd name="connsiteX0" fmla="*/ 0 w 926503"/>
                    <a:gd name="connsiteY0" fmla="*/ 0 h 273009"/>
                    <a:gd name="connsiteX1" fmla="*/ 926503 w 926503"/>
                    <a:gd name="connsiteY1" fmla="*/ 0 h 273009"/>
                    <a:gd name="connsiteX2" fmla="*/ 926503 w 926503"/>
                    <a:gd name="connsiteY2" fmla="*/ 273009 h 273009"/>
                    <a:gd name="connsiteX3" fmla="*/ 0 w 926503"/>
                    <a:gd name="connsiteY3" fmla="*/ 273009 h 273009"/>
                    <a:gd name="connsiteX4" fmla="*/ 0 w 926503"/>
                    <a:gd name="connsiteY4" fmla="*/ 0 h 273009"/>
                    <a:gd name="connsiteX0" fmla="*/ 0 w 1173391"/>
                    <a:gd name="connsiteY0" fmla="*/ 210312 h 273009"/>
                    <a:gd name="connsiteX1" fmla="*/ 1173391 w 1173391"/>
                    <a:gd name="connsiteY1" fmla="*/ 0 h 273009"/>
                    <a:gd name="connsiteX2" fmla="*/ 1173391 w 1173391"/>
                    <a:gd name="connsiteY2" fmla="*/ 273009 h 273009"/>
                    <a:gd name="connsiteX3" fmla="*/ 246888 w 1173391"/>
                    <a:gd name="connsiteY3" fmla="*/ 273009 h 273009"/>
                    <a:gd name="connsiteX4" fmla="*/ 0 w 1173391"/>
                    <a:gd name="connsiteY4" fmla="*/ 210312 h 273009"/>
                    <a:gd name="connsiteX0" fmla="*/ 0 w 1173391"/>
                    <a:gd name="connsiteY0" fmla="*/ 210312 h 355305"/>
                    <a:gd name="connsiteX1" fmla="*/ 1173391 w 1173391"/>
                    <a:gd name="connsiteY1" fmla="*/ 0 h 355305"/>
                    <a:gd name="connsiteX2" fmla="*/ 1173391 w 1173391"/>
                    <a:gd name="connsiteY2" fmla="*/ 273009 h 355305"/>
                    <a:gd name="connsiteX3" fmla="*/ 9144 w 1173391"/>
                    <a:gd name="connsiteY3" fmla="*/ 355305 h 355305"/>
                    <a:gd name="connsiteX4" fmla="*/ 0 w 1173391"/>
                    <a:gd name="connsiteY4" fmla="*/ 210312 h 355305"/>
                    <a:gd name="connsiteX0" fmla="*/ 0 w 1173391"/>
                    <a:gd name="connsiteY0" fmla="*/ 237744 h 382737"/>
                    <a:gd name="connsiteX1" fmla="*/ 1072807 w 1173391"/>
                    <a:gd name="connsiteY1" fmla="*/ 0 h 382737"/>
                    <a:gd name="connsiteX2" fmla="*/ 1173391 w 1173391"/>
                    <a:gd name="connsiteY2" fmla="*/ 300441 h 382737"/>
                    <a:gd name="connsiteX3" fmla="*/ 9144 w 1173391"/>
                    <a:gd name="connsiteY3" fmla="*/ 382737 h 382737"/>
                    <a:gd name="connsiteX4" fmla="*/ 0 w 1173391"/>
                    <a:gd name="connsiteY4" fmla="*/ 237744 h 382737"/>
                    <a:gd name="connsiteX0" fmla="*/ 0 w 1164247"/>
                    <a:gd name="connsiteY0" fmla="*/ 265176 h 382737"/>
                    <a:gd name="connsiteX1" fmla="*/ 1063663 w 1164247"/>
                    <a:gd name="connsiteY1" fmla="*/ 0 h 382737"/>
                    <a:gd name="connsiteX2" fmla="*/ 1164247 w 1164247"/>
                    <a:gd name="connsiteY2" fmla="*/ 300441 h 382737"/>
                    <a:gd name="connsiteX3" fmla="*/ 0 w 1164247"/>
                    <a:gd name="connsiteY3" fmla="*/ 382737 h 382737"/>
                    <a:gd name="connsiteX4" fmla="*/ 0 w 1164247"/>
                    <a:gd name="connsiteY4" fmla="*/ 265176 h 382737"/>
                    <a:gd name="connsiteX0" fmla="*/ 0 w 1164247"/>
                    <a:gd name="connsiteY0" fmla="*/ 265176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265176 h 382737"/>
                    <a:gd name="connsiteX0" fmla="*/ 16433 w 1164247"/>
                    <a:gd name="connsiteY0" fmla="*/ 209022 h 382737"/>
                    <a:gd name="connsiteX1" fmla="*/ 1063663 w 1164247"/>
                    <a:gd name="connsiteY1" fmla="*/ 0 h 382737"/>
                    <a:gd name="connsiteX2" fmla="*/ 1164247 w 1164247"/>
                    <a:gd name="connsiteY2" fmla="*/ 357549 h 382737"/>
                    <a:gd name="connsiteX3" fmla="*/ 0 w 1164247"/>
                    <a:gd name="connsiteY3" fmla="*/ 382737 h 382737"/>
                    <a:gd name="connsiteX4" fmla="*/ 16433 w 1164247"/>
                    <a:gd name="connsiteY4" fmla="*/ 209022 h 382737"/>
                    <a:gd name="connsiteX0" fmla="*/ 0 w 1164247"/>
                    <a:gd name="connsiteY0" fmla="*/ 199663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199663 h 382737"/>
                    <a:gd name="connsiteX0" fmla="*/ 0 w 1164247"/>
                    <a:gd name="connsiteY0" fmla="*/ 199663 h 385626"/>
                    <a:gd name="connsiteX1" fmla="*/ 1063663 w 1164247"/>
                    <a:gd name="connsiteY1" fmla="*/ 0 h 385626"/>
                    <a:gd name="connsiteX2" fmla="*/ 1164247 w 1164247"/>
                    <a:gd name="connsiteY2" fmla="*/ 385626 h 385626"/>
                    <a:gd name="connsiteX3" fmla="*/ 0 w 1164247"/>
                    <a:gd name="connsiteY3" fmla="*/ 382737 h 385626"/>
                    <a:gd name="connsiteX4" fmla="*/ 0 w 1164247"/>
                    <a:gd name="connsiteY4" fmla="*/ 199663 h 38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247" h="385626">
                      <a:moveTo>
                        <a:pt x="0" y="199663"/>
                      </a:moveTo>
                      <a:lnTo>
                        <a:pt x="1063663" y="0"/>
                      </a:lnTo>
                      <a:lnTo>
                        <a:pt x="1164247" y="385626"/>
                      </a:lnTo>
                      <a:lnTo>
                        <a:pt x="0" y="382737"/>
                      </a:lnTo>
                      <a:lnTo>
                        <a:pt x="0" y="199663"/>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8140DE9B-F2EE-EA46-8F25-BC2A350BE850}"/>
                    </a:ext>
                  </a:extLst>
                </p:cNvPr>
                <p:cNvSpPr/>
                <p:nvPr/>
              </p:nvSpPr>
              <p:spPr>
                <a:xfrm rot="1080000">
                  <a:off x="1210423" y="2048588"/>
                  <a:ext cx="1850740" cy="3695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99000">
                      <a:schemeClr val="accent5">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直線コネクタ 80">
                  <a:extLst>
                    <a:ext uri="{FF2B5EF4-FFF2-40B4-BE49-F238E27FC236}">
                      <a16:creationId xmlns:a16="http://schemas.microsoft.com/office/drawing/2014/main" id="{B23BCEF2-4643-E143-99A4-7B0D040E95DF}"/>
                    </a:ext>
                  </a:extLst>
                </p:cNvPr>
                <p:cNvCxnSpPr/>
                <p:nvPr/>
              </p:nvCxnSpPr>
              <p:spPr>
                <a:xfrm flipH="1" flipV="1">
                  <a:off x="2517175" y="2353047"/>
                  <a:ext cx="531084" cy="2232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82" name="円弧 81">
                  <a:extLst>
                    <a:ext uri="{FF2B5EF4-FFF2-40B4-BE49-F238E27FC236}">
                      <a16:creationId xmlns:a16="http://schemas.microsoft.com/office/drawing/2014/main" id="{EF456781-34BD-2648-B105-AFE54E97BCFF}"/>
                    </a:ext>
                  </a:extLst>
                </p:cNvPr>
                <p:cNvSpPr/>
                <p:nvPr/>
              </p:nvSpPr>
              <p:spPr>
                <a:xfrm rot="20350954" flipH="1">
                  <a:off x="2729367" y="2249125"/>
                  <a:ext cx="125630" cy="18619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3" name="テキスト ボックス 82">
                      <a:extLst>
                        <a:ext uri="{FF2B5EF4-FFF2-40B4-BE49-F238E27FC236}">
                          <a16:creationId xmlns:a16="http://schemas.microsoft.com/office/drawing/2014/main" id="{5A4DCFFC-86FA-CB43-9839-2B93C7B538AC}"/>
                        </a:ext>
                      </a:extLst>
                    </p:cNvPr>
                    <p:cNvSpPr txBox="1"/>
                    <p:nvPr/>
                  </p:nvSpPr>
                  <p:spPr>
                    <a:xfrm flipH="1">
                      <a:off x="2288906" y="2163549"/>
                      <a:ext cx="655394"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1100" i="0" smtClean="0">
                                <a:solidFill>
                                  <a:schemeClr val="accent1"/>
                                </a:solidFill>
                                <a:latin typeface="Cambria Math" panose="02040503050406030204" pitchFamily="18" charset="0"/>
                              </a:rPr>
                              <m:t>∅</m:t>
                            </m:r>
                          </m:oMath>
                        </m:oMathPara>
                      </a14:m>
                      <a:endParaRPr kumimoji="1" lang="ja-JP" altLang="en-US" sz="1100">
                        <a:solidFill>
                          <a:schemeClr val="accent1"/>
                        </a:solidFill>
                      </a:endParaRPr>
                    </a:p>
                  </p:txBody>
                </p:sp>
              </mc:Choice>
              <mc:Fallback xmlns="">
                <p:sp>
                  <p:nvSpPr>
                    <p:cNvPr id="83" name="テキスト ボックス 82">
                      <a:extLst>
                        <a:ext uri="{FF2B5EF4-FFF2-40B4-BE49-F238E27FC236}">
                          <a16:creationId xmlns:a16="http://schemas.microsoft.com/office/drawing/2014/main" id="{5A4DCFFC-86FA-CB43-9839-2B93C7B538AC}"/>
                        </a:ext>
                      </a:extLst>
                    </p:cNvPr>
                    <p:cNvSpPr txBox="1">
                      <a:spLocks noRot="1" noChangeAspect="1" noMove="1" noResize="1" noEditPoints="1" noAdjustHandles="1" noChangeArrowheads="1" noChangeShapeType="1" noTextEdit="1"/>
                    </p:cNvSpPr>
                    <p:nvPr/>
                  </p:nvSpPr>
                  <p:spPr>
                    <a:xfrm flipH="1">
                      <a:off x="2288906" y="2163549"/>
                      <a:ext cx="655394" cy="261610"/>
                    </a:xfrm>
                    <a:prstGeom prst="rect">
                      <a:avLst/>
                    </a:prstGeom>
                    <a:blipFill>
                      <a:blip r:embed="rId15"/>
                      <a:stretch>
                        <a:fillRect/>
                      </a:stretch>
                    </a:blipFill>
                  </p:spPr>
                  <p:txBody>
                    <a:bodyPr/>
                    <a:lstStyle/>
                    <a:p>
                      <a:r>
                        <a:rPr lang="ja-JP" altLang="en-US">
                          <a:noFill/>
                        </a:rPr>
                        <a:t> </a:t>
                      </a:r>
                    </a:p>
                  </p:txBody>
                </p:sp>
              </mc:Fallback>
            </mc:AlternateContent>
            <p:grpSp>
              <p:nvGrpSpPr>
                <p:cNvPr id="84" name="グループ化 83">
                  <a:extLst>
                    <a:ext uri="{FF2B5EF4-FFF2-40B4-BE49-F238E27FC236}">
                      <a16:creationId xmlns:a16="http://schemas.microsoft.com/office/drawing/2014/main" id="{E8B44E0D-70DA-8E40-BC8A-DC01B5D30ECC}"/>
                    </a:ext>
                  </a:extLst>
                </p:cNvPr>
                <p:cNvGrpSpPr/>
                <p:nvPr/>
              </p:nvGrpSpPr>
              <p:grpSpPr>
                <a:xfrm rot="849907">
                  <a:off x="1210985" y="1224016"/>
                  <a:ext cx="852600" cy="638536"/>
                  <a:chOff x="1857113" y="1518028"/>
                  <a:chExt cx="774132" cy="567155"/>
                </a:xfrm>
              </p:grpSpPr>
              <p:cxnSp>
                <p:nvCxnSpPr>
                  <p:cNvPr id="87" name="直線矢印コネクタ 86">
                    <a:extLst>
                      <a:ext uri="{FF2B5EF4-FFF2-40B4-BE49-F238E27FC236}">
                        <a16:creationId xmlns:a16="http://schemas.microsoft.com/office/drawing/2014/main" id="{FC9A37F2-9DE5-C64E-AACB-E06E240EA212}"/>
                      </a:ext>
                    </a:extLst>
                  </p:cNvPr>
                  <p:cNvCxnSpPr>
                    <a:cxnSpLocks/>
                  </p:cNvCxnSpPr>
                  <p:nvPr/>
                </p:nvCxnSpPr>
                <p:spPr>
                  <a:xfrm>
                    <a:off x="2047659" y="1989194"/>
                    <a:ext cx="300841" cy="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88" name="直線矢印コネクタ 87">
                    <a:extLst>
                      <a:ext uri="{FF2B5EF4-FFF2-40B4-BE49-F238E27FC236}">
                        <a16:creationId xmlns:a16="http://schemas.microsoft.com/office/drawing/2014/main" id="{1B7F4969-E1DC-4E4C-A543-15563489F3E7}"/>
                      </a:ext>
                    </a:extLst>
                  </p:cNvPr>
                  <p:cNvCxnSpPr>
                    <a:cxnSpLocks/>
                  </p:cNvCxnSpPr>
                  <p:nvPr/>
                </p:nvCxnSpPr>
                <p:spPr>
                  <a:xfrm flipV="1">
                    <a:off x="2045325" y="1704965"/>
                    <a:ext cx="0" cy="28423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89" name="直線矢印コネクタ 88">
                    <a:extLst>
                      <a:ext uri="{FF2B5EF4-FFF2-40B4-BE49-F238E27FC236}">
                        <a16:creationId xmlns:a16="http://schemas.microsoft.com/office/drawing/2014/main" id="{8CABF492-6688-244F-B53E-52B4CC4EF39D}"/>
                      </a:ext>
                    </a:extLst>
                  </p:cNvPr>
                  <p:cNvCxnSpPr>
                    <a:cxnSpLocks/>
                  </p:cNvCxnSpPr>
                  <p:nvPr/>
                </p:nvCxnSpPr>
                <p:spPr>
                  <a:xfrm flipV="1">
                    <a:off x="2048099" y="1815773"/>
                    <a:ext cx="219983" cy="167984"/>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0" name="テキスト ボックス 89">
                        <a:extLst>
                          <a:ext uri="{FF2B5EF4-FFF2-40B4-BE49-F238E27FC236}">
                            <a16:creationId xmlns:a16="http://schemas.microsoft.com/office/drawing/2014/main" id="{E081A1A7-058B-294B-A324-E0F79546F315}"/>
                          </a:ext>
                        </a:extLst>
                      </p:cNvPr>
                      <p:cNvSpPr txBox="1"/>
                      <p:nvPr/>
                    </p:nvSpPr>
                    <p:spPr>
                      <a:xfrm>
                        <a:off x="2245903" y="1866487"/>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𝑥</m:t>
                              </m:r>
                            </m:oMath>
                          </m:oMathPara>
                        </a14:m>
                        <a:endParaRPr kumimoji="1" lang="ja-JP" altLang="en-US" sz="1000"/>
                      </a:p>
                    </p:txBody>
                  </p:sp>
                </mc:Choice>
                <mc:Fallback xmlns="">
                  <p:sp>
                    <p:nvSpPr>
                      <p:cNvPr id="90" name="テキスト ボックス 89">
                        <a:extLst>
                          <a:ext uri="{FF2B5EF4-FFF2-40B4-BE49-F238E27FC236}">
                            <a16:creationId xmlns:a16="http://schemas.microsoft.com/office/drawing/2014/main" id="{E081A1A7-058B-294B-A324-E0F79546F315}"/>
                          </a:ext>
                        </a:extLst>
                      </p:cNvPr>
                      <p:cNvSpPr txBox="1">
                        <a:spLocks noRot="1" noChangeAspect="1" noMove="1" noResize="1" noEditPoints="1" noAdjustHandles="1" noChangeArrowheads="1" noChangeShapeType="1" noTextEdit="1"/>
                      </p:cNvSpPr>
                      <p:nvPr/>
                    </p:nvSpPr>
                    <p:spPr>
                      <a:xfrm>
                        <a:off x="2245903" y="1866487"/>
                        <a:ext cx="385342" cy="218696"/>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75139FEE-8FE4-F84F-ADA3-C7F3BD2BB58B}"/>
                          </a:ext>
                        </a:extLst>
                      </p:cNvPr>
                      <p:cNvSpPr txBox="1"/>
                      <p:nvPr/>
                    </p:nvSpPr>
                    <p:spPr>
                      <a:xfrm>
                        <a:off x="2144582" y="1625044"/>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𝑦</m:t>
                              </m:r>
                            </m:oMath>
                          </m:oMathPara>
                        </a14:m>
                        <a:endParaRPr kumimoji="1" lang="ja-JP" altLang="en-US" sz="1000"/>
                      </a:p>
                    </p:txBody>
                  </p:sp>
                </mc:Choice>
                <mc:Fallback xmlns="">
                  <p:sp>
                    <p:nvSpPr>
                      <p:cNvPr id="91" name="テキスト ボックス 90">
                        <a:extLst>
                          <a:ext uri="{FF2B5EF4-FFF2-40B4-BE49-F238E27FC236}">
                            <a16:creationId xmlns:a16="http://schemas.microsoft.com/office/drawing/2014/main" id="{75139FEE-8FE4-F84F-ADA3-C7F3BD2BB58B}"/>
                          </a:ext>
                        </a:extLst>
                      </p:cNvPr>
                      <p:cNvSpPr txBox="1">
                        <a:spLocks noRot="1" noChangeAspect="1" noMove="1" noResize="1" noEditPoints="1" noAdjustHandles="1" noChangeArrowheads="1" noChangeShapeType="1" noTextEdit="1"/>
                      </p:cNvSpPr>
                      <p:nvPr/>
                    </p:nvSpPr>
                    <p:spPr>
                      <a:xfrm>
                        <a:off x="2144582" y="1625044"/>
                        <a:ext cx="385342" cy="218696"/>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2" name="テキスト ボックス 91">
                        <a:extLst>
                          <a:ext uri="{FF2B5EF4-FFF2-40B4-BE49-F238E27FC236}">
                            <a16:creationId xmlns:a16="http://schemas.microsoft.com/office/drawing/2014/main" id="{1B431F1A-52AE-E846-8774-8B1E74085EF7}"/>
                          </a:ext>
                        </a:extLst>
                      </p:cNvPr>
                      <p:cNvSpPr txBox="1"/>
                      <p:nvPr/>
                    </p:nvSpPr>
                    <p:spPr>
                      <a:xfrm>
                        <a:off x="1857113" y="1518028"/>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𝑧</m:t>
                              </m:r>
                            </m:oMath>
                          </m:oMathPara>
                        </a14:m>
                        <a:endParaRPr kumimoji="1" lang="ja-JP" altLang="en-US" sz="1000"/>
                      </a:p>
                    </p:txBody>
                  </p:sp>
                </mc:Choice>
                <mc:Fallback xmlns="">
                  <p:sp>
                    <p:nvSpPr>
                      <p:cNvPr id="92" name="テキスト ボックス 91">
                        <a:extLst>
                          <a:ext uri="{FF2B5EF4-FFF2-40B4-BE49-F238E27FC236}">
                            <a16:creationId xmlns:a16="http://schemas.microsoft.com/office/drawing/2014/main" id="{1B431F1A-52AE-E846-8774-8B1E74085EF7}"/>
                          </a:ext>
                        </a:extLst>
                      </p:cNvPr>
                      <p:cNvSpPr txBox="1">
                        <a:spLocks noRot="1" noChangeAspect="1" noMove="1" noResize="1" noEditPoints="1" noAdjustHandles="1" noChangeArrowheads="1" noChangeShapeType="1" noTextEdit="1"/>
                      </p:cNvSpPr>
                      <p:nvPr/>
                    </p:nvSpPr>
                    <p:spPr>
                      <a:xfrm>
                        <a:off x="1857113" y="1518028"/>
                        <a:ext cx="385342" cy="218696"/>
                      </a:xfrm>
                      <a:prstGeom prst="rect">
                        <a:avLst/>
                      </a:prstGeom>
                      <a:blipFill>
                        <a:blip r:embed="rId18"/>
                        <a:stretch>
                          <a:fillRect/>
                        </a:stretch>
                      </a:blipFill>
                    </p:spPr>
                    <p:txBody>
                      <a:bodyPr/>
                      <a:lstStyle/>
                      <a:p>
                        <a:r>
                          <a:rPr lang="ja-JP" altLang="en-US">
                            <a:noFill/>
                          </a:rPr>
                          <a:t> </a:t>
                        </a:r>
                      </a:p>
                    </p:txBody>
                  </p:sp>
                </mc:Fallback>
              </mc:AlternateContent>
            </p:grpSp>
            <p:sp>
              <p:nvSpPr>
                <p:cNvPr id="85" name="右矢印 84">
                  <a:extLst>
                    <a:ext uri="{FF2B5EF4-FFF2-40B4-BE49-F238E27FC236}">
                      <a16:creationId xmlns:a16="http://schemas.microsoft.com/office/drawing/2014/main" id="{6D7EFE29-B526-F044-B16A-8A8A75996C35}"/>
                    </a:ext>
                  </a:extLst>
                </p:cNvPr>
                <p:cNvSpPr/>
                <p:nvPr/>
              </p:nvSpPr>
              <p:spPr>
                <a:xfrm rot="1065110">
                  <a:off x="3092807" y="2542744"/>
                  <a:ext cx="447203" cy="199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25CAC506-E19F-754F-99AA-0B4896075D05}"/>
                        </a:ext>
                      </a:extLst>
                    </p:cNvPr>
                    <p:cNvSpPr txBox="1"/>
                    <p:nvPr/>
                  </p:nvSpPr>
                  <p:spPr>
                    <a:xfrm flipH="1">
                      <a:off x="3231465" y="2305419"/>
                      <a:ext cx="1080948" cy="261610"/>
                    </a:xfrm>
                    <a:prstGeom prst="rect">
                      <a:avLst/>
                    </a:prstGeom>
                    <a:noFill/>
                  </p:spPr>
                  <p:txBody>
                    <a:bodyPr wrap="square" rtlCol="0">
                      <a:spAutoFit/>
                    </a:bodyPr>
                    <a:lstStyle/>
                    <a:p>
                      <a14:m>
                        <m:oMath xmlns:m="http://schemas.openxmlformats.org/officeDocument/2006/math">
                          <m:r>
                            <a:rPr kumimoji="1" lang="en-US" altLang="ja-JP" sz="1100" b="0" i="1" smtClean="0">
                              <a:solidFill>
                                <a:schemeClr val="accent1"/>
                              </a:solidFill>
                              <a:latin typeface="Cambria Math" panose="02040503050406030204" pitchFamily="18" charset="0"/>
                            </a:rPr>
                            <m:t>𝑉</m:t>
                          </m:r>
                        </m:oMath>
                      </a14:m>
                      <a:r>
                        <a:rPr kumimoji="1" lang="en-US" altLang="ja-JP" sz="1100" dirty="0">
                          <a:solidFill>
                            <a:schemeClr val="accent1"/>
                          </a:solidFill>
                        </a:rPr>
                        <a:t> [m/step]</a:t>
                      </a:r>
                      <a:endParaRPr kumimoji="1" lang="ja-JP" altLang="en-US" sz="1100">
                        <a:solidFill>
                          <a:schemeClr val="accent1"/>
                        </a:solidFill>
                      </a:endParaRPr>
                    </a:p>
                  </p:txBody>
                </p:sp>
              </mc:Choice>
              <mc:Fallback xmlns="">
                <p:sp>
                  <p:nvSpPr>
                    <p:cNvPr id="86" name="テキスト ボックス 85">
                      <a:extLst>
                        <a:ext uri="{FF2B5EF4-FFF2-40B4-BE49-F238E27FC236}">
                          <a16:creationId xmlns:a16="http://schemas.microsoft.com/office/drawing/2014/main" id="{25CAC506-E19F-754F-99AA-0B4896075D05}"/>
                        </a:ext>
                      </a:extLst>
                    </p:cNvPr>
                    <p:cNvSpPr txBox="1">
                      <a:spLocks noRot="1" noChangeAspect="1" noMove="1" noResize="1" noEditPoints="1" noAdjustHandles="1" noChangeArrowheads="1" noChangeShapeType="1" noTextEdit="1"/>
                    </p:cNvSpPr>
                    <p:nvPr/>
                  </p:nvSpPr>
                  <p:spPr>
                    <a:xfrm flipH="1">
                      <a:off x="3231465" y="2305419"/>
                      <a:ext cx="1080948" cy="261610"/>
                    </a:xfrm>
                    <a:prstGeom prst="rect">
                      <a:avLst/>
                    </a:prstGeom>
                    <a:blipFill>
                      <a:blip r:embed="rId19"/>
                      <a:stretch>
                        <a:fillRect b="-14286"/>
                      </a:stretch>
                    </a:blipFill>
                  </p:spPr>
                  <p:txBody>
                    <a:bodyPr/>
                    <a:lstStyle/>
                    <a:p>
                      <a:r>
                        <a:rPr lang="ja-JP" altLang="en-US">
                          <a:noFill/>
                        </a:rPr>
                        <a:t> </a:t>
                      </a:r>
                    </a:p>
                  </p:txBody>
                </p:sp>
              </mc:Fallback>
            </mc:AlternateContent>
          </p:grpSp>
          <p:cxnSp>
            <p:nvCxnSpPr>
              <p:cNvPr id="76" name="直線コネクタ 75">
                <a:extLst>
                  <a:ext uri="{FF2B5EF4-FFF2-40B4-BE49-F238E27FC236}">
                    <a16:creationId xmlns:a16="http://schemas.microsoft.com/office/drawing/2014/main" id="{2B057A0C-7AEC-4A48-8D42-3620F7E927D0}"/>
                  </a:ext>
                </a:extLst>
              </p:cNvPr>
              <p:cNvCxnSpPr>
                <a:cxnSpLocks/>
              </p:cNvCxnSpPr>
              <p:nvPr/>
            </p:nvCxnSpPr>
            <p:spPr>
              <a:xfrm>
                <a:off x="6923943" y="5292877"/>
                <a:ext cx="293787" cy="0"/>
              </a:xfrm>
              <a:prstGeom prst="line">
                <a:avLst/>
              </a:prstGeom>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C5671C4D-B53E-D447-8EB8-599DC4CF531B}"/>
                  </a:ext>
                </a:extLst>
              </p:cNvPr>
              <p:cNvSpPr txBox="1"/>
              <p:nvPr/>
            </p:nvSpPr>
            <p:spPr>
              <a:xfrm flipH="1">
                <a:off x="6541019" y="5094633"/>
                <a:ext cx="644687" cy="430887"/>
              </a:xfrm>
              <a:prstGeom prst="rect">
                <a:avLst/>
              </a:prstGeom>
              <a:noFill/>
            </p:spPr>
            <p:txBody>
              <a:bodyPr wrap="square" rtlCol="0">
                <a:spAutoFit/>
              </a:bodyPr>
              <a:lstStyle/>
              <a:p>
                <a:r>
                  <a:rPr kumimoji="1" lang="en-US" altLang="ja-JP" sz="1100" dirty="0"/>
                  <a:t>bed rock</a:t>
                </a:r>
                <a:endParaRPr kumimoji="1" lang="ja-JP" altLang="en-US" sz="1100"/>
              </a:p>
            </p:txBody>
          </p:sp>
        </p:grpSp>
        <p:sp>
          <p:nvSpPr>
            <p:cNvPr id="132" name="正方形/長方形 131">
              <a:extLst>
                <a:ext uri="{FF2B5EF4-FFF2-40B4-BE49-F238E27FC236}">
                  <a16:creationId xmlns:a16="http://schemas.microsoft.com/office/drawing/2014/main" id="{BDCD0227-A3E0-694C-A3A8-B6FDC99765F9}"/>
                </a:ext>
              </a:extLst>
            </p:cNvPr>
            <p:cNvSpPr/>
            <p:nvPr/>
          </p:nvSpPr>
          <p:spPr>
            <a:xfrm rot="1080000">
              <a:off x="8534099" y="3635913"/>
              <a:ext cx="1630078" cy="369512"/>
            </a:xfrm>
            <a:prstGeom prst="rect">
              <a:avLst/>
            </a:prstGeom>
            <a:solidFill>
              <a:srgbClr val="FF847F">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A311577C-CE67-3642-BE3D-3980630F998D}"/>
              </a:ext>
            </a:extLst>
          </p:cNvPr>
          <p:cNvGrpSpPr/>
          <p:nvPr/>
        </p:nvGrpSpPr>
        <p:grpSpPr>
          <a:xfrm>
            <a:off x="7868235" y="4891070"/>
            <a:ext cx="3830474" cy="1632262"/>
            <a:chOff x="7828655" y="4825937"/>
            <a:chExt cx="3830474" cy="1632262"/>
          </a:xfrm>
        </p:grpSpPr>
        <p:grpSp>
          <p:nvGrpSpPr>
            <p:cNvPr id="113" name="グループ化 112">
              <a:extLst>
                <a:ext uri="{FF2B5EF4-FFF2-40B4-BE49-F238E27FC236}">
                  <a16:creationId xmlns:a16="http://schemas.microsoft.com/office/drawing/2014/main" id="{E8D78E33-6463-4D44-B429-03320BEF617A}"/>
                </a:ext>
              </a:extLst>
            </p:cNvPr>
            <p:cNvGrpSpPr/>
            <p:nvPr/>
          </p:nvGrpSpPr>
          <p:grpSpPr>
            <a:xfrm>
              <a:off x="7828655" y="4825937"/>
              <a:ext cx="3830474" cy="1632262"/>
              <a:chOff x="6541019" y="4174669"/>
              <a:chExt cx="3830474" cy="1632262"/>
            </a:xfrm>
          </p:grpSpPr>
          <p:grpSp>
            <p:nvGrpSpPr>
              <p:cNvPr id="114" name="グループ化 113">
                <a:extLst>
                  <a:ext uri="{FF2B5EF4-FFF2-40B4-BE49-F238E27FC236}">
                    <a16:creationId xmlns:a16="http://schemas.microsoft.com/office/drawing/2014/main" id="{2FA4000B-CCD7-FB43-BC76-9C518E6D4586}"/>
                  </a:ext>
                </a:extLst>
              </p:cNvPr>
              <p:cNvGrpSpPr>
                <a:grpSpLocks noChangeAspect="1"/>
              </p:cNvGrpSpPr>
              <p:nvPr/>
            </p:nvGrpSpPr>
            <p:grpSpPr>
              <a:xfrm>
                <a:off x="7070837" y="4174669"/>
                <a:ext cx="3300656" cy="1632262"/>
                <a:chOff x="1011757" y="1224016"/>
                <a:chExt cx="3300656" cy="1632262"/>
              </a:xfrm>
            </p:grpSpPr>
            <p:sp>
              <p:nvSpPr>
                <p:cNvPr id="117" name="正方形/長方形 43">
                  <a:extLst>
                    <a:ext uri="{FF2B5EF4-FFF2-40B4-BE49-F238E27FC236}">
                      <a16:creationId xmlns:a16="http://schemas.microsoft.com/office/drawing/2014/main" id="{A68E2E83-A953-6B46-A5F9-59E15E9B0603}"/>
                    </a:ext>
                  </a:extLst>
                </p:cNvPr>
                <p:cNvSpPr/>
                <p:nvPr/>
              </p:nvSpPr>
              <p:spPr>
                <a:xfrm flipH="1">
                  <a:off x="1011757" y="1764308"/>
                  <a:ext cx="1386808" cy="1091970"/>
                </a:xfrm>
                <a:custGeom>
                  <a:avLst/>
                  <a:gdLst>
                    <a:gd name="connsiteX0" fmla="*/ 0 w 2468880"/>
                    <a:gd name="connsiteY0" fmla="*/ 0 h 476927"/>
                    <a:gd name="connsiteX1" fmla="*/ 2468880 w 2468880"/>
                    <a:gd name="connsiteY1" fmla="*/ 0 h 476927"/>
                    <a:gd name="connsiteX2" fmla="*/ 2468880 w 2468880"/>
                    <a:gd name="connsiteY2" fmla="*/ 476927 h 476927"/>
                    <a:gd name="connsiteX3" fmla="*/ 0 w 2468880"/>
                    <a:gd name="connsiteY3" fmla="*/ 476927 h 476927"/>
                    <a:gd name="connsiteX4" fmla="*/ 0 w 2468880"/>
                    <a:gd name="connsiteY4" fmla="*/ 0 h 476927"/>
                    <a:gd name="connsiteX0" fmla="*/ 0 w 2468880"/>
                    <a:gd name="connsiteY0" fmla="*/ 9538 h 486465"/>
                    <a:gd name="connsiteX1" fmla="*/ 2065242 w 2468880"/>
                    <a:gd name="connsiteY1" fmla="*/ 0 h 486465"/>
                    <a:gd name="connsiteX2" fmla="*/ 2468880 w 2468880"/>
                    <a:gd name="connsiteY2" fmla="*/ 9538 h 486465"/>
                    <a:gd name="connsiteX3" fmla="*/ 2468880 w 2468880"/>
                    <a:gd name="connsiteY3" fmla="*/ 486465 h 486465"/>
                    <a:gd name="connsiteX4" fmla="*/ 0 w 2468880"/>
                    <a:gd name="connsiteY4" fmla="*/ 486465 h 486465"/>
                    <a:gd name="connsiteX5" fmla="*/ 0 w 2468880"/>
                    <a:gd name="connsiteY5" fmla="*/ 9538 h 486465"/>
                    <a:gd name="connsiteX0" fmla="*/ 0 w 2468880"/>
                    <a:gd name="connsiteY0" fmla="*/ 394 h 477321"/>
                    <a:gd name="connsiteX1" fmla="*/ 2174970 w 2468880"/>
                    <a:gd name="connsiteY1" fmla="*/ 0 h 477321"/>
                    <a:gd name="connsiteX2" fmla="*/ 2468880 w 2468880"/>
                    <a:gd name="connsiteY2" fmla="*/ 394 h 477321"/>
                    <a:gd name="connsiteX3" fmla="*/ 2468880 w 2468880"/>
                    <a:gd name="connsiteY3" fmla="*/ 477321 h 477321"/>
                    <a:gd name="connsiteX4" fmla="*/ 0 w 2468880"/>
                    <a:gd name="connsiteY4" fmla="*/ 477321 h 477321"/>
                    <a:gd name="connsiteX5" fmla="*/ 0 w 2468880"/>
                    <a:gd name="connsiteY5" fmla="*/ 394 h 477321"/>
                    <a:gd name="connsiteX0" fmla="*/ 0 w 2468880"/>
                    <a:gd name="connsiteY0" fmla="*/ 9538 h 486465"/>
                    <a:gd name="connsiteX1" fmla="*/ 1736058 w 2468880"/>
                    <a:gd name="connsiteY1" fmla="*/ 0 h 486465"/>
                    <a:gd name="connsiteX2" fmla="*/ 2174970 w 2468880"/>
                    <a:gd name="connsiteY2" fmla="*/ 9144 h 486465"/>
                    <a:gd name="connsiteX3" fmla="*/ 2468880 w 2468880"/>
                    <a:gd name="connsiteY3" fmla="*/ 9538 h 486465"/>
                    <a:gd name="connsiteX4" fmla="*/ 2468880 w 2468880"/>
                    <a:gd name="connsiteY4" fmla="*/ 486465 h 486465"/>
                    <a:gd name="connsiteX5" fmla="*/ 0 w 2468880"/>
                    <a:gd name="connsiteY5" fmla="*/ 486465 h 486465"/>
                    <a:gd name="connsiteX6" fmla="*/ 0 w 2468880"/>
                    <a:gd name="connsiteY6" fmla="*/ 9538 h 486465"/>
                    <a:gd name="connsiteX0" fmla="*/ 0 w 2468880"/>
                    <a:gd name="connsiteY0" fmla="*/ 283858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0 w 2468880"/>
                    <a:gd name="connsiteY6" fmla="*/ 283858 h 760785"/>
                    <a:gd name="connsiteX0" fmla="*/ 27432 w 2468880"/>
                    <a:gd name="connsiteY0" fmla="*/ 631330 h 760785"/>
                    <a:gd name="connsiteX1" fmla="*/ 2101818 w 2468880"/>
                    <a:gd name="connsiteY1" fmla="*/ 0 h 760785"/>
                    <a:gd name="connsiteX2" fmla="*/ 2174970 w 2468880"/>
                    <a:gd name="connsiteY2" fmla="*/ 283464 h 760785"/>
                    <a:gd name="connsiteX3" fmla="*/ 2468880 w 2468880"/>
                    <a:gd name="connsiteY3" fmla="*/ 283858 h 760785"/>
                    <a:gd name="connsiteX4" fmla="*/ 2468880 w 2468880"/>
                    <a:gd name="connsiteY4" fmla="*/ 760785 h 760785"/>
                    <a:gd name="connsiteX5" fmla="*/ 0 w 2468880"/>
                    <a:gd name="connsiteY5" fmla="*/ 760785 h 760785"/>
                    <a:gd name="connsiteX6" fmla="*/ 27432 w 2468880"/>
                    <a:gd name="connsiteY6" fmla="*/ 631330 h 760785"/>
                    <a:gd name="connsiteX0" fmla="*/ 27432 w 2468880"/>
                    <a:gd name="connsiteY0" fmla="*/ 649618 h 779073"/>
                    <a:gd name="connsiteX1" fmla="*/ 2092674 w 2468880"/>
                    <a:gd name="connsiteY1" fmla="*/ 0 h 779073"/>
                    <a:gd name="connsiteX2" fmla="*/ 2174970 w 2468880"/>
                    <a:gd name="connsiteY2" fmla="*/ 301752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27432 w 2468880"/>
                    <a:gd name="connsiteY0" fmla="*/ 649618 h 779073"/>
                    <a:gd name="connsiteX1" fmla="*/ 2092674 w 2468880"/>
                    <a:gd name="connsiteY1" fmla="*/ 0 h 779073"/>
                    <a:gd name="connsiteX2" fmla="*/ 2193258 w 2468880"/>
                    <a:gd name="connsiteY2" fmla="*/ 309867 h 779073"/>
                    <a:gd name="connsiteX3" fmla="*/ 2468880 w 2468880"/>
                    <a:gd name="connsiteY3" fmla="*/ 302146 h 779073"/>
                    <a:gd name="connsiteX4" fmla="*/ 2468880 w 2468880"/>
                    <a:gd name="connsiteY4" fmla="*/ 779073 h 779073"/>
                    <a:gd name="connsiteX5" fmla="*/ 0 w 2468880"/>
                    <a:gd name="connsiteY5" fmla="*/ 779073 h 779073"/>
                    <a:gd name="connsiteX6" fmla="*/ 27432 w 2468880"/>
                    <a:gd name="connsiteY6" fmla="*/ 649618 h 779073"/>
                    <a:gd name="connsiteX0" fmla="*/ 0 w 2478024"/>
                    <a:gd name="connsiteY0" fmla="*/ 609041 h 779073"/>
                    <a:gd name="connsiteX1" fmla="*/ 2101818 w 2478024"/>
                    <a:gd name="connsiteY1" fmla="*/ 0 h 779073"/>
                    <a:gd name="connsiteX2" fmla="*/ 2202402 w 2478024"/>
                    <a:gd name="connsiteY2" fmla="*/ 30986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478024"/>
                    <a:gd name="connsiteY0" fmla="*/ 609041 h 779073"/>
                    <a:gd name="connsiteX1" fmla="*/ 2101818 w 2478024"/>
                    <a:gd name="connsiteY1" fmla="*/ 0 h 779073"/>
                    <a:gd name="connsiteX2" fmla="*/ 2293842 w 2478024"/>
                    <a:gd name="connsiteY2" fmla="*/ 254737 h 779073"/>
                    <a:gd name="connsiteX3" fmla="*/ 2478024 w 2478024"/>
                    <a:gd name="connsiteY3" fmla="*/ 302146 h 779073"/>
                    <a:gd name="connsiteX4" fmla="*/ 2478024 w 2478024"/>
                    <a:gd name="connsiteY4" fmla="*/ 779073 h 779073"/>
                    <a:gd name="connsiteX5" fmla="*/ 9144 w 2478024"/>
                    <a:gd name="connsiteY5" fmla="*/ 779073 h 779073"/>
                    <a:gd name="connsiteX6" fmla="*/ 0 w 2478024"/>
                    <a:gd name="connsiteY6" fmla="*/ 609041 h 779073"/>
                    <a:gd name="connsiteX0" fmla="*/ 0 w 2532888"/>
                    <a:gd name="connsiteY0" fmla="*/ 474279 h 779073"/>
                    <a:gd name="connsiteX1" fmla="*/ 2156682 w 2532888"/>
                    <a:gd name="connsiteY1" fmla="*/ 0 h 779073"/>
                    <a:gd name="connsiteX2" fmla="*/ 2348706 w 2532888"/>
                    <a:gd name="connsiteY2" fmla="*/ 254737 h 779073"/>
                    <a:gd name="connsiteX3" fmla="*/ 2532888 w 2532888"/>
                    <a:gd name="connsiteY3" fmla="*/ 302146 h 779073"/>
                    <a:gd name="connsiteX4" fmla="*/ 2532888 w 2532888"/>
                    <a:gd name="connsiteY4" fmla="*/ 779073 h 779073"/>
                    <a:gd name="connsiteX5" fmla="*/ 64008 w 2532888"/>
                    <a:gd name="connsiteY5" fmla="*/ 779073 h 779073"/>
                    <a:gd name="connsiteX6" fmla="*/ 0 w 2532888"/>
                    <a:gd name="connsiteY6" fmla="*/ 474279 h 779073"/>
                    <a:gd name="connsiteX0" fmla="*/ 0 w 2542032"/>
                    <a:gd name="connsiteY0" fmla="*/ 424941 h 779073"/>
                    <a:gd name="connsiteX1" fmla="*/ 2165826 w 2542032"/>
                    <a:gd name="connsiteY1" fmla="*/ 0 h 779073"/>
                    <a:gd name="connsiteX2" fmla="*/ 2357850 w 2542032"/>
                    <a:gd name="connsiteY2" fmla="*/ 254737 h 779073"/>
                    <a:gd name="connsiteX3" fmla="*/ 2542032 w 2542032"/>
                    <a:gd name="connsiteY3" fmla="*/ 302146 h 779073"/>
                    <a:gd name="connsiteX4" fmla="*/ 2542032 w 2542032"/>
                    <a:gd name="connsiteY4" fmla="*/ 779073 h 779073"/>
                    <a:gd name="connsiteX5" fmla="*/ 73152 w 2542032"/>
                    <a:gd name="connsiteY5" fmla="*/ 779073 h 779073"/>
                    <a:gd name="connsiteX6" fmla="*/ 0 w 2542032"/>
                    <a:gd name="connsiteY6" fmla="*/ 424941 h 779073"/>
                    <a:gd name="connsiteX0" fmla="*/ 0 w 2542032"/>
                    <a:gd name="connsiteY0" fmla="*/ 424941 h 787498"/>
                    <a:gd name="connsiteX1" fmla="*/ 2165826 w 2542032"/>
                    <a:gd name="connsiteY1" fmla="*/ 0 h 787498"/>
                    <a:gd name="connsiteX2" fmla="*/ 2357850 w 2542032"/>
                    <a:gd name="connsiteY2" fmla="*/ 254737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424941 h 787498"/>
                    <a:gd name="connsiteX1" fmla="*/ 2165826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542032 w 2542032"/>
                    <a:gd name="connsiteY2" fmla="*/ 302146 h 787498"/>
                    <a:gd name="connsiteX3" fmla="*/ 2542032 w 2542032"/>
                    <a:gd name="connsiteY3" fmla="*/ 779073 h 787498"/>
                    <a:gd name="connsiteX4" fmla="*/ 101256 w 2542032"/>
                    <a:gd name="connsiteY4" fmla="*/ 787498 h 787498"/>
                    <a:gd name="connsiteX5" fmla="*/ 0 w 2542032"/>
                    <a:gd name="connsiteY5" fmla="*/ 424941 h 787498"/>
                    <a:gd name="connsiteX0" fmla="*/ 0 w 2542032"/>
                    <a:gd name="connsiteY0" fmla="*/ 424941 h 787498"/>
                    <a:gd name="connsiteX1" fmla="*/ 2146337 w 2542032"/>
                    <a:gd name="connsiteY1" fmla="*/ 0 h 787498"/>
                    <a:gd name="connsiteX2" fmla="*/ 2368215 w 2542032"/>
                    <a:gd name="connsiteY2" fmla="*/ 147428 h 787498"/>
                    <a:gd name="connsiteX3" fmla="*/ 2542032 w 2542032"/>
                    <a:gd name="connsiteY3" fmla="*/ 302146 h 787498"/>
                    <a:gd name="connsiteX4" fmla="*/ 2542032 w 2542032"/>
                    <a:gd name="connsiteY4" fmla="*/ 779073 h 787498"/>
                    <a:gd name="connsiteX5" fmla="*/ 101256 w 2542032"/>
                    <a:gd name="connsiteY5" fmla="*/ 787498 h 787498"/>
                    <a:gd name="connsiteX6" fmla="*/ 0 w 2542032"/>
                    <a:gd name="connsiteY6" fmla="*/ 424941 h 787498"/>
                    <a:gd name="connsiteX0" fmla="*/ 0 w 2542032"/>
                    <a:gd name="connsiteY0" fmla="*/ 953006 h 1315563"/>
                    <a:gd name="connsiteX1" fmla="*/ 2146337 w 2542032"/>
                    <a:gd name="connsiteY1" fmla="*/ 528065 h 1315563"/>
                    <a:gd name="connsiteX2" fmla="*/ 1822506 w 2542032"/>
                    <a:gd name="connsiteY2" fmla="*/ 0 h 1315563"/>
                    <a:gd name="connsiteX3" fmla="*/ 2542032 w 2542032"/>
                    <a:gd name="connsiteY3" fmla="*/ 830211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407194 w 2542032"/>
                    <a:gd name="connsiteY3" fmla="*/ 606799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830211 h 1315563"/>
                    <a:gd name="connsiteX5" fmla="*/ 2542032 w 2542032"/>
                    <a:gd name="connsiteY5" fmla="*/ 1307138 h 1315563"/>
                    <a:gd name="connsiteX6" fmla="*/ 101256 w 2542032"/>
                    <a:gd name="connsiteY6" fmla="*/ 1315563 h 1315563"/>
                    <a:gd name="connsiteX7" fmla="*/ 0 w 2542032"/>
                    <a:gd name="connsiteY7" fmla="*/ 953006 h 1315563"/>
                    <a:gd name="connsiteX0" fmla="*/ 0 w 2542032"/>
                    <a:gd name="connsiteY0" fmla="*/ 953006 h 1315563"/>
                    <a:gd name="connsiteX1" fmla="*/ 2146337 w 2542032"/>
                    <a:gd name="connsiteY1" fmla="*/ 528065 h 1315563"/>
                    <a:gd name="connsiteX2" fmla="*/ 1822506 w 2542032"/>
                    <a:gd name="connsiteY2" fmla="*/ 0 h 1315563"/>
                    <a:gd name="connsiteX3" fmla="*/ 2524131 w 2542032"/>
                    <a:gd name="connsiteY3" fmla="*/ 22898 h 1315563"/>
                    <a:gd name="connsiteX4" fmla="*/ 2542032 w 2542032"/>
                    <a:gd name="connsiteY4" fmla="*/ 1307138 h 1315563"/>
                    <a:gd name="connsiteX5" fmla="*/ 101256 w 2542032"/>
                    <a:gd name="connsiteY5" fmla="*/ 1315563 h 1315563"/>
                    <a:gd name="connsiteX6" fmla="*/ 0 w 2542032"/>
                    <a:gd name="connsiteY6" fmla="*/ 953006 h 1315563"/>
                    <a:gd name="connsiteX0" fmla="*/ 0 w 2542032"/>
                    <a:gd name="connsiteY0" fmla="*/ 930108 h 1292665"/>
                    <a:gd name="connsiteX1" fmla="*/ 2146337 w 2542032"/>
                    <a:gd name="connsiteY1" fmla="*/ 50516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861485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185316 w 2542032"/>
                    <a:gd name="connsiteY1" fmla="*/ 516617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958933 w 2542032"/>
                    <a:gd name="connsiteY2" fmla="*/ 1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321743 w 2542032"/>
                    <a:gd name="connsiteY1" fmla="*/ 528066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2665"/>
                    <a:gd name="connsiteX1" fmla="*/ 2204806 w 2542032"/>
                    <a:gd name="connsiteY1" fmla="*/ 505168 h 1292665"/>
                    <a:gd name="connsiteX2" fmla="*/ 1861485 w 2542032"/>
                    <a:gd name="connsiteY2" fmla="*/ 22900 h 1292665"/>
                    <a:gd name="connsiteX3" fmla="*/ 2524131 w 2542032"/>
                    <a:gd name="connsiteY3" fmla="*/ 0 h 1292665"/>
                    <a:gd name="connsiteX4" fmla="*/ 2542032 w 2542032"/>
                    <a:gd name="connsiteY4" fmla="*/ 1284240 h 1292665"/>
                    <a:gd name="connsiteX5" fmla="*/ 101256 w 2542032"/>
                    <a:gd name="connsiteY5" fmla="*/ 1292665 h 1292665"/>
                    <a:gd name="connsiteX6" fmla="*/ 0 w 2542032"/>
                    <a:gd name="connsiteY6" fmla="*/ 930108 h 1292665"/>
                    <a:gd name="connsiteX0" fmla="*/ 0 w 2542032"/>
                    <a:gd name="connsiteY0" fmla="*/ 930108 h 1295689"/>
                    <a:gd name="connsiteX1" fmla="*/ 2204806 w 2542032"/>
                    <a:gd name="connsiteY1" fmla="*/ 505168 h 1295689"/>
                    <a:gd name="connsiteX2" fmla="*/ 1861485 w 2542032"/>
                    <a:gd name="connsiteY2" fmla="*/ 22900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930108 h 1295689"/>
                    <a:gd name="connsiteX1" fmla="*/ 2204806 w 2542032"/>
                    <a:gd name="connsiteY1" fmla="*/ 505168 h 1295689"/>
                    <a:gd name="connsiteX2" fmla="*/ 1978083 w 2542032"/>
                    <a:gd name="connsiteY2" fmla="*/ 142766 h 1295689"/>
                    <a:gd name="connsiteX3" fmla="*/ 2524131 w 2542032"/>
                    <a:gd name="connsiteY3" fmla="*/ 0 h 1295689"/>
                    <a:gd name="connsiteX4" fmla="*/ 2542032 w 2542032"/>
                    <a:gd name="connsiteY4" fmla="*/ 1295689 h 1295689"/>
                    <a:gd name="connsiteX5" fmla="*/ 101256 w 2542032"/>
                    <a:gd name="connsiteY5" fmla="*/ 1292665 h 1295689"/>
                    <a:gd name="connsiteX6" fmla="*/ 0 w 2542032"/>
                    <a:gd name="connsiteY6" fmla="*/ 930108 h 1295689"/>
                    <a:gd name="connsiteX0" fmla="*/ 0 w 2542032"/>
                    <a:gd name="connsiteY0" fmla="*/ 787342 h 1152923"/>
                    <a:gd name="connsiteX1" fmla="*/ 2204806 w 2542032"/>
                    <a:gd name="connsiteY1" fmla="*/ 362402 h 1152923"/>
                    <a:gd name="connsiteX2" fmla="*/ 1978083 w 2542032"/>
                    <a:gd name="connsiteY2" fmla="*/ 0 h 1152923"/>
                    <a:gd name="connsiteX3" fmla="*/ 2538705 w 2542032"/>
                    <a:gd name="connsiteY3" fmla="*/ 2787 h 1152923"/>
                    <a:gd name="connsiteX4" fmla="*/ 2542032 w 2542032"/>
                    <a:gd name="connsiteY4" fmla="*/ 1152923 h 1152923"/>
                    <a:gd name="connsiteX5" fmla="*/ 101256 w 2542032"/>
                    <a:gd name="connsiteY5" fmla="*/ 1149899 h 1152923"/>
                    <a:gd name="connsiteX6" fmla="*/ 0 w 2542032"/>
                    <a:gd name="connsiteY6" fmla="*/ 787342 h 1152923"/>
                    <a:gd name="connsiteX0" fmla="*/ 0 w 2542032"/>
                    <a:gd name="connsiteY0" fmla="*/ 804466 h 1170047"/>
                    <a:gd name="connsiteX1" fmla="*/ 2204806 w 2542032"/>
                    <a:gd name="connsiteY1" fmla="*/ 379526 h 1170047"/>
                    <a:gd name="connsiteX2" fmla="*/ 1963509 w 2542032"/>
                    <a:gd name="connsiteY2" fmla="*/ 0 h 1170047"/>
                    <a:gd name="connsiteX3" fmla="*/ 2538705 w 2542032"/>
                    <a:gd name="connsiteY3" fmla="*/ 19911 h 1170047"/>
                    <a:gd name="connsiteX4" fmla="*/ 2542032 w 2542032"/>
                    <a:gd name="connsiteY4" fmla="*/ 1170047 h 1170047"/>
                    <a:gd name="connsiteX5" fmla="*/ 101256 w 2542032"/>
                    <a:gd name="connsiteY5" fmla="*/ 1167023 h 1170047"/>
                    <a:gd name="connsiteX6" fmla="*/ 0 w 2542032"/>
                    <a:gd name="connsiteY6" fmla="*/ 804466 h 1170047"/>
                    <a:gd name="connsiteX0" fmla="*/ 0 w 2542032"/>
                    <a:gd name="connsiteY0" fmla="*/ 810241 h 1175822"/>
                    <a:gd name="connsiteX1" fmla="*/ 2204806 w 2542032"/>
                    <a:gd name="connsiteY1" fmla="*/ 385301 h 1175822"/>
                    <a:gd name="connsiteX2" fmla="*/ 1963509 w 2542032"/>
                    <a:gd name="connsiteY2" fmla="*/ 5775 h 1175822"/>
                    <a:gd name="connsiteX3" fmla="*/ 2538705 w 2542032"/>
                    <a:gd name="connsiteY3" fmla="*/ 0 h 1175822"/>
                    <a:gd name="connsiteX4" fmla="*/ 2542032 w 2542032"/>
                    <a:gd name="connsiteY4" fmla="*/ 1175822 h 1175822"/>
                    <a:gd name="connsiteX5" fmla="*/ 101256 w 2542032"/>
                    <a:gd name="connsiteY5" fmla="*/ 1172798 h 1175822"/>
                    <a:gd name="connsiteX6" fmla="*/ 0 w 2542032"/>
                    <a:gd name="connsiteY6" fmla="*/ 810241 h 117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2032" h="1175822">
                      <a:moveTo>
                        <a:pt x="0" y="810241"/>
                      </a:moveTo>
                      <a:lnTo>
                        <a:pt x="2204806" y="385301"/>
                      </a:lnTo>
                      <a:lnTo>
                        <a:pt x="1963509" y="5775"/>
                      </a:lnTo>
                      <a:lnTo>
                        <a:pt x="2538705" y="0"/>
                      </a:lnTo>
                      <a:lnTo>
                        <a:pt x="2542032" y="1175822"/>
                      </a:lnTo>
                      <a:lnTo>
                        <a:pt x="101256" y="1172798"/>
                      </a:lnTo>
                      <a:lnTo>
                        <a:pt x="0" y="810241"/>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44">
                  <a:extLst>
                    <a:ext uri="{FF2B5EF4-FFF2-40B4-BE49-F238E27FC236}">
                      <a16:creationId xmlns:a16="http://schemas.microsoft.com/office/drawing/2014/main" id="{F7FB4EF8-211C-4742-B54B-1F7DE4657A38}"/>
                    </a:ext>
                  </a:extLst>
                </p:cNvPr>
                <p:cNvSpPr/>
                <p:nvPr/>
              </p:nvSpPr>
              <p:spPr>
                <a:xfrm flipH="1">
                  <a:off x="2035576" y="2392602"/>
                  <a:ext cx="740604" cy="462230"/>
                </a:xfrm>
                <a:custGeom>
                  <a:avLst/>
                  <a:gdLst>
                    <a:gd name="connsiteX0" fmla="*/ 0 w 926503"/>
                    <a:gd name="connsiteY0" fmla="*/ 0 h 273009"/>
                    <a:gd name="connsiteX1" fmla="*/ 926503 w 926503"/>
                    <a:gd name="connsiteY1" fmla="*/ 0 h 273009"/>
                    <a:gd name="connsiteX2" fmla="*/ 926503 w 926503"/>
                    <a:gd name="connsiteY2" fmla="*/ 273009 h 273009"/>
                    <a:gd name="connsiteX3" fmla="*/ 0 w 926503"/>
                    <a:gd name="connsiteY3" fmla="*/ 273009 h 273009"/>
                    <a:gd name="connsiteX4" fmla="*/ 0 w 926503"/>
                    <a:gd name="connsiteY4" fmla="*/ 0 h 273009"/>
                    <a:gd name="connsiteX0" fmla="*/ 0 w 1173391"/>
                    <a:gd name="connsiteY0" fmla="*/ 210312 h 273009"/>
                    <a:gd name="connsiteX1" fmla="*/ 1173391 w 1173391"/>
                    <a:gd name="connsiteY1" fmla="*/ 0 h 273009"/>
                    <a:gd name="connsiteX2" fmla="*/ 1173391 w 1173391"/>
                    <a:gd name="connsiteY2" fmla="*/ 273009 h 273009"/>
                    <a:gd name="connsiteX3" fmla="*/ 246888 w 1173391"/>
                    <a:gd name="connsiteY3" fmla="*/ 273009 h 273009"/>
                    <a:gd name="connsiteX4" fmla="*/ 0 w 1173391"/>
                    <a:gd name="connsiteY4" fmla="*/ 210312 h 273009"/>
                    <a:gd name="connsiteX0" fmla="*/ 0 w 1173391"/>
                    <a:gd name="connsiteY0" fmla="*/ 210312 h 355305"/>
                    <a:gd name="connsiteX1" fmla="*/ 1173391 w 1173391"/>
                    <a:gd name="connsiteY1" fmla="*/ 0 h 355305"/>
                    <a:gd name="connsiteX2" fmla="*/ 1173391 w 1173391"/>
                    <a:gd name="connsiteY2" fmla="*/ 273009 h 355305"/>
                    <a:gd name="connsiteX3" fmla="*/ 9144 w 1173391"/>
                    <a:gd name="connsiteY3" fmla="*/ 355305 h 355305"/>
                    <a:gd name="connsiteX4" fmla="*/ 0 w 1173391"/>
                    <a:gd name="connsiteY4" fmla="*/ 210312 h 355305"/>
                    <a:gd name="connsiteX0" fmla="*/ 0 w 1173391"/>
                    <a:gd name="connsiteY0" fmla="*/ 237744 h 382737"/>
                    <a:gd name="connsiteX1" fmla="*/ 1072807 w 1173391"/>
                    <a:gd name="connsiteY1" fmla="*/ 0 h 382737"/>
                    <a:gd name="connsiteX2" fmla="*/ 1173391 w 1173391"/>
                    <a:gd name="connsiteY2" fmla="*/ 300441 h 382737"/>
                    <a:gd name="connsiteX3" fmla="*/ 9144 w 1173391"/>
                    <a:gd name="connsiteY3" fmla="*/ 382737 h 382737"/>
                    <a:gd name="connsiteX4" fmla="*/ 0 w 1173391"/>
                    <a:gd name="connsiteY4" fmla="*/ 237744 h 382737"/>
                    <a:gd name="connsiteX0" fmla="*/ 0 w 1164247"/>
                    <a:gd name="connsiteY0" fmla="*/ 265176 h 382737"/>
                    <a:gd name="connsiteX1" fmla="*/ 1063663 w 1164247"/>
                    <a:gd name="connsiteY1" fmla="*/ 0 h 382737"/>
                    <a:gd name="connsiteX2" fmla="*/ 1164247 w 1164247"/>
                    <a:gd name="connsiteY2" fmla="*/ 300441 h 382737"/>
                    <a:gd name="connsiteX3" fmla="*/ 0 w 1164247"/>
                    <a:gd name="connsiteY3" fmla="*/ 382737 h 382737"/>
                    <a:gd name="connsiteX4" fmla="*/ 0 w 1164247"/>
                    <a:gd name="connsiteY4" fmla="*/ 265176 h 382737"/>
                    <a:gd name="connsiteX0" fmla="*/ 0 w 1164247"/>
                    <a:gd name="connsiteY0" fmla="*/ 265176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265176 h 382737"/>
                    <a:gd name="connsiteX0" fmla="*/ 16433 w 1164247"/>
                    <a:gd name="connsiteY0" fmla="*/ 209022 h 382737"/>
                    <a:gd name="connsiteX1" fmla="*/ 1063663 w 1164247"/>
                    <a:gd name="connsiteY1" fmla="*/ 0 h 382737"/>
                    <a:gd name="connsiteX2" fmla="*/ 1164247 w 1164247"/>
                    <a:gd name="connsiteY2" fmla="*/ 357549 h 382737"/>
                    <a:gd name="connsiteX3" fmla="*/ 0 w 1164247"/>
                    <a:gd name="connsiteY3" fmla="*/ 382737 h 382737"/>
                    <a:gd name="connsiteX4" fmla="*/ 16433 w 1164247"/>
                    <a:gd name="connsiteY4" fmla="*/ 209022 h 382737"/>
                    <a:gd name="connsiteX0" fmla="*/ 0 w 1164247"/>
                    <a:gd name="connsiteY0" fmla="*/ 199663 h 382737"/>
                    <a:gd name="connsiteX1" fmla="*/ 1063663 w 1164247"/>
                    <a:gd name="connsiteY1" fmla="*/ 0 h 382737"/>
                    <a:gd name="connsiteX2" fmla="*/ 1164247 w 1164247"/>
                    <a:gd name="connsiteY2" fmla="*/ 357549 h 382737"/>
                    <a:gd name="connsiteX3" fmla="*/ 0 w 1164247"/>
                    <a:gd name="connsiteY3" fmla="*/ 382737 h 382737"/>
                    <a:gd name="connsiteX4" fmla="*/ 0 w 1164247"/>
                    <a:gd name="connsiteY4" fmla="*/ 199663 h 382737"/>
                    <a:gd name="connsiteX0" fmla="*/ 0 w 1164247"/>
                    <a:gd name="connsiteY0" fmla="*/ 199663 h 385626"/>
                    <a:gd name="connsiteX1" fmla="*/ 1063663 w 1164247"/>
                    <a:gd name="connsiteY1" fmla="*/ 0 h 385626"/>
                    <a:gd name="connsiteX2" fmla="*/ 1164247 w 1164247"/>
                    <a:gd name="connsiteY2" fmla="*/ 385626 h 385626"/>
                    <a:gd name="connsiteX3" fmla="*/ 0 w 1164247"/>
                    <a:gd name="connsiteY3" fmla="*/ 382737 h 385626"/>
                    <a:gd name="connsiteX4" fmla="*/ 0 w 1164247"/>
                    <a:gd name="connsiteY4" fmla="*/ 199663 h 385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247" h="385626">
                      <a:moveTo>
                        <a:pt x="0" y="199663"/>
                      </a:moveTo>
                      <a:lnTo>
                        <a:pt x="1063663" y="0"/>
                      </a:lnTo>
                      <a:lnTo>
                        <a:pt x="1164247" y="385626"/>
                      </a:lnTo>
                      <a:lnTo>
                        <a:pt x="0" y="382737"/>
                      </a:lnTo>
                      <a:lnTo>
                        <a:pt x="0" y="199663"/>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B9485E40-BD69-5344-8870-2CCBB2954D98}"/>
                    </a:ext>
                  </a:extLst>
                </p:cNvPr>
                <p:cNvSpPr/>
                <p:nvPr/>
              </p:nvSpPr>
              <p:spPr>
                <a:xfrm rot="1080000">
                  <a:off x="1210423" y="2048588"/>
                  <a:ext cx="1850740" cy="3695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99000">
                      <a:schemeClr val="accent5">
                        <a:lumMod val="60000"/>
                        <a:lumOff val="4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 name="直線コネクタ 119">
                  <a:extLst>
                    <a:ext uri="{FF2B5EF4-FFF2-40B4-BE49-F238E27FC236}">
                      <a16:creationId xmlns:a16="http://schemas.microsoft.com/office/drawing/2014/main" id="{060D077E-44DA-2743-9AB4-FADC9E312D24}"/>
                    </a:ext>
                  </a:extLst>
                </p:cNvPr>
                <p:cNvCxnSpPr/>
                <p:nvPr/>
              </p:nvCxnSpPr>
              <p:spPr>
                <a:xfrm flipH="1" flipV="1">
                  <a:off x="2517175" y="2353047"/>
                  <a:ext cx="531084" cy="2232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21" name="円弧 120">
                  <a:extLst>
                    <a:ext uri="{FF2B5EF4-FFF2-40B4-BE49-F238E27FC236}">
                      <a16:creationId xmlns:a16="http://schemas.microsoft.com/office/drawing/2014/main" id="{4CBE9AAE-F6B0-784A-B439-10D3AF8C2C01}"/>
                    </a:ext>
                  </a:extLst>
                </p:cNvPr>
                <p:cNvSpPr/>
                <p:nvPr/>
              </p:nvSpPr>
              <p:spPr>
                <a:xfrm rot="20350954" flipH="1">
                  <a:off x="2729367" y="2249125"/>
                  <a:ext cx="125630" cy="18619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54D5DB2A-3091-814C-821B-4E4BD3CE4E98}"/>
                        </a:ext>
                      </a:extLst>
                    </p:cNvPr>
                    <p:cNvSpPr txBox="1"/>
                    <p:nvPr/>
                  </p:nvSpPr>
                  <p:spPr>
                    <a:xfrm flipH="1">
                      <a:off x="2288906" y="2163549"/>
                      <a:ext cx="655394"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1100" i="0" smtClean="0">
                                <a:solidFill>
                                  <a:schemeClr val="accent1"/>
                                </a:solidFill>
                                <a:latin typeface="Cambria Math" panose="02040503050406030204" pitchFamily="18" charset="0"/>
                              </a:rPr>
                              <m:t>∅</m:t>
                            </m:r>
                          </m:oMath>
                        </m:oMathPara>
                      </a14:m>
                      <a:endParaRPr kumimoji="1" lang="ja-JP" altLang="en-US" sz="1100">
                        <a:solidFill>
                          <a:schemeClr val="accent1"/>
                        </a:solidFill>
                      </a:endParaRPr>
                    </a:p>
                  </p:txBody>
                </p:sp>
              </mc:Choice>
              <mc:Fallback xmlns="">
                <p:sp>
                  <p:nvSpPr>
                    <p:cNvPr id="122" name="テキスト ボックス 121">
                      <a:extLst>
                        <a:ext uri="{FF2B5EF4-FFF2-40B4-BE49-F238E27FC236}">
                          <a16:creationId xmlns:a16="http://schemas.microsoft.com/office/drawing/2014/main" id="{54D5DB2A-3091-814C-821B-4E4BD3CE4E98}"/>
                        </a:ext>
                      </a:extLst>
                    </p:cNvPr>
                    <p:cNvSpPr txBox="1">
                      <a:spLocks noRot="1" noChangeAspect="1" noMove="1" noResize="1" noEditPoints="1" noAdjustHandles="1" noChangeArrowheads="1" noChangeShapeType="1" noTextEdit="1"/>
                    </p:cNvSpPr>
                    <p:nvPr/>
                  </p:nvSpPr>
                  <p:spPr>
                    <a:xfrm flipH="1">
                      <a:off x="2288906" y="2163549"/>
                      <a:ext cx="655394" cy="261610"/>
                    </a:xfrm>
                    <a:prstGeom prst="rect">
                      <a:avLst/>
                    </a:prstGeom>
                    <a:blipFill>
                      <a:blip r:embed="rId20"/>
                      <a:stretch>
                        <a:fillRect/>
                      </a:stretch>
                    </a:blipFill>
                  </p:spPr>
                  <p:txBody>
                    <a:bodyPr/>
                    <a:lstStyle/>
                    <a:p>
                      <a:r>
                        <a:rPr lang="ja-JP" altLang="en-US">
                          <a:noFill/>
                        </a:rPr>
                        <a:t> </a:t>
                      </a:r>
                    </a:p>
                  </p:txBody>
                </p:sp>
              </mc:Fallback>
            </mc:AlternateContent>
            <p:grpSp>
              <p:nvGrpSpPr>
                <p:cNvPr id="123" name="グループ化 122">
                  <a:extLst>
                    <a:ext uri="{FF2B5EF4-FFF2-40B4-BE49-F238E27FC236}">
                      <a16:creationId xmlns:a16="http://schemas.microsoft.com/office/drawing/2014/main" id="{95607962-93CE-4D46-B6D5-A23B672D6991}"/>
                    </a:ext>
                  </a:extLst>
                </p:cNvPr>
                <p:cNvGrpSpPr/>
                <p:nvPr/>
              </p:nvGrpSpPr>
              <p:grpSpPr>
                <a:xfrm rot="849907">
                  <a:off x="1210985" y="1224016"/>
                  <a:ext cx="852600" cy="638536"/>
                  <a:chOff x="1857113" y="1518028"/>
                  <a:chExt cx="774132" cy="567155"/>
                </a:xfrm>
              </p:grpSpPr>
              <p:cxnSp>
                <p:nvCxnSpPr>
                  <p:cNvPr id="126" name="直線矢印コネクタ 125">
                    <a:extLst>
                      <a:ext uri="{FF2B5EF4-FFF2-40B4-BE49-F238E27FC236}">
                        <a16:creationId xmlns:a16="http://schemas.microsoft.com/office/drawing/2014/main" id="{1475E201-472E-BF4E-BDB5-37E6F868677E}"/>
                      </a:ext>
                    </a:extLst>
                  </p:cNvPr>
                  <p:cNvCxnSpPr>
                    <a:cxnSpLocks/>
                  </p:cNvCxnSpPr>
                  <p:nvPr/>
                </p:nvCxnSpPr>
                <p:spPr>
                  <a:xfrm>
                    <a:off x="2047659" y="1989194"/>
                    <a:ext cx="300841" cy="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127" name="直線矢印コネクタ 126">
                    <a:extLst>
                      <a:ext uri="{FF2B5EF4-FFF2-40B4-BE49-F238E27FC236}">
                        <a16:creationId xmlns:a16="http://schemas.microsoft.com/office/drawing/2014/main" id="{D249024F-3FA5-8A41-9DF3-AE0A846B7B66}"/>
                      </a:ext>
                    </a:extLst>
                  </p:cNvPr>
                  <p:cNvCxnSpPr>
                    <a:cxnSpLocks/>
                  </p:cNvCxnSpPr>
                  <p:nvPr/>
                </p:nvCxnSpPr>
                <p:spPr>
                  <a:xfrm flipV="1">
                    <a:off x="2045325" y="1704965"/>
                    <a:ext cx="0" cy="284230"/>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p:cxnSp>
                <p:nvCxnSpPr>
                  <p:cNvPr id="128" name="直線矢印コネクタ 127">
                    <a:extLst>
                      <a:ext uri="{FF2B5EF4-FFF2-40B4-BE49-F238E27FC236}">
                        <a16:creationId xmlns:a16="http://schemas.microsoft.com/office/drawing/2014/main" id="{15C5B78E-7F57-134D-9583-24DE9CB567BF}"/>
                      </a:ext>
                    </a:extLst>
                  </p:cNvPr>
                  <p:cNvCxnSpPr>
                    <a:cxnSpLocks/>
                  </p:cNvCxnSpPr>
                  <p:nvPr/>
                </p:nvCxnSpPr>
                <p:spPr>
                  <a:xfrm flipV="1">
                    <a:off x="2048099" y="1815773"/>
                    <a:ext cx="219983" cy="167984"/>
                  </a:xfrm>
                  <a:prstGeom prst="straightConnector1">
                    <a:avLst/>
                  </a:prstGeom>
                  <a:ln>
                    <a:tailEnd type="arrow" w="sm"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D5F9CB68-8463-8C44-A08D-1E968AB998CB}"/>
                          </a:ext>
                        </a:extLst>
                      </p:cNvPr>
                      <p:cNvSpPr txBox="1"/>
                      <p:nvPr/>
                    </p:nvSpPr>
                    <p:spPr>
                      <a:xfrm>
                        <a:off x="2245903" y="1866487"/>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𝑥</m:t>
                              </m:r>
                            </m:oMath>
                          </m:oMathPara>
                        </a14:m>
                        <a:endParaRPr kumimoji="1" lang="ja-JP" altLang="en-US" sz="1000"/>
                      </a:p>
                    </p:txBody>
                  </p:sp>
                </mc:Choice>
                <mc:Fallback xmlns="">
                  <p:sp>
                    <p:nvSpPr>
                      <p:cNvPr id="129" name="テキスト ボックス 128">
                        <a:extLst>
                          <a:ext uri="{FF2B5EF4-FFF2-40B4-BE49-F238E27FC236}">
                            <a16:creationId xmlns:a16="http://schemas.microsoft.com/office/drawing/2014/main" id="{D5F9CB68-8463-8C44-A08D-1E968AB998CB}"/>
                          </a:ext>
                        </a:extLst>
                      </p:cNvPr>
                      <p:cNvSpPr txBox="1">
                        <a:spLocks noRot="1" noChangeAspect="1" noMove="1" noResize="1" noEditPoints="1" noAdjustHandles="1" noChangeArrowheads="1" noChangeShapeType="1" noTextEdit="1"/>
                      </p:cNvSpPr>
                      <p:nvPr/>
                    </p:nvSpPr>
                    <p:spPr>
                      <a:xfrm>
                        <a:off x="2245903" y="1866487"/>
                        <a:ext cx="385342" cy="218696"/>
                      </a:xfrm>
                      <a:prstGeom prst="rect">
                        <a:avLst/>
                      </a:prstGeom>
                      <a:blipFill>
                        <a:blip r:embed="rId2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7785A130-AF18-F342-97D3-E75B9C0AD968}"/>
                          </a:ext>
                        </a:extLst>
                      </p:cNvPr>
                      <p:cNvSpPr txBox="1"/>
                      <p:nvPr/>
                    </p:nvSpPr>
                    <p:spPr>
                      <a:xfrm>
                        <a:off x="2144582" y="1625044"/>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𝑦</m:t>
                              </m:r>
                            </m:oMath>
                          </m:oMathPara>
                        </a14:m>
                        <a:endParaRPr kumimoji="1" lang="ja-JP" altLang="en-US" sz="1000"/>
                      </a:p>
                    </p:txBody>
                  </p:sp>
                </mc:Choice>
                <mc:Fallback xmlns="">
                  <p:sp>
                    <p:nvSpPr>
                      <p:cNvPr id="130" name="テキスト ボックス 129">
                        <a:extLst>
                          <a:ext uri="{FF2B5EF4-FFF2-40B4-BE49-F238E27FC236}">
                            <a16:creationId xmlns:a16="http://schemas.microsoft.com/office/drawing/2014/main" id="{7785A130-AF18-F342-97D3-E75B9C0AD968}"/>
                          </a:ext>
                        </a:extLst>
                      </p:cNvPr>
                      <p:cNvSpPr txBox="1">
                        <a:spLocks noRot="1" noChangeAspect="1" noMove="1" noResize="1" noEditPoints="1" noAdjustHandles="1" noChangeArrowheads="1" noChangeShapeType="1" noTextEdit="1"/>
                      </p:cNvSpPr>
                      <p:nvPr/>
                    </p:nvSpPr>
                    <p:spPr>
                      <a:xfrm>
                        <a:off x="2144582" y="1625044"/>
                        <a:ext cx="385342" cy="218696"/>
                      </a:xfrm>
                      <a:prstGeom prst="rect">
                        <a:avLst/>
                      </a:prstGeom>
                      <a:blipFill>
                        <a:blip r:embed="rId2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853EDD18-6241-6A4E-B08C-DC4E4D93C00C}"/>
                          </a:ext>
                        </a:extLst>
                      </p:cNvPr>
                      <p:cNvSpPr txBox="1"/>
                      <p:nvPr/>
                    </p:nvSpPr>
                    <p:spPr>
                      <a:xfrm>
                        <a:off x="1857113" y="1518028"/>
                        <a:ext cx="385342" cy="218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1000" b="0" i="1" smtClean="0">
                                  <a:latin typeface="Cambria Math" panose="02040503050406030204" pitchFamily="18" charset="0"/>
                                </a:rPr>
                                <m:t>𝑧</m:t>
                              </m:r>
                            </m:oMath>
                          </m:oMathPara>
                        </a14:m>
                        <a:endParaRPr kumimoji="1" lang="ja-JP" altLang="en-US" sz="1000"/>
                      </a:p>
                    </p:txBody>
                  </p:sp>
                </mc:Choice>
                <mc:Fallback xmlns="">
                  <p:sp>
                    <p:nvSpPr>
                      <p:cNvPr id="131" name="テキスト ボックス 130">
                        <a:extLst>
                          <a:ext uri="{FF2B5EF4-FFF2-40B4-BE49-F238E27FC236}">
                            <a16:creationId xmlns:a16="http://schemas.microsoft.com/office/drawing/2014/main" id="{853EDD18-6241-6A4E-B08C-DC4E4D93C00C}"/>
                          </a:ext>
                        </a:extLst>
                      </p:cNvPr>
                      <p:cNvSpPr txBox="1">
                        <a:spLocks noRot="1" noChangeAspect="1" noMove="1" noResize="1" noEditPoints="1" noAdjustHandles="1" noChangeArrowheads="1" noChangeShapeType="1" noTextEdit="1"/>
                      </p:cNvSpPr>
                      <p:nvPr/>
                    </p:nvSpPr>
                    <p:spPr>
                      <a:xfrm>
                        <a:off x="1857113" y="1518028"/>
                        <a:ext cx="385342" cy="218696"/>
                      </a:xfrm>
                      <a:prstGeom prst="rect">
                        <a:avLst/>
                      </a:prstGeom>
                      <a:blipFill>
                        <a:blip r:embed="rId23"/>
                        <a:stretch>
                          <a:fillRect/>
                        </a:stretch>
                      </a:blipFill>
                    </p:spPr>
                    <p:txBody>
                      <a:bodyPr/>
                      <a:lstStyle/>
                      <a:p>
                        <a:r>
                          <a:rPr lang="ja-JP" altLang="en-US">
                            <a:noFill/>
                          </a:rPr>
                          <a:t> </a:t>
                        </a:r>
                      </a:p>
                    </p:txBody>
                  </p:sp>
                </mc:Fallback>
              </mc:AlternateContent>
            </p:grpSp>
            <p:sp>
              <p:nvSpPr>
                <p:cNvPr id="124" name="右矢印 123">
                  <a:extLst>
                    <a:ext uri="{FF2B5EF4-FFF2-40B4-BE49-F238E27FC236}">
                      <a16:creationId xmlns:a16="http://schemas.microsoft.com/office/drawing/2014/main" id="{ADDE5A48-9424-6B47-A395-23E23017342C}"/>
                    </a:ext>
                  </a:extLst>
                </p:cNvPr>
                <p:cNvSpPr/>
                <p:nvPr/>
              </p:nvSpPr>
              <p:spPr>
                <a:xfrm rot="1065110">
                  <a:off x="3092807" y="2542744"/>
                  <a:ext cx="447203" cy="199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5" name="テキスト ボックス 124">
                      <a:extLst>
                        <a:ext uri="{FF2B5EF4-FFF2-40B4-BE49-F238E27FC236}">
                          <a16:creationId xmlns:a16="http://schemas.microsoft.com/office/drawing/2014/main" id="{8DFD792B-985A-384B-A39E-ACA9C1D77016}"/>
                        </a:ext>
                      </a:extLst>
                    </p:cNvPr>
                    <p:cNvSpPr txBox="1"/>
                    <p:nvPr/>
                  </p:nvSpPr>
                  <p:spPr>
                    <a:xfrm flipH="1">
                      <a:off x="3231465" y="2305419"/>
                      <a:ext cx="1080948" cy="261610"/>
                    </a:xfrm>
                    <a:prstGeom prst="rect">
                      <a:avLst/>
                    </a:prstGeom>
                    <a:noFill/>
                  </p:spPr>
                  <p:txBody>
                    <a:bodyPr wrap="square" rtlCol="0">
                      <a:spAutoFit/>
                    </a:bodyPr>
                    <a:lstStyle/>
                    <a:p>
                      <a14:m>
                        <m:oMath xmlns:m="http://schemas.openxmlformats.org/officeDocument/2006/math">
                          <m:r>
                            <a:rPr kumimoji="1" lang="en-US" altLang="ja-JP" sz="1100" b="0" i="1" smtClean="0">
                              <a:solidFill>
                                <a:schemeClr val="accent1"/>
                              </a:solidFill>
                              <a:latin typeface="Cambria Math" panose="02040503050406030204" pitchFamily="18" charset="0"/>
                            </a:rPr>
                            <m:t>𝑉</m:t>
                          </m:r>
                        </m:oMath>
                      </a14:m>
                      <a:r>
                        <a:rPr kumimoji="1" lang="en-US" altLang="ja-JP" sz="1100" dirty="0">
                          <a:solidFill>
                            <a:schemeClr val="accent1"/>
                          </a:solidFill>
                        </a:rPr>
                        <a:t> [m/step]</a:t>
                      </a:r>
                      <a:endParaRPr kumimoji="1" lang="ja-JP" altLang="en-US" sz="1100">
                        <a:solidFill>
                          <a:schemeClr val="accent1"/>
                        </a:solidFill>
                      </a:endParaRPr>
                    </a:p>
                  </p:txBody>
                </p:sp>
              </mc:Choice>
              <mc:Fallback xmlns="">
                <p:sp>
                  <p:nvSpPr>
                    <p:cNvPr id="125" name="テキスト ボックス 124">
                      <a:extLst>
                        <a:ext uri="{FF2B5EF4-FFF2-40B4-BE49-F238E27FC236}">
                          <a16:creationId xmlns:a16="http://schemas.microsoft.com/office/drawing/2014/main" id="{8DFD792B-985A-384B-A39E-ACA9C1D77016}"/>
                        </a:ext>
                      </a:extLst>
                    </p:cNvPr>
                    <p:cNvSpPr txBox="1">
                      <a:spLocks noRot="1" noChangeAspect="1" noMove="1" noResize="1" noEditPoints="1" noAdjustHandles="1" noChangeArrowheads="1" noChangeShapeType="1" noTextEdit="1"/>
                    </p:cNvSpPr>
                    <p:nvPr/>
                  </p:nvSpPr>
                  <p:spPr>
                    <a:xfrm flipH="1">
                      <a:off x="3231465" y="2305419"/>
                      <a:ext cx="1080948" cy="261610"/>
                    </a:xfrm>
                    <a:prstGeom prst="rect">
                      <a:avLst/>
                    </a:prstGeom>
                    <a:blipFill>
                      <a:blip r:embed="rId24"/>
                      <a:stretch>
                        <a:fillRect b="-9091"/>
                      </a:stretch>
                    </a:blipFill>
                  </p:spPr>
                  <p:txBody>
                    <a:bodyPr/>
                    <a:lstStyle/>
                    <a:p>
                      <a:r>
                        <a:rPr lang="ja-JP" altLang="en-US">
                          <a:noFill/>
                        </a:rPr>
                        <a:t> </a:t>
                      </a:r>
                    </a:p>
                  </p:txBody>
                </p:sp>
              </mc:Fallback>
            </mc:AlternateContent>
          </p:grpSp>
          <p:cxnSp>
            <p:nvCxnSpPr>
              <p:cNvPr id="115" name="直線コネクタ 114">
                <a:extLst>
                  <a:ext uri="{FF2B5EF4-FFF2-40B4-BE49-F238E27FC236}">
                    <a16:creationId xmlns:a16="http://schemas.microsoft.com/office/drawing/2014/main" id="{2D6CDC57-9764-3C4F-8BCC-110537D4318D}"/>
                  </a:ext>
                </a:extLst>
              </p:cNvPr>
              <p:cNvCxnSpPr>
                <a:cxnSpLocks/>
              </p:cNvCxnSpPr>
              <p:nvPr/>
            </p:nvCxnSpPr>
            <p:spPr>
              <a:xfrm>
                <a:off x="6923943" y="5292877"/>
                <a:ext cx="293787" cy="0"/>
              </a:xfrm>
              <a:prstGeom prst="line">
                <a:avLst/>
              </a:prstGeom>
            </p:spPr>
            <p:style>
              <a:lnRef idx="1">
                <a:schemeClr val="dk1"/>
              </a:lnRef>
              <a:fillRef idx="0">
                <a:schemeClr val="dk1"/>
              </a:fillRef>
              <a:effectRef idx="0">
                <a:schemeClr val="dk1"/>
              </a:effectRef>
              <a:fontRef idx="minor">
                <a:schemeClr val="tx1"/>
              </a:fontRef>
            </p:style>
          </p:cxnSp>
          <p:sp>
            <p:nvSpPr>
              <p:cNvPr id="116" name="テキスト ボックス 115">
                <a:extLst>
                  <a:ext uri="{FF2B5EF4-FFF2-40B4-BE49-F238E27FC236}">
                    <a16:creationId xmlns:a16="http://schemas.microsoft.com/office/drawing/2014/main" id="{FFA8E2FF-C540-6246-8348-7AC04261CAC1}"/>
                  </a:ext>
                </a:extLst>
              </p:cNvPr>
              <p:cNvSpPr txBox="1"/>
              <p:nvPr/>
            </p:nvSpPr>
            <p:spPr>
              <a:xfrm flipH="1">
                <a:off x="6541019" y="5094633"/>
                <a:ext cx="644687" cy="430887"/>
              </a:xfrm>
              <a:prstGeom prst="rect">
                <a:avLst/>
              </a:prstGeom>
              <a:noFill/>
            </p:spPr>
            <p:txBody>
              <a:bodyPr wrap="square" rtlCol="0">
                <a:spAutoFit/>
              </a:bodyPr>
              <a:lstStyle/>
              <a:p>
                <a:r>
                  <a:rPr kumimoji="1" lang="en-US" altLang="ja-JP" sz="1100" dirty="0"/>
                  <a:t>bed rock</a:t>
                </a:r>
                <a:endParaRPr kumimoji="1" lang="ja-JP" altLang="en-US" sz="1100"/>
              </a:p>
            </p:txBody>
          </p:sp>
        </p:grpSp>
        <p:sp>
          <p:nvSpPr>
            <p:cNvPr id="133" name="正方形/長方形 132">
              <a:extLst>
                <a:ext uri="{FF2B5EF4-FFF2-40B4-BE49-F238E27FC236}">
                  <a16:creationId xmlns:a16="http://schemas.microsoft.com/office/drawing/2014/main" id="{E2EB83FA-3F0B-BC42-98B5-785B3B9B2AC3}"/>
                </a:ext>
              </a:extLst>
            </p:cNvPr>
            <p:cNvSpPr/>
            <p:nvPr/>
          </p:nvSpPr>
          <p:spPr>
            <a:xfrm rot="1080000">
              <a:off x="8571205" y="5645347"/>
              <a:ext cx="1822527" cy="369512"/>
            </a:xfrm>
            <a:prstGeom prst="rect">
              <a:avLst/>
            </a:prstGeom>
            <a:solidFill>
              <a:srgbClr val="FF847F">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73787DF1-F77B-7447-887C-F2A27DB2AD1D}"/>
              </a:ext>
            </a:extLst>
          </p:cNvPr>
          <p:cNvSpPr txBox="1"/>
          <p:nvPr/>
        </p:nvSpPr>
        <p:spPr>
          <a:xfrm>
            <a:off x="7214348" y="6543135"/>
            <a:ext cx="5377230" cy="307777"/>
          </a:xfrm>
          <a:prstGeom prst="rect">
            <a:avLst/>
          </a:prstGeom>
          <a:noFill/>
        </p:spPr>
        <p:txBody>
          <a:bodyPr wrap="square" rtlCol="0">
            <a:spAutoFit/>
          </a:bodyPr>
          <a:lstStyle/>
          <a:p>
            <a:r>
              <a:rPr lang="en" altLang="ja-JP" sz="1400" b="1" dirty="0"/>
              <a:t>BC II (Full Fix)</a:t>
            </a:r>
            <a:r>
              <a:rPr lang="en" altLang="ja-JP" sz="1400" dirty="0"/>
              <a:t>: All lateral faces are permanently fixed.</a:t>
            </a:r>
          </a:p>
        </p:txBody>
      </p:sp>
      <p:sp>
        <p:nvSpPr>
          <p:cNvPr id="8" name="正方形/長方形 7">
            <a:extLst>
              <a:ext uri="{FF2B5EF4-FFF2-40B4-BE49-F238E27FC236}">
                <a16:creationId xmlns:a16="http://schemas.microsoft.com/office/drawing/2014/main" id="{7D073667-39C8-A149-86E1-C620CBB6FD1E}"/>
              </a:ext>
            </a:extLst>
          </p:cNvPr>
          <p:cNvSpPr/>
          <p:nvPr/>
        </p:nvSpPr>
        <p:spPr>
          <a:xfrm>
            <a:off x="7055034" y="4509196"/>
            <a:ext cx="6096000" cy="307777"/>
          </a:xfrm>
          <a:prstGeom prst="rect">
            <a:avLst/>
          </a:prstGeom>
        </p:spPr>
        <p:txBody>
          <a:bodyPr>
            <a:spAutoFit/>
          </a:bodyPr>
          <a:lstStyle/>
          <a:p>
            <a:pPr algn="just"/>
            <a:r>
              <a:rPr lang="en" altLang="ja-JP" sz="1400" b="1" dirty="0"/>
              <a:t>BC I (Partial Fix): </a:t>
            </a:r>
            <a:r>
              <a:rPr lang="en" altLang="ja-JP" sz="1400" dirty="0"/>
              <a:t>Fixed on bedrock; free once protruding.</a:t>
            </a:r>
          </a:p>
        </p:txBody>
      </p:sp>
      <p:sp>
        <p:nvSpPr>
          <p:cNvPr id="9" name="左中かっこ 8">
            <a:extLst>
              <a:ext uri="{FF2B5EF4-FFF2-40B4-BE49-F238E27FC236}">
                <a16:creationId xmlns:a16="http://schemas.microsoft.com/office/drawing/2014/main" id="{8FD89E5C-AAA1-764E-B2D9-FBBA426EF59C}"/>
              </a:ext>
            </a:extLst>
          </p:cNvPr>
          <p:cNvSpPr/>
          <p:nvPr/>
        </p:nvSpPr>
        <p:spPr>
          <a:xfrm>
            <a:off x="6779699" y="3208745"/>
            <a:ext cx="362654" cy="357991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下矢印 9">
            <a:extLst>
              <a:ext uri="{FF2B5EF4-FFF2-40B4-BE49-F238E27FC236}">
                <a16:creationId xmlns:a16="http://schemas.microsoft.com/office/drawing/2014/main" id="{0F90F5E2-406E-DC4B-A230-4540BBDE839D}"/>
              </a:ext>
            </a:extLst>
          </p:cNvPr>
          <p:cNvSpPr/>
          <p:nvPr/>
        </p:nvSpPr>
        <p:spPr>
          <a:xfrm>
            <a:off x="6266743" y="2018018"/>
            <a:ext cx="157212" cy="2673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A769623-661B-984A-A470-4C9CEABA335B}"/>
              </a:ext>
            </a:extLst>
          </p:cNvPr>
          <p:cNvSpPr txBox="1"/>
          <p:nvPr/>
        </p:nvSpPr>
        <p:spPr>
          <a:xfrm>
            <a:off x="93737" y="668444"/>
            <a:ext cx="1812291" cy="369332"/>
          </a:xfrm>
          <a:prstGeom prst="rect">
            <a:avLst/>
          </a:prstGeom>
          <a:noFill/>
        </p:spPr>
        <p:txBody>
          <a:bodyPr wrap="square" rtlCol="0">
            <a:spAutoFit/>
          </a:bodyPr>
          <a:lstStyle/>
          <a:p>
            <a:pPr marL="285750" indent="-285750">
              <a:buFont typeface="Wingdings" pitchFamily="2" charset="2"/>
              <a:buChar char="l"/>
            </a:pPr>
            <a:r>
              <a:rPr kumimoji="1" lang="en-US" altLang="ja-JP" dirty="0"/>
              <a:t>Flow chart</a:t>
            </a:r>
            <a:endParaRPr kumimoji="1" lang="ja-JP" altLang="en-US"/>
          </a:p>
        </p:txBody>
      </p:sp>
      <p:sp>
        <p:nvSpPr>
          <p:cNvPr id="134" name="テキスト ボックス 133">
            <a:extLst>
              <a:ext uri="{FF2B5EF4-FFF2-40B4-BE49-F238E27FC236}">
                <a16:creationId xmlns:a16="http://schemas.microsoft.com/office/drawing/2014/main" id="{9A50930F-A72F-2C40-8AD4-B458D60F9989}"/>
              </a:ext>
            </a:extLst>
          </p:cNvPr>
          <p:cNvSpPr txBox="1"/>
          <p:nvPr/>
        </p:nvSpPr>
        <p:spPr>
          <a:xfrm>
            <a:off x="5285955" y="665600"/>
            <a:ext cx="2859725" cy="369332"/>
          </a:xfrm>
          <a:prstGeom prst="rect">
            <a:avLst/>
          </a:prstGeom>
          <a:noFill/>
        </p:spPr>
        <p:txBody>
          <a:bodyPr wrap="square" rtlCol="0">
            <a:spAutoFit/>
          </a:bodyPr>
          <a:lstStyle/>
          <a:p>
            <a:pPr marL="285750" indent="-285750">
              <a:buFont typeface="Wingdings" pitchFamily="2" charset="2"/>
              <a:buChar char="l"/>
            </a:pPr>
            <a:r>
              <a:rPr kumimoji="1" lang="en-US" altLang="ja-JP" dirty="0"/>
              <a:t>Boundary conditions</a:t>
            </a:r>
            <a:endParaRPr kumimoji="1" lang="ja-JP" altLang="en-US"/>
          </a:p>
        </p:txBody>
      </p:sp>
    </p:spTree>
    <p:extLst>
      <p:ext uri="{BB962C8B-B14F-4D97-AF65-F5344CB8AC3E}">
        <p14:creationId xmlns:p14="http://schemas.microsoft.com/office/powerpoint/2010/main" val="227301383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6057</TotalTime>
  <Words>1904</Words>
  <Application>Microsoft Macintosh PowerPoint</Application>
  <PresentationFormat>ワイド画面</PresentationFormat>
  <Paragraphs>547</Paragraphs>
  <Slides>19</Slides>
  <Notes>5</Notes>
  <HiddenSlides>0</HiddenSlides>
  <MMClips>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Noto Sans Symbols</vt:lpstr>
      <vt:lpstr>游ゴシック</vt:lpstr>
      <vt:lpstr>游ゴシック Light</vt:lpstr>
      <vt:lpstr>Arial</vt:lpstr>
      <vt:lpstr>Arial</vt:lpstr>
      <vt:lpstr>Cambria Math</vt:lpstr>
      <vt:lpstr>Wingdings</vt:lpstr>
      <vt:lpstr>Office テーマ</vt:lpstr>
      <vt:lpstr>PowerPoint プレゼンテーション</vt:lpstr>
      <vt:lpstr>Towards a Particle-Based Finite Element Framework for Ice Calving Simulation  Supplementary Materials </vt:lpstr>
      <vt:lpstr>PDS：Particle Discretization Scheme</vt:lpstr>
      <vt:lpstr>PDS：Particle Discretization Scheme</vt:lpstr>
      <vt:lpstr>PowerPoint プレゼンテーション</vt:lpstr>
      <vt:lpstr>PowerPoint プレゼンテーション</vt:lpstr>
      <vt:lpstr>PowerPoint プレゼンテーション</vt:lpstr>
      <vt:lpstr>Numerical Conditions</vt:lpstr>
      <vt:lpstr>Numerical Procedure</vt:lpstr>
      <vt:lpstr>Numerical Results: Case 1</vt:lpstr>
      <vt:lpstr>Numerical Results: Case 2</vt:lpstr>
      <vt:lpstr>Numerical Results: Case 3</vt:lpstr>
      <vt:lpstr>Numerical Results: Case 4</vt:lpstr>
      <vt:lpstr>Numerical Results: Case 5</vt:lpstr>
      <vt:lpstr>Numerical Results: Case 6</vt:lpstr>
      <vt:lpstr>Numerical Results: Case 7</vt:lpstr>
      <vt:lpstr>Numerical Results: Case 8</vt:lpstr>
      <vt:lpstr>Numerical Results: Case 9, 10</vt:lpstr>
      <vt:lpstr>Numerical Results: Case 11, 12</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Particle-Based Finite Element Framework for Ice Calving Simulation  Supplementary Materials </dc:title>
  <dc:creator>廣部</dc:creator>
  <cp:lastModifiedBy>廣部</cp:lastModifiedBy>
  <cp:revision>19</cp:revision>
  <dcterms:created xsi:type="dcterms:W3CDTF">2026-04-25T10:57:47Z</dcterms:created>
  <dcterms:modified xsi:type="dcterms:W3CDTF">2026-04-29T16:31:56Z</dcterms:modified>
</cp:coreProperties>
</file>