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42794238" cy="30267275"/>
  <p:notesSz cx="9774238" cy="6724650"/>
  <p:defaultTextStyle>
    <a:defPPr>
      <a:defRPr lang="de-DE"/>
    </a:defPPr>
    <a:lvl1pPr marL="0" algn="l" defTabSz="4174940" rtl="0" eaLnBrk="1" latinLnBrk="0" hangingPunct="1">
      <a:defRPr sz="8196" kern="1200">
        <a:solidFill>
          <a:schemeClr val="tx1"/>
        </a:solidFill>
        <a:latin typeface="+mn-lt"/>
        <a:ea typeface="+mn-ea"/>
        <a:cs typeface="+mn-cs"/>
      </a:defRPr>
    </a:lvl1pPr>
    <a:lvl2pPr marL="2087468" algn="l" defTabSz="4174940" rtl="0" eaLnBrk="1" latinLnBrk="0" hangingPunct="1">
      <a:defRPr sz="8196" kern="1200">
        <a:solidFill>
          <a:schemeClr val="tx1"/>
        </a:solidFill>
        <a:latin typeface="+mn-lt"/>
        <a:ea typeface="+mn-ea"/>
        <a:cs typeface="+mn-cs"/>
      </a:defRPr>
    </a:lvl2pPr>
    <a:lvl3pPr marL="4174940" algn="l" defTabSz="4174940" rtl="0" eaLnBrk="1" latinLnBrk="0" hangingPunct="1">
      <a:defRPr sz="8196" kern="1200">
        <a:solidFill>
          <a:schemeClr val="tx1"/>
        </a:solidFill>
        <a:latin typeface="+mn-lt"/>
        <a:ea typeface="+mn-ea"/>
        <a:cs typeface="+mn-cs"/>
      </a:defRPr>
    </a:lvl3pPr>
    <a:lvl4pPr marL="6262408" algn="l" defTabSz="4174940" rtl="0" eaLnBrk="1" latinLnBrk="0" hangingPunct="1">
      <a:defRPr sz="8196" kern="1200">
        <a:solidFill>
          <a:schemeClr val="tx1"/>
        </a:solidFill>
        <a:latin typeface="+mn-lt"/>
        <a:ea typeface="+mn-ea"/>
        <a:cs typeface="+mn-cs"/>
      </a:defRPr>
    </a:lvl4pPr>
    <a:lvl5pPr marL="8349880" algn="l" defTabSz="4174940" rtl="0" eaLnBrk="1" latinLnBrk="0" hangingPunct="1">
      <a:defRPr sz="8196" kern="1200">
        <a:solidFill>
          <a:schemeClr val="tx1"/>
        </a:solidFill>
        <a:latin typeface="+mn-lt"/>
        <a:ea typeface="+mn-ea"/>
        <a:cs typeface="+mn-cs"/>
      </a:defRPr>
    </a:lvl5pPr>
    <a:lvl6pPr marL="10437348" algn="l" defTabSz="4174940" rtl="0" eaLnBrk="1" latinLnBrk="0" hangingPunct="1">
      <a:defRPr sz="8196" kern="1200">
        <a:solidFill>
          <a:schemeClr val="tx1"/>
        </a:solidFill>
        <a:latin typeface="+mn-lt"/>
        <a:ea typeface="+mn-ea"/>
        <a:cs typeface="+mn-cs"/>
      </a:defRPr>
    </a:lvl6pPr>
    <a:lvl7pPr marL="12524820" algn="l" defTabSz="4174940" rtl="0" eaLnBrk="1" latinLnBrk="0" hangingPunct="1">
      <a:defRPr sz="8196" kern="1200">
        <a:solidFill>
          <a:schemeClr val="tx1"/>
        </a:solidFill>
        <a:latin typeface="+mn-lt"/>
        <a:ea typeface="+mn-ea"/>
        <a:cs typeface="+mn-cs"/>
      </a:defRPr>
    </a:lvl7pPr>
    <a:lvl8pPr marL="14612288" algn="l" defTabSz="4174940" rtl="0" eaLnBrk="1" latinLnBrk="0" hangingPunct="1">
      <a:defRPr sz="8196" kern="1200">
        <a:solidFill>
          <a:schemeClr val="tx1"/>
        </a:solidFill>
        <a:latin typeface="+mn-lt"/>
        <a:ea typeface="+mn-ea"/>
        <a:cs typeface="+mn-cs"/>
      </a:defRPr>
    </a:lvl8pPr>
    <a:lvl9pPr marL="16699760" algn="l" defTabSz="4174940" rtl="0" eaLnBrk="1" latinLnBrk="0" hangingPunct="1">
      <a:defRPr sz="8196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3" orient="horz" pos="17482" userDrawn="1">
          <p15:clr>
            <a:srgbClr val="A4A3A4"/>
          </p15:clr>
        </p15:guide>
        <p15:guide id="4" orient="horz" pos="2189" userDrawn="1">
          <p15:clr>
            <a:srgbClr val="A4A3A4"/>
          </p15:clr>
        </p15:guide>
        <p15:guide id="10" pos="9807" userDrawn="1">
          <p15:clr>
            <a:srgbClr val="A4A3A4"/>
          </p15:clr>
        </p15:guide>
        <p15:guide id="12" pos="25627" userDrawn="1">
          <p15:clr>
            <a:srgbClr val="A4A3A4"/>
          </p15:clr>
        </p15:guide>
        <p15:guide id="13" pos="8848" userDrawn="1">
          <p15:clr>
            <a:srgbClr val="A4A3A4"/>
          </p15:clr>
        </p15:guide>
        <p15:guide id="14" pos="18161" userDrawn="1">
          <p15:clr>
            <a:srgbClr val="A4A3A4"/>
          </p15:clr>
        </p15:guide>
        <p15:guide id="15" pos="17198" userDrawn="1">
          <p15:clr>
            <a:srgbClr val="A4A3A4"/>
          </p15:clr>
        </p15:guide>
        <p15:guide id="16" pos="2557" userDrawn="1">
          <p15:clr>
            <a:srgbClr val="A4A3A4"/>
          </p15:clr>
        </p15:guide>
        <p15:guide id="17" pos="24378" userDrawn="1">
          <p15:clr>
            <a:srgbClr val="A4A3A4"/>
          </p15:clr>
        </p15:guide>
        <p15:guide id="18" orient="horz" pos="403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1FF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 showGuides="1">
      <p:cViewPr varScale="1">
        <p:scale>
          <a:sx n="30" d="100"/>
          <a:sy n="30" d="100"/>
        </p:scale>
        <p:origin x="726" y="222"/>
      </p:cViewPr>
      <p:guideLst>
        <p:guide orient="horz" pos="17482"/>
        <p:guide orient="horz" pos="2189"/>
        <p:guide pos="9807"/>
        <p:guide pos="25627"/>
        <p:guide pos="8848"/>
        <p:guide pos="18161"/>
        <p:guide pos="17198"/>
        <p:guide pos="2557"/>
        <p:guide pos="24378"/>
        <p:guide orient="horz" pos="4034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ultanar\Desktop\UFZ\0.0Work\Results\Sediment_mass_barchart\Bargraph_python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091275379875173"/>
          <c:y val="3.5600205146770446E-2"/>
          <c:w val="0.78284149263950698"/>
          <c:h val="0.8074860470027454"/>
        </c:manualLayout>
      </c:layout>
      <c:scatterChart>
        <c:scatterStyle val="smoothMarker"/>
        <c:varyColors val="0"/>
        <c:ser>
          <c:idx val="2"/>
          <c:order val="0"/>
          <c:tx>
            <c:strRef>
              <c:f>PVC!$B$1</c:f>
              <c:strCache>
                <c:ptCount val="1"/>
                <c:pt idx="0">
                  <c:v>Discharge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PVC!$A$2:$A$2590</c:f>
              <c:numCache>
                <c:formatCode>m/d/yyyy\ h:mm</c:formatCode>
                <c:ptCount val="2589"/>
                <c:pt idx="0">
                  <c:v>44217.40625</c:v>
                </c:pt>
                <c:pt idx="1">
                  <c:v>44217.416666666664</c:v>
                </c:pt>
                <c:pt idx="2">
                  <c:v>44217.427083333336</c:v>
                </c:pt>
                <c:pt idx="3">
                  <c:v>44217.4375</c:v>
                </c:pt>
                <c:pt idx="4">
                  <c:v>44217.447916666664</c:v>
                </c:pt>
                <c:pt idx="5">
                  <c:v>44217.458333333336</c:v>
                </c:pt>
                <c:pt idx="6">
                  <c:v>44217.46875</c:v>
                </c:pt>
                <c:pt idx="7">
                  <c:v>44217.479166666664</c:v>
                </c:pt>
                <c:pt idx="8">
                  <c:v>44217.489583333336</c:v>
                </c:pt>
                <c:pt idx="9">
                  <c:v>44217.5</c:v>
                </c:pt>
                <c:pt idx="10">
                  <c:v>44217.510416666664</c:v>
                </c:pt>
                <c:pt idx="11">
                  <c:v>44217.520833333336</c:v>
                </c:pt>
                <c:pt idx="12">
                  <c:v>44217.53125</c:v>
                </c:pt>
                <c:pt idx="13">
                  <c:v>44217.541666666664</c:v>
                </c:pt>
                <c:pt idx="14">
                  <c:v>44217.552083333336</c:v>
                </c:pt>
                <c:pt idx="15">
                  <c:v>44217.5625</c:v>
                </c:pt>
                <c:pt idx="16">
                  <c:v>44217.572916666664</c:v>
                </c:pt>
                <c:pt idx="17">
                  <c:v>44217.583333333336</c:v>
                </c:pt>
                <c:pt idx="18">
                  <c:v>44217.59375</c:v>
                </c:pt>
                <c:pt idx="19">
                  <c:v>44217.604166666664</c:v>
                </c:pt>
                <c:pt idx="20">
                  <c:v>44217.614583333336</c:v>
                </c:pt>
                <c:pt idx="21">
                  <c:v>44217.625</c:v>
                </c:pt>
                <c:pt idx="22">
                  <c:v>44217.635416666664</c:v>
                </c:pt>
                <c:pt idx="23">
                  <c:v>44217.645833333336</c:v>
                </c:pt>
                <c:pt idx="24">
                  <c:v>44217.65625</c:v>
                </c:pt>
                <c:pt idx="25">
                  <c:v>44217.666666666664</c:v>
                </c:pt>
                <c:pt idx="26">
                  <c:v>44217.677083333336</c:v>
                </c:pt>
                <c:pt idx="27">
                  <c:v>44217.6875</c:v>
                </c:pt>
                <c:pt idx="28">
                  <c:v>44217.697916666664</c:v>
                </c:pt>
                <c:pt idx="29">
                  <c:v>44217.708333333336</c:v>
                </c:pt>
                <c:pt idx="30">
                  <c:v>44217.71875</c:v>
                </c:pt>
                <c:pt idx="31">
                  <c:v>44217.729166666664</c:v>
                </c:pt>
                <c:pt idx="32">
                  <c:v>44217.739583333336</c:v>
                </c:pt>
                <c:pt idx="33">
                  <c:v>44217.75</c:v>
                </c:pt>
                <c:pt idx="34">
                  <c:v>44217.760416666664</c:v>
                </c:pt>
                <c:pt idx="35">
                  <c:v>44217.770833333336</c:v>
                </c:pt>
                <c:pt idx="36">
                  <c:v>44217.78125</c:v>
                </c:pt>
                <c:pt idx="37">
                  <c:v>44217.791666666664</c:v>
                </c:pt>
                <c:pt idx="38">
                  <c:v>44217.802083333336</c:v>
                </c:pt>
                <c:pt idx="39">
                  <c:v>44217.8125</c:v>
                </c:pt>
                <c:pt idx="40">
                  <c:v>44217.822916666664</c:v>
                </c:pt>
                <c:pt idx="41">
                  <c:v>44217.833333333336</c:v>
                </c:pt>
                <c:pt idx="42">
                  <c:v>44217.84375</c:v>
                </c:pt>
                <c:pt idx="43">
                  <c:v>44217.854166666664</c:v>
                </c:pt>
                <c:pt idx="44">
                  <c:v>44217.864583333336</c:v>
                </c:pt>
                <c:pt idx="45">
                  <c:v>44217.875</c:v>
                </c:pt>
                <c:pt idx="46">
                  <c:v>44217.885416666664</c:v>
                </c:pt>
                <c:pt idx="47">
                  <c:v>44217.895833333336</c:v>
                </c:pt>
                <c:pt idx="48">
                  <c:v>44217.90625</c:v>
                </c:pt>
                <c:pt idx="49">
                  <c:v>44217.916666666664</c:v>
                </c:pt>
                <c:pt idx="50">
                  <c:v>44217.927083333336</c:v>
                </c:pt>
                <c:pt idx="51">
                  <c:v>44217.9375</c:v>
                </c:pt>
                <c:pt idx="52">
                  <c:v>44217.947916666664</c:v>
                </c:pt>
                <c:pt idx="53">
                  <c:v>44217.958333333336</c:v>
                </c:pt>
                <c:pt idx="54">
                  <c:v>44217.96875</c:v>
                </c:pt>
                <c:pt idx="55">
                  <c:v>44217.979166666664</c:v>
                </c:pt>
                <c:pt idx="56">
                  <c:v>44217.989583333336</c:v>
                </c:pt>
                <c:pt idx="57">
                  <c:v>44218</c:v>
                </c:pt>
                <c:pt idx="58">
                  <c:v>44218.010416666664</c:v>
                </c:pt>
                <c:pt idx="59">
                  <c:v>44218.020833333336</c:v>
                </c:pt>
                <c:pt idx="60">
                  <c:v>44218.03125</c:v>
                </c:pt>
                <c:pt idx="61">
                  <c:v>44218.041666666664</c:v>
                </c:pt>
                <c:pt idx="62">
                  <c:v>44218.052083333336</c:v>
                </c:pt>
                <c:pt idx="63">
                  <c:v>44218.0625</c:v>
                </c:pt>
                <c:pt idx="64">
                  <c:v>44218.072916666664</c:v>
                </c:pt>
                <c:pt idx="65">
                  <c:v>44218.083333333336</c:v>
                </c:pt>
                <c:pt idx="66">
                  <c:v>44218.09375</c:v>
                </c:pt>
                <c:pt idx="67">
                  <c:v>44218.104166666664</c:v>
                </c:pt>
                <c:pt idx="68">
                  <c:v>44218.114583333336</c:v>
                </c:pt>
                <c:pt idx="69">
                  <c:v>44218.125</c:v>
                </c:pt>
                <c:pt idx="70">
                  <c:v>44218.135416666664</c:v>
                </c:pt>
                <c:pt idx="71">
                  <c:v>44218.145833333336</c:v>
                </c:pt>
                <c:pt idx="72">
                  <c:v>44218.15625</c:v>
                </c:pt>
                <c:pt idx="73">
                  <c:v>44218.166666666664</c:v>
                </c:pt>
                <c:pt idx="74">
                  <c:v>44218.177083333336</c:v>
                </c:pt>
                <c:pt idx="75">
                  <c:v>44218.1875</c:v>
                </c:pt>
                <c:pt idx="76">
                  <c:v>44218.197916666664</c:v>
                </c:pt>
                <c:pt idx="77">
                  <c:v>44218.208333333336</c:v>
                </c:pt>
                <c:pt idx="78">
                  <c:v>44218.21875</c:v>
                </c:pt>
                <c:pt idx="79">
                  <c:v>44218.229166666664</c:v>
                </c:pt>
                <c:pt idx="80">
                  <c:v>44218.239583333336</c:v>
                </c:pt>
                <c:pt idx="81">
                  <c:v>44218.25</c:v>
                </c:pt>
                <c:pt idx="82">
                  <c:v>44218.260416666664</c:v>
                </c:pt>
                <c:pt idx="83">
                  <c:v>44218.270833333336</c:v>
                </c:pt>
                <c:pt idx="84">
                  <c:v>44218.28125</c:v>
                </c:pt>
                <c:pt idx="85">
                  <c:v>44218.291666666664</c:v>
                </c:pt>
                <c:pt idx="86">
                  <c:v>44218.302083333336</c:v>
                </c:pt>
                <c:pt idx="87">
                  <c:v>44218.3125</c:v>
                </c:pt>
                <c:pt idx="88">
                  <c:v>44218.322916666664</c:v>
                </c:pt>
                <c:pt idx="89">
                  <c:v>44218.333333333336</c:v>
                </c:pt>
                <c:pt idx="90">
                  <c:v>44218.34375</c:v>
                </c:pt>
                <c:pt idx="91">
                  <c:v>44218.354166666664</c:v>
                </c:pt>
                <c:pt idx="92">
                  <c:v>44218.364583333336</c:v>
                </c:pt>
                <c:pt idx="93">
                  <c:v>44218.375</c:v>
                </c:pt>
                <c:pt idx="94">
                  <c:v>44218.385416666664</c:v>
                </c:pt>
                <c:pt idx="95">
                  <c:v>44218.395833333336</c:v>
                </c:pt>
                <c:pt idx="96">
                  <c:v>44218.40625</c:v>
                </c:pt>
                <c:pt idx="97">
                  <c:v>44218.416666666664</c:v>
                </c:pt>
                <c:pt idx="98">
                  <c:v>44218.427083333336</c:v>
                </c:pt>
                <c:pt idx="99">
                  <c:v>44218.4375</c:v>
                </c:pt>
                <c:pt idx="100">
                  <c:v>44218.447916666664</c:v>
                </c:pt>
                <c:pt idx="101">
                  <c:v>44218.458333333336</c:v>
                </c:pt>
                <c:pt idx="102">
                  <c:v>44218.46875</c:v>
                </c:pt>
                <c:pt idx="103">
                  <c:v>44218.479166666664</c:v>
                </c:pt>
                <c:pt idx="104">
                  <c:v>44218.489583333336</c:v>
                </c:pt>
                <c:pt idx="105">
                  <c:v>44218.5</c:v>
                </c:pt>
                <c:pt idx="106">
                  <c:v>44218.510416666664</c:v>
                </c:pt>
                <c:pt idx="107">
                  <c:v>44218.520833333336</c:v>
                </c:pt>
                <c:pt idx="108">
                  <c:v>44218.53125</c:v>
                </c:pt>
                <c:pt idx="109">
                  <c:v>44218.541666666664</c:v>
                </c:pt>
                <c:pt idx="110">
                  <c:v>44218.552083333336</c:v>
                </c:pt>
                <c:pt idx="111">
                  <c:v>44218.5625</c:v>
                </c:pt>
                <c:pt idx="112">
                  <c:v>44218.572916666664</c:v>
                </c:pt>
                <c:pt idx="113">
                  <c:v>44218.583333333336</c:v>
                </c:pt>
                <c:pt idx="114">
                  <c:v>44218.59375</c:v>
                </c:pt>
                <c:pt idx="115">
                  <c:v>44218.604166666664</c:v>
                </c:pt>
                <c:pt idx="116">
                  <c:v>44218.614583333336</c:v>
                </c:pt>
                <c:pt idx="117">
                  <c:v>44218.625</c:v>
                </c:pt>
                <c:pt idx="118">
                  <c:v>44218.635416666664</c:v>
                </c:pt>
                <c:pt idx="119">
                  <c:v>44218.645833333336</c:v>
                </c:pt>
                <c:pt idx="120">
                  <c:v>44218.65625</c:v>
                </c:pt>
                <c:pt idx="121">
                  <c:v>44218.666666666664</c:v>
                </c:pt>
                <c:pt idx="122">
                  <c:v>44218.677083333336</c:v>
                </c:pt>
                <c:pt idx="123">
                  <c:v>44218.6875</c:v>
                </c:pt>
                <c:pt idx="124">
                  <c:v>44218.697916666664</c:v>
                </c:pt>
                <c:pt idx="125">
                  <c:v>44218.708333333336</c:v>
                </c:pt>
                <c:pt idx="126">
                  <c:v>44218.71875</c:v>
                </c:pt>
                <c:pt idx="127">
                  <c:v>44218.729166666664</c:v>
                </c:pt>
                <c:pt idx="128">
                  <c:v>44218.739583333336</c:v>
                </c:pt>
                <c:pt idx="129">
                  <c:v>44218.75</c:v>
                </c:pt>
                <c:pt idx="130">
                  <c:v>44218.760416666664</c:v>
                </c:pt>
                <c:pt idx="131">
                  <c:v>44218.770833333336</c:v>
                </c:pt>
                <c:pt idx="132">
                  <c:v>44218.78125</c:v>
                </c:pt>
                <c:pt idx="133">
                  <c:v>44218.791666666664</c:v>
                </c:pt>
                <c:pt idx="134">
                  <c:v>44218.802083333336</c:v>
                </c:pt>
                <c:pt idx="135">
                  <c:v>44218.8125</c:v>
                </c:pt>
                <c:pt idx="136">
                  <c:v>44218.822916666664</c:v>
                </c:pt>
                <c:pt idx="137">
                  <c:v>44218.833333333336</c:v>
                </c:pt>
                <c:pt idx="138">
                  <c:v>44218.84375</c:v>
                </c:pt>
                <c:pt idx="139">
                  <c:v>44218.854166666664</c:v>
                </c:pt>
                <c:pt idx="140">
                  <c:v>44218.864583333336</c:v>
                </c:pt>
                <c:pt idx="141">
                  <c:v>44218.875</c:v>
                </c:pt>
                <c:pt idx="142">
                  <c:v>44218.885416666664</c:v>
                </c:pt>
                <c:pt idx="143">
                  <c:v>44218.895833333336</c:v>
                </c:pt>
                <c:pt idx="144">
                  <c:v>44218.90625</c:v>
                </c:pt>
                <c:pt idx="145">
                  <c:v>44218.916666666664</c:v>
                </c:pt>
                <c:pt idx="146">
                  <c:v>44218.927083333336</c:v>
                </c:pt>
                <c:pt idx="147">
                  <c:v>44218.9375</c:v>
                </c:pt>
                <c:pt idx="148">
                  <c:v>44218.947916666664</c:v>
                </c:pt>
                <c:pt idx="149">
                  <c:v>44218.958333333336</c:v>
                </c:pt>
                <c:pt idx="150">
                  <c:v>44218.96875</c:v>
                </c:pt>
                <c:pt idx="151">
                  <c:v>44218.979166666664</c:v>
                </c:pt>
                <c:pt idx="152">
                  <c:v>44218.989583333336</c:v>
                </c:pt>
                <c:pt idx="153">
                  <c:v>44219</c:v>
                </c:pt>
                <c:pt idx="154">
                  <c:v>44219.010416666664</c:v>
                </c:pt>
                <c:pt idx="155">
                  <c:v>44219.020833333336</c:v>
                </c:pt>
                <c:pt idx="156">
                  <c:v>44219.03125</c:v>
                </c:pt>
                <c:pt idx="157">
                  <c:v>44219.041666666664</c:v>
                </c:pt>
                <c:pt idx="158">
                  <c:v>44219.052083333336</c:v>
                </c:pt>
                <c:pt idx="159">
                  <c:v>44219.0625</c:v>
                </c:pt>
                <c:pt idx="160">
                  <c:v>44219.072916666664</c:v>
                </c:pt>
                <c:pt idx="161">
                  <c:v>44219.083333333336</c:v>
                </c:pt>
                <c:pt idx="162">
                  <c:v>44219.09375</c:v>
                </c:pt>
                <c:pt idx="163">
                  <c:v>44219.104166666664</c:v>
                </c:pt>
                <c:pt idx="164">
                  <c:v>44219.114583333336</c:v>
                </c:pt>
                <c:pt idx="165">
                  <c:v>44219.125</c:v>
                </c:pt>
                <c:pt idx="166">
                  <c:v>44219.135416666664</c:v>
                </c:pt>
                <c:pt idx="167">
                  <c:v>44219.145833333336</c:v>
                </c:pt>
                <c:pt idx="168">
                  <c:v>44219.15625</c:v>
                </c:pt>
                <c:pt idx="169">
                  <c:v>44219.166666666664</c:v>
                </c:pt>
                <c:pt idx="170">
                  <c:v>44219.177083333336</c:v>
                </c:pt>
                <c:pt idx="171">
                  <c:v>44219.1875</c:v>
                </c:pt>
                <c:pt idx="172">
                  <c:v>44219.197916666664</c:v>
                </c:pt>
                <c:pt idx="173">
                  <c:v>44219.208333333336</c:v>
                </c:pt>
                <c:pt idx="174">
                  <c:v>44219.21875</c:v>
                </c:pt>
                <c:pt idx="175">
                  <c:v>44219.229166666664</c:v>
                </c:pt>
                <c:pt idx="176">
                  <c:v>44219.239583333336</c:v>
                </c:pt>
                <c:pt idx="177">
                  <c:v>44219.25</c:v>
                </c:pt>
                <c:pt idx="178">
                  <c:v>44219.260416666664</c:v>
                </c:pt>
                <c:pt idx="179">
                  <c:v>44219.270833333336</c:v>
                </c:pt>
                <c:pt idx="180">
                  <c:v>44219.28125</c:v>
                </c:pt>
                <c:pt idx="181">
                  <c:v>44219.291666666664</c:v>
                </c:pt>
                <c:pt idx="182">
                  <c:v>44219.302083333336</c:v>
                </c:pt>
                <c:pt idx="183">
                  <c:v>44219.3125</c:v>
                </c:pt>
                <c:pt idx="184">
                  <c:v>44219.322916666664</c:v>
                </c:pt>
                <c:pt idx="185">
                  <c:v>44219.333333333336</c:v>
                </c:pt>
                <c:pt idx="186">
                  <c:v>44219.34375</c:v>
                </c:pt>
                <c:pt idx="187">
                  <c:v>44219.354166666664</c:v>
                </c:pt>
                <c:pt idx="188">
                  <c:v>44219.364583333336</c:v>
                </c:pt>
                <c:pt idx="189">
                  <c:v>44219.375</c:v>
                </c:pt>
                <c:pt idx="190">
                  <c:v>44219.385416666664</c:v>
                </c:pt>
                <c:pt idx="191">
                  <c:v>44219.395833333336</c:v>
                </c:pt>
                <c:pt idx="192">
                  <c:v>44219.40625</c:v>
                </c:pt>
                <c:pt idx="193">
                  <c:v>44219.416666666664</c:v>
                </c:pt>
                <c:pt idx="194">
                  <c:v>44219.427083333336</c:v>
                </c:pt>
                <c:pt idx="195">
                  <c:v>44219.4375</c:v>
                </c:pt>
                <c:pt idx="196">
                  <c:v>44219.447916666664</c:v>
                </c:pt>
                <c:pt idx="197">
                  <c:v>44219.458333333336</c:v>
                </c:pt>
                <c:pt idx="198">
                  <c:v>44219.46875</c:v>
                </c:pt>
                <c:pt idx="199">
                  <c:v>44219.479166666664</c:v>
                </c:pt>
                <c:pt idx="200">
                  <c:v>44219.489583333336</c:v>
                </c:pt>
                <c:pt idx="201">
                  <c:v>44219.5</c:v>
                </c:pt>
                <c:pt idx="202">
                  <c:v>44219.510416666664</c:v>
                </c:pt>
                <c:pt idx="203">
                  <c:v>44219.520833333336</c:v>
                </c:pt>
                <c:pt idx="204">
                  <c:v>44219.53125</c:v>
                </c:pt>
                <c:pt idx="205">
                  <c:v>44219.541666666664</c:v>
                </c:pt>
                <c:pt idx="206">
                  <c:v>44219.552083333336</c:v>
                </c:pt>
                <c:pt idx="207">
                  <c:v>44219.5625</c:v>
                </c:pt>
                <c:pt idx="208">
                  <c:v>44219.572916666664</c:v>
                </c:pt>
                <c:pt idx="209">
                  <c:v>44219.583333333336</c:v>
                </c:pt>
                <c:pt idx="210">
                  <c:v>44219.59375</c:v>
                </c:pt>
                <c:pt idx="211">
                  <c:v>44219.604166666664</c:v>
                </c:pt>
                <c:pt idx="212">
                  <c:v>44219.614583333336</c:v>
                </c:pt>
                <c:pt idx="213">
                  <c:v>44219.625</c:v>
                </c:pt>
                <c:pt idx="214">
                  <c:v>44219.635416666664</c:v>
                </c:pt>
                <c:pt idx="215">
                  <c:v>44219.645833333336</c:v>
                </c:pt>
                <c:pt idx="216">
                  <c:v>44219.65625</c:v>
                </c:pt>
                <c:pt idx="217">
                  <c:v>44219.666666666664</c:v>
                </c:pt>
                <c:pt idx="218">
                  <c:v>44219.677083333336</c:v>
                </c:pt>
                <c:pt idx="219">
                  <c:v>44219.6875</c:v>
                </c:pt>
                <c:pt idx="220">
                  <c:v>44219.697916666664</c:v>
                </c:pt>
                <c:pt idx="221">
                  <c:v>44219.708333333336</c:v>
                </c:pt>
                <c:pt idx="222">
                  <c:v>44219.71875</c:v>
                </c:pt>
                <c:pt idx="223">
                  <c:v>44219.729166666664</c:v>
                </c:pt>
                <c:pt idx="224">
                  <c:v>44219.739583333336</c:v>
                </c:pt>
                <c:pt idx="225">
                  <c:v>44219.75</c:v>
                </c:pt>
                <c:pt idx="226">
                  <c:v>44219.760416666664</c:v>
                </c:pt>
                <c:pt idx="227">
                  <c:v>44219.770833333336</c:v>
                </c:pt>
                <c:pt idx="228">
                  <c:v>44219.78125</c:v>
                </c:pt>
                <c:pt idx="229">
                  <c:v>44219.791666666664</c:v>
                </c:pt>
                <c:pt idx="230">
                  <c:v>44219.802083333336</c:v>
                </c:pt>
                <c:pt idx="231">
                  <c:v>44219.8125</c:v>
                </c:pt>
                <c:pt idx="232">
                  <c:v>44219.822916666664</c:v>
                </c:pt>
                <c:pt idx="233">
                  <c:v>44219.833333333336</c:v>
                </c:pt>
                <c:pt idx="234">
                  <c:v>44219.84375</c:v>
                </c:pt>
                <c:pt idx="235">
                  <c:v>44219.854166666664</c:v>
                </c:pt>
                <c:pt idx="236">
                  <c:v>44219.864583333336</c:v>
                </c:pt>
                <c:pt idx="237">
                  <c:v>44219.875</c:v>
                </c:pt>
                <c:pt idx="238">
                  <c:v>44219.885416666664</c:v>
                </c:pt>
                <c:pt idx="239">
                  <c:v>44219.895833333336</c:v>
                </c:pt>
                <c:pt idx="240">
                  <c:v>44219.90625</c:v>
                </c:pt>
                <c:pt idx="241">
                  <c:v>44219.916666666664</c:v>
                </c:pt>
                <c:pt idx="242">
                  <c:v>44219.927083333336</c:v>
                </c:pt>
                <c:pt idx="243">
                  <c:v>44219.9375</c:v>
                </c:pt>
                <c:pt idx="244">
                  <c:v>44219.947916666664</c:v>
                </c:pt>
                <c:pt idx="245">
                  <c:v>44219.958333333336</c:v>
                </c:pt>
                <c:pt idx="246">
                  <c:v>44219.96875</c:v>
                </c:pt>
                <c:pt idx="247">
                  <c:v>44219.979166666664</c:v>
                </c:pt>
                <c:pt idx="248">
                  <c:v>44219.989583333336</c:v>
                </c:pt>
                <c:pt idx="249">
                  <c:v>44220</c:v>
                </c:pt>
                <c:pt idx="250">
                  <c:v>44220.010416666664</c:v>
                </c:pt>
                <c:pt idx="251">
                  <c:v>44220.020833333336</c:v>
                </c:pt>
                <c:pt idx="252">
                  <c:v>44220.03125</c:v>
                </c:pt>
                <c:pt idx="253">
                  <c:v>44220.041666666664</c:v>
                </c:pt>
                <c:pt idx="254">
                  <c:v>44220.052083333336</c:v>
                </c:pt>
                <c:pt idx="255">
                  <c:v>44220.0625</c:v>
                </c:pt>
                <c:pt idx="256">
                  <c:v>44220.072916666664</c:v>
                </c:pt>
                <c:pt idx="257">
                  <c:v>44220.083333333336</c:v>
                </c:pt>
                <c:pt idx="258">
                  <c:v>44220.09375</c:v>
                </c:pt>
                <c:pt idx="259">
                  <c:v>44220.104166666664</c:v>
                </c:pt>
                <c:pt idx="260">
                  <c:v>44220.114583333336</c:v>
                </c:pt>
                <c:pt idx="261">
                  <c:v>44220.125</c:v>
                </c:pt>
                <c:pt idx="262">
                  <c:v>44220.135416666664</c:v>
                </c:pt>
                <c:pt idx="263">
                  <c:v>44220.145833333336</c:v>
                </c:pt>
                <c:pt idx="264">
                  <c:v>44220.15625</c:v>
                </c:pt>
                <c:pt idx="265">
                  <c:v>44220.166666666664</c:v>
                </c:pt>
                <c:pt idx="266">
                  <c:v>44220.177083333336</c:v>
                </c:pt>
                <c:pt idx="267">
                  <c:v>44220.1875</c:v>
                </c:pt>
                <c:pt idx="268">
                  <c:v>44220.197916666664</c:v>
                </c:pt>
                <c:pt idx="269">
                  <c:v>44220.208333333336</c:v>
                </c:pt>
                <c:pt idx="270">
                  <c:v>44220.21875</c:v>
                </c:pt>
                <c:pt idx="271">
                  <c:v>44220.229166666664</c:v>
                </c:pt>
                <c:pt idx="272">
                  <c:v>44220.239583333336</c:v>
                </c:pt>
                <c:pt idx="273">
                  <c:v>44220.25</c:v>
                </c:pt>
                <c:pt idx="274">
                  <c:v>44220.260416666664</c:v>
                </c:pt>
                <c:pt idx="275">
                  <c:v>44220.270833333336</c:v>
                </c:pt>
                <c:pt idx="276">
                  <c:v>44220.28125</c:v>
                </c:pt>
                <c:pt idx="277">
                  <c:v>44220.291666666664</c:v>
                </c:pt>
                <c:pt idx="278">
                  <c:v>44220.302083333336</c:v>
                </c:pt>
                <c:pt idx="279">
                  <c:v>44220.3125</c:v>
                </c:pt>
                <c:pt idx="280">
                  <c:v>44220.322916666664</c:v>
                </c:pt>
                <c:pt idx="281">
                  <c:v>44220.333333333336</c:v>
                </c:pt>
                <c:pt idx="282">
                  <c:v>44220.34375</c:v>
                </c:pt>
                <c:pt idx="283">
                  <c:v>44220.354166666664</c:v>
                </c:pt>
                <c:pt idx="284">
                  <c:v>44220.364583333336</c:v>
                </c:pt>
                <c:pt idx="285">
                  <c:v>44220.375</c:v>
                </c:pt>
                <c:pt idx="286">
                  <c:v>44220.385416666664</c:v>
                </c:pt>
                <c:pt idx="287">
                  <c:v>44220.395833333336</c:v>
                </c:pt>
                <c:pt idx="288">
                  <c:v>44220.40625</c:v>
                </c:pt>
                <c:pt idx="289">
                  <c:v>44220.416666666664</c:v>
                </c:pt>
                <c:pt idx="290">
                  <c:v>44220.427083333336</c:v>
                </c:pt>
                <c:pt idx="291">
                  <c:v>44220.4375</c:v>
                </c:pt>
                <c:pt idx="292">
                  <c:v>44220.447916666664</c:v>
                </c:pt>
                <c:pt idx="293">
                  <c:v>44220.458333333336</c:v>
                </c:pt>
                <c:pt idx="294">
                  <c:v>44220.46875</c:v>
                </c:pt>
                <c:pt idx="295">
                  <c:v>44220.479166666664</c:v>
                </c:pt>
                <c:pt idx="296">
                  <c:v>44220.489583333336</c:v>
                </c:pt>
                <c:pt idx="297">
                  <c:v>44220.5</c:v>
                </c:pt>
                <c:pt idx="298">
                  <c:v>44220.510416666664</c:v>
                </c:pt>
                <c:pt idx="299">
                  <c:v>44220.520833333336</c:v>
                </c:pt>
                <c:pt idx="300">
                  <c:v>44220.53125</c:v>
                </c:pt>
                <c:pt idx="301">
                  <c:v>44220.541666666664</c:v>
                </c:pt>
                <c:pt idx="302">
                  <c:v>44220.552083333336</c:v>
                </c:pt>
                <c:pt idx="303">
                  <c:v>44220.5625</c:v>
                </c:pt>
                <c:pt idx="304">
                  <c:v>44220.572916666664</c:v>
                </c:pt>
                <c:pt idx="305">
                  <c:v>44220.583333333336</c:v>
                </c:pt>
                <c:pt idx="306">
                  <c:v>44220.59375</c:v>
                </c:pt>
                <c:pt idx="307">
                  <c:v>44220.604166666664</c:v>
                </c:pt>
                <c:pt idx="308">
                  <c:v>44220.614583333336</c:v>
                </c:pt>
                <c:pt idx="309">
                  <c:v>44220.625</c:v>
                </c:pt>
                <c:pt idx="310">
                  <c:v>44220.635416666664</c:v>
                </c:pt>
                <c:pt idx="311">
                  <c:v>44220.645833333336</c:v>
                </c:pt>
                <c:pt idx="312">
                  <c:v>44220.65625</c:v>
                </c:pt>
                <c:pt idx="313">
                  <c:v>44220.666666666664</c:v>
                </c:pt>
                <c:pt idx="314">
                  <c:v>44220.677083333336</c:v>
                </c:pt>
                <c:pt idx="315">
                  <c:v>44220.6875</c:v>
                </c:pt>
                <c:pt idx="316">
                  <c:v>44220.697916666664</c:v>
                </c:pt>
                <c:pt idx="317">
                  <c:v>44220.708333333336</c:v>
                </c:pt>
                <c:pt idx="318">
                  <c:v>44220.71875</c:v>
                </c:pt>
                <c:pt idx="319">
                  <c:v>44220.729166666664</c:v>
                </c:pt>
                <c:pt idx="320">
                  <c:v>44220.739583333336</c:v>
                </c:pt>
                <c:pt idx="321">
                  <c:v>44220.75</c:v>
                </c:pt>
                <c:pt idx="322">
                  <c:v>44220.760416666664</c:v>
                </c:pt>
                <c:pt idx="323">
                  <c:v>44220.770833333336</c:v>
                </c:pt>
                <c:pt idx="324">
                  <c:v>44220.78125</c:v>
                </c:pt>
                <c:pt idx="325">
                  <c:v>44220.791666666664</c:v>
                </c:pt>
                <c:pt idx="326">
                  <c:v>44220.802083333336</c:v>
                </c:pt>
                <c:pt idx="327">
                  <c:v>44220.8125</c:v>
                </c:pt>
                <c:pt idx="328">
                  <c:v>44220.822916666664</c:v>
                </c:pt>
                <c:pt idx="329">
                  <c:v>44220.833333333336</c:v>
                </c:pt>
                <c:pt idx="330">
                  <c:v>44220.84375</c:v>
                </c:pt>
                <c:pt idx="331">
                  <c:v>44220.854166666664</c:v>
                </c:pt>
                <c:pt idx="332">
                  <c:v>44220.864583333336</c:v>
                </c:pt>
                <c:pt idx="333">
                  <c:v>44220.875</c:v>
                </c:pt>
                <c:pt idx="334">
                  <c:v>44220.885416666664</c:v>
                </c:pt>
                <c:pt idx="335">
                  <c:v>44220.895833333336</c:v>
                </c:pt>
                <c:pt idx="336">
                  <c:v>44220.90625</c:v>
                </c:pt>
                <c:pt idx="337">
                  <c:v>44220.916666666664</c:v>
                </c:pt>
                <c:pt idx="338">
                  <c:v>44220.927083333336</c:v>
                </c:pt>
                <c:pt idx="339">
                  <c:v>44220.9375</c:v>
                </c:pt>
                <c:pt idx="340">
                  <c:v>44220.947916666664</c:v>
                </c:pt>
                <c:pt idx="341">
                  <c:v>44220.958333333336</c:v>
                </c:pt>
                <c:pt idx="342">
                  <c:v>44220.96875</c:v>
                </c:pt>
                <c:pt idx="343">
                  <c:v>44220.979166666664</c:v>
                </c:pt>
                <c:pt idx="344">
                  <c:v>44220.989583333336</c:v>
                </c:pt>
                <c:pt idx="345">
                  <c:v>44221</c:v>
                </c:pt>
                <c:pt idx="346">
                  <c:v>44221.010416666664</c:v>
                </c:pt>
                <c:pt idx="347">
                  <c:v>44221.020833333336</c:v>
                </c:pt>
                <c:pt idx="348">
                  <c:v>44221.03125</c:v>
                </c:pt>
                <c:pt idx="349">
                  <c:v>44221.041666666664</c:v>
                </c:pt>
                <c:pt idx="350">
                  <c:v>44221.052083333336</c:v>
                </c:pt>
                <c:pt idx="351">
                  <c:v>44221.0625</c:v>
                </c:pt>
                <c:pt idx="352">
                  <c:v>44221.072916666664</c:v>
                </c:pt>
                <c:pt idx="353">
                  <c:v>44221.083333333336</c:v>
                </c:pt>
                <c:pt idx="354">
                  <c:v>44221.09375</c:v>
                </c:pt>
                <c:pt idx="355">
                  <c:v>44221.104166666664</c:v>
                </c:pt>
                <c:pt idx="356">
                  <c:v>44221.114583333336</c:v>
                </c:pt>
                <c:pt idx="357">
                  <c:v>44221.125</c:v>
                </c:pt>
                <c:pt idx="358">
                  <c:v>44221.135416666664</c:v>
                </c:pt>
                <c:pt idx="359">
                  <c:v>44221.145833333336</c:v>
                </c:pt>
                <c:pt idx="360">
                  <c:v>44221.15625</c:v>
                </c:pt>
                <c:pt idx="361">
                  <c:v>44221.166666666664</c:v>
                </c:pt>
                <c:pt idx="362">
                  <c:v>44221.177083333336</c:v>
                </c:pt>
                <c:pt idx="363">
                  <c:v>44221.1875</c:v>
                </c:pt>
                <c:pt idx="364">
                  <c:v>44221.197916666664</c:v>
                </c:pt>
                <c:pt idx="365">
                  <c:v>44221.208333333336</c:v>
                </c:pt>
                <c:pt idx="366">
                  <c:v>44221.21875</c:v>
                </c:pt>
                <c:pt idx="367">
                  <c:v>44221.229166666664</c:v>
                </c:pt>
                <c:pt idx="368">
                  <c:v>44221.239583333336</c:v>
                </c:pt>
                <c:pt idx="369">
                  <c:v>44221.25</c:v>
                </c:pt>
                <c:pt idx="370">
                  <c:v>44221.260416666664</c:v>
                </c:pt>
                <c:pt idx="371">
                  <c:v>44221.270833333336</c:v>
                </c:pt>
                <c:pt idx="372">
                  <c:v>44221.28125</c:v>
                </c:pt>
                <c:pt idx="373">
                  <c:v>44221.291666666664</c:v>
                </c:pt>
                <c:pt idx="374">
                  <c:v>44221.302083333336</c:v>
                </c:pt>
                <c:pt idx="375">
                  <c:v>44221.3125</c:v>
                </c:pt>
                <c:pt idx="376">
                  <c:v>44221.322916666664</c:v>
                </c:pt>
                <c:pt idx="377">
                  <c:v>44221.333333333336</c:v>
                </c:pt>
                <c:pt idx="378">
                  <c:v>44221.34375</c:v>
                </c:pt>
                <c:pt idx="379">
                  <c:v>44221.354166666664</c:v>
                </c:pt>
                <c:pt idx="380">
                  <c:v>44221.364583333336</c:v>
                </c:pt>
                <c:pt idx="381">
                  <c:v>44221.375</c:v>
                </c:pt>
                <c:pt idx="382">
                  <c:v>44221.385416666664</c:v>
                </c:pt>
                <c:pt idx="383">
                  <c:v>44221.395833333336</c:v>
                </c:pt>
                <c:pt idx="384">
                  <c:v>44221.40625</c:v>
                </c:pt>
                <c:pt idx="385">
                  <c:v>44221.416666666664</c:v>
                </c:pt>
                <c:pt idx="386">
                  <c:v>44221.427083333336</c:v>
                </c:pt>
                <c:pt idx="387">
                  <c:v>44221.4375</c:v>
                </c:pt>
                <c:pt idx="388">
                  <c:v>44221.447916666664</c:v>
                </c:pt>
                <c:pt idx="389">
                  <c:v>44221.458333333336</c:v>
                </c:pt>
                <c:pt idx="390">
                  <c:v>44221.46875</c:v>
                </c:pt>
                <c:pt idx="391">
                  <c:v>44221.479166666664</c:v>
                </c:pt>
                <c:pt idx="392">
                  <c:v>44221.489583333336</c:v>
                </c:pt>
                <c:pt idx="393">
                  <c:v>44221.5</c:v>
                </c:pt>
                <c:pt idx="394">
                  <c:v>44221.510416666664</c:v>
                </c:pt>
                <c:pt idx="395">
                  <c:v>44221.520833333336</c:v>
                </c:pt>
                <c:pt idx="396">
                  <c:v>44221.53125</c:v>
                </c:pt>
                <c:pt idx="397">
                  <c:v>44221.541666666664</c:v>
                </c:pt>
                <c:pt idx="398">
                  <c:v>44221.552083333336</c:v>
                </c:pt>
                <c:pt idx="399">
                  <c:v>44221.5625</c:v>
                </c:pt>
                <c:pt idx="400">
                  <c:v>44221.572916666664</c:v>
                </c:pt>
                <c:pt idx="401">
                  <c:v>44221.583333333336</c:v>
                </c:pt>
                <c:pt idx="402">
                  <c:v>44221.59375</c:v>
                </c:pt>
                <c:pt idx="403">
                  <c:v>44221.604166666664</c:v>
                </c:pt>
                <c:pt idx="404">
                  <c:v>44221.614583333336</c:v>
                </c:pt>
                <c:pt idx="405">
                  <c:v>44221.625</c:v>
                </c:pt>
                <c:pt idx="406">
                  <c:v>44221.635416666664</c:v>
                </c:pt>
                <c:pt idx="407">
                  <c:v>44221.645833333336</c:v>
                </c:pt>
                <c:pt idx="408">
                  <c:v>44221.65625</c:v>
                </c:pt>
                <c:pt idx="409">
                  <c:v>44221.666666666664</c:v>
                </c:pt>
                <c:pt idx="410">
                  <c:v>44221.677083333336</c:v>
                </c:pt>
                <c:pt idx="411">
                  <c:v>44221.6875</c:v>
                </c:pt>
                <c:pt idx="412">
                  <c:v>44221.697916666664</c:v>
                </c:pt>
                <c:pt idx="413">
                  <c:v>44221.708333333336</c:v>
                </c:pt>
                <c:pt idx="414">
                  <c:v>44221.71875</c:v>
                </c:pt>
                <c:pt idx="415">
                  <c:v>44221.729166666664</c:v>
                </c:pt>
                <c:pt idx="416">
                  <c:v>44221.739583333336</c:v>
                </c:pt>
                <c:pt idx="417">
                  <c:v>44221.75</c:v>
                </c:pt>
                <c:pt idx="418">
                  <c:v>44221.760416666664</c:v>
                </c:pt>
                <c:pt idx="419">
                  <c:v>44221.770833333336</c:v>
                </c:pt>
                <c:pt idx="420">
                  <c:v>44221.78125</c:v>
                </c:pt>
                <c:pt idx="421">
                  <c:v>44221.791666666664</c:v>
                </c:pt>
                <c:pt idx="422">
                  <c:v>44221.802083333336</c:v>
                </c:pt>
                <c:pt idx="423">
                  <c:v>44221.8125</c:v>
                </c:pt>
                <c:pt idx="424">
                  <c:v>44221.822916666664</c:v>
                </c:pt>
                <c:pt idx="425">
                  <c:v>44221.833333333336</c:v>
                </c:pt>
                <c:pt idx="426">
                  <c:v>44221.84375</c:v>
                </c:pt>
                <c:pt idx="427">
                  <c:v>44221.854166666664</c:v>
                </c:pt>
                <c:pt idx="428">
                  <c:v>44221.864583333336</c:v>
                </c:pt>
                <c:pt idx="429">
                  <c:v>44221.875</c:v>
                </c:pt>
                <c:pt idx="430">
                  <c:v>44221.885416666664</c:v>
                </c:pt>
                <c:pt idx="431">
                  <c:v>44221.895833333336</c:v>
                </c:pt>
                <c:pt idx="432">
                  <c:v>44221.90625</c:v>
                </c:pt>
                <c:pt idx="433">
                  <c:v>44221.916666666664</c:v>
                </c:pt>
                <c:pt idx="434">
                  <c:v>44221.927083333336</c:v>
                </c:pt>
                <c:pt idx="435">
                  <c:v>44221.9375</c:v>
                </c:pt>
                <c:pt idx="436">
                  <c:v>44221.947916666664</c:v>
                </c:pt>
                <c:pt idx="437">
                  <c:v>44221.958333333336</c:v>
                </c:pt>
                <c:pt idx="438">
                  <c:v>44221.96875</c:v>
                </c:pt>
                <c:pt idx="439">
                  <c:v>44221.979166666664</c:v>
                </c:pt>
                <c:pt idx="440">
                  <c:v>44221.989583333336</c:v>
                </c:pt>
                <c:pt idx="441">
                  <c:v>44222</c:v>
                </c:pt>
                <c:pt idx="442">
                  <c:v>44222.010416666664</c:v>
                </c:pt>
                <c:pt idx="443">
                  <c:v>44222.020833333336</c:v>
                </c:pt>
                <c:pt idx="444">
                  <c:v>44222.03125</c:v>
                </c:pt>
                <c:pt idx="445">
                  <c:v>44222.041666666664</c:v>
                </c:pt>
                <c:pt idx="446">
                  <c:v>44222.052083333336</c:v>
                </c:pt>
                <c:pt idx="447">
                  <c:v>44222.0625</c:v>
                </c:pt>
                <c:pt idx="448">
                  <c:v>44222.072916666664</c:v>
                </c:pt>
                <c:pt idx="449">
                  <c:v>44222.083333333336</c:v>
                </c:pt>
                <c:pt idx="450">
                  <c:v>44222.09375</c:v>
                </c:pt>
                <c:pt idx="451">
                  <c:v>44222.104166666664</c:v>
                </c:pt>
                <c:pt idx="452">
                  <c:v>44222.114583333336</c:v>
                </c:pt>
                <c:pt idx="453">
                  <c:v>44222.125</c:v>
                </c:pt>
                <c:pt idx="454">
                  <c:v>44222.135416666664</c:v>
                </c:pt>
                <c:pt idx="455">
                  <c:v>44222.145833333336</c:v>
                </c:pt>
                <c:pt idx="456">
                  <c:v>44222.15625</c:v>
                </c:pt>
                <c:pt idx="457">
                  <c:v>44222.166666666664</c:v>
                </c:pt>
                <c:pt idx="458">
                  <c:v>44222.177083333336</c:v>
                </c:pt>
                <c:pt idx="459">
                  <c:v>44222.1875</c:v>
                </c:pt>
                <c:pt idx="460">
                  <c:v>44222.197916666664</c:v>
                </c:pt>
                <c:pt idx="461">
                  <c:v>44222.208333333336</c:v>
                </c:pt>
                <c:pt idx="462">
                  <c:v>44222.21875</c:v>
                </c:pt>
                <c:pt idx="463">
                  <c:v>44222.229166666664</c:v>
                </c:pt>
                <c:pt idx="464">
                  <c:v>44222.239583333336</c:v>
                </c:pt>
                <c:pt idx="465">
                  <c:v>44222.25</c:v>
                </c:pt>
                <c:pt idx="466">
                  <c:v>44222.260416666664</c:v>
                </c:pt>
                <c:pt idx="467">
                  <c:v>44222.270833333336</c:v>
                </c:pt>
                <c:pt idx="468">
                  <c:v>44222.28125</c:v>
                </c:pt>
                <c:pt idx="469">
                  <c:v>44222.291666666664</c:v>
                </c:pt>
                <c:pt idx="470">
                  <c:v>44222.302083333336</c:v>
                </c:pt>
                <c:pt idx="471">
                  <c:v>44222.3125</c:v>
                </c:pt>
                <c:pt idx="472">
                  <c:v>44222.322916666664</c:v>
                </c:pt>
                <c:pt idx="473">
                  <c:v>44222.333333333336</c:v>
                </c:pt>
                <c:pt idx="474">
                  <c:v>44222.34375</c:v>
                </c:pt>
                <c:pt idx="475">
                  <c:v>44222.354166666664</c:v>
                </c:pt>
                <c:pt idx="476">
                  <c:v>44222.364583333336</c:v>
                </c:pt>
                <c:pt idx="477">
                  <c:v>44222.375</c:v>
                </c:pt>
                <c:pt idx="478">
                  <c:v>44222.385416666664</c:v>
                </c:pt>
                <c:pt idx="479">
                  <c:v>44222.395833333336</c:v>
                </c:pt>
                <c:pt idx="480">
                  <c:v>44222.40625</c:v>
                </c:pt>
                <c:pt idx="481">
                  <c:v>44222.416666666664</c:v>
                </c:pt>
                <c:pt idx="482">
                  <c:v>44222.427083333336</c:v>
                </c:pt>
                <c:pt idx="483">
                  <c:v>44222.4375</c:v>
                </c:pt>
                <c:pt idx="484">
                  <c:v>44222.447916666664</c:v>
                </c:pt>
                <c:pt idx="485">
                  <c:v>44222.458333333336</c:v>
                </c:pt>
                <c:pt idx="486">
                  <c:v>44222.46875</c:v>
                </c:pt>
                <c:pt idx="487">
                  <c:v>44222.479166666664</c:v>
                </c:pt>
                <c:pt idx="488">
                  <c:v>44222.489583333336</c:v>
                </c:pt>
                <c:pt idx="489">
                  <c:v>44222.5</c:v>
                </c:pt>
                <c:pt idx="490">
                  <c:v>44222.510416666664</c:v>
                </c:pt>
                <c:pt idx="491">
                  <c:v>44222.520833333336</c:v>
                </c:pt>
                <c:pt idx="492">
                  <c:v>44222.53125</c:v>
                </c:pt>
                <c:pt idx="493">
                  <c:v>44222.541666666664</c:v>
                </c:pt>
                <c:pt idx="494">
                  <c:v>44222.552083333336</c:v>
                </c:pt>
                <c:pt idx="495">
                  <c:v>44222.5625</c:v>
                </c:pt>
                <c:pt idx="496">
                  <c:v>44222.572916666664</c:v>
                </c:pt>
                <c:pt idx="497">
                  <c:v>44222.583333333336</c:v>
                </c:pt>
                <c:pt idx="498">
                  <c:v>44222.59375</c:v>
                </c:pt>
                <c:pt idx="499">
                  <c:v>44222.604166666664</c:v>
                </c:pt>
                <c:pt idx="500">
                  <c:v>44222.614583333336</c:v>
                </c:pt>
                <c:pt idx="501">
                  <c:v>44222.625</c:v>
                </c:pt>
                <c:pt idx="502">
                  <c:v>44222.635416666664</c:v>
                </c:pt>
                <c:pt idx="503">
                  <c:v>44222.645833333336</c:v>
                </c:pt>
                <c:pt idx="504">
                  <c:v>44222.65625</c:v>
                </c:pt>
                <c:pt idx="505">
                  <c:v>44222.666666666664</c:v>
                </c:pt>
                <c:pt idx="506">
                  <c:v>44222.677083333336</c:v>
                </c:pt>
                <c:pt idx="507">
                  <c:v>44222.6875</c:v>
                </c:pt>
                <c:pt idx="508">
                  <c:v>44222.697916666664</c:v>
                </c:pt>
                <c:pt idx="509">
                  <c:v>44222.708333333336</c:v>
                </c:pt>
                <c:pt idx="510">
                  <c:v>44222.71875</c:v>
                </c:pt>
                <c:pt idx="511">
                  <c:v>44222.729166666664</c:v>
                </c:pt>
                <c:pt idx="512">
                  <c:v>44222.739583333336</c:v>
                </c:pt>
                <c:pt idx="513">
                  <c:v>44222.75</c:v>
                </c:pt>
                <c:pt idx="514">
                  <c:v>44222.760416666664</c:v>
                </c:pt>
                <c:pt idx="515">
                  <c:v>44222.770833333336</c:v>
                </c:pt>
                <c:pt idx="516">
                  <c:v>44222.78125</c:v>
                </c:pt>
                <c:pt idx="517">
                  <c:v>44222.791666666664</c:v>
                </c:pt>
                <c:pt idx="518">
                  <c:v>44222.802083333336</c:v>
                </c:pt>
                <c:pt idx="519">
                  <c:v>44222.8125</c:v>
                </c:pt>
                <c:pt idx="520">
                  <c:v>44222.822916666664</c:v>
                </c:pt>
                <c:pt idx="521">
                  <c:v>44222.833333333336</c:v>
                </c:pt>
                <c:pt idx="522">
                  <c:v>44222.84375</c:v>
                </c:pt>
                <c:pt idx="523">
                  <c:v>44222.854166666664</c:v>
                </c:pt>
                <c:pt idx="524">
                  <c:v>44222.864583333336</c:v>
                </c:pt>
                <c:pt idx="525">
                  <c:v>44222.875</c:v>
                </c:pt>
                <c:pt idx="526">
                  <c:v>44222.885416666664</c:v>
                </c:pt>
                <c:pt idx="527">
                  <c:v>44222.895833333336</c:v>
                </c:pt>
                <c:pt idx="528">
                  <c:v>44222.90625</c:v>
                </c:pt>
                <c:pt idx="529">
                  <c:v>44222.916666666664</c:v>
                </c:pt>
                <c:pt idx="530">
                  <c:v>44222.927083333336</c:v>
                </c:pt>
                <c:pt idx="531">
                  <c:v>44222.9375</c:v>
                </c:pt>
                <c:pt idx="532">
                  <c:v>44222.947916666664</c:v>
                </c:pt>
                <c:pt idx="533">
                  <c:v>44222.958333333336</c:v>
                </c:pt>
                <c:pt idx="534">
                  <c:v>44222.96875</c:v>
                </c:pt>
                <c:pt idx="535">
                  <c:v>44222.979166666664</c:v>
                </c:pt>
                <c:pt idx="536">
                  <c:v>44222.989583333336</c:v>
                </c:pt>
                <c:pt idx="537">
                  <c:v>44223</c:v>
                </c:pt>
                <c:pt idx="538">
                  <c:v>44223.010416666664</c:v>
                </c:pt>
                <c:pt idx="539">
                  <c:v>44223.020833333336</c:v>
                </c:pt>
                <c:pt idx="540">
                  <c:v>44223.03125</c:v>
                </c:pt>
                <c:pt idx="541">
                  <c:v>44223.041666666664</c:v>
                </c:pt>
                <c:pt idx="542">
                  <c:v>44223.052083333336</c:v>
                </c:pt>
                <c:pt idx="543">
                  <c:v>44223.0625</c:v>
                </c:pt>
                <c:pt idx="544">
                  <c:v>44223.072916666664</c:v>
                </c:pt>
                <c:pt idx="545">
                  <c:v>44223.083333333336</c:v>
                </c:pt>
                <c:pt idx="546">
                  <c:v>44223.09375</c:v>
                </c:pt>
                <c:pt idx="547">
                  <c:v>44223.104166666664</c:v>
                </c:pt>
                <c:pt idx="548">
                  <c:v>44223.114583333336</c:v>
                </c:pt>
                <c:pt idx="549">
                  <c:v>44223.125</c:v>
                </c:pt>
                <c:pt idx="550">
                  <c:v>44223.135416666664</c:v>
                </c:pt>
                <c:pt idx="551">
                  <c:v>44223.145833333336</c:v>
                </c:pt>
                <c:pt idx="552">
                  <c:v>44223.15625</c:v>
                </c:pt>
                <c:pt idx="553">
                  <c:v>44223.166666666664</c:v>
                </c:pt>
                <c:pt idx="554">
                  <c:v>44223.177083333336</c:v>
                </c:pt>
                <c:pt idx="555">
                  <c:v>44223.1875</c:v>
                </c:pt>
                <c:pt idx="556">
                  <c:v>44223.197916666664</c:v>
                </c:pt>
                <c:pt idx="557">
                  <c:v>44223.208333333336</c:v>
                </c:pt>
                <c:pt idx="558">
                  <c:v>44223.21875</c:v>
                </c:pt>
                <c:pt idx="559">
                  <c:v>44223.229166666664</c:v>
                </c:pt>
                <c:pt idx="560">
                  <c:v>44223.239583333336</c:v>
                </c:pt>
                <c:pt idx="561">
                  <c:v>44223.25</c:v>
                </c:pt>
                <c:pt idx="562">
                  <c:v>44223.260416666664</c:v>
                </c:pt>
                <c:pt idx="563">
                  <c:v>44223.270833333336</c:v>
                </c:pt>
                <c:pt idx="564">
                  <c:v>44223.28125</c:v>
                </c:pt>
                <c:pt idx="565">
                  <c:v>44223.291666666664</c:v>
                </c:pt>
                <c:pt idx="566">
                  <c:v>44223.302083333336</c:v>
                </c:pt>
                <c:pt idx="567">
                  <c:v>44223.3125</c:v>
                </c:pt>
                <c:pt idx="568">
                  <c:v>44223.322916666664</c:v>
                </c:pt>
                <c:pt idx="569">
                  <c:v>44223.333333333336</c:v>
                </c:pt>
                <c:pt idx="570">
                  <c:v>44223.34375</c:v>
                </c:pt>
                <c:pt idx="571">
                  <c:v>44223.354166666664</c:v>
                </c:pt>
                <c:pt idx="572">
                  <c:v>44223.364583333336</c:v>
                </c:pt>
                <c:pt idx="573">
                  <c:v>44223.375</c:v>
                </c:pt>
                <c:pt idx="574">
                  <c:v>44223.385416666664</c:v>
                </c:pt>
                <c:pt idx="575">
                  <c:v>44223.395833333336</c:v>
                </c:pt>
                <c:pt idx="576">
                  <c:v>44223.40625</c:v>
                </c:pt>
                <c:pt idx="577">
                  <c:v>44223.416666666664</c:v>
                </c:pt>
                <c:pt idx="578">
                  <c:v>44223.427083333336</c:v>
                </c:pt>
                <c:pt idx="579">
                  <c:v>44223.4375</c:v>
                </c:pt>
                <c:pt idx="580">
                  <c:v>44223.447916666664</c:v>
                </c:pt>
                <c:pt idx="581">
                  <c:v>44223.458333333336</c:v>
                </c:pt>
                <c:pt idx="582">
                  <c:v>44223.46875</c:v>
                </c:pt>
                <c:pt idx="583">
                  <c:v>44223.479166666664</c:v>
                </c:pt>
                <c:pt idx="584">
                  <c:v>44223.489583333336</c:v>
                </c:pt>
                <c:pt idx="585">
                  <c:v>44223.5</c:v>
                </c:pt>
                <c:pt idx="586">
                  <c:v>44223.510416666664</c:v>
                </c:pt>
                <c:pt idx="587">
                  <c:v>44223.520833333336</c:v>
                </c:pt>
                <c:pt idx="588">
                  <c:v>44223.53125</c:v>
                </c:pt>
                <c:pt idx="589">
                  <c:v>44223.541666666664</c:v>
                </c:pt>
                <c:pt idx="590">
                  <c:v>44223.552083333336</c:v>
                </c:pt>
                <c:pt idx="591">
                  <c:v>44223.5625</c:v>
                </c:pt>
                <c:pt idx="592">
                  <c:v>44223.572916666664</c:v>
                </c:pt>
                <c:pt idx="593">
                  <c:v>44223.583333333336</c:v>
                </c:pt>
                <c:pt idx="594">
                  <c:v>44223.59375</c:v>
                </c:pt>
                <c:pt idx="595">
                  <c:v>44223.604166666664</c:v>
                </c:pt>
                <c:pt idx="596">
                  <c:v>44223.614583333336</c:v>
                </c:pt>
                <c:pt idx="597">
                  <c:v>44223.625</c:v>
                </c:pt>
                <c:pt idx="598">
                  <c:v>44223.635416666664</c:v>
                </c:pt>
                <c:pt idx="599">
                  <c:v>44223.645833333336</c:v>
                </c:pt>
                <c:pt idx="600">
                  <c:v>44223.65625</c:v>
                </c:pt>
                <c:pt idx="601">
                  <c:v>44223.666666666664</c:v>
                </c:pt>
                <c:pt idx="602">
                  <c:v>44223.677083333336</c:v>
                </c:pt>
                <c:pt idx="603">
                  <c:v>44223.6875</c:v>
                </c:pt>
                <c:pt idx="604">
                  <c:v>44223.697916666664</c:v>
                </c:pt>
                <c:pt idx="605">
                  <c:v>44223.708333333336</c:v>
                </c:pt>
                <c:pt idx="606">
                  <c:v>44223.71875</c:v>
                </c:pt>
                <c:pt idx="607">
                  <c:v>44223.729166666664</c:v>
                </c:pt>
                <c:pt idx="608">
                  <c:v>44223.739583333336</c:v>
                </c:pt>
                <c:pt idx="609">
                  <c:v>44223.75</c:v>
                </c:pt>
                <c:pt idx="610">
                  <c:v>44223.760416666664</c:v>
                </c:pt>
                <c:pt idx="611">
                  <c:v>44223.770833333336</c:v>
                </c:pt>
                <c:pt idx="612">
                  <c:v>44223.78125</c:v>
                </c:pt>
                <c:pt idx="613">
                  <c:v>44223.791666666664</c:v>
                </c:pt>
                <c:pt idx="614">
                  <c:v>44223.802083333336</c:v>
                </c:pt>
                <c:pt idx="615">
                  <c:v>44223.8125</c:v>
                </c:pt>
                <c:pt idx="616">
                  <c:v>44223.822916666664</c:v>
                </c:pt>
                <c:pt idx="617">
                  <c:v>44223.833333333336</c:v>
                </c:pt>
                <c:pt idx="618">
                  <c:v>44223.84375</c:v>
                </c:pt>
                <c:pt idx="619">
                  <c:v>44223.854166666664</c:v>
                </c:pt>
                <c:pt idx="620">
                  <c:v>44223.864583333336</c:v>
                </c:pt>
                <c:pt idx="621">
                  <c:v>44223.875</c:v>
                </c:pt>
                <c:pt idx="622">
                  <c:v>44223.885416666664</c:v>
                </c:pt>
                <c:pt idx="623">
                  <c:v>44223.895833333336</c:v>
                </c:pt>
                <c:pt idx="624">
                  <c:v>44223.90625</c:v>
                </c:pt>
                <c:pt idx="625">
                  <c:v>44223.916666666664</c:v>
                </c:pt>
                <c:pt idx="626">
                  <c:v>44223.927083333336</c:v>
                </c:pt>
                <c:pt idx="627">
                  <c:v>44223.9375</c:v>
                </c:pt>
                <c:pt idx="628">
                  <c:v>44223.947916666664</c:v>
                </c:pt>
                <c:pt idx="629">
                  <c:v>44223.958333333336</c:v>
                </c:pt>
                <c:pt idx="630">
                  <c:v>44223.96875</c:v>
                </c:pt>
                <c:pt idx="631">
                  <c:v>44223.979166666664</c:v>
                </c:pt>
                <c:pt idx="632">
                  <c:v>44223.989583333336</c:v>
                </c:pt>
                <c:pt idx="633">
                  <c:v>44224</c:v>
                </c:pt>
                <c:pt idx="634">
                  <c:v>44224.010416666664</c:v>
                </c:pt>
                <c:pt idx="635">
                  <c:v>44224.020833333336</c:v>
                </c:pt>
                <c:pt idx="636">
                  <c:v>44224.03125</c:v>
                </c:pt>
                <c:pt idx="637">
                  <c:v>44224.041666666664</c:v>
                </c:pt>
                <c:pt idx="638">
                  <c:v>44224.052083333336</c:v>
                </c:pt>
                <c:pt idx="639">
                  <c:v>44224.0625</c:v>
                </c:pt>
                <c:pt idx="640">
                  <c:v>44224.072916666664</c:v>
                </c:pt>
                <c:pt idx="641">
                  <c:v>44224.083333333336</c:v>
                </c:pt>
                <c:pt idx="642">
                  <c:v>44224.09375</c:v>
                </c:pt>
                <c:pt idx="643">
                  <c:v>44224.104166666664</c:v>
                </c:pt>
                <c:pt idx="644">
                  <c:v>44224.114583333336</c:v>
                </c:pt>
                <c:pt idx="645">
                  <c:v>44224.125</c:v>
                </c:pt>
                <c:pt idx="646">
                  <c:v>44224.135416666664</c:v>
                </c:pt>
                <c:pt idx="647">
                  <c:v>44224.145833333336</c:v>
                </c:pt>
                <c:pt idx="648">
                  <c:v>44224.15625</c:v>
                </c:pt>
                <c:pt idx="649">
                  <c:v>44224.166666666664</c:v>
                </c:pt>
                <c:pt idx="650">
                  <c:v>44224.177083333336</c:v>
                </c:pt>
                <c:pt idx="651">
                  <c:v>44224.1875</c:v>
                </c:pt>
                <c:pt idx="652">
                  <c:v>44224.197916666664</c:v>
                </c:pt>
                <c:pt idx="653">
                  <c:v>44224.208333333336</c:v>
                </c:pt>
                <c:pt idx="654">
                  <c:v>44224.21875</c:v>
                </c:pt>
                <c:pt idx="655">
                  <c:v>44224.229166666664</c:v>
                </c:pt>
                <c:pt idx="656">
                  <c:v>44224.239583333336</c:v>
                </c:pt>
                <c:pt idx="657">
                  <c:v>44224.25</c:v>
                </c:pt>
                <c:pt idx="658">
                  <c:v>44224.260416666664</c:v>
                </c:pt>
                <c:pt idx="659">
                  <c:v>44224.270833333336</c:v>
                </c:pt>
                <c:pt idx="660">
                  <c:v>44224.28125</c:v>
                </c:pt>
                <c:pt idx="661">
                  <c:v>44224.291666666664</c:v>
                </c:pt>
                <c:pt idx="662">
                  <c:v>44224.302083333336</c:v>
                </c:pt>
                <c:pt idx="663">
                  <c:v>44224.3125</c:v>
                </c:pt>
                <c:pt idx="664">
                  <c:v>44224.322916666664</c:v>
                </c:pt>
                <c:pt idx="665">
                  <c:v>44224.333333333336</c:v>
                </c:pt>
                <c:pt idx="666">
                  <c:v>44224.34375</c:v>
                </c:pt>
                <c:pt idx="667">
                  <c:v>44224.354166666664</c:v>
                </c:pt>
                <c:pt idx="668">
                  <c:v>44224.364583333336</c:v>
                </c:pt>
                <c:pt idx="669">
                  <c:v>44224.375</c:v>
                </c:pt>
                <c:pt idx="670">
                  <c:v>44224.385416666664</c:v>
                </c:pt>
                <c:pt idx="671">
                  <c:v>44224.395833333336</c:v>
                </c:pt>
                <c:pt idx="672">
                  <c:v>44224.40625</c:v>
                </c:pt>
                <c:pt idx="673">
                  <c:v>44224.416666666664</c:v>
                </c:pt>
                <c:pt idx="674">
                  <c:v>44224.427083333336</c:v>
                </c:pt>
                <c:pt idx="675">
                  <c:v>44224.4375</c:v>
                </c:pt>
                <c:pt idx="676">
                  <c:v>44224.447916666664</c:v>
                </c:pt>
                <c:pt idx="677">
                  <c:v>44224.458333333336</c:v>
                </c:pt>
                <c:pt idx="678">
                  <c:v>44224.46875</c:v>
                </c:pt>
                <c:pt idx="679">
                  <c:v>44224.479166666664</c:v>
                </c:pt>
                <c:pt idx="680">
                  <c:v>44224.489583333336</c:v>
                </c:pt>
                <c:pt idx="681">
                  <c:v>44224.5</c:v>
                </c:pt>
                <c:pt idx="682">
                  <c:v>44224.510416666664</c:v>
                </c:pt>
                <c:pt idx="683">
                  <c:v>44224.520833333336</c:v>
                </c:pt>
                <c:pt idx="684">
                  <c:v>44224.53125</c:v>
                </c:pt>
                <c:pt idx="685">
                  <c:v>44224.541666666664</c:v>
                </c:pt>
                <c:pt idx="686">
                  <c:v>44224.552083333336</c:v>
                </c:pt>
                <c:pt idx="687">
                  <c:v>44224.5625</c:v>
                </c:pt>
                <c:pt idx="688">
                  <c:v>44224.572916666664</c:v>
                </c:pt>
                <c:pt idx="689">
                  <c:v>44224.583333333336</c:v>
                </c:pt>
                <c:pt idx="690">
                  <c:v>44224.59375</c:v>
                </c:pt>
                <c:pt idx="691">
                  <c:v>44224.604166666664</c:v>
                </c:pt>
                <c:pt idx="692">
                  <c:v>44224.614583333336</c:v>
                </c:pt>
                <c:pt idx="693">
                  <c:v>44224.625</c:v>
                </c:pt>
                <c:pt idx="694">
                  <c:v>44224.635416666664</c:v>
                </c:pt>
                <c:pt idx="695">
                  <c:v>44224.645833333336</c:v>
                </c:pt>
                <c:pt idx="696">
                  <c:v>44224.65625</c:v>
                </c:pt>
                <c:pt idx="697">
                  <c:v>44224.666666666664</c:v>
                </c:pt>
                <c:pt idx="698">
                  <c:v>44224.677083333336</c:v>
                </c:pt>
                <c:pt idx="699">
                  <c:v>44224.6875</c:v>
                </c:pt>
                <c:pt idx="700">
                  <c:v>44224.697916666664</c:v>
                </c:pt>
                <c:pt idx="701">
                  <c:v>44224.708333333336</c:v>
                </c:pt>
                <c:pt idx="702">
                  <c:v>44224.71875</c:v>
                </c:pt>
                <c:pt idx="703">
                  <c:v>44224.729166666664</c:v>
                </c:pt>
                <c:pt idx="704">
                  <c:v>44224.739583333336</c:v>
                </c:pt>
                <c:pt idx="705">
                  <c:v>44224.75</c:v>
                </c:pt>
                <c:pt idx="706">
                  <c:v>44224.760416666664</c:v>
                </c:pt>
                <c:pt idx="707">
                  <c:v>44224.770833333336</c:v>
                </c:pt>
                <c:pt idx="708">
                  <c:v>44224.78125</c:v>
                </c:pt>
                <c:pt idx="709">
                  <c:v>44224.791666666664</c:v>
                </c:pt>
                <c:pt idx="710">
                  <c:v>44224.802083333336</c:v>
                </c:pt>
                <c:pt idx="711">
                  <c:v>44224.8125</c:v>
                </c:pt>
                <c:pt idx="712">
                  <c:v>44224.822916666664</c:v>
                </c:pt>
                <c:pt idx="713">
                  <c:v>44224.833333333336</c:v>
                </c:pt>
                <c:pt idx="714">
                  <c:v>44224.84375</c:v>
                </c:pt>
                <c:pt idx="715">
                  <c:v>44224.854166666664</c:v>
                </c:pt>
                <c:pt idx="716">
                  <c:v>44224.864583333336</c:v>
                </c:pt>
                <c:pt idx="717">
                  <c:v>44224.875</c:v>
                </c:pt>
                <c:pt idx="718">
                  <c:v>44224.885416666664</c:v>
                </c:pt>
                <c:pt idx="719">
                  <c:v>44224.895833333336</c:v>
                </c:pt>
                <c:pt idx="720">
                  <c:v>44224.90625</c:v>
                </c:pt>
                <c:pt idx="721">
                  <c:v>44224.916666666664</c:v>
                </c:pt>
                <c:pt idx="722">
                  <c:v>44224.927083333336</c:v>
                </c:pt>
                <c:pt idx="723">
                  <c:v>44224.9375</c:v>
                </c:pt>
                <c:pt idx="724">
                  <c:v>44224.947916666664</c:v>
                </c:pt>
                <c:pt idx="725">
                  <c:v>44224.958333333336</c:v>
                </c:pt>
                <c:pt idx="726">
                  <c:v>44224.96875</c:v>
                </c:pt>
                <c:pt idx="727">
                  <c:v>44224.979166666664</c:v>
                </c:pt>
                <c:pt idx="728">
                  <c:v>44224.989583333336</c:v>
                </c:pt>
                <c:pt idx="729">
                  <c:v>44225</c:v>
                </c:pt>
                <c:pt idx="730">
                  <c:v>44225.010416666664</c:v>
                </c:pt>
                <c:pt idx="731">
                  <c:v>44225.020833333336</c:v>
                </c:pt>
                <c:pt idx="732">
                  <c:v>44225.03125</c:v>
                </c:pt>
                <c:pt idx="733">
                  <c:v>44225.041666666664</c:v>
                </c:pt>
                <c:pt idx="734">
                  <c:v>44225.052083333336</c:v>
                </c:pt>
                <c:pt idx="735">
                  <c:v>44225.0625</c:v>
                </c:pt>
                <c:pt idx="736">
                  <c:v>44225.072916666664</c:v>
                </c:pt>
                <c:pt idx="737">
                  <c:v>44225.083333333336</c:v>
                </c:pt>
                <c:pt idx="738">
                  <c:v>44225.09375</c:v>
                </c:pt>
                <c:pt idx="739">
                  <c:v>44225.104166666664</c:v>
                </c:pt>
                <c:pt idx="740">
                  <c:v>44225.114583333336</c:v>
                </c:pt>
                <c:pt idx="741">
                  <c:v>44225.125</c:v>
                </c:pt>
                <c:pt idx="742">
                  <c:v>44225.135416666664</c:v>
                </c:pt>
                <c:pt idx="743">
                  <c:v>44225.145833333336</c:v>
                </c:pt>
                <c:pt idx="744">
                  <c:v>44225.15625</c:v>
                </c:pt>
                <c:pt idx="745">
                  <c:v>44225.166666666664</c:v>
                </c:pt>
                <c:pt idx="746">
                  <c:v>44225.177083333336</c:v>
                </c:pt>
                <c:pt idx="747">
                  <c:v>44225.1875</c:v>
                </c:pt>
                <c:pt idx="748">
                  <c:v>44225.197916666664</c:v>
                </c:pt>
                <c:pt idx="749">
                  <c:v>44225.208333333336</c:v>
                </c:pt>
                <c:pt idx="750">
                  <c:v>44225.21875</c:v>
                </c:pt>
                <c:pt idx="751">
                  <c:v>44225.229166666664</c:v>
                </c:pt>
                <c:pt idx="752">
                  <c:v>44225.239583333336</c:v>
                </c:pt>
                <c:pt idx="753">
                  <c:v>44225.25</c:v>
                </c:pt>
                <c:pt idx="754">
                  <c:v>44225.260416666664</c:v>
                </c:pt>
                <c:pt idx="755">
                  <c:v>44225.270833333336</c:v>
                </c:pt>
                <c:pt idx="756">
                  <c:v>44225.28125</c:v>
                </c:pt>
                <c:pt idx="757">
                  <c:v>44225.291666666664</c:v>
                </c:pt>
                <c:pt idx="758">
                  <c:v>44225.302083333336</c:v>
                </c:pt>
                <c:pt idx="759">
                  <c:v>44225.3125</c:v>
                </c:pt>
                <c:pt idx="760">
                  <c:v>44225.322916666664</c:v>
                </c:pt>
                <c:pt idx="761">
                  <c:v>44225.333333333336</c:v>
                </c:pt>
                <c:pt idx="762">
                  <c:v>44225.34375</c:v>
                </c:pt>
                <c:pt idx="763">
                  <c:v>44225.354166666664</c:v>
                </c:pt>
                <c:pt idx="764">
                  <c:v>44225.364583333336</c:v>
                </c:pt>
                <c:pt idx="765">
                  <c:v>44225.375</c:v>
                </c:pt>
                <c:pt idx="766">
                  <c:v>44225.385416666664</c:v>
                </c:pt>
                <c:pt idx="767">
                  <c:v>44225.395833333336</c:v>
                </c:pt>
                <c:pt idx="768">
                  <c:v>44225.40625</c:v>
                </c:pt>
                <c:pt idx="769">
                  <c:v>44225.416666666664</c:v>
                </c:pt>
                <c:pt idx="770">
                  <c:v>44225.427083333336</c:v>
                </c:pt>
                <c:pt idx="771">
                  <c:v>44225.4375</c:v>
                </c:pt>
                <c:pt idx="772">
                  <c:v>44225.447916666664</c:v>
                </c:pt>
                <c:pt idx="773">
                  <c:v>44225.458333333336</c:v>
                </c:pt>
                <c:pt idx="774">
                  <c:v>44225.46875</c:v>
                </c:pt>
                <c:pt idx="775">
                  <c:v>44225.479166666664</c:v>
                </c:pt>
                <c:pt idx="776">
                  <c:v>44225.489583333336</c:v>
                </c:pt>
                <c:pt idx="777">
                  <c:v>44225.5</c:v>
                </c:pt>
                <c:pt idx="778">
                  <c:v>44225.510416666664</c:v>
                </c:pt>
                <c:pt idx="779">
                  <c:v>44225.520833333336</c:v>
                </c:pt>
                <c:pt idx="780">
                  <c:v>44225.53125</c:v>
                </c:pt>
                <c:pt idx="781">
                  <c:v>44225.541666666664</c:v>
                </c:pt>
                <c:pt idx="782">
                  <c:v>44225.552083333336</c:v>
                </c:pt>
                <c:pt idx="783">
                  <c:v>44225.5625</c:v>
                </c:pt>
                <c:pt idx="784">
                  <c:v>44225.572916666664</c:v>
                </c:pt>
                <c:pt idx="785">
                  <c:v>44225.583333333336</c:v>
                </c:pt>
                <c:pt idx="786">
                  <c:v>44225.59375</c:v>
                </c:pt>
                <c:pt idx="787">
                  <c:v>44225.604166666664</c:v>
                </c:pt>
                <c:pt idx="788">
                  <c:v>44225.614583333336</c:v>
                </c:pt>
                <c:pt idx="789">
                  <c:v>44225.625</c:v>
                </c:pt>
                <c:pt idx="790">
                  <c:v>44225.635416666664</c:v>
                </c:pt>
                <c:pt idx="791">
                  <c:v>44225.645833333336</c:v>
                </c:pt>
                <c:pt idx="792">
                  <c:v>44225.65625</c:v>
                </c:pt>
                <c:pt idx="793">
                  <c:v>44225.666666666664</c:v>
                </c:pt>
                <c:pt idx="794">
                  <c:v>44225.677083333336</c:v>
                </c:pt>
                <c:pt idx="795">
                  <c:v>44225.6875</c:v>
                </c:pt>
                <c:pt idx="796">
                  <c:v>44225.697916666664</c:v>
                </c:pt>
                <c:pt idx="797">
                  <c:v>44225.708333333336</c:v>
                </c:pt>
                <c:pt idx="798">
                  <c:v>44225.71875</c:v>
                </c:pt>
                <c:pt idx="799">
                  <c:v>44225.729166666664</c:v>
                </c:pt>
                <c:pt idx="800">
                  <c:v>44225.739583333336</c:v>
                </c:pt>
                <c:pt idx="801">
                  <c:v>44225.75</c:v>
                </c:pt>
                <c:pt idx="802">
                  <c:v>44225.760416666664</c:v>
                </c:pt>
                <c:pt idx="803">
                  <c:v>44225.770833333336</c:v>
                </c:pt>
                <c:pt idx="804">
                  <c:v>44225.78125</c:v>
                </c:pt>
                <c:pt idx="805">
                  <c:v>44225.791666666664</c:v>
                </c:pt>
                <c:pt idx="806">
                  <c:v>44225.802083333336</c:v>
                </c:pt>
                <c:pt idx="807">
                  <c:v>44225.8125</c:v>
                </c:pt>
                <c:pt idx="808">
                  <c:v>44225.822916666664</c:v>
                </c:pt>
                <c:pt idx="809">
                  <c:v>44225.833333333336</c:v>
                </c:pt>
                <c:pt idx="810">
                  <c:v>44225.84375</c:v>
                </c:pt>
                <c:pt idx="811">
                  <c:v>44225.854166666664</c:v>
                </c:pt>
                <c:pt idx="812">
                  <c:v>44225.864583333336</c:v>
                </c:pt>
                <c:pt idx="813">
                  <c:v>44225.875</c:v>
                </c:pt>
                <c:pt idx="814">
                  <c:v>44225.885416666664</c:v>
                </c:pt>
                <c:pt idx="815">
                  <c:v>44225.895833333336</c:v>
                </c:pt>
                <c:pt idx="816">
                  <c:v>44225.90625</c:v>
                </c:pt>
                <c:pt idx="817">
                  <c:v>44225.916666666664</c:v>
                </c:pt>
                <c:pt idx="818">
                  <c:v>44225.927083333336</c:v>
                </c:pt>
                <c:pt idx="819">
                  <c:v>44225.9375</c:v>
                </c:pt>
                <c:pt idx="820">
                  <c:v>44225.947916666664</c:v>
                </c:pt>
                <c:pt idx="821">
                  <c:v>44225.958333333336</c:v>
                </c:pt>
                <c:pt idx="822">
                  <c:v>44225.96875</c:v>
                </c:pt>
                <c:pt idx="823">
                  <c:v>44225.979166666664</c:v>
                </c:pt>
                <c:pt idx="824">
                  <c:v>44225.989583333336</c:v>
                </c:pt>
                <c:pt idx="825">
                  <c:v>44226</c:v>
                </c:pt>
                <c:pt idx="826">
                  <c:v>44226.010416666664</c:v>
                </c:pt>
                <c:pt idx="827">
                  <c:v>44226.020833333336</c:v>
                </c:pt>
                <c:pt idx="828">
                  <c:v>44226.03125</c:v>
                </c:pt>
                <c:pt idx="829">
                  <c:v>44226.041666666664</c:v>
                </c:pt>
                <c:pt idx="830">
                  <c:v>44226.052083333336</c:v>
                </c:pt>
                <c:pt idx="831">
                  <c:v>44226.0625</c:v>
                </c:pt>
                <c:pt idx="832">
                  <c:v>44226.072916666664</c:v>
                </c:pt>
                <c:pt idx="833">
                  <c:v>44226.083333333336</c:v>
                </c:pt>
                <c:pt idx="834">
                  <c:v>44226.09375</c:v>
                </c:pt>
                <c:pt idx="835">
                  <c:v>44226.104166666664</c:v>
                </c:pt>
                <c:pt idx="836">
                  <c:v>44226.114583333336</c:v>
                </c:pt>
                <c:pt idx="837">
                  <c:v>44226.125</c:v>
                </c:pt>
                <c:pt idx="838">
                  <c:v>44226.135416666664</c:v>
                </c:pt>
                <c:pt idx="839">
                  <c:v>44226.145833333336</c:v>
                </c:pt>
                <c:pt idx="840">
                  <c:v>44226.15625</c:v>
                </c:pt>
                <c:pt idx="841">
                  <c:v>44226.166666666664</c:v>
                </c:pt>
                <c:pt idx="842">
                  <c:v>44226.177083333336</c:v>
                </c:pt>
                <c:pt idx="843">
                  <c:v>44226.1875</c:v>
                </c:pt>
                <c:pt idx="844">
                  <c:v>44226.197916666664</c:v>
                </c:pt>
                <c:pt idx="845">
                  <c:v>44226.208333333336</c:v>
                </c:pt>
                <c:pt idx="846">
                  <c:v>44226.21875</c:v>
                </c:pt>
                <c:pt idx="847">
                  <c:v>44226.229166666664</c:v>
                </c:pt>
                <c:pt idx="848">
                  <c:v>44226.239583333336</c:v>
                </c:pt>
                <c:pt idx="849">
                  <c:v>44226.25</c:v>
                </c:pt>
                <c:pt idx="850">
                  <c:v>44226.260416666664</c:v>
                </c:pt>
                <c:pt idx="851">
                  <c:v>44226.270833333336</c:v>
                </c:pt>
                <c:pt idx="852">
                  <c:v>44226.28125</c:v>
                </c:pt>
                <c:pt idx="853">
                  <c:v>44226.291666666664</c:v>
                </c:pt>
                <c:pt idx="854">
                  <c:v>44226.302083333336</c:v>
                </c:pt>
                <c:pt idx="855">
                  <c:v>44226.3125</c:v>
                </c:pt>
                <c:pt idx="856">
                  <c:v>44226.322916666664</c:v>
                </c:pt>
                <c:pt idx="857">
                  <c:v>44226.333333333336</c:v>
                </c:pt>
                <c:pt idx="858">
                  <c:v>44226.34375</c:v>
                </c:pt>
                <c:pt idx="859">
                  <c:v>44226.354166666664</c:v>
                </c:pt>
                <c:pt idx="860">
                  <c:v>44226.364583333336</c:v>
                </c:pt>
                <c:pt idx="861">
                  <c:v>44226.375</c:v>
                </c:pt>
                <c:pt idx="862">
                  <c:v>44226.385416666664</c:v>
                </c:pt>
                <c:pt idx="863">
                  <c:v>44226.395833333336</c:v>
                </c:pt>
                <c:pt idx="864">
                  <c:v>44226.40625</c:v>
                </c:pt>
                <c:pt idx="865">
                  <c:v>44226.416666666664</c:v>
                </c:pt>
                <c:pt idx="866">
                  <c:v>44226.427083333336</c:v>
                </c:pt>
                <c:pt idx="867">
                  <c:v>44226.4375</c:v>
                </c:pt>
                <c:pt idx="868">
                  <c:v>44226.447916666664</c:v>
                </c:pt>
                <c:pt idx="869">
                  <c:v>44226.458333333336</c:v>
                </c:pt>
                <c:pt idx="870">
                  <c:v>44226.46875</c:v>
                </c:pt>
                <c:pt idx="871">
                  <c:v>44226.479166666664</c:v>
                </c:pt>
                <c:pt idx="872">
                  <c:v>44226.489583333336</c:v>
                </c:pt>
                <c:pt idx="873">
                  <c:v>44226.5</c:v>
                </c:pt>
                <c:pt idx="874">
                  <c:v>44226.510416666664</c:v>
                </c:pt>
                <c:pt idx="875">
                  <c:v>44226.520833333336</c:v>
                </c:pt>
                <c:pt idx="876">
                  <c:v>44226.53125</c:v>
                </c:pt>
                <c:pt idx="877">
                  <c:v>44226.541666666664</c:v>
                </c:pt>
                <c:pt idx="878">
                  <c:v>44226.552083333336</c:v>
                </c:pt>
                <c:pt idx="879">
                  <c:v>44226.5625</c:v>
                </c:pt>
                <c:pt idx="880">
                  <c:v>44226.572916666664</c:v>
                </c:pt>
                <c:pt idx="881">
                  <c:v>44226.583333333336</c:v>
                </c:pt>
                <c:pt idx="882">
                  <c:v>44226.59375</c:v>
                </c:pt>
                <c:pt idx="883">
                  <c:v>44226.604166666664</c:v>
                </c:pt>
                <c:pt idx="884">
                  <c:v>44226.614583333336</c:v>
                </c:pt>
                <c:pt idx="885">
                  <c:v>44226.625</c:v>
                </c:pt>
                <c:pt idx="886">
                  <c:v>44226.635416666664</c:v>
                </c:pt>
                <c:pt idx="887">
                  <c:v>44226.645833333336</c:v>
                </c:pt>
                <c:pt idx="888">
                  <c:v>44226.65625</c:v>
                </c:pt>
                <c:pt idx="889">
                  <c:v>44226.666666666664</c:v>
                </c:pt>
                <c:pt idx="890">
                  <c:v>44226.677083333336</c:v>
                </c:pt>
                <c:pt idx="891">
                  <c:v>44226.6875</c:v>
                </c:pt>
                <c:pt idx="892">
                  <c:v>44226.697916666664</c:v>
                </c:pt>
                <c:pt idx="893">
                  <c:v>44226.708333333336</c:v>
                </c:pt>
                <c:pt idx="894">
                  <c:v>44226.71875</c:v>
                </c:pt>
                <c:pt idx="895">
                  <c:v>44226.729166666664</c:v>
                </c:pt>
                <c:pt idx="896">
                  <c:v>44226.739583333336</c:v>
                </c:pt>
                <c:pt idx="897">
                  <c:v>44226.75</c:v>
                </c:pt>
                <c:pt idx="898">
                  <c:v>44226.760416666664</c:v>
                </c:pt>
                <c:pt idx="899">
                  <c:v>44226.770833333336</c:v>
                </c:pt>
                <c:pt idx="900">
                  <c:v>44226.78125</c:v>
                </c:pt>
                <c:pt idx="901">
                  <c:v>44226.791666666664</c:v>
                </c:pt>
                <c:pt idx="902">
                  <c:v>44226.802083333336</c:v>
                </c:pt>
                <c:pt idx="903">
                  <c:v>44226.8125</c:v>
                </c:pt>
                <c:pt idx="904">
                  <c:v>44226.822916666664</c:v>
                </c:pt>
                <c:pt idx="905">
                  <c:v>44226.833333333336</c:v>
                </c:pt>
                <c:pt idx="906">
                  <c:v>44226.84375</c:v>
                </c:pt>
                <c:pt idx="907">
                  <c:v>44226.854166666664</c:v>
                </c:pt>
                <c:pt idx="908">
                  <c:v>44226.864583333336</c:v>
                </c:pt>
                <c:pt idx="909">
                  <c:v>44226.875</c:v>
                </c:pt>
                <c:pt idx="910">
                  <c:v>44226.885416666664</c:v>
                </c:pt>
                <c:pt idx="911">
                  <c:v>44226.895833333336</c:v>
                </c:pt>
                <c:pt idx="912">
                  <c:v>44226.90625</c:v>
                </c:pt>
                <c:pt idx="913">
                  <c:v>44226.916666666664</c:v>
                </c:pt>
                <c:pt idx="914">
                  <c:v>44226.927083333336</c:v>
                </c:pt>
                <c:pt idx="915">
                  <c:v>44226.9375</c:v>
                </c:pt>
                <c:pt idx="916">
                  <c:v>44226.947916666664</c:v>
                </c:pt>
                <c:pt idx="917">
                  <c:v>44226.958333333336</c:v>
                </c:pt>
                <c:pt idx="918">
                  <c:v>44226.96875</c:v>
                </c:pt>
                <c:pt idx="919">
                  <c:v>44226.979166666664</c:v>
                </c:pt>
                <c:pt idx="920">
                  <c:v>44226.989583333336</c:v>
                </c:pt>
                <c:pt idx="921">
                  <c:v>44227</c:v>
                </c:pt>
                <c:pt idx="922">
                  <c:v>44227.010416666664</c:v>
                </c:pt>
                <c:pt idx="923">
                  <c:v>44227.020833333336</c:v>
                </c:pt>
                <c:pt idx="924">
                  <c:v>44227.03125</c:v>
                </c:pt>
                <c:pt idx="925">
                  <c:v>44227.041666666664</c:v>
                </c:pt>
                <c:pt idx="926">
                  <c:v>44227.052083333336</c:v>
                </c:pt>
                <c:pt idx="927">
                  <c:v>44227.0625</c:v>
                </c:pt>
                <c:pt idx="928">
                  <c:v>44227.072916666664</c:v>
                </c:pt>
                <c:pt idx="929">
                  <c:v>44227.083333333336</c:v>
                </c:pt>
                <c:pt idx="930">
                  <c:v>44227.09375</c:v>
                </c:pt>
                <c:pt idx="931">
                  <c:v>44227.104166666664</c:v>
                </c:pt>
                <c:pt idx="932">
                  <c:v>44227.114583333336</c:v>
                </c:pt>
                <c:pt idx="933">
                  <c:v>44227.125</c:v>
                </c:pt>
                <c:pt idx="934">
                  <c:v>44227.135416666664</c:v>
                </c:pt>
                <c:pt idx="935">
                  <c:v>44227.145833333336</c:v>
                </c:pt>
                <c:pt idx="936">
                  <c:v>44227.15625</c:v>
                </c:pt>
                <c:pt idx="937">
                  <c:v>44227.166666666664</c:v>
                </c:pt>
                <c:pt idx="938">
                  <c:v>44227.177083333336</c:v>
                </c:pt>
                <c:pt idx="939">
                  <c:v>44227.1875</c:v>
                </c:pt>
                <c:pt idx="940">
                  <c:v>44227.197916666664</c:v>
                </c:pt>
                <c:pt idx="941">
                  <c:v>44227.208333333336</c:v>
                </c:pt>
                <c:pt idx="942">
                  <c:v>44227.21875</c:v>
                </c:pt>
                <c:pt idx="943">
                  <c:v>44227.229166666664</c:v>
                </c:pt>
                <c:pt idx="944">
                  <c:v>44227.239583333336</c:v>
                </c:pt>
                <c:pt idx="945">
                  <c:v>44227.25</c:v>
                </c:pt>
                <c:pt idx="946">
                  <c:v>44227.260416666664</c:v>
                </c:pt>
                <c:pt idx="947">
                  <c:v>44227.270833333336</c:v>
                </c:pt>
                <c:pt idx="948">
                  <c:v>44227.28125</c:v>
                </c:pt>
                <c:pt idx="949">
                  <c:v>44227.291666666664</c:v>
                </c:pt>
                <c:pt idx="950">
                  <c:v>44227.302083333336</c:v>
                </c:pt>
                <c:pt idx="951">
                  <c:v>44227.3125</c:v>
                </c:pt>
                <c:pt idx="952">
                  <c:v>44227.322916666664</c:v>
                </c:pt>
                <c:pt idx="953">
                  <c:v>44227.333333333336</c:v>
                </c:pt>
                <c:pt idx="954">
                  <c:v>44227.34375</c:v>
                </c:pt>
                <c:pt idx="955">
                  <c:v>44227.354166666664</c:v>
                </c:pt>
                <c:pt idx="956">
                  <c:v>44227.364583333336</c:v>
                </c:pt>
                <c:pt idx="957">
                  <c:v>44227.375</c:v>
                </c:pt>
                <c:pt idx="958">
                  <c:v>44227.385416666664</c:v>
                </c:pt>
                <c:pt idx="959">
                  <c:v>44227.395833333336</c:v>
                </c:pt>
                <c:pt idx="960">
                  <c:v>44227.40625</c:v>
                </c:pt>
                <c:pt idx="961">
                  <c:v>44227.416666666664</c:v>
                </c:pt>
                <c:pt idx="962">
                  <c:v>44227.427083333336</c:v>
                </c:pt>
                <c:pt idx="963">
                  <c:v>44227.4375</c:v>
                </c:pt>
                <c:pt idx="964">
                  <c:v>44227.447916666664</c:v>
                </c:pt>
                <c:pt idx="965">
                  <c:v>44227.458333333336</c:v>
                </c:pt>
                <c:pt idx="966">
                  <c:v>44227.46875</c:v>
                </c:pt>
                <c:pt idx="967">
                  <c:v>44227.479166666664</c:v>
                </c:pt>
                <c:pt idx="968">
                  <c:v>44227.489583333336</c:v>
                </c:pt>
                <c:pt idx="969">
                  <c:v>44227.5</c:v>
                </c:pt>
                <c:pt idx="970">
                  <c:v>44227.510416666664</c:v>
                </c:pt>
                <c:pt idx="971">
                  <c:v>44227.520833333336</c:v>
                </c:pt>
                <c:pt idx="972">
                  <c:v>44227.53125</c:v>
                </c:pt>
                <c:pt idx="973">
                  <c:v>44227.541666666664</c:v>
                </c:pt>
                <c:pt idx="974">
                  <c:v>44227.552083333336</c:v>
                </c:pt>
                <c:pt idx="975">
                  <c:v>44227.5625</c:v>
                </c:pt>
                <c:pt idx="976">
                  <c:v>44227.572916666664</c:v>
                </c:pt>
                <c:pt idx="977">
                  <c:v>44227.583333333336</c:v>
                </c:pt>
                <c:pt idx="978">
                  <c:v>44227.59375</c:v>
                </c:pt>
                <c:pt idx="979">
                  <c:v>44227.604166666664</c:v>
                </c:pt>
                <c:pt idx="980">
                  <c:v>44227.614583333336</c:v>
                </c:pt>
                <c:pt idx="981">
                  <c:v>44227.625</c:v>
                </c:pt>
                <c:pt idx="982">
                  <c:v>44227.635416666664</c:v>
                </c:pt>
                <c:pt idx="983">
                  <c:v>44227.645833333336</c:v>
                </c:pt>
                <c:pt idx="984">
                  <c:v>44227.65625</c:v>
                </c:pt>
                <c:pt idx="985">
                  <c:v>44227.666666666664</c:v>
                </c:pt>
                <c:pt idx="986">
                  <c:v>44227.677083333336</c:v>
                </c:pt>
                <c:pt idx="987">
                  <c:v>44227.6875</c:v>
                </c:pt>
                <c:pt idx="988">
                  <c:v>44227.697916666664</c:v>
                </c:pt>
                <c:pt idx="989">
                  <c:v>44227.708333333336</c:v>
                </c:pt>
                <c:pt idx="990">
                  <c:v>44227.71875</c:v>
                </c:pt>
                <c:pt idx="991">
                  <c:v>44227.729166666664</c:v>
                </c:pt>
                <c:pt idx="992">
                  <c:v>44227.739583333336</c:v>
                </c:pt>
                <c:pt idx="993">
                  <c:v>44227.75</c:v>
                </c:pt>
                <c:pt idx="994">
                  <c:v>44227.760416666664</c:v>
                </c:pt>
                <c:pt idx="995">
                  <c:v>44227.770833333336</c:v>
                </c:pt>
                <c:pt idx="996">
                  <c:v>44227.78125</c:v>
                </c:pt>
                <c:pt idx="997">
                  <c:v>44227.791666666664</c:v>
                </c:pt>
                <c:pt idx="998">
                  <c:v>44227.802083333336</c:v>
                </c:pt>
                <c:pt idx="999">
                  <c:v>44227.8125</c:v>
                </c:pt>
                <c:pt idx="1000">
                  <c:v>44227.822916666664</c:v>
                </c:pt>
                <c:pt idx="1001">
                  <c:v>44227.833333333336</c:v>
                </c:pt>
                <c:pt idx="1002">
                  <c:v>44227.84375</c:v>
                </c:pt>
                <c:pt idx="1003">
                  <c:v>44227.854166666664</c:v>
                </c:pt>
                <c:pt idx="1004">
                  <c:v>44227.864583333336</c:v>
                </c:pt>
                <c:pt idx="1005">
                  <c:v>44227.875</c:v>
                </c:pt>
                <c:pt idx="1006">
                  <c:v>44227.885416666664</c:v>
                </c:pt>
                <c:pt idx="1007">
                  <c:v>44227.895833333336</c:v>
                </c:pt>
                <c:pt idx="1008">
                  <c:v>44227.90625</c:v>
                </c:pt>
                <c:pt idx="1009">
                  <c:v>44227.916666666664</c:v>
                </c:pt>
                <c:pt idx="1010">
                  <c:v>44227.927083333336</c:v>
                </c:pt>
                <c:pt idx="1011">
                  <c:v>44227.9375</c:v>
                </c:pt>
                <c:pt idx="1012">
                  <c:v>44227.947916666664</c:v>
                </c:pt>
                <c:pt idx="1013">
                  <c:v>44227.958333333336</c:v>
                </c:pt>
                <c:pt idx="1014">
                  <c:v>44227.96875</c:v>
                </c:pt>
                <c:pt idx="1015">
                  <c:v>44227.979166666664</c:v>
                </c:pt>
                <c:pt idx="1016">
                  <c:v>44227.989583333336</c:v>
                </c:pt>
                <c:pt idx="1017">
                  <c:v>44228</c:v>
                </c:pt>
                <c:pt idx="1018">
                  <c:v>44228.010416666664</c:v>
                </c:pt>
                <c:pt idx="1019">
                  <c:v>44228.020833333336</c:v>
                </c:pt>
                <c:pt idx="1020">
                  <c:v>44228.03125</c:v>
                </c:pt>
                <c:pt idx="1021">
                  <c:v>44228.041666666664</c:v>
                </c:pt>
                <c:pt idx="1022">
                  <c:v>44228.052083333336</c:v>
                </c:pt>
                <c:pt idx="1023">
                  <c:v>44228.0625</c:v>
                </c:pt>
                <c:pt idx="1024">
                  <c:v>44228.072916666664</c:v>
                </c:pt>
                <c:pt idx="1025">
                  <c:v>44228.083333333336</c:v>
                </c:pt>
                <c:pt idx="1026">
                  <c:v>44228.09375</c:v>
                </c:pt>
                <c:pt idx="1027">
                  <c:v>44228.104166666664</c:v>
                </c:pt>
                <c:pt idx="1028">
                  <c:v>44228.114583333336</c:v>
                </c:pt>
                <c:pt idx="1029">
                  <c:v>44228.125</c:v>
                </c:pt>
                <c:pt idx="1030">
                  <c:v>44228.135416666664</c:v>
                </c:pt>
                <c:pt idx="1031">
                  <c:v>44228.145833333336</c:v>
                </c:pt>
                <c:pt idx="1032">
                  <c:v>44228.15625</c:v>
                </c:pt>
                <c:pt idx="1033">
                  <c:v>44228.166666666664</c:v>
                </c:pt>
                <c:pt idx="1034">
                  <c:v>44228.177083333336</c:v>
                </c:pt>
                <c:pt idx="1035">
                  <c:v>44228.1875</c:v>
                </c:pt>
                <c:pt idx="1036">
                  <c:v>44228.197916666664</c:v>
                </c:pt>
                <c:pt idx="1037">
                  <c:v>44228.208333333336</c:v>
                </c:pt>
                <c:pt idx="1038">
                  <c:v>44228.21875</c:v>
                </c:pt>
                <c:pt idx="1039">
                  <c:v>44228.229166666664</c:v>
                </c:pt>
                <c:pt idx="1040">
                  <c:v>44228.239583333336</c:v>
                </c:pt>
                <c:pt idx="1041">
                  <c:v>44228.25</c:v>
                </c:pt>
                <c:pt idx="1042">
                  <c:v>44228.260416666664</c:v>
                </c:pt>
                <c:pt idx="1043">
                  <c:v>44228.270833333336</c:v>
                </c:pt>
                <c:pt idx="1044">
                  <c:v>44228.28125</c:v>
                </c:pt>
                <c:pt idx="1045">
                  <c:v>44228.291666666664</c:v>
                </c:pt>
                <c:pt idx="1046">
                  <c:v>44228.302083333336</c:v>
                </c:pt>
                <c:pt idx="1047">
                  <c:v>44228.3125</c:v>
                </c:pt>
                <c:pt idx="1048">
                  <c:v>44228.322916666664</c:v>
                </c:pt>
                <c:pt idx="1049">
                  <c:v>44228.333333333336</c:v>
                </c:pt>
                <c:pt idx="1050">
                  <c:v>44228.34375</c:v>
                </c:pt>
                <c:pt idx="1051">
                  <c:v>44228.354166666664</c:v>
                </c:pt>
                <c:pt idx="1052">
                  <c:v>44228.364583333336</c:v>
                </c:pt>
                <c:pt idx="1053">
                  <c:v>44228.375</c:v>
                </c:pt>
                <c:pt idx="1054">
                  <c:v>44228.385416666664</c:v>
                </c:pt>
                <c:pt idx="1055">
                  <c:v>44228.395833333336</c:v>
                </c:pt>
                <c:pt idx="1056">
                  <c:v>44228.40625</c:v>
                </c:pt>
                <c:pt idx="1057">
                  <c:v>44228.416666666664</c:v>
                </c:pt>
                <c:pt idx="1058">
                  <c:v>44228.427083333336</c:v>
                </c:pt>
                <c:pt idx="1059">
                  <c:v>44228.4375</c:v>
                </c:pt>
                <c:pt idx="1060">
                  <c:v>44228.447916666664</c:v>
                </c:pt>
                <c:pt idx="1061">
                  <c:v>44228.458333333336</c:v>
                </c:pt>
                <c:pt idx="1062">
                  <c:v>44228.46875</c:v>
                </c:pt>
                <c:pt idx="1063">
                  <c:v>44228.479166666664</c:v>
                </c:pt>
                <c:pt idx="1064">
                  <c:v>44228.489583333336</c:v>
                </c:pt>
                <c:pt idx="1065">
                  <c:v>44228.5</c:v>
                </c:pt>
                <c:pt idx="1066">
                  <c:v>44228.510416666664</c:v>
                </c:pt>
                <c:pt idx="1067">
                  <c:v>44228.520833333336</c:v>
                </c:pt>
                <c:pt idx="1068">
                  <c:v>44228.53125</c:v>
                </c:pt>
                <c:pt idx="1069">
                  <c:v>44228.541666666664</c:v>
                </c:pt>
                <c:pt idx="1070">
                  <c:v>44228.552083333336</c:v>
                </c:pt>
                <c:pt idx="1071">
                  <c:v>44228.5625</c:v>
                </c:pt>
                <c:pt idx="1072">
                  <c:v>44228.572916666664</c:v>
                </c:pt>
                <c:pt idx="1073">
                  <c:v>44228.583333333336</c:v>
                </c:pt>
                <c:pt idx="1074">
                  <c:v>44228.59375</c:v>
                </c:pt>
                <c:pt idx="1075">
                  <c:v>44228.604166666664</c:v>
                </c:pt>
                <c:pt idx="1076">
                  <c:v>44228.614583333336</c:v>
                </c:pt>
                <c:pt idx="1077">
                  <c:v>44228.625</c:v>
                </c:pt>
                <c:pt idx="1078">
                  <c:v>44228.635416666664</c:v>
                </c:pt>
                <c:pt idx="1079">
                  <c:v>44228.645833333336</c:v>
                </c:pt>
                <c:pt idx="1080">
                  <c:v>44228.65625</c:v>
                </c:pt>
                <c:pt idx="1081">
                  <c:v>44228.666666666664</c:v>
                </c:pt>
                <c:pt idx="1082">
                  <c:v>44228.677083333336</c:v>
                </c:pt>
                <c:pt idx="1083">
                  <c:v>44228.6875</c:v>
                </c:pt>
                <c:pt idx="1084">
                  <c:v>44228.697916666664</c:v>
                </c:pt>
                <c:pt idx="1085">
                  <c:v>44228.708333333336</c:v>
                </c:pt>
                <c:pt idx="1086">
                  <c:v>44228.71875</c:v>
                </c:pt>
                <c:pt idx="1087">
                  <c:v>44228.729166666664</c:v>
                </c:pt>
                <c:pt idx="1088">
                  <c:v>44228.739583333336</c:v>
                </c:pt>
                <c:pt idx="1089">
                  <c:v>44228.75</c:v>
                </c:pt>
                <c:pt idx="1090">
                  <c:v>44228.760416666664</c:v>
                </c:pt>
                <c:pt idx="1091">
                  <c:v>44228.770833333336</c:v>
                </c:pt>
                <c:pt idx="1092">
                  <c:v>44228.78125</c:v>
                </c:pt>
                <c:pt idx="1093">
                  <c:v>44228.791666666664</c:v>
                </c:pt>
                <c:pt idx="1094">
                  <c:v>44228.802083333336</c:v>
                </c:pt>
                <c:pt idx="1095">
                  <c:v>44228.8125</c:v>
                </c:pt>
                <c:pt idx="1096">
                  <c:v>44228.822916666664</c:v>
                </c:pt>
                <c:pt idx="1097">
                  <c:v>44228.833333333336</c:v>
                </c:pt>
                <c:pt idx="1098">
                  <c:v>44228.84375</c:v>
                </c:pt>
                <c:pt idx="1099">
                  <c:v>44228.854166666664</c:v>
                </c:pt>
                <c:pt idx="1100">
                  <c:v>44228.864583333336</c:v>
                </c:pt>
                <c:pt idx="1101">
                  <c:v>44228.875</c:v>
                </c:pt>
                <c:pt idx="1102">
                  <c:v>44228.885416666664</c:v>
                </c:pt>
                <c:pt idx="1103">
                  <c:v>44228.895833333336</c:v>
                </c:pt>
                <c:pt idx="1104">
                  <c:v>44228.90625</c:v>
                </c:pt>
                <c:pt idx="1105">
                  <c:v>44228.916666666664</c:v>
                </c:pt>
                <c:pt idx="1106">
                  <c:v>44228.927083333336</c:v>
                </c:pt>
                <c:pt idx="1107">
                  <c:v>44228.9375</c:v>
                </c:pt>
                <c:pt idx="1108">
                  <c:v>44228.947916666664</c:v>
                </c:pt>
                <c:pt idx="1109">
                  <c:v>44228.958333333336</c:v>
                </c:pt>
                <c:pt idx="1110">
                  <c:v>44228.96875</c:v>
                </c:pt>
                <c:pt idx="1111">
                  <c:v>44228.979166666664</c:v>
                </c:pt>
                <c:pt idx="1112">
                  <c:v>44228.989583333336</c:v>
                </c:pt>
                <c:pt idx="1113">
                  <c:v>44229</c:v>
                </c:pt>
                <c:pt idx="1114">
                  <c:v>44229.010416666664</c:v>
                </c:pt>
                <c:pt idx="1115">
                  <c:v>44229.020833333336</c:v>
                </c:pt>
                <c:pt idx="1116">
                  <c:v>44229.03125</c:v>
                </c:pt>
                <c:pt idx="1117">
                  <c:v>44229.041666666664</c:v>
                </c:pt>
                <c:pt idx="1118">
                  <c:v>44229.052083333336</c:v>
                </c:pt>
                <c:pt idx="1119">
                  <c:v>44229.0625</c:v>
                </c:pt>
                <c:pt idx="1120">
                  <c:v>44229.072916666664</c:v>
                </c:pt>
                <c:pt idx="1121">
                  <c:v>44229.083333333336</c:v>
                </c:pt>
                <c:pt idx="1122">
                  <c:v>44229.09375</c:v>
                </c:pt>
                <c:pt idx="1123">
                  <c:v>44229.104166666664</c:v>
                </c:pt>
                <c:pt idx="1124">
                  <c:v>44229.114583333336</c:v>
                </c:pt>
                <c:pt idx="1125">
                  <c:v>44229.125</c:v>
                </c:pt>
                <c:pt idx="1126">
                  <c:v>44229.135416666664</c:v>
                </c:pt>
                <c:pt idx="1127">
                  <c:v>44229.145833333336</c:v>
                </c:pt>
                <c:pt idx="1128">
                  <c:v>44229.15625</c:v>
                </c:pt>
                <c:pt idx="1129">
                  <c:v>44229.166666666664</c:v>
                </c:pt>
                <c:pt idx="1130">
                  <c:v>44229.177083333336</c:v>
                </c:pt>
                <c:pt idx="1131">
                  <c:v>44229.1875</c:v>
                </c:pt>
                <c:pt idx="1132">
                  <c:v>44229.197916666664</c:v>
                </c:pt>
                <c:pt idx="1133">
                  <c:v>44229.208333333336</c:v>
                </c:pt>
                <c:pt idx="1134">
                  <c:v>44229.21875</c:v>
                </c:pt>
                <c:pt idx="1135">
                  <c:v>44229.229166666664</c:v>
                </c:pt>
                <c:pt idx="1136">
                  <c:v>44229.239583333336</c:v>
                </c:pt>
                <c:pt idx="1137">
                  <c:v>44229.25</c:v>
                </c:pt>
                <c:pt idx="1138">
                  <c:v>44229.260416666664</c:v>
                </c:pt>
                <c:pt idx="1139">
                  <c:v>44229.270833333336</c:v>
                </c:pt>
                <c:pt idx="1140">
                  <c:v>44229.28125</c:v>
                </c:pt>
                <c:pt idx="1141">
                  <c:v>44229.291666666664</c:v>
                </c:pt>
                <c:pt idx="1142">
                  <c:v>44229.302083333336</c:v>
                </c:pt>
                <c:pt idx="1143">
                  <c:v>44229.3125</c:v>
                </c:pt>
                <c:pt idx="1144">
                  <c:v>44229.322916666664</c:v>
                </c:pt>
                <c:pt idx="1145">
                  <c:v>44229.333333333336</c:v>
                </c:pt>
                <c:pt idx="1146">
                  <c:v>44229.34375</c:v>
                </c:pt>
                <c:pt idx="1147">
                  <c:v>44229.354166666664</c:v>
                </c:pt>
                <c:pt idx="1148">
                  <c:v>44229.364583333336</c:v>
                </c:pt>
                <c:pt idx="1149">
                  <c:v>44229.375</c:v>
                </c:pt>
                <c:pt idx="1150">
                  <c:v>44229.385416666664</c:v>
                </c:pt>
                <c:pt idx="1151">
                  <c:v>44229.395833333336</c:v>
                </c:pt>
                <c:pt idx="1152">
                  <c:v>44229.40625</c:v>
                </c:pt>
                <c:pt idx="1153">
                  <c:v>44229.416666666664</c:v>
                </c:pt>
                <c:pt idx="1154">
                  <c:v>44229.427083333336</c:v>
                </c:pt>
                <c:pt idx="1155">
                  <c:v>44229.4375</c:v>
                </c:pt>
                <c:pt idx="1156">
                  <c:v>44229.447916666664</c:v>
                </c:pt>
                <c:pt idx="1157">
                  <c:v>44229.458333333336</c:v>
                </c:pt>
                <c:pt idx="1158">
                  <c:v>44229.46875</c:v>
                </c:pt>
                <c:pt idx="1159">
                  <c:v>44229.479166666664</c:v>
                </c:pt>
                <c:pt idx="1160">
                  <c:v>44229.489583333336</c:v>
                </c:pt>
                <c:pt idx="1161">
                  <c:v>44229.5</c:v>
                </c:pt>
                <c:pt idx="1162">
                  <c:v>44229.510416666664</c:v>
                </c:pt>
                <c:pt idx="1163">
                  <c:v>44229.520833333336</c:v>
                </c:pt>
                <c:pt idx="1164">
                  <c:v>44229.53125</c:v>
                </c:pt>
                <c:pt idx="1165">
                  <c:v>44229.541666666664</c:v>
                </c:pt>
                <c:pt idx="1166">
                  <c:v>44229.552083333336</c:v>
                </c:pt>
                <c:pt idx="1167">
                  <c:v>44229.5625</c:v>
                </c:pt>
                <c:pt idx="1168">
                  <c:v>44229.572916666664</c:v>
                </c:pt>
                <c:pt idx="1169">
                  <c:v>44229.583333333336</c:v>
                </c:pt>
                <c:pt idx="1170">
                  <c:v>44229.59375</c:v>
                </c:pt>
                <c:pt idx="1171">
                  <c:v>44229.604166666664</c:v>
                </c:pt>
                <c:pt idx="1172">
                  <c:v>44229.614583333336</c:v>
                </c:pt>
                <c:pt idx="1173">
                  <c:v>44229.625</c:v>
                </c:pt>
                <c:pt idx="1174">
                  <c:v>44229.635416666664</c:v>
                </c:pt>
                <c:pt idx="1175">
                  <c:v>44229.645833333336</c:v>
                </c:pt>
                <c:pt idx="1176">
                  <c:v>44229.65625</c:v>
                </c:pt>
                <c:pt idx="1177">
                  <c:v>44229.666666666664</c:v>
                </c:pt>
                <c:pt idx="1178">
                  <c:v>44229.677083333336</c:v>
                </c:pt>
                <c:pt idx="1179">
                  <c:v>44229.6875</c:v>
                </c:pt>
                <c:pt idx="1180">
                  <c:v>44229.697916666664</c:v>
                </c:pt>
                <c:pt idx="1181">
                  <c:v>44229.708333333336</c:v>
                </c:pt>
                <c:pt idx="1182">
                  <c:v>44229.71875</c:v>
                </c:pt>
                <c:pt idx="1183">
                  <c:v>44229.729166666664</c:v>
                </c:pt>
                <c:pt idx="1184">
                  <c:v>44229.739583333336</c:v>
                </c:pt>
                <c:pt idx="1185">
                  <c:v>44229.75</c:v>
                </c:pt>
                <c:pt idx="1186">
                  <c:v>44229.760416666664</c:v>
                </c:pt>
                <c:pt idx="1187">
                  <c:v>44229.770833333336</c:v>
                </c:pt>
                <c:pt idx="1188">
                  <c:v>44229.78125</c:v>
                </c:pt>
                <c:pt idx="1189">
                  <c:v>44229.791666666664</c:v>
                </c:pt>
                <c:pt idx="1190">
                  <c:v>44229.802083333336</c:v>
                </c:pt>
                <c:pt idx="1191">
                  <c:v>44229.8125</c:v>
                </c:pt>
                <c:pt idx="1192">
                  <c:v>44229.822916666664</c:v>
                </c:pt>
                <c:pt idx="1193">
                  <c:v>44229.833333333336</c:v>
                </c:pt>
                <c:pt idx="1194">
                  <c:v>44229.84375</c:v>
                </c:pt>
                <c:pt idx="1195">
                  <c:v>44229.854166666664</c:v>
                </c:pt>
                <c:pt idx="1196">
                  <c:v>44229.864583333336</c:v>
                </c:pt>
                <c:pt idx="1197">
                  <c:v>44229.875</c:v>
                </c:pt>
                <c:pt idx="1198">
                  <c:v>44229.885416666664</c:v>
                </c:pt>
                <c:pt idx="1199">
                  <c:v>44229.895833333336</c:v>
                </c:pt>
                <c:pt idx="1200">
                  <c:v>44229.90625</c:v>
                </c:pt>
                <c:pt idx="1201">
                  <c:v>44229.916666666664</c:v>
                </c:pt>
                <c:pt idx="1202">
                  <c:v>44229.927083333336</c:v>
                </c:pt>
                <c:pt idx="1203">
                  <c:v>44229.9375</c:v>
                </c:pt>
                <c:pt idx="1204">
                  <c:v>44229.947916666664</c:v>
                </c:pt>
                <c:pt idx="1205">
                  <c:v>44229.958333333336</c:v>
                </c:pt>
                <c:pt idx="1206">
                  <c:v>44229.96875</c:v>
                </c:pt>
                <c:pt idx="1207">
                  <c:v>44229.979166666664</c:v>
                </c:pt>
                <c:pt idx="1208">
                  <c:v>44229.989583333336</c:v>
                </c:pt>
                <c:pt idx="1209">
                  <c:v>44230</c:v>
                </c:pt>
                <c:pt idx="1210">
                  <c:v>44230.010416666664</c:v>
                </c:pt>
                <c:pt idx="1211">
                  <c:v>44230.020833333336</c:v>
                </c:pt>
                <c:pt idx="1212">
                  <c:v>44230.03125</c:v>
                </c:pt>
                <c:pt idx="1213">
                  <c:v>44230.041666666664</c:v>
                </c:pt>
                <c:pt idx="1214">
                  <c:v>44230.052083333336</c:v>
                </c:pt>
                <c:pt idx="1215">
                  <c:v>44230.0625</c:v>
                </c:pt>
                <c:pt idx="1216">
                  <c:v>44230.072916666664</c:v>
                </c:pt>
                <c:pt idx="1217">
                  <c:v>44230.083333333336</c:v>
                </c:pt>
                <c:pt idx="1218">
                  <c:v>44230.09375</c:v>
                </c:pt>
                <c:pt idx="1219">
                  <c:v>44230.104166666664</c:v>
                </c:pt>
                <c:pt idx="1220">
                  <c:v>44230.114583333336</c:v>
                </c:pt>
                <c:pt idx="1221">
                  <c:v>44230.125</c:v>
                </c:pt>
                <c:pt idx="1222">
                  <c:v>44230.135416666664</c:v>
                </c:pt>
                <c:pt idx="1223">
                  <c:v>44230.145833333336</c:v>
                </c:pt>
                <c:pt idx="1224">
                  <c:v>44230.15625</c:v>
                </c:pt>
                <c:pt idx="1225">
                  <c:v>44230.166666666664</c:v>
                </c:pt>
                <c:pt idx="1226">
                  <c:v>44230.177083333336</c:v>
                </c:pt>
                <c:pt idx="1227">
                  <c:v>44230.1875</c:v>
                </c:pt>
                <c:pt idx="1228">
                  <c:v>44230.197916666664</c:v>
                </c:pt>
                <c:pt idx="1229">
                  <c:v>44230.208333333336</c:v>
                </c:pt>
                <c:pt idx="1230">
                  <c:v>44230.21875</c:v>
                </c:pt>
                <c:pt idx="1231">
                  <c:v>44230.229166666664</c:v>
                </c:pt>
                <c:pt idx="1232">
                  <c:v>44230.239583333336</c:v>
                </c:pt>
                <c:pt idx="1233">
                  <c:v>44230.25</c:v>
                </c:pt>
                <c:pt idx="1234">
                  <c:v>44230.260416666664</c:v>
                </c:pt>
                <c:pt idx="1235">
                  <c:v>44230.270833333336</c:v>
                </c:pt>
                <c:pt idx="1236">
                  <c:v>44230.28125</c:v>
                </c:pt>
                <c:pt idx="1237">
                  <c:v>44230.291666666664</c:v>
                </c:pt>
                <c:pt idx="1238">
                  <c:v>44230.302083333336</c:v>
                </c:pt>
                <c:pt idx="1239">
                  <c:v>44230.3125</c:v>
                </c:pt>
                <c:pt idx="1240">
                  <c:v>44230.322916666664</c:v>
                </c:pt>
                <c:pt idx="1241">
                  <c:v>44230.333333333336</c:v>
                </c:pt>
                <c:pt idx="1242">
                  <c:v>44230.34375</c:v>
                </c:pt>
                <c:pt idx="1243">
                  <c:v>44230.354166666664</c:v>
                </c:pt>
                <c:pt idx="1244">
                  <c:v>44230.364583333336</c:v>
                </c:pt>
                <c:pt idx="1245">
                  <c:v>44230.375</c:v>
                </c:pt>
                <c:pt idx="1246">
                  <c:v>44230.385416666664</c:v>
                </c:pt>
                <c:pt idx="1247">
                  <c:v>44230.395833333336</c:v>
                </c:pt>
                <c:pt idx="1248">
                  <c:v>44230.40625</c:v>
                </c:pt>
                <c:pt idx="1249">
                  <c:v>44230.416666666664</c:v>
                </c:pt>
                <c:pt idx="1250">
                  <c:v>44230.427083333336</c:v>
                </c:pt>
                <c:pt idx="1251">
                  <c:v>44230.4375</c:v>
                </c:pt>
                <c:pt idx="1252">
                  <c:v>44230.447916666664</c:v>
                </c:pt>
                <c:pt idx="1253">
                  <c:v>44230.458333333336</c:v>
                </c:pt>
                <c:pt idx="1254">
                  <c:v>44230.46875</c:v>
                </c:pt>
                <c:pt idx="1255">
                  <c:v>44230.479166666664</c:v>
                </c:pt>
                <c:pt idx="1256">
                  <c:v>44230.489583333336</c:v>
                </c:pt>
                <c:pt idx="1257">
                  <c:v>44230.5</c:v>
                </c:pt>
                <c:pt idx="1258">
                  <c:v>44230.510416666664</c:v>
                </c:pt>
                <c:pt idx="1259">
                  <c:v>44230.520833333336</c:v>
                </c:pt>
                <c:pt idx="1260">
                  <c:v>44230.53125</c:v>
                </c:pt>
                <c:pt idx="1261">
                  <c:v>44230.541666666664</c:v>
                </c:pt>
                <c:pt idx="1262">
                  <c:v>44230.552083333336</c:v>
                </c:pt>
                <c:pt idx="1263">
                  <c:v>44230.5625</c:v>
                </c:pt>
                <c:pt idx="1264">
                  <c:v>44230.572916666664</c:v>
                </c:pt>
                <c:pt idx="1265">
                  <c:v>44230.583333333336</c:v>
                </c:pt>
                <c:pt idx="1266">
                  <c:v>44230.59375</c:v>
                </c:pt>
                <c:pt idx="1267">
                  <c:v>44230.604166666664</c:v>
                </c:pt>
                <c:pt idx="1268">
                  <c:v>44230.614583333336</c:v>
                </c:pt>
                <c:pt idx="1269">
                  <c:v>44230.625</c:v>
                </c:pt>
                <c:pt idx="1270">
                  <c:v>44230.635416666664</c:v>
                </c:pt>
                <c:pt idx="1271">
                  <c:v>44230.645833333336</c:v>
                </c:pt>
                <c:pt idx="1272">
                  <c:v>44230.65625</c:v>
                </c:pt>
                <c:pt idx="1273">
                  <c:v>44230.666666666664</c:v>
                </c:pt>
                <c:pt idx="1274">
                  <c:v>44230.677083333336</c:v>
                </c:pt>
                <c:pt idx="1275">
                  <c:v>44230.6875</c:v>
                </c:pt>
                <c:pt idx="1276">
                  <c:v>44230.697916666664</c:v>
                </c:pt>
                <c:pt idx="1277">
                  <c:v>44230.708333333336</c:v>
                </c:pt>
                <c:pt idx="1278">
                  <c:v>44230.71875</c:v>
                </c:pt>
                <c:pt idx="1279">
                  <c:v>44230.729166666664</c:v>
                </c:pt>
                <c:pt idx="1280">
                  <c:v>44230.739583333336</c:v>
                </c:pt>
                <c:pt idx="1281">
                  <c:v>44230.75</c:v>
                </c:pt>
                <c:pt idx="1282">
                  <c:v>44230.760416666664</c:v>
                </c:pt>
                <c:pt idx="1283">
                  <c:v>44230.770833333336</c:v>
                </c:pt>
                <c:pt idx="1284">
                  <c:v>44230.78125</c:v>
                </c:pt>
                <c:pt idx="1285">
                  <c:v>44230.791666666664</c:v>
                </c:pt>
                <c:pt idx="1286">
                  <c:v>44230.802083333336</c:v>
                </c:pt>
                <c:pt idx="1287">
                  <c:v>44230.8125</c:v>
                </c:pt>
                <c:pt idx="1288">
                  <c:v>44230.822916666664</c:v>
                </c:pt>
                <c:pt idx="1289">
                  <c:v>44230.833333333336</c:v>
                </c:pt>
                <c:pt idx="1290">
                  <c:v>44230.84375</c:v>
                </c:pt>
                <c:pt idx="1291">
                  <c:v>44230.854166666664</c:v>
                </c:pt>
                <c:pt idx="1292">
                  <c:v>44230.864583333336</c:v>
                </c:pt>
                <c:pt idx="1293">
                  <c:v>44230.875</c:v>
                </c:pt>
                <c:pt idx="1294">
                  <c:v>44230.885416666664</c:v>
                </c:pt>
                <c:pt idx="1295">
                  <c:v>44230.895833333336</c:v>
                </c:pt>
                <c:pt idx="1296">
                  <c:v>44230.90625</c:v>
                </c:pt>
                <c:pt idx="1297">
                  <c:v>44230.916666666664</c:v>
                </c:pt>
                <c:pt idx="1298">
                  <c:v>44230.927083333336</c:v>
                </c:pt>
                <c:pt idx="1299">
                  <c:v>44230.9375</c:v>
                </c:pt>
                <c:pt idx="1300">
                  <c:v>44230.947916666664</c:v>
                </c:pt>
                <c:pt idx="1301">
                  <c:v>44230.958333333336</c:v>
                </c:pt>
                <c:pt idx="1302">
                  <c:v>44230.96875</c:v>
                </c:pt>
                <c:pt idx="1303">
                  <c:v>44230.979166666664</c:v>
                </c:pt>
                <c:pt idx="1304">
                  <c:v>44230.989583333336</c:v>
                </c:pt>
                <c:pt idx="1305">
                  <c:v>44231</c:v>
                </c:pt>
                <c:pt idx="1306">
                  <c:v>44231.010416666664</c:v>
                </c:pt>
                <c:pt idx="1307">
                  <c:v>44231.020833333336</c:v>
                </c:pt>
                <c:pt idx="1308">
                  <c:v>44231.03125</c:v>
                </c:pt>
                <c:pt idx="1309">
                  <c:v>44231.041666666664</c:v>
                </c:pt>
                <c:pt idx="1310">
                  <c:v>44231.052083333336</c:v>
                </c:pt>
                <c:pt idx="1311">
                  <c:v>44231.0625</c:v>
                </c:pt>
                <c:pt idx="1312">
                  <c:v>44231.072916666664</c:v>
                </c:pt>
                <c:pt idx="1313">
                  <c:v>44231.083333333336</c:v>
                </c:pt>
                <c:pt idx="1314">
                  <c:v>44231.09375</c:v>
                </c:pt>
                <c:pt idx="1315">
                  <c:v>44231.104166666664</c:v>
                </c:pt>
                <c:pt idx="1316">
                  <c:v>44231.114583333336</c:v>
                </c:pt>
                <c:pt idx="1317">
                  <c:v>44231.125</c:v>
                </c:pt>
                <c:pt idx="1318">
                  <c:v>44231.135416666664</c:v>
                </c:pt>
                <c:pt idx="1319">
                  <c:v>44231.145833333336</c:v>
                </c:pt>
                <c:pt idx="1320">
                  <c:v>44231.15625</c:v>
                </c:pt>
                <c:pt idx="1321">
                  <c:v>44231.166666666664</c:v>
                </c:pt>
                <c:pt idx="1322">
                  <c:v>44231.177083333336</c:v>
                </c:pt>
                <c:pt idx="1323">
                  <c:v>44231.1875</c:v>
                </c:pt>
                <c:pt idx="1324">
                  <c:v>44231.197916666664</c:v>
                </c:pt>
                <c:pt idx="1325">
                  <c:v>44231.208333333336</c:v>
                </c:pt>
                <c:pt idx="1326">
                  <c:v>44231.21875</c:v>
                </c:pt>
                <c:pt idx="1327">
                  <c:v>44231.229166666664</c:v>
                </c:pt>
                <c:pt idx="1328">
                  <c:v>44231.239583333336</c:v>
                </c:pt>
                <c:pt idx="1329">
                  <c:v>44231.25</c:v>
                </c:pt>
                <c:pt idx="1330">
                  <c:v>44231.260416666664</c:v>
                </c:pt>
                <c:pt idx="1331">
                  <c:v>44231.270833333336</c:v>
                </c:pt>
                <c:pt idx="1332">
                  <c:v>44231.28125</c:v>
                </c:pt>
                <c:pt idx="1333">
                  <c:v>44231.291666666664</c:v>
                </c:pt>
                <c:pt idx="1334">
                  <c:v>44231.302083333336</c:v>
                </c:pt>
                <c:pt idx="1335">
                  <c:v>44231.3125</c:v>
                </c:pt>
                <c:pt idx="1336">
                  <c:v>44231.322916666664</c:v>
                </c:pt>
                <c:pt idx="1337">
                  <c:v>44231.333333333336</c:v>
                </c:pt>
                <c:pt idx="1338">
                  <c:v>44231.34375</c:v>
                </c:pt>
                <c:pt idx="1339">
                  <c:v>44231.354166666664</c:v>
                </c:pt>
                <c:pt idx="1340">
                  <c:v>44231.364583333336</c:v>
                </c:pt>
                <c:pt idx="1341">
                  <c:v>44231.375</c:v>
                </c:pt>
                <c:pt idx="1342">
                  <c:v>44231.385416666664</c:v>
                </c:pt>
                <c:pt idx="1343">
                  <c:v>44231.395833333336</c:v>
                </c:pt>
                <c:pt idx="1344">
                  <c:v>44231.40625</c:v>
                </c:pt>
                <c:pt idx="1345">
                  <c:v>44231.416666666664</c:v>
                </c:pt>
                <c:pt idx="1346">
                  <c:v>44231.427083333336</c:v>
                </c:pt>
                <c:pt idx="1347">
                  <c:v>44231.4375</c:v>
                </c:pt>
                <c:pt idx="1348">
                  <c:v>44231.447916666664</c:v>
                </c:pt>
                <c:pt idx="1349">
                  <c:v>44231.458333333336</c:v>
                </c:pt>
                <c:pt idx="1350">
                  <c:v>44231.46875</c:v>
                </c:pt>
                <c:pt idx="1351">
                  <c:v>44231.479166666664</c:v>
                </c:pt>
                <c:pt idx="1352">
                  <c:v>44231.489583333336</c:v>
                </c:pt>
                <c:pt idx="1353">
                  <c:v>44231.5</c:v>
                </c:pt>
                <c:pt idx="1354">
                  <c:v>44231.510416666664</c:v>
                </c:pt>
                <c:pt idx="1355">
                  <c:v>44231.520833333336</c:v>
                </c:pt>
                <c:pt idx="1356">
                  <c:v>44231.53125</c:v>
                </c:pt>
                <c:pt idx="1357">
                  <c:v>44231.541666666664</c:v>
                </c:pt>
                <c:pt idx="1358">
                  <c:v>44231.552083333336</c:v>
                </c:pt>
                <c:pt idx="1359">
                  <c:v>44231.5625</c:v>
                </c:pt>
                <c:pt idx="1360">
                  <c:v>44231.572916666664</c:v>
                </c:pt>
                <c:pt idx="1361">
                  <c:v>44231.583333333336</c:v>
                </c:pt>
                <c:pt idx="1362">
                  <c:v>44231.59375</c:v>
                </c:pt>
                <c:pt idx="1363">
                  <c:v>44231.604166666664</c:v>
                </c:pt>
                <c:pt idx="1364">
                  <c:v>44231.614583333336</c:v>
                </c:pt>
                <c:pt idx="1365">
                  <c:v>44231.625</c:v>
                </c:pt>
                <c:pt idx="1366">
                  <c:v>44231.635416666664</c:v>
                </c:pt>
                <c:pt idx="1367">
                  <c:v>44231.645833333336</c:v>
                </c:pt>
                <c:pt idx="1368">
                  <c:v>44231.65625</c:v>
                </c:pt>
                <c:pt idx="1369">
                  <c:v>44231.666666666664</c:v>
                </c:pt>
                <c:pt idx="1370">
                  <c:v>44231.677083333336</c:v>
                </c:pt>
                <c:pt idx="1371">
                  <c:v>44231.6875</c:v>
                </c:pt>
                <c:pt idx="1372">
                  <c:v>44231.697916666664</c:v>
                </c:pt>
                <c:pt idx="1373">
                  <c:v>44231.708333333336</c:v>
                </c:pt>
                <c:pt idx="1374">
                  <c:v>44231.71875</c:v>
                </c:pt>
                <c:pt idx="1375">
                  <c:v>44231.729166666664</c:v>
                </c:pt>
                <c:pt idx="1376">
                  <c:v>44231.739583333336</c:v>
                </c:pt>
                <c:pt idx="1377">
                  <c:v>44231.75</c:v>
                </c:pt>
                <c:pt idx="1378">
                  <c:v>44231.760416666664</c:v>
                </c:pt>
                <c:pt idx="1379">
                  <c:v>44231.770833333336</c:v>
                </c:pt>
                <c:pt idx="1380">
                  <c:v>44231.78125</c:v>
                </c:pt>
                <c:pt idx="1381">
                  <c:v>44231.791666666664</c:v>
                </c:pt>
                <c:pt idx="1382">
                  <c:v>44231.802083333336</c:v>
                </c:pt>
                <c:pt idx="1383">
                  <c:v>44231.8125</c:v>
                </c:pt>
                <c:pt idx="1384">
                  <c:v>44231.822916666664</c:v>
                </c:pt>
                <c:pt idx="1385">
                  <c:v>44231.833333333336</c:v>
                </c:pt>
                <c:pt idx="1386">
                  <c:v>44231.84375</c:v>
                </c:pt>
                <c:pt idx="1387">
                  <c:v>44231.854166666664</c:v>
                </c:pt>
                <c:pt idx="1388">
                  <c:v>44231.864583333336</c:v>
                </c:pt>
                <c:pt idx="1389">
                  <c:v>44231.875</c:v>
                </c:pt>
                <c:pt idx="1390">
                  <c:v>44231.885416666664</c:v>
                </c:pt>
                <c:pt idx="1391">
                  <c:v>44231.895833333336</c:v>
                </c:pt>
                <c:pt idx="1392">
                  <c:v>44231.90625</c:v>
                </c:pt>
                <c:pt idx="1393">
                  <c:v>44231.916666666664</c:v>
                </c:pt>
                <c:pt idx="1394">
                  <c:v>44231.927083333336</c:v>
                </c:pt>
                <c:pt idx="1395">
                  <c:v>44231.9375</c:v>
                </c:pt>
                <c:pt idx="1396">
                  <c:v>44231.947916666664</c:v>
                </c:pt>
                <c:pt idx="1397">
                  <c:v>44231.958333333336</c:v>
                </c:pt>
                <c:pt idx="1398">
                  <c:v>44231.96875</c:v>
                </c:pt>
                <c:pt idx="1399">
                  <c:v>44231.979166666664</c:v>
                </c:pt>
                <c:pt idx="1400">
                  <c:v>44231.989583333336</c:v>
                </c:pt>
                <c:pt idx="1401">
                  <c:v>44232</c:v>
                </c:pt>
                <c:pt idx="1402">
                  <c:v>44232.010416666664</c:v>
                </c:pt>
                <c:pt idx="1403">
                  <c:v>44232.020833333336</c:v>
                </c:pt>
                <c:pt idx="1404">
                  <c:v>44232.03125</c:v>
                </c:pt>
                <c:pt idx="1405">
                  <c:v>44232.041666666664</c:v>
                </c:pt>
                <c:pt idx="1406">
                  <c:v>44232.052083333336</c:v>
                </c:pt>
                <c:pt idx="1407">
                  <c:v>44232.0625</c:v>
                </c:pt>
                <c:pt idx="1408">
                  <c:v>44232.072916666664</c:v>
                </c:pt>
                <c:pt idx="1409">
                  <c:v>44232.083333333336</c:v>
                </c:pt>
                <c:pt idx="1410">
                  <c:v>44232.09375</c:v>
                </c:pt>
                <c:pt idx="1411">
                  <c:v>44232.104166666664</c:v>
                </c:pt>
                <c:pt idx="1412">
                  <c:v>44232.114583333336</c:v>
                </c:pt>
                <c:pt idx="1413">
                  <c:v>44232.125</c:v>
                </c:pt>
                <c:pt idx="1414">
                  <c:v>44232.135416666664</c:v>
                </c:pt>
                <c:pt idx="1415">
                  <c:v>44232.145833333336</c:v>
                </c:pt>
                <c:pt idx="1416">
                  <c:v>44232.15625</c:v>
                </c:pt>
                <c:pt idx="1417">
                  <c:v>44232.166666666664</c:v>
                </c:pt>
                <c:pt idx="1418">
                  <c:v>44232.177083333336</c:v>
                </c:pt>
                <c:pt idx="1419">
                  <c:v>44232.1875</c:v>
                </c:pt>
                <c:pt idx="1420">
                  <c:v>44232.197916666664</c:v>
                </c:pt>
                <c:pt idx="1421">
                  <c:v>44232.208333333336</c:v>
                </c:pt>
                <c:pt idx="1422">
                  <c:v>44232.21875</c:v>
                </c:pt>
                <c:pt idx="1423">
                  <c:v>44232.229166666664</c:v>
                </c:pt>
                <c:pt idx="1424">
                  <c:v>44232.239583333336</c:v>
                </c:pt>
                <c:pt idx="1425">
                  <c:v>44232.25</c:v>
                </c:pt>
                <c:pt idx="1426">
                  <c:v>44232.260416666664</c:v>
                </c:pt>
                <c:pt idx="1427">
                  <c:v>44232.270833333336</c:v>
                </c:pt>
                <c:pt idx="1428">
                  <c:v>44232.28125</c:v>
                </c:pt>
                <c:pt idx="1429">
                  <c:v>44232.291666666664</c:v>
                </c:pt>
                <c:pt idx="1430">
                  <c:v>44232.302083333336</c:v>
                </c:pt>
                <c:pt idx="1431">
                  <c:v>44232.3125</c:v>
                </c:pt>
                <c:pt idx="1432">
                  <c:v>44232.322916666664</c:v>
                </c:pt>
                <c:pt idx="1433">
                  <c:v>44232.333333333336</c:v>
                </c:pt>
                <c:pt idx="1434">
                  <c:v>44232.34375</c:v>
                </c:pt>
                <c:pt idx="1435">
                  <c:v>44232.354166666664</c:v>
                </c:pt>
                <c:pt idx="1436">
                  <c:v>44232.364583333336</c:v>
                </c:pt>
                <c:pt idx="1437">
                  <c:v>44232.375</c:v>
                </c:pt>
                <c:pt idx="1438">
                  <c:v>44232.385416666664</c:v>
                </c:pt>
                <c:pt idx="1439">
                  <c:v>44232.395833333336</c:v>
                </c:pt>
                <c:pt idx="1440">
                  <c:v>44232.40625</c:v>
                </c:pt>
                <c:pt idx="1441">
                  <c:v>44232.416666666664</c:v>
                </c:pt>
                <c:pt idx="1442">
                  <c:v>44232.427083333336</c:v>
                </c:pt>
                <c:pt idx="1443">
                  <c:v>44232.4375</c:v>
                </c:pt>
                <c:pt idx="1444">
                  <c:v>44232.447916666664</c:v>
                </c:pt>
                <c:pt idx="1445">
                  <c:v>44232.458333333336</c:v>
                </c:pt>
                <c:pt idx="1446">
                  <c:v>44232.46875</c:v>
                </c:pt>
                <c:pt idx="1447">
                  <c:v>44232.479166666664</c:v>
                </c:pt>
                <c:pt idx="1448">
                  <c:v>44232.489583333336</c:v>
                </c:pt>
                <c:pt idx="1449">
                  <c:v>44232.5</c:v>
                </c:pt>
                <c:pt idx="1450">
                  <c:v>44232.510416666664</c:v>
                </c:pt>
                <c:pt idx="1451">
                  <c:v>44232.520833333336</c:v>
                </c:pt>
                <c:pt idx="1452">
                  <c:v>44232.53125</c:v>
                </c:pt>
                <c:pt idx="1453">
                  <c:v>44232.541666666664</c:v>
                </c:pt>
                <c:pt idx="1454">
                  <c:v>44232.552083333336</c:v>
                </c:pt>
                <c:pt idx="1455">
                  <c:v>44232.5625</c:v>
                </c:pt>
                <c:pt idx="1456">
                  <c:v>44232.572916666664</c:v>
                </c:pt>
                <c:pt idx="1457">
                  <c:v>44232.583333333336</c:v>
                </c:pt>
                <c:pt idx="1458">
                  <c:v>44232.59375</c:v>
                </c:pt>
                <c:pt idx="1459">
                  <c:v>44232.604166666664</c:v>
                </c:pt>
                <c:pt idx="1460">
                  <c:v>44232.614583333336</c:v>
                </c:pt>
                <c:pt idx="1461">
                  <c:v>44232.625</c:v>
                </c:pt>
                <c:pt idx="1462">
                  <c:v>44232.635416666664</c:v>
                </c:pt>
                <c:pt idx="1463">
                  <c:v>44232.645833333336</c:v>
                </c:pt>
                <c:pt idx="1464">
                  <c:v>44232.65625</c:v>
                </c:pt>
                <c:pt idx="1465">
                  <c:v>44232.666666666664</c:v>
                </c:pt>
                <c:pt idx="1466">
                  <c:v>44232.677083333336</c:v>
                </c:pt>
                <c:pt idx="1467">
                  <c:v>44232.6875</c:v>
                </c:pt>
                <c:pt idx="1468">
                  <c:v>44232.697916666664</c:v>
                </c:pt>
                <c:pt idx="1469">
                  <c:v>44232.708333333336</c:v>
                </c:pt>
                <c:pt idx="1470">
                  <c:v>44232.71875</c:v>
                </c:pt>
                <c:pt idx="1471">
                  <c:v>44232.729166666664</c:v>
                </c:pt>
                <c:pt idx="1472">
                  <c:v>44232.739583333336</c:v>
                </c:pt>
                <c:pt idx="1473">
                  <c:v>44232.75</c:v>
                </c:pt>
                <c:pt idx="1474">
                  <c:v>44232.760416666664</c:v>
                </c:pt>
                <c:pt idx="1475">
                  <c:v>44232.770833333336</c:v>
                </c:pt>
                <c:pt idx="1476">
                  <c:v>44232.78125</c:v>
                </c:pt>
                <c:pt idx="1477">
                  <c:v>44232.791666666664</c:v>
                </c:pt>
                <c:pt idx="1478">
                  <c:v>44232.802083333336</c:v>
                </c:pt>
                <c:pt idx="1479">
                  <c:v>44232.8125</c:v>
                </c:pt>
                <c:pt idx="1480">
                  <c:v>44232.822916666664</c:v>
                </c:pt>
                <c:pt idx="1481">
                  <c:v>44232.833333333336</c:v>
                </c:pt>
                <c:pt idx="1482">
                  <c:v>44232.84375</c:v>
                </c:pt>
                <c:pt idx="1483">
                  <c:v>44232.854166666664</c:v>
                </c:pt>
                <c:pt idx="1484">
                  <c:v>44232.864583333336</c:v>
                </c:pt>
                <c:pt idx="1485">
                  <c:v>44232.875</c:v>
                </c:pt>
                <c:pt idx="1486">
                  <c:v>44232.885416666664</c:v>
                </c:pt>
                <c:pt idx="1487">
                  <c:v>44232.895833333336</c:v>
                </c:pt>
                <c:pt idx="1488">
                  <c:v>44232.90625</c:v>
                </c:pt>
                <c:pt idx="1489">
                  <c:v>44232.916666666664</c:v>
                </c:pt>
                <c:pt idx="1490">
                  <c:v>44232.927083333336</c:v>
                </c:pt>
                <c:pt idx="1491">
                  <c:v>44232.9375</c:v>
                </c:pt>
                <c:pt idx="1492">
                  <c:v>44232.947916666664</c:v>
                </c:pt>
                <c:pt idx="1493">
                  <c:v>44232.958333333336</c:v>
                </c:pt>
                <c:pt idx="1494">
                  <c:v>44232.96875</c:v>
                </c:pt>
                <c:pt idx="1495">
                  <c:v>44232.979166666664</c:v>
                </c:pt>
                <c:pt idx="1496">
                  <c:v>44232.989583333336</c:v>
                </c:pt>
                <c:pt idx="1497">
                  <c:v>44233</c:v>
                </c:pt>
                <c:pt idx="1498">
                  <c:v>44233.010416666664</c:v>
                </c:pt>
                <c:pt idx="1499">
                  <c:v>44233.020833333336</c:v>
                </c:pt>
                <c:pt idx="1500">
                  <c:v>44233.03125</c:v>
                </c:pt>
                <c:pt idx="1501">
                  <c:v>44233.041666666664</c:v>
                </c:pt>
                <c:pt idx="1502">
                  <c:v>44233.052083333336</c:v>
                </c:pt>
                <c:pt idx="1503">
                  <c:v>44233.0625</c:v>
                </c:pt>
                <c:pt idx="1504">
                  <c:v>44233.072916666664</c:v>
                </c:pt>
                <c:pt idx="1505">
                  <c:v>44233.083333333336</c:v>
                </c:pt>
                <c:pt idx="1506">
                  <c:v>44233.09375</c:v>
                </c:pt>
                <c:pt idx="1507">
                  <c:v>44233.104166666664</c:v>
                </c:pt>
                <c:pt idx="1508">
                  <c:v>44233.114583333336</c:v>
                </c:pt>
                <c:pt idx="1509">
                  <c:v>44233.125</c:v>
                </c:pt>
                <c:pt idx="1510">
                  <c:v>44233.135416666664</c:v>
                </c:pt>
                <c:pt idx="1511">
                  <c:v>44233.145833333336</c:v>
                </c:pt>
                <c:pt idx="1512">
                  <c:v>44233.15625</c:v>
                </c:pt>
                <c:pt idx="1513">
                  <c:v>44233.166666666664</c:v>
                </c:pt>
                <c:pt idx="1514">
                  <c:v>44233.177083333336</c:v>
                </c:pt>
                <c:pt idx="1515">
                  <c:v>44233.1875</c:v>
                </c:pt>
                <c:pt idx="1516">
                  <c:v>44233.197916666664</c:v>
                </c:pt>
                <c:pt idx="1517">
                  <c:v>44233.208333333336</c:v>
                </c:pt>
                <c:pt idx="1518">
                  <c:v>44233.21875</c:v>
                </c:pt>
                <c:pt idx="1519">
                  <c:v>44233.229166666664</c:v>
                </c:pt>
                <c:pt idx="1520">
                  <c:v>44233.239583333336</c:v>
                </c:pt>
                <c:pt idx="1521">
                  <c:v>44233.25</c:v>
                </c:pt>
                <c:pt idx="1522">
                  <c:v>44233.260416666664</c:v>
                </c:pt>
                <c:pt idx="1523">
                  <c:v>44233.270833333336</c:v>
                </c:pt>
                <c:pt idx="1524">
                  <c:v>44233.28125</c:v>
                </c:pt>
                <c:pt idx="1525">
                  <c:v>44233.291666666664</c:v>
                </c:pt>
                <c:pt idx="1526">
                  <c:v>44233.302083333336</c:v>
                </c:pt>
                <c:pt idx="1527">
                  <c:v>44233.3125</c:v>
                </c:pt>
                <c:pt idx="1528">
                  <c:v>44233.322916666664</c:v>
                </c:pt>
                <c:pt idx="1529">
                  <c:v>44233.333333333336</c:v>
                </c:pt>
                <c:pt idx="1530">
                  <c:v>44233.34375</c:v>
                </c:pt>
                <c:pt idx="1531">
                  <c:v>44233.354166666664</c:v>
                </c:pt>
                <c:pt idx="1532">
                  <c:v>44233.364583333336</c:v>
                </c:pt>
                <c:pt idx="1533">
                  <c:v>44233.375</c:v>
                </c:pt>
                <c:pt idx="1534">
                  <c:v>44233.385416666664</c:v>
                </c:pt>
                <c:pt idx="1535">
                  <c:v>44233.395833333336</c:v>
                </c:pt>
                <c:pt idx="1536">
                  <c:v>44233.40625</c:v>
                </c:pt>
                <c:pt idx="1537">
                  <c:v>44233.416666666664</c:v>
                </c:pt>
                <c:pt idx="1538">
                  <c:v>44233.427083333336</c:v>
                </c:pt>
                <c:pt idx="1539">
                  <c:v>44233.4375</c:v>
                </c:pt>
                <c:pt idx="1540">
                  <c:v>44233.447916666664</c:v>
                </c:pt>
                <c:pt idx="1541">
                  <c:v>44233.458333333336</c:v>
                </c:pt>
                <c:pt idx="1542">
                  <c:v>44233.46875</c:v>
                </c:pt>
                <c:pt idx="1543">
                  <c:v>44233.479166666664</c:v>
                </c:pt>
                <c:pt idx="1544">
                  <c:v>44233.489583333336</c:v>
                </c:pt>
                <c:pt idx="1545">
                  <c:v>44233.5</c:v>
                </c:pt>
                <c:pt idx="1546">
                  <c:v>44233.510416666664</c:v>
                </c:pt>
                <c:pt idx="1547">
                  <c:v>44233.520833333336</c:v>
                </c:pt>
                <c:pt idx="1548">
                  <c:v>44233.53125</c:v>
                </c:pt>
                <c:pt idx="1549">
                  <c:v>44233.541666666664</c:v>
                </c:pt>
                <c:pt idx="1550">
                  <c:v>44233.552083333336</c:v>
                </c:pt>
                <c:pt idx="1551">
                  <c:v>44233.5625</c:v>
                </c:pt>
                <c:pt idx="1552">
                  <c:v>44233.572916666664</c:v>
                </c:pt>
                <c:pt idx="1553">
                  <c:v>44233.583333333336</c:v>
                </c:pt>
                <c:pt idx="1554">
                  <c:v>44233.59375</c:v>
                </c:pt>
                <c:pt idx="1555">
                  <c:v>44233.604166666664</c:v>
                </c:pt>
                <c:pt idx="1556">
                  <c:v>44233.614583333336</c:v>
                </c:pt>
                <c:pt idx="1557">
                  <c:v>44233.625</c:v>
                </c:pt>
                <c:pt idx="1558">
                  <c:v>44233.635416666664</c:v>
                </c:pt>
                <c:pt idx="1559">
                  <c:v>44233.645833333336</c:v>
                </c:pt>
                <c:pt idx="1560">
                  <c:v>44233.65625</c:v>
                </c:pt>
                <c:pt idx="1561">
                  <c:v>44233.666666666664</c:v>
                </c:pt>
                <c:pt idx="1562">
                  <c:v>44233.677083333336</c:v>
                </c:pt>
                <c:pt idx="1563">
                  <c:v>44233.6875</c:v>
                </c:pt>
                <c:pt idx="1564">
                  <c:v>44233.697916666664</c:v>
                </c:pt>
                <c:pt idx="1565">
                  <c:v>44233.708333333336</c:v>
                </c:pt>
                <c:pt idx="1566">
                  <c:v>44233.71875</c:v>
                </c:pt>
                <c:pt idx="1567">
                  <c:v>44233.729166666664</c:v>
                </c:pt>
                <c:pt idx="1568">
                  <c:v>44233.739583333336</c:v>
                </c:pt>
                <c:pt idx="1569">
                  <c:v>44233.75</c:v>
                </c:pt>
                <c:pt idx="1570">
                  <c:v>44233.760416666664</c:v>
                </c:pt>
                <c:pt idx="1571">
                  <c:v>44233.770833333336</c:v>
                </c:pt>
                <c:pt idx="1572">
                  <c:v>44233.78125</c:v>
                </c:pt>
                <c:pt idx="1573">
                  <c:v>44233.791666666664</c:v>
                </c:pt>
                <c:pt idx="1574">
                  <c:v>44233.802083333336</c:v>
                </c:pt>
                <c:pt idx="1575">
                  <c:v>44233.8125</c:v>
                </c:pt>
                <c:pt idx="1576">
                  <c:v>44233.822916666664</c:v>
                </c:pt>
                <c:pt idx="1577">
                  <c:v>44233.833333333336</c:v>
                </c:pt>
                <c:pt idx="1578">
                  <c:v>44233.84375</c:v>
                </c:pt>
                <c:pt idx="1579">
                  <c:v>44233.854166666664</c:v>
                </c:pt>
                <c:pt idx="1580">
                  <c:v>44233.864583333336</c:v>
                </c:pt>
                <c:pt idx="1581">
                  <c:v>44233.875</c:v>
                </c:pt>
                <c:pt idx="1582">
                  <c:v>44233.885416666664</c:v>
                </c:pt>
                <c:pt idx="1583">
                  <c:v>44233.895833333336</c:v>
                </c:pt>
                <c:pt idx="1584">
                  <c:v>44233.90625</c:v>
                </c:pt>
                <c:pt idx="1585">
                  <c:v>44233.916666666664</c:v>
                </c:pt>
                <c:pt idx="1586">
                  <c:v>44233.927083333336</c:v>
                </c:pt>
                <c:pt idx="1587">
                  <c:v>44233.9375</c:v>
                </c:pt>
                <c:pt idx="1588">
                  <c:v>44233.947916666664</c:v>
                </c:pt>
                <c:pt idx="1589">
                  <c:v>44233.958333333336</c:v>
                </c:pt>
                <c:pt idx="1590">
                  <c:v>44233.96875</c:v>
                </c:pt>
                <c:pt idx="1591">
                  <c:v>44233.979166666664</c:v>
                </c:pt>
                <c:pt idx="1592">
                  <c:v>44233.989583333336</c:v>
                </c:pt>
                <c:pt idx="1593">
                  <c:v>44234</c:v>
                </c:pt>
                <c:pt idx="1594">
                  <c:v>44234.010416666664</c:v>
                </c:pt>
                <c:pt idx="1595">
                  <c:v>44234.020833333336</c:v>
                </c:pt>
                <c:pt idx="1596">
                  <c:v>44234.03125</c:v>
                </c:pt>
                <c:pt idx="1597">
                  <c:v>44234.041666666664</c:v>
                </c:pt>
                <c:pt idx="1598">
                  <c:v>44234.052083333336</c:v>
                </c:pt>
                <c:pt idx="1599">
                  <c:v>44234.0625</c:v>
                </c:pt>
                <c:pt idx="1600">
                  <c:v>44234.072916666664</c:v>
                </c:pt>
                <c:pt idx="1601">
                  <c:v>44234.083333333336</c:v>
                </c:pt>
                <c:pt idx="1602">
                  <c:v>44234.09375</c:v>
                </c:pt>
                <c:pt idx="1603">
                  <c:v>44234.104166666664</c:v>
                </c:pt>
                <c:pt idx="1604">
                  <c:v>44234.114583333336</c:v>
                </c:pt>
                <c:pt idx="1605">
                  <c:v>44234.125</c:v>
                </c:pt>
                <c:pt idx="1606">
                  <c:v>44234.135416666664</c:v>
                </c:pt>
                <c:pt idx="1607">
                  <c:v>44234.145833333336</c:v>
                </c:pt>
                <c:pt idx="1608">
                  <c:v>44234.15625</c:v>
                </c:pt>
                <c:pt idx="1609">
                  <c:v>44234.166666666664</c:v>
                </c:pt>
                <c:pt idx="1610">
                  <c:v>44234.177083333336</c:v>
                </c:pt>
                <c:pt idx="1611">
                  <c:v>44234.1875</c:v>
                </c:pt>
                <c:pt idx="1612">
                  <c:v>44234.197916666664</c:v>
                </c:pt>
                <c:pt idx="1613">
                  <c:v>44234.208333333336</c:v>
                </c:pt>
                <c:pt idx="1614">
                  <c:v>44234.21875</c:v>
                </c:pt>
                <c:pt idx="1615">
                  <c:v>44234.229166666664</c:v>
                </c:pt>
                <c:pt idx="1616">
                  <c:v>44234.239583333336</c:v>
                </c:pt>
                <c:pt idx="1617">
                  <c:v>44234.25</c:v>
                </c:pt>
                <c:pt idx="1618">
                  <c:v>44234.260416666664</c:v>
                </c:pt>
                <c:pt idx="1619">
                  <c:v>44234.270833333336</c:v>
                </c:pt>
                <c:pt idx="1620">
                  <c:v>44234.28125</c:v>
                </c:pt>
                <c:pt idx="1621">
                  <c:v>44234.291666666664</c:v>
                </c:pt>
                <c:pt idx="1622">
                  <c:v>44234.302083333336</c:v>
                </c:pt>
                <c:pt idx="1623">
                  <c:v>44234.3125</c:v>
                </c:pt>
                <c:pt idx="1624">
                  <c:v>44234.322916666664</c:v>
                </c:pt>
                <c:pt idx="1625">
                  <c:v>44234.333333333336</c:v>
                </c:pt>
                <c:pt idx="1626">
                  <c:v>44234.34375</c:v>
                </c:pt>
                <c:pt idx="1627">
                  <c:v>44234.354166666664</c:v>
                </c:pt>
                <c:pt idx="1628">
                  <c:v>44234.364583333336</c:v>
                </c:pt>
                <c:pt idx="1629">
                  <c:v>44234.375</c:v>
                </c:pt>
                <c:pt idx="1630">
                  <c:v>44234.385416666664</c:v>
                </c:pt>
                <c:pt idx="1631">
                  <c:v>44234.395833333336</c:v>
                </c:pt>
                <c:pt idx="1632">
                  <c:v>44234.40625</c:v>
                </c:pt>
                <c:pt idx="1633">
                  <c:v>44234.416666666664</c:v>
                </c:pt>
                <c:pt idx="1634">
                  <c:v>44234.427083333336</c:v>
                </c:pt>
                <c:pt idx="1635">
                  <c:v>44234.4375</c:v>
                </c:pt>
                <c:pt idx="1636">
                  <c:v>44234.447916666664</c:v>
                </c:pt>
                <c:pt idx="1637">
                  <c:v>44234.458333333336</c:v>
                </c:pt>
                <c:pt idx="1638">
                  <c:v>44234.46875</c:v>
                </c:pt>
                <c:pt idx="1639">
                  <c:v>44234.479166666664</c:v>
                </c:pt>
                <c:pt idx="1640">
                  <c:v>44234.489583333336</c:v>
                </c:pt>
                <c:pt idx="1641">
                  <c:v>44234.5</c:v>
                </c:pt>
                <c:pt idx="1642">
                  <c:v>44234.510416666664</c:v>
                </c:pt>
                <c:pt idx="1643">
                  <c:v>44234.520833333336</c:v>
                </c:pt>
                <c:pt idx="1644">
                  <c:v>44234.53125</c:v>
                </c:pt>
                <c:pt idx="1645">
                  <c:v>44234.541666666664</c:v>
                </c:pt>
                <c:pt idx="1646">
                  <c:v>44234.552083333336</c:v>
                </c:pt>
                <c:pt idx="1647">
                  <c:v>44234.5625</c:v>
                </c:pt>
                <c:pt idx="1648">
                  <c:v>44234.572916666664</c:v>
                </c:pt>
                <c:pt idx="1649">
                  <c:v>44234.583333333336</c:v>
                </c:pt>
                <c:pt idx="1650">
                  <c:v>44234.59375</c:v>
                </c:pt>
                <c:pt idx="1651">
                  <c:v>44234.604166666664</c:v>
                </c:pt>
                <c:pt idx="1652">
                  <c:v>44234.614583333336</c:v>
                </c:pt>
                <c:pt idx="1653">
                  <c:v>44234.625</c:v>
                </c:pt>
                <c:pt idx="1654">
                  <c:v>44234.635416666664</c:v>
                </c:pt>
                <c:pt idx="1655">
                  <c:v>44234.645833333336</c:v>
                </c:pt>
                <c:pt idx="1656">
                  <c:v>44234.65625</c:v>
                </c:pt>
                <c:pt idx="1657">
                  <c:v>44234.666666666664</c:v>
                </c:pt>
                <c:pt idx="1658">
                  <c:v>44234.677083333336</c:v>
                </c:pt>
                <c:pt idx="1659">
                  <c:v>44234.6875</c:v>
                </c:pt>
                <c:pt idx="1660">
                  <c:v>44234.697916666664</c:v>
                </c:pt>
                <c:pt idx="1661">
                  <c:v>44234.708333333336</c:v>
                </c:pt>
                <c:pt idx="1662">
                  <c:v>44234.71875</c:v>
                </c:pt>
                <c:pt idx="1663">
                  <c:v>44234.729166666664</c:v>
                </c:pt>
                <c:pt idx="1664">
                  <c:v>44234.739583333336</c:v>
                </c:pt>
                <c:pt idx="1665">
                  <c:v>44234.75</c:v>
                </c:pt>
                <c:pt idx="1666">
                  <c:v>44234.760416666664</c:v>
                </c:pt>
                <c:pt idx="1667">
                  <c:v>44234.770833333336</c:v>
                </c:pt>
                <c:pt idx="1668">
                  <c:v>44234.78125</c:v>
                </c:pt>
                <c:pt idx="1669">
                  <c:v>44234.791666666664</c:v>
                </c:pt>
                <c:pt idx="1670">
                  <c:v>44234.802083333336</c:v>
                </c:pt>
                <c:pt idx="1671">
                  <c:v>44234.8125</c:v>
                </c:pt>
                <c:pt idx="1672">
                  <c:v>44234.822916666664</c:v>
                </c:pt>
                <c:pt idx="1673">
                  <c:v>44234.833333333336</c:v>
                </c:pt>
                <c:pt idx="1674">
                  <c:v>44234.84375</c:v>
                </c:pt>
                <c:pt idx="1675">
                  <c:v>44234.854166666664</c:v>
                </c:pt>
                <c:pt idx="1676">
                  <c:v>44234.864583333336</c:v>
                </c:pt>
                <c:pt idx="1677">
                  <c:v>44234.875</c:v>
                </c:pt>
                <c:pt idx="1678">
                  <c:v>44234.885416666664</c:v>
                </c:pt>
                <c:pt idx="1679">
                  <c:v>44234.895833333336</c:v>
                </c:pt>
                <c:pt idx="1680">
                  <c:v>44234.90625</c:v>
                </c:pt>
                <c:pt idx="1681">
                  <c:v>44234.916666666664</c:v>
                </c:pt>
                <c:pt idx="1682">
                  <c:v>44234.927083333336</c:v>
                </c:pt>
                <c:pt idx="1683">
                  <c:v>44234.9375</c:v>
                </c:pt>
                <c:pt idx="1684">
                  <c:v>44234.947916666664</c:v>
                </c:pt>
                <c:pt idx="1685">
                  <c:v>44234.958333333336</c:v>
                </c:pt>
                <c:pt idx="1686">
                  <c:v>44234.96875</c:v>
                </c:pt>
                <c:pt idx="1687">
                  <c:v>44234.979166666664</c:v>
                </c:pt>
                <c:pt idx="1688">
                  <c:v>44234.989583333336</c:v>
                </c:pt>
                <c:pt idx="1689">
                  <c:v>44235</c:v>
                </c:pt>
                <c:pt idx="1690">
                  <c:v>44235.010416666664</c:v>
                </c:pt>
                <c:pt idx="1691">
                  <c:v>44235.020833333336</c:v>
                </c:pt>
                <c:pt idx="1692">
                  <c:v>44235.03125</c:v>
                </c:pt>
                <c:pt idx="1693">
                  <c:v>44235.041666666664</c:v>
                </c:pt>
                <c:pt idx="1694">
                  <c:v>44235.052083333336</c:v>
                </c:pt>
                <c:pt idx="1695">
                  <c:v>44235.0625</c:v>
                </c:pt>
                <c:pt idx="1696">
                  <c:v>44235.072916666664</c:v>
                </c:pt>
                <c:pt idx="1697">
                  <c:v>44235.083333333336</c:v>
                </c:pt>
                <c:pt idx="1698">
                  <c:v>44235.09375</c:v>
                </c:pt>
                <c:pt idx="1699">
                  <c:v>44235.104166666664</c:v>
                </c:pt>
                <c:pt idx="1700">
                  <c:v>44235.114583333336</c:v>
                </c:pt>
                <c:pt idx="1701">
                  <c:v>44235.125</c:v>
                </c:pt>
                <c:pt idx="1702">
                  <c:v>44235.135416666664</c:v>
                </c:pt>
                <c:pt idx="1703">
                  <c:v>44235.145833333336</c:v>
                </c:pt>
                <c:pt idx="1704">
                  <c:v>44235.15625</c:v>
                </c:pt>
                <c:pt idx="1705">
                  <c:v>44235.166666666664</c:v>
                </c:pt>
                <c:pt idx="1706">
                  <c:v>44235.177083333336</c:v>
                </c:pt>
                <c:pt idx="1707">
                  <c:v>44235.1875</c:v>
                </c:pt>
                <c:pt idx="1708">
                  <c:v>44235.197916666664</c:v>
                </c:pt>
                <c:pt idx="1709">
                  <c:v>44235.208333333336</c:v>
                </c:pt>
                <c:pt idx="1710">
                  <c:v>44235.21875</c:v>
                </c:pt>
                <c:pt idx="1711">
                  <c:v>44235.229166666664</c:v>
                </c:pt>
                <c:pt idx="1712">
                  <c:v>44235.239583333336</c:v>
                </c:pt>
                <c:pt idx="1713">
                  <c:v>44235.25</c:v>
                </c:pt>
                <c:pt idx="1714">
                  <c:v>44235.260416666664</c:v>
                </c:pt>
                <c:pt idx="1715">
                  <c:v>44235.270833333336</c:v>
                </c:pt>
                <c:pt idx="1716">
                  <c:v>44235.28125</c:v>
                </c:pt>
                <c:pt idx="1717">
                  <c:v>44235.291666666664</c:v>
                </c:pt>
                <c:pt idx="1718">
                  <c:v>44235.302083333336</c:v>
                </c:pt>
                <c:pt idx="1719">
                  <c:v>44235.3125</c:v>
                </c:pt>
                <c:pt idx="1720">
                  <c:v>44235.322916666664</c:v>
                </c:pt>
                <c:pt idx="1721">
                  <c:v>44235.333333333336</c:v>
                </c:pt>
                <c:pt idx="1722">
                  <c:v>44235.34375</c:v>
                </c:pt>
                <c:pt idx="1723">
                  <c:v>44235.354166666664</c:v>
                </c:pt>
                <c:pt idx="1724">
                  <c:v>44235.364583333336</c:v>
                </c:pt>
                <c:pt idx="1725">
                  <c:v>44235.375</c:v>
                </c:pt>
                <c:pt idx="1726">
                  <c:v>44235.385416666664</c:v>
                </c:pt>
                <c:pt idx="1727">
                  <c:v>44235.395833333336</c:v>
                </c:pt>
                <c:pt idx="1728">
                  <c:v>44235.40625</c:v>
                </c:pt>
                <c:pt idx="1729">
                  <c:v>44235.416666666664</c:v>
                </c:pt>
                <c:pt idx="1730">
                  <c:v>44235.427083333336</c:v>
                </c:pt>
                <c:pt idx="1731">
                  <c:v>44235.4375</c:v>
                </c:pt>
                <c:pt idx="1732">
                  <c:v>44235.447916666664</c:v>
                </c:pt>
                <c:pt idx="1733">
                  <c:v>44235.458333333336</c:v>
                </c:pt>
                <c:pt idx="1734">
                  <c:v>44235.46875</c:v>
                </c:pt>
                <c:pt idx="1735">
                  <c:v>44235.479166666664</c:v>
                </c:pt>
                <c:pt idx="1736">
                  <c:v>44235.489583333336</c:v>
                </c:pt>
                <c:pt idx="1737">
                  <c:v>44235.5</c:v>
                </c:pt>
                <c:pt idx="1738">
                  <c:v>44235.510416666664</c:v>
                </c:pt>
                <c:pt idx="1739">
                  <c:v>44235.520833333336</c:v>
                </c:pt>
                <c:pt idx="1740">
                  <c:v>44235.53125</c:v>
                </c:pt>
                <c:pt idx="1741">
                  <c:v>44235.541666666664</c:v>
                </c:pt>
                <c:pt idx="1742">
                  <c:v>44235.552083333336</c:v>
                </c:pt>
                <c:pt idx="1743">
                  <c:v>44235.5625</c:v>
                </c:pt>
                <c:pt idx="1744">
                  <c:v>44235.572916666664</c:v>
                </c:pt>
                <c:pt idx="1745">
                  <c:v>44235.583333333336</c:v>
                </c:pt>
                <c:pt idx="1746">
                  <c:v>44235.59375</c:v>
                </c:pt>
                <c:pt idx="1747">
                  <c:v>44235.604166666664</c:v>
                </c:pt>
                <c:pt idx="1748">
                  <c:v>44235.614583333336</c:v>
                </c:pt>
                <c:pt idx="1749">
                  <c:v>44235.625</c:v>
                </c:pt>
                <c:pt idx="1750">
                  <c:v>44235.635416666664</c:v>
                </c:pt>
                <c:pt idx="1751">
                  <c:v>44235.645833333336</c:v>
                </c:pt>
                <c:pt idx="1752">
                  <c:v>44235.65625</c:v>
                </c:pt>
                <c:pt idx="1753">
                  <c:v>44235.666666666664</c:v>
                </c:pt>
                <c:pt idx="1754">
                  <c:v>44235.677083333336</c:v>
                </c:pt>
                <c:pt idx="1755">
                  <c:v>44235.6875</c:v>
                </c:pt>
                <c:pt idx="1756">
                  <c:v>44235.697916666664</c:v>
                </c:pt>
                <c:pt idx="1757">
                  <c:v>44235.708333333336</c:v>
                </c:pt>
                <c:pt idx="1758">
                  <c:v>44235.71875</c:v>
                </c:pt>
                <c:pt idx="1759">
                  <c:v>44235.729166666664</c:v>
                </c:pt>
                <c:pt idx="1760">
                  <c:v>44235.739583333336</c:v>
                </c:pt>
                <c:pt idx="1761">
                  <c:v>44235.75</c:v>
                </c:pt>
                <c:pt idx="1762">
                  <c:v>44235.760416666664</c:v>
                </c:pt>
                <c:pt idx="1763">
                  <c:v>44235.770833333336</c:v>
                </c:pt>
                <c:pt idx="1764">
                  <c:v>44235.78125</c:v>
                </c:pt>
                <c:pt idx="1765">
                  <c:v>44235.791666666664</c:v>
                </c:pt>
                <c:pt idx="1766">
                  <c:v>44235.802083333336</c:v>
                </c:pt>
                <c:pt idx="1767">
                  <c:v>44235.8125</c:v>
                </c:pt>
                <c:pt idx="1768">
                  <c:v>44235.822916666664</c:v>
                </c:pt>
                <c:pt idx="1769">
                  <c:v>44235.833333333336</c:v>
                </c:pt>
                <c:pt idx="1770">
                  <c:v>44235.84375</c:v>
                </c:pt>
                <c:pt idx="1771">
                  <c:v>44235.854166666664</c:v>
                </c:pt>
                <c:pt idx="1772">
                  <c:v>44235.864583333336</c:v>
                </c:pt>
                <c:pt idx="1773">
                  <c:v>44235.875</c:v>
                </c:pt>
                <c:pt idx="1774">
                  <c:v>44235.885416666664</c:v>
                </c:pt>
                <c:pt idx="1775">
                  <c:v>44235.895833333336</c:v>
                </c:pt>
                <c:pt idx="1776">
                  <c:v>44235.90625</c:v>
                </c:pt>
                <c:pt idx="1777">
                  <c:v>44235.916666666664</c:v>
                </c:pt>
                <c:pt idx="1778">
                  <c:v>44235.927083333336</c:v>
                </c:pt>
                <c:pt idx="1779">
                  <c:v>44235.9375</c:v>
                </c:pt>
                <c:pt idx="1780">
                  <c:v>44235.947916666664</c:v>
                </c:pt>
                <c:pt idx="1781">
                  <c:v>44235.958333333336</c:v>
                </c:pt>
                <c:pt idx="1782">
                  <c:v>44235.96875</c:v>
                </c:pt>
                <c:pt idx="1783">
                  <c:v>44235.979166666664</c:v>
                </c:pt>
                <c:pt idx="1784">
                  <c:v>44235.989583333336</c:v>
                </c:pt>
                <c:pt idx="1785">
                  <c:v>44236</c:v>
                </c:pt>
                <c:pt idx="1786">
                  <c:v>44236.010416666664</c:v>
                </c:pt>
                <c:pt idx="1787">
                  <c:v>44236.020833333336</c:v>
                </c:pt>
                <c:pt idx="1788">
                  <c:v>44236.03125</c:v>
                </c:pt>
                <c:pt idx="1789">
                  <c:v>44236.041666666664</c:v>
                </c:pt>
                <c:pt idx="1790">
                  <c:v>44236.052083333336</c:v>
                </c:pt>
                <c:pt idx="1791">
                  <c:v>44236.0625</c:v>
                </c:pt>
                <c:pt idx="1792">
                  <c:v>44236.072916666664</c:v>
                </c:pt>
                <c:pt idx="1793">
                  <c:v>44236.083333333336</c:v>
                </c:pt>
                <c:pt idx="1794">
                  <c:v>44236.09375</c:v>
                </c:pt>
                <c:pt idx="1795">
                  <c:v>44236.104166666664</c:v>
                </c:pt>
                <c:pt idx="1796">
                  <c:v>44236.114583333336</c:v>
                </c:pt>
                <c:pt idx="1797">
                  <c:v>44236.125</c:v>
                </c:pt>
                <c:pt idx="1798">
                  <c:v>44236.135416666664</c:v>
                </c:pt>
                <c:pt idx="1799">
                  <c:v>44236.145833333336</c:v>
                </c:pt>
                <c:pt idx="1800">
                  <c:v>44236.15625</c:v>
                </c:pt>
                <c:pt idx="1801">
                  <c:v>44236.166666666664</c:v>
                </c:pt>
                <c:pt idx="1802">
                  <c:v>44236.177083333336</c:v>
                </c:pt>
                <c:pt idx="1803">
                  <c:v>44236.1875</c:v>
                </c:pt>
                <c:pt idx="1804">
                  <c:v>44236.197916666664</c:v>
                </c:pt>
                <c:pt idx="1805">
                  <c:v>44236.208333333336</c:v>
                </c:pt>
                <c:pt idx="1806">
                  <c:v>44236.21875</c:v>
                </c:pt>
                <c:pt idx="1807">
                  <c:v>44236.229166666664</c:v>
                </c:pt>
                <c:pt idx="1808">
                  <c:v>44236.239583333336</c:v>
                </c:pt>
                <c:pt idx="1809">
                  <c:v>44236.25</c:v>
                </c:pt>
                <c:pt idx="1810">
                  <c:v>44236.260416666664</c:v>
                </c:pt>
                <c:pt idx="1811">
                  <c:v>44236.270833333336</c:v>
                </c:pt>
                <c:pt idx="1812">
                  <c:v>44236.28125</c:v>
                </c:pt>
                <c:pt idx="1813">
                  <c:v>44236.291666666664</c:v>
                </c:pt>
                <c:pt idx="1814">
                  <c:v>44236.302083333336</c:v>
                </c:pt>
                <c:pt idx="1815">
                  <c:v>44236.3125</c:v>
                </c:pt>
                <c:pt idx="1816">
                  <c:v>44236.322916666664</c:v>
                </c:pt>
                <c:pt idx="1817">
                  <c:v>44236.333333333336</c:v>
                </c:pt>
                <c:pt idx="1818">
                  <c:v>44236.34375</c:v>
                </c:pt>
                <c:pt idx="1819">
                  <c:v>44236.354166666664</c:v>
                </c:pt>
                <c:pt idx="1820">
                  <c:v>44236.364583333336</c:v>
                </c:pt>
                <c:pt idx="1821">
                  <c:v>44236.375</c:v>
                </c:pt>
                <c:pt idx="1822">
                  <c:v>44236.385416666664</c:v>
                </c:pt>
                <c:pt idx="1823">
                  <c:v>44236.395833333336</c:v>
                </c:pt>
                <c:pt idx="1824">
                  <c:v>44236.40625</c:v>
                </c:pt>
                <c:pt idx="1825">
                  <c:v>44236.416666666664</c:v>
                </c:pt>
                <c:pt idx="1826">
                  <c:v>44236.427083333336</c:v>
                </c:pt>
                <c:pt idx="1827">
                  <c:v>44236.4375</c:v>
                </c:pt>
                <c:pt idx="1828">
                  <c:v>44236.447916666664</c:v>
                </c:pt>
                <c:pt idx="1829">
                  <c:v>44236.458333333336</c:v>
                </c:pt>
                <c:pt idx="1830">
                  <c:v>44236.46875</c:v>
                </c:pt>
                <c:pt idx="1831">
                  <c:v>44236.479166666664</c:v>
                </c:pt>
                <c:pt idx="1832">
                  <c:v>44236.489583333336</c:v>
                </c:pt>
                <c:pt idx="1833">
                  <c:v>44236.5</c:v>
                </c:pt>
                <c:pt idx="1834">
                  <c:v>44236.510416666664</c:v>
                </c:pt>
                <c:pt idx="1835">
                  <c:v>44236.520833333336</c:v>
                </c:pt>
                <c:pt idx="1836">
                  <c:v>44236.53125</c:v>
                </c:pt>
                <c:pt idx="1837">
                  <c:v>44236.541666666664</c:v>
                </c:pt>
                <c:pt idx="1838">
                  <c:v>44236.552083333336</c:v>
                </c:pt>
                <c:pt idx="1839">
                  <c:v>44236.5625</c:v>
                </c:pt>
                <c:pt idx="1840">
                  <c:v>44236.572916666664</c:v>
                </c:pt>
                <c:pt idx="1841">
                  <c:v>44236.583333333336</c:v>
                </c:pt>
                <c:pt idx="1842">
                  <c:v>44236.59375</c:v>
                </c:pt>
                <c:pt idx="1843">
                  <c:v>44236.604166666664</c:v>
                </c:pt>
                <c:pt idx="1844">
                  <c:v>44236.614583333336</c:v>
                </c:pt>
                <c:pt idx="1845">
                  <c:v>44236.625</c:v>
                </c:pt>
                <c:pt idx="1846">
                  <c:v>44236.635416666664</c:v>
                </c:pt>
                <c:pt idx="1847">
                  <c:v>44236.645833333336</c:v>
                </c:pt>
                <c:pt idx="1848">
                  <c:v>44236.65625</c:v>
                </c:pt>
                <c:pt idx="1849">
                  <c:v>44236.666666666664</c:v>
                </c:pt>
                <c:pt idx="1850">
                  <c:v>44236.677083333336</c:v>
                </c:pt>
                <c:pt idx="1851">
                  <c:v>44236.6875</c:v>
                </c:pt>
                <c:pt idx="1852">
                  <c:v>44236.697916666664</c:v>
                </c:pt>
                <c:pt idx="1853">
                  <c:v>44236.708333333336</c:v>
                </c:pt>
                <c:pt idx="1854">
                  <c:v>44236.71875</c:v>
                </c:pt>
                <c:pt idx="1855">
                  <c:v>44236.729166666664</c:v>
                </c:pt>
                <c:pt idx="1856">
                  <c:v>44236.739583333336</c:v>
                </c:pt>
                <c:pt idx="1857">
                  <c:v>44236.75</c:v>
                </c:pt>
                <c:pt idx="1858">
                  <c:v>44236.760416666664</c:v>
                </c:pt>
                <c:pt idx="1859">
                  <c:v>44236.770833333336</c:v>
                </c:pt>
                <c:pt idx="1860">
                  <c:v>44236.78125</c:v>
                </c:pt>
                <c:pt idx="1861">
                  <c:v>44236.791666666664</c:v>
                </c:pt>
                <c:pt idx="1862">
                  <c:v>44236.802083333336</c:v>
                </c:pt>
                <c:pt idx="1863">
                  <c:v>44236.8125</c:v>
                </c:pt>
                <c:pt idx="1864">
                  <c:v>44236.822916666664</c:v>
                </c:pt>
                <c:pt idx="1865">
                  <c:v>44236.833333333336</c:v>
                </c:pt>
                <c:pt idx="1866">
                  <c:v>44236.84375</c:v>
                </c:pt>
                <c:pt idx="1867">
                  <c:v>44236.854166666664</c:v>
                </c:pt>
                <c:pt idx="1868">
                  <c:v>44236.864583333336</c:v>
                </c:pt>
                <c:pt idx="1869">
                  <c:v>44236.875</c:v>
                </c:pt>
                <c:pt idx="1870">
                  <c:v>44236.885416666664</c:v>
                </c:pt>
                <c:pt idx="1871">
                  <c:v>44236.895833333336</c:v>
                </c:pt>
                <c:pt idx="1872">
                  <c:v>44236.90625</c:v>
                </c:pt>
                <c:pt idx="1873">
                  <c:v>44236.916666666664</c:v>
                </c:pt>
                <c:pt idx="1874">
                  <c:v>44236.927083333336</c:v>
                </c:pt>
                <c:pt idx="1875">
                  <c:v>44236.9375</c:v>
                </c:pt>
                <c:pt idx="1876">
                  <c:v>44236.947916666664</c:v>
                </c:pt>
                <c:pt idx="1877">
                  <c:v>44236.958333333336</c:v>
                </c:pt>
                <c:pt idx="1878">
                  <c:v>44236.96875</c:v>
                </c:pt>
                <c:pt idx="1879">
                  <c:v>44236.979166666664</c:v>
                </c:pt>
                <c:pt idx="1880">
                  <c:v>44236.989583333336</c:v>
                </c:pt>
                <c:pt idx="1881">
                  <c:v>44237</c:v>
                </c:pt>
                <c:pt idx="1882">
                  <c:v>44237.010416666664</c:v>
                </c:pt>
                <c:pt idx="1883">
                  <c:v>44237.020833333336</c:v>
                </c:pt>
                <c:pt idx="1884">
                  <c:v>44237.03125</c:v>
                </c:pt>
                <c:pt idx="1885">
                  <c:v>44237.041666666664</c:v>
                </c:pt>
                <c:pt idx="1886">
                  <c:v>44237.052083333336</c:v>
                </c:pt>
                <c:pt idx="1887">
                  <c:v>44237.0625</c:v>
                </c:pt>
                <c:pt idx="1888">
                  <c:v>44237.072916666664</c:v>
                </c:pt>
                <c:pt idx="1889">
                  <c:v>44237.083333333336</c:v>
                </c:pt>
                <c:pt idx="1890">
                  <c:v>44237.09375</c:v>
                </c:pt>
                <c:pt idx="1891">
                  <c:v>44237.104166666664</c:v>
                </c:pt>
                <c:pt idx="1892">
                  <c:v>44237.114583333336</c:v>
                </c:pt>
                <c:pt idx="1893">
                  <c:v>44237.125</c:v>
                </c:pt>
                <c:pt idx="1894">
                  <c:v>44237.135416666664</c:v>
                </c:pt>
                <c:pt idx="1895">
                  <c:v>44237.145833333336</c:v>
                </c:pt>
                <c:pt idx="1896">
                  <c:v>44237.15625</c:v>
                </c:pt>
                <c:pt idx="1897">
                  <c:v>44237.166666666664</c:v>
                </c:pt>
                <c:pt idx="1898">
                  <c:v>44237.177083333336</c:v>
                </c:pt>
                <c:pt idx="1899">
                  <c:v>44237.1875</c:v>
                </c:pt>
                <c:pt idx="1900">
                  <c:v>44237.197916666664</c:v>
                </c:pt>
                <c:pt idx="1901">
                  <c:v>44237.208333333336</c:v>
                </c:pt>
                <c:pt idx="1902">
                  <c:v>44237.21875</c:v>
                </c:pt>
                <c:pt idx="1903">
                  <c:v>44237.229166666664</c:v>
                </c:pt>
                <c:pt idx="1904">
                  <c:v>44237.239583333336</c:v>
                </c:pt>
                <c:pt idx="1905">
                  <c:v>44237.25</c:v>
                </c:pt>
                <c:pt idx="1906">
                  <c:v>44237.260416666664</c:v>
                </c:pt>
                <c:pt idx="1907">
                  <c:v>44237.270833333336</c:v>
                </c:pt>
                <c:pt idx="1908">
                  <c:v>44237.28125</c:v>
                </c:pt>
                <c:pt idx="1909">
                  <c:v>44237.291666666664</c:v>
                </c:pt>
                <c:pt idx="1910">
                  <c:v>44237.302083333336</c:v>
                </c:pt>
                <c:pt idx="1911">
                  <c:v>44237.3125</c:v>
                </c:pt>
                <c:pt idx="1912">
                  <c:v>44237.322916666664</c:v>
                </c:pt>
                <c:pt idx="1913">
                  <c:v>44237.333333333336</c:v>
                </c:pt>
                <c:pt idx="1914">
                  <c:v>44237.34375</c:v>
                </c:pt>
                <c:pt idx="1915">
                  <c:v>44237.354166666664</c:v>
                </c:pt>
                <c:pt idx="1916">
                  <c:v>44237.364583333336</c:v>
                </c:pt>
                <c:pt idx="1917">
                  <c:v>44237.375</c:v>
                </c:pt>
                <c:pt idx="1918">
                  <c:v>44237.385416666664</c:v>
                </c:pt>
                <c:pt idx="1919">
                  <c:v>44237.395833333336</c:v>
                </c:pt>
                <c:pt idx="1920">
                  <c:v>44237.40625</c:v>
                </c:pt>
                <c:pt idx="1921">
                  <c:v>44237.416666666664</c:v>
                </c:pt>
                <c:pt idx="1922">
                  <c:v>44237.427083333336</c:v>
                </c:pt>
                <c:pt idx="1923">
                  <c:v>44237.4375</c:v>
                </c:pt>
                <c:pt idx="1924">
                  <c:v>44237.447916666664</c:v>
                </c:pt>
                <c:pt idx="1925">
                  <c:v>44237.458333333336</c:v>
                </c:pt>
                <c:pt idx="1926">
                  <c:v>44237.46875</c:v>
                </c:pt>
                <c:pt idx="1927">
                  <c:v>44237.479166666664</c:v>
                </c:pt>
                <c:pt idx="1928">
                  <c:v>44237.489583333336</c:v>
                </c:pt>
                <c:pt idx="1929">
                  <c:v>44237.5</c:v>
                </c:pt>
                <c:pt idx="1930">
                  <c:v>44237.510416666664</c:v>
                </c:pt>
                <c:pt idx="1931">
                  <c:v>44237.520833333336</c:v>
                </c:pt>
                <c:pt idx="1932">
                  <c:v>44237.53125</c:v>
                </c:pt>
                <c:pt idx="1933">
                  <c:v>44237.541666666664</c:v>
                </c:pt>
                <c:pt idx="1934">
                  <c:v>44237.552083333336</c:v>
                </c:pt>
                <c:pt idx="1935">
                  <c:v>44237.5625</c:v>
                </c:pt>
                <c:pt idx="1936">
                  <c:v>44237.572916666664</c:v>
                </c:pt>
                <c:pt idx="1937">
                  <c:v>44237.583333333336</c:v>
                </c:pt>
                <c:pt idx="1938">
                  <c:v>44237.59375</c:v>
                </c:pt>
                <c:pt idx="1939">
                  <c:v>44237.604166666664</c:v>
                </c:pt>
                <c:pt idx="1940">
                  <c:v>44237.614583333336</c:v>
                </c:pt>
                <c:pt idx="1941">
                  <c:v>44237.625</c:v>
                </c:pt>
                <c:pt idx="1942">
                  <c:v>44237.635416666664</c:v>
                </c:pt>
                <c:pt idx="1943">
                  <c:v>44237.645833333336</c:v>
                </c:pt>
                <c:pt idx="1944">
                  <c:v>44237.65625</c:v>
                </c:pt>
                <c:pt idx="1945">
                  <c:v>44237.666666666664</c:v>
                </c:pt>
                <c:pt idx="1946">
                  <c:v>44237.677083333336</c:v>
                </c:pt>
                <c:pt idx="1947">
                  <c:v>44237.6875</c:v>
                </c:pt>
                <c:pt idx="1948">
                  <c:v>44237.697916666664</c:v>
                </c:pt>
                <c:pt idx="1949">
                  <c:v>44237.708333333336</c:v>
                </c:pt>
                <c:pt idx="1950">
                  <c:v>44237.71875</c:v>
                </c:pt>
                <c:pt idx="1951">
                  <c:v>44237.729166666664</c:v>
                </c:pt>
                <c:pt idx="1952">
                  <c:v>44237.739583333336</c:v>
                </c:pt>
                <c:pt idx="1953">
                  <c:v>44237.75</c:v>
                </c:pt>
                <c:pt idx="1954">
                  <c:v>44237.760416666664</c:v>
                </c:pt>
                <c:pt idx="1955">
                  <c:v>44237.770833333336</c:v>
                </c:pt>
                <c:pt idx="1956">
                  <c:v>44237.78125</c:v>
                </c:pt>
                <c:pt idx="1957">
                  <c:v>44237.791666666664</c:v>
                </c:pt>
                <c:pt idx="1958">
                  <c:v>44237.802083333336</c:v>
                </c:pt>
                <c:pt idx="1959">
                  <c:v>44237.8125</c:v>
                </c:pt>
                <c:pt idx="1960">
                  <c:v>44237.822916666664</c:v>
                </c:pt>
                <c:pt idx="1961">
                  <c:v>44237.833333333336</c:v>
                </c:pt>
                <c:pt idx="1962">
                  <c:v>44237.84375</c:v>
                </c:pt>
                <c:pt idx="1963">
                  <c:v>44237.854166666664</c:v>
                </c:pt>
                <c:pt idx="1964">
                  <c:v>44237.864583333336</c:v>
                </c:pt>
                <c:pt idx="1965">
                  <c:v>44237.875</c:v>
                </c:pt>
                <c:pt idx="1966">
                  <c:v>44237.885416666664</c:v>
                </c:pt>
                <c:pt idx="1967">
                  <c:v>44237.895833333336</c:v>
                </c:pt>
                <c:pt idx="1968">
                  <c:v>44237.90625</c:v>
                </c:pt>
                <c:pt idx="1969">
                  <c:v>44237.916666666664</c:v>
                </c:pt>
                <c:pt idx="1970">
                  <c:v>44237.927083333336</c:v>
                </c:pt>
                <c:pt idx="1971">
                  <c:v>44237.9375</c:v>
                </c:pt>
                <c:pt idx="1972">
                  <c:v>44237.947916666664</c:v>
                </c:pt>
                <c:pt idx="1973">
                  <c:v>44237.958333333336</c:v>
                </c:pt>
                <c:pt idx="1974">
                  <c:v>44237.96875</c:v>
                </c:pt>
                <c:pt idx="1975">
                  <c:v>44237.979166666664</c:v>
                </c:pt>
                <c:pt idx="1976">
                  <c:v>44237.989583333336</c:v>
                </c:pt>
                <c:pt idx="1977">
                  <c:v>44238</c:v>
                </c:pt>
                <c:pt idx="1978">
                  <c:v>44238.010416666664</c:v>
                </c:pt>
                <c:pt idx="1979">
                  <c:v>44238.020833333336</c:v>
                </c:pt>
                <c:pt idx="1980">
                  <c:v>44238.03125</c:v>
                </c:pt>
                <c:pt idx="1981">
                  <c:v>44238.041666666664</c:v>
                </c:pt>
                <c:pt idx="1982">
                  <c:v>44238.052083333336</c:v>
                </c:pt>
                <c:pt idx="1983">
                  <c:v>44238.0625</c:v>
                </c:pt>
                <c:pt idx="1984">
                  <c:v>44238.072916666664</c:v>
                </c:pt>
                <c:pt idx="1985">
                  <c:v>44238.083333333336</c:v>
                </c:pt>
                <c:pt idx="1986">
                  <c:v>44238.09375</c:v>
                </c:pt>
                <c:pt idx="1987">
                  <c:v>44238.104166666664</c:v>
                </c:pt>
                <c:pt idx="1988">
                  <c:v>44238.114583333336</c:v>
                </c:pt>
                <c:pt idx="1989">
                  <c:v>44238.125</c:v>
                </c:pt>
                <c:pt idx="1990">
                  <c:v>44238.135416666664</c:v>
                </c:pt>
                <c:pt idx="1991">
                  <c:v>44238.145833333336</c:v>
                </c:pt>
                <c:pt idx="1992">
                  <c:v>44238.15625</c:v>
                </c:pt>
                <c:pt idx="1993">
                  <c:v>44238.166666666664</c:v>
                </c:pt>
                <c:pt idx="1994">
                  <c:v>44238.177083333336</c:v>
                </c:pt>
                <c:pt idx="1995">
                  <c:v>44238.1875</c:v>
                </c:pt>
                <c:pt idx="1996">
                  <c:v>44238.197916666664</c:v>
                </c:pt>
                <c:pt idx="1997">
                  <c:v>44238.208333333336</c:v>
                </c:pt>
                <c:pt idx="1998">
                  <c:v>44238.21875</c:v>
                </c:pt>
                <c:pt idx="1999">
                  <c:v>44238.229166666664</c:v>
                </c:pt>
                <c:pt idx="2000">
                  <c:v>44238.239583333336</c:v>
                </c:pt>
                <c:pt idx="2001">
                  <c:v>44238.25</c:v>
                </c:pt>
                <c:pt idx="2002">
                  <c:v>44238.260416666664</c:v>
                </c:pt>
                <c:pt idx="2003">
                  <c:v>44238.270833333336</c:v>
                </c:pt>
                <c:pt idx="2004">
                  <c:v>44238.28125</c:v>
                </c:pt>
                <c:pt idx="2005">
                  <c:v>44238.291666666664</c:v>
                </c:pt>
                <c:pt idx="2006">
                  <c:v>44238.302083333336</c:v>
                </c:pt>
                <c:pt idx="2007">
                  <c:v>44238.3125</c:v>
                </c:pt>
                <c:pt idx="2008">
                  <c:v>44238.322916666664</c:v>
                </c:pt>
                <c:pt idx="2009">
                  <c:v>44238.333333333336</c:v>
                </c:pt>
                <c:pt idx="2010">
                  <c:v>44238.34375</c:v>
                </c:pt>
                <c:pt idx="2011">
                  <c:v>44238.354166666664</c:v>
                </c:pt>
                <c:pt idx="2012">
                  <c:v>44238.364583333336</c:v>
                </c:pt>
                <c:pt idx="2013">
                  <c:v>44238.375</c:v>
                </c:pt>
                <c:pt idx="2014">
                  <c:v>44238.385416666664</c:v>
                </c:pt>
                <c:pt idx="2015">
                  <c:v>44238.395833333336</c:v>
                </c:pt>
                <c:pt idx="2016">
                  <c:v>44238.40625</c:v>
                </c:pt>
                <c:pt idx="2017">
                  <c:v>44238.416666666664</c:v>
                </c:pt>
                <c:pt idx="2018">
                  <c:v>44238.427083333336</c:v>
                </c:pt>
                <c:pt idx="2019">
                  <c:v>44238.4375</c:v>
                </c:pt>
                <c:pt idx="2020">
                  <c:v>44238.447916666664</c:v>
                </c:pt>
                <c:pt idx="2021">
                  <c:v>44238.458333333336</c:v>
                </c:pt>
                <c:pt idx="2022">
                  <c:v>44238.46875</c:v>
                </c:pt>
                <c:pt idx="2023">
                  <c:v>44238.479166666664</c:v>
                </c:pt>
                <c:pt idx="2024">
                  <c:v>44238.489583333336</c:v>
                </c:pt>
                <c:pt idx="2025">
                  <c:v>44238.5</c:v>
                </c:pt>
                <c:pt idx="2026">
                  <c:v>44238.510416666664</c:v>
                </c:pt>
                <c:pt idx="2027">
                  <c:v>44238.520833333336</c:v>
                </c:pt>
                <c:pt idx="2028">
                  <c:v>44238.53125</c:v>
                </c:pt>
                <c:pt idx="2029">
                  <c:v>44238.541666666664</c:v>
                </c:pt>
                <c:pt idx="2030">
                  <c:v>44238.552083333336</c:v>
                </c:pt>
                <c:pt idx="2031">
                  <c:v>44238.5625</c:v>
                </c:pt>
                <c:pt idx="2032">
                  <c:v>44238.572916666664</c:v>
                </c:pt>
                <c:pt idx="2033">
                  <c:v>44238.583333333336</c:v>
                </c:pt>
                <c:pt idx="2034">
                  <c:v>44238.59375</c:v>
                </c:pt>
                <c:pt idx="2035">
                  <c:v>44238.604166666664</c:v>
                </c:pt>
                <c:pt idx="2036">
                  <c:v>44238.614583333336</c:v>
                </c:pt>
                <c:pt idx="2037">
                  <c:v>44238.625</c:v>
                </c:pt>
                <c:pt idx="2038">
                  <c:v>44238.635416666664</c:v>
                </c:pt>
                <c:pt idx="2039">
                  <c:v>44238.645833333336</c:v>
                </c:pt>
                <c:pt idx="2040">
                  <c:v>44238.65625</c:v>
                </c:pt>
                <c:pt idx="2041">
                  <c:v>44238.666666666664</c:v>
                </c:pt>
                <c:pt idx="2042">
                  <c:v>44238.677083333336</c:v>
                </c:pt>
                <c:pt idx="2043">
                  <c:v>44238.6875</c:v>
                </c:pt>
                <c:pt idx="2044">
                  <c:v>44238.697916666664</c:v>
                </c:pt>
                <c:pt idx="2045">
                  <c:v>44238.708333333336</c:v>
                </c:pt>
                <c:pt idx="2046">
                  <c:v>44238.71875</c:v>
                </c:pt>
                <c:pt idx="2047">
                  <c:v>44238.729166666664</c:v>
                </c:pt>
                <c:pt idx="2048">
                  <c:v>44238.739583333336</c:v>
                </c:pt>
                <c:pt idx="2049">
                  <c:v>44238.75</c:v>
                </c:pt>
                <c:pt idx="2050">
                  <c:v>44238.760416666664</c:v>
                </c:pt>
                <c:pt idx="2051">
                  <c:v>44238.770833333336</c:v>
                </c:pt>
                <c:pt idx="2052">
                  <c:v>44238.78125</c:v>
                </c:pt>
                <c:pt idx="2053">
                  <c:v>44238.791666666664</c:v>
                </c:pt>
                <c:pt idx="2054">
                  <c:v>44238.802083333336</c:v>
                </c:pt>
                <c:pt idx="2055">
                  <c:v>44238.8125</c:v>
                </c:pt>
                <c:pt idx="2056">
                  <c:v>44238.822916666664</c:v>
                </c:pt>
                <c:pt idx="2057">
                  <c:v>44238.833333333336</c:v>
                </c:pt>
                <c:pt idx="2058">
                  <c:v>44238.84375</c:v>
                </c:pt>
                <c:pt idx="2059">
                  <c:v>44238.854166666664</c:v>
                </c:pt>
                <c:pt idx="2060">
                  <c:v>44238.864583333336</c:v>
                </c:pt>
                <c:pt idx="2061">
                  <c:v>44238.875</c:v>
                </c:pt>
                <c:pt idx="2062">
                  <c:v>44238.885416666664</c:v>
                </c:pt>
                <c:pt idx="2063">
                  <c:v>44238.895833333336</c:v>
                </c:pt>
                <c:pt idx="2064">
                  <c:v>44238.90625</c:v>
                </c:pt>
                <c:pt idx="2065">
                  <c:v>44238.916666666664</c:v>
                </c:pt>
                <c:pt idx="2066">
                  <c:v>44238.927083333336</c:v>
                </c:pt>
                <c:pt idx="2067">
                  <c:v>44238.9375</c:v>
                </c:pt>
                <c:pt idx="2068">
                  <c:v>44238.947916666664</c:v>
                </c:pt>
                <c:pt idx="2069">
                  <c:v>44238.958333333336</c:v>
                </c:pt>
                <c:pt idx="2070">
                  <c:v>44238.96875</c:v>
                </c:pt>
                <c:pt idx="2071">
                  <c:v>44238.979166666664</c:v>
                </c:pt>
                <c:pt idx="2072">
                  <c:v>44238.989583333336</c:v>
                </c:pt>
                <c:pt idx="2073">
                  <c:v>44239</c:v>
                </c:pt>
                <c:pt idx="2074">
                  <c:v>44239.010416666664</c:v>
                </c:pt>
                <c:pt idx="2075">
                  <c:v>44239.020833333336</c:v>
                </c:pt>
                <c:pt idx="2076">
                  <c:v>44239.03125</c:v>
                </c:pt>
                <c:pt idx="2077">
                  <c:v>44239.041666666664</c:v>
                </c:pt>
                <c:pt idx="2078">
                  <c:v>44239.052083333336</c:v>
                </c:pt>
                <c:pt idx="2079">
                  <c:v>44239.0625</c:v>
                </c:pt>
                <c:pt idx="2080">
                  <c:v>44239.072916666664</c:v>
                </c:pt>
                <c:pt idx="2081">
                  <c:v>44239.083333333336</c:v>
                </c:pt>
                <c:pt idx="2082">
                  <c:v>44239.09375</c:v>
                </c:pt>
                <c:pt idx="2083">
                  <c:v>44239.104166666664</c:v>
                </c:pt>
                <c:pt idx="2084">
                  <c:v>44239.114583333336</c:v>
                </c:pt>
                <c:pt idx="2085">
                  <c:v>44239.125</c:v>
                </c:pt>
                <c:pt idx="2086">
                  <c:v>44239.135416666664</c:v>
                </c:pt>
                <c:pt idx="2087">
                  <c:v>44239.145833333336</c:v>
                </c:pt>
                <c:pt idx="2088">
                  <c:v>44239.15625</c:v>
                </c:pt>
                <c:pt idx="2089">
                  <c:v>44239.166666666664</c:v>
                </c:pt>
                <c:pt idx="2090">
                  <c:v>44239.177083333336</c:v>
                </c:pt>
                <c:pt idx="2091">
                  <c:v>44239.1875</c:v>
                </c:pt>
                <c:pt idx="2092">
                  <c:v>44239.197916666664</c:v>
                </c:pt>
                <c:pt idx="2093">
                  <c:v>44239.208333333336</c:v>
                </c:pt>
                <c:pt idx="2094">
                  <c:v>44239.21875</c:v>
                </c:pt>
                <c:pt idx="2095">
                  <c:v>44239.229166666664</c:v>
                </c:pt>
                <c:pt idx="2096">
                  <c:v>44239.239583333336</c:v>
                </c:pt>
                <c:pt idx="2097">
                  <c:v>44239.25</c:v>
                </c:pt>
                <c:pt idx="2098">
                  <c:v>44239.260416666664</c:v>
                </c:pt>
                <c:pt idx="2099">
                  <c:v>44239.270833333336</c:v>
                </c:pt>
                <c:pt idx="2100">
                  <c:v>44239.28125</c:v>
                </c:pt>
                <c:pt idx="2101">
                  <c:v>44239.291666666664</c:v>
                </c:pt>
                <c:pt idx="2102">
                  <c:v>44239.302083333336</c:v>
                </c:pt>
                <c:pt idx="2103">
                  <c:v>44239.3125</c:v>
                </c:pt>
                <c:pt idx="2104">
                  <c:v>44239.322916666664</c:v>
                </c:pt>
                <c:pt idx="2105">
                  <c:v>44239.333333333336</c:v>
                </c:pt>
                <c:pt idx="2106">
                  <c:v>44239.34375</c:v>
                </c:pt>
                <c:pt idx="2107">
                  <c:v>44239.354166666664</c:v>
                </c:pt>
                <c:pt idx="2108">
                  <c:v>44239.364583333336</c:v>
                </c:pt>
                <c:pt idx="2109">
                  <c:v>44239.375</c:v>
                </c:pt>
                <c:pt idx="2110">
                  <c:v>44239.385416666664</c:v>
                </c:pt>
                <c:pt idx="2111">
                  <c:v>44239.395833333336</c:v>
                </c:pt>
                <c:pt idx="2112">
                  <c:v>44239.40625</c:v>
                </c:pt>
                <c:pt idx="2113">
                  <c:v>44239.416666666664</c:v>
                </c:pt>
                <c:pt idx="2114">
                  <c:v>44239.427083333336</c:v>
                </c:pt>
                <c:pt idx="2115">
                  <c:v>44239.4375</c:v>
                </c:pt>
                <c:pt idx="2116">
                  <c:v>44239.447916666664</c:v>
                </c:pt>
                <c:pt idx="2117">
                  <c:v>44239.458333333336</c:v>
                </c:pt>
                <c:pt idx="2118">
                  <c:v>44239.46875</c:v>
                </c:pt>
                <c:pt idx="2119">
                  <c:v>44239.479166666664</c:v>
                </c:pt>
                <c:pt idx="2120">
                  <c:v>44239.489583333336</c:v>
                </c:pt>
                <c:pt idx="2121">
                  <c:v>44239.5</c:v>
                </c:pt>
                <c:pt idx="2122">
                  <c:v>44239.510416666664</c:v>
                </c:pt>
                <c:pt idx="2123">
                  <c:v>44239.520833333336</c:v>
                </c:pt>
                <c:pt idx="2124">
                  <c:v>44239.53125</c:v>
                </c:pt>
                <c:pt idx="2125">
                  <c:v>44239.541666666664</c:v>
                </c:pt>
                <c:pt idx="2126">
                  <c:v>44239.552083333336</c:v>
                </c:pt>
                <c:pt idx="2127">
                  <c:v>44239.5625</c:v>
                </c:pt>
                <c:pt idx="2128">
                  <c:v>44239.572916666664</c:v>
                </c:pt>
                <c:pt idx="2129">
                  <c:v>44239.583333333336</c:v>
                </c:pt>
                <c:pt idx="2130">
                  <c:v>44239.59375</c:v>
                </c:pt>
                <c:pt idx="2131">
                  <c:v>44239.604166666664</c:v>
                </c:pt>
                <c:pt idx="2132">
                  <c:v>44239.614583333336</c:v>
                </c:pt>
                <c:pt idx="2133">
                  <c:v>44239.625</c:v>
                </c:pt>
                <c:pt idx="2134">
                  <c:v>44239.635416666664</c:v>
                </c:pt>
                <c:pt idx="2135">
                  <c:v>44239.645833333336</c:v>
                </c:pt>
                <c:pt idx="2136">
                  <c:v>44239.65625</c:v>
                </c:pt>
                <c:pt idx="2137">
                  <c:v>44239.666666666664</c:v>
                </c:pt>
                <c:pt idx="2138">
                  <c:v>44239.677083333336</c:v>
                </c:pt>
                <c:pt idx="2139">
                  <c:v>44239.6875</c:v>
                </c:pt>
                <c:pt idx="2140">
                  <c:v>44239.697916666664</c:v>
                </c:pt>
                <c:pt idx="2141">
                  <c:v>44239.708333333336</c:v>
                </c:pt>
                <c:pt idx="2142">
                  <c:v>44239.71875</c:v>
                </c:pt>
                <c:pt idx="2143">
                  <c:v>44239.729166666664</c:v>
                </c:pt>
                <c:pt idx="2144">
                  <c:v>44239.739583333336</c:v>
                </c:pt>
                <c:pt idx="2145">
                  <c:v>44239.75</c:v>
                </c:pt>
                <c:pt idx="2146">
                  <c:v>44239.760416666664</c:v>
                </c:pt>
                <c:pt idx="2147">
                  <c:v>44239.770833333336</c:v>
                </c:pt>
                <c:pt idx="2148">
                  <c:v>44239.78125</c:v>
                </c:pt>
                <c:pt idx="2149">
                  <c:v>44239.791666666664</c:v>
                </c:pt>
                <c:pt idx="2150">
                  <c:v>44239.802083333336</c:v>
                </c:pt>
                <c:pt idx="2151">
                  <c:v>44239.8125</c:v>
                </c:pt>
                <c:pt idx="2152">
                  <c:v>44239.822916666664</c:v>
                </c:pt>
                <c:pt idx="2153">
                  <c:v>44239.833333333336</c:v>
                </c:pt>
                <c:pt idx="2154">
                  <c:v>44239.84375</c:v>
                </c:pt>
                <c:pt idx="2155">
                  <c:v>44239.854166666664</c:v>
                </c:pt>
                <c:pt idx="2156">
                  <c:v>44239.864583333336</c:v>
                </c:pt>
                <c:pt idx="2157">
                  <c:v>44239.875</c:v>
                </c:pt>
                <c:pt idx="2158">
                  <c:v>44239.885416666664</c:v>
                </c:pt>
                <c:pt idx="2159">
                  <c:v>44239.895833333336</c:v>
                </c:pt>
                <c:pt idx="2160">
                  <c:v>44239.90625</c:v>
                </c:pt>
                <c:pt idx="2161">
                  <c:v>44239.916666666664</c:v>
                </c:pt>
                <c:pt idx="2162">
                  <c:v>44239.927083333336</c:v>
                </c:pt>
                <c:pt idx="2163">
                  <c:v>44239.9375</c:v>
                </c:pt>
                <c:pt idx="2164">
                  <c:v>44239.947916666664</c:v>
                </c:pt>
                <c:pt idx="2165">
                  <c:v>44239.958333333336</c:v>
                </c:pt>
                <c:pt idx="2166">
                  <c:v>44239.96875</c:v>
                </c:pt>
                <c:pt idx="2167">
                  <c:v>44239.979166666664</c:v>
                </c:pt>
                <c:pt idx="2168">
                  <c:v>44239.989583333336</c:v>
                </c:pt>
                <c:pt idx="2169">
                  <c:v>44240</c:v>
                </c:pt>
                <c:pt idx="2170">
                  <c:v>44240.010416666664</c:v>
                </c:pt>
                <c:pt idx="2171">
                  <c:v>44240.020833333336</c:v>
                </c:pt>
                <c:pt idx="2172">
                  <c:v>44240.03125</c:v>
                </c:pt>
                <c:pt idx="2173">
                  <c:v>44240.041666666664</c:v>
                </c:pt>
                <c:pt idx="2174">
                  <c:v>44240.052083333336</c:v>
                </c:pt>
                <c:pt idx="2175">
                  <c:v>44240.0625</c:v>
                </c:pt>
                <c:pt idx="2176">
                  <c:v>44240.072916666664</c:v>
                </c:pt>
                <c:pt idx="2177">
                  <c:v>44240.083333333336</c:v>
                </c:pt>
                <c:pt idx="2178">
                  <c:v>44240.09375</c:v>
                </c:pt>
                <c:pt idx="2179">
                  <c:v>44240.104166666664</c:v>
                </c:pt>
                <c:pt idx="2180">
                  <c:v>44240.114583333336</c:v>
                </c:pt>
                <c:pt idx="2181">
                  <c:v>44240.125</c:v>
                </c:pt>
                <c:pt idx="2182">
                  <c:v>44240.135416666664</c:v>
                </c:pt>
                <c:pt idx="2183">
                  <c:v>44240.145833333336</c:v>
                </c:pt>
                <c:pt idx="2184">
                  <c:v>44240.15625</c:v>
                </c:pt>
                <c:pt idx="2185">
                  <c:v>44240.166666666664</c:v>
                </c:pt>
                <c:pt idx="2186">
                  <c:v>44240.177083333336</c:v>
                </c:pt>
                <c:pt idx="2187">
                  <c:v>44240.1875</c:v>
                </c:pt>
                <c:pt idx="2188">
                  <c:v>44240.197916666664</c:v>
                </c:pt>
                <c:pt idx="2189">
                  <c:v>44240.208333333336</c:v>
                </c:pt>
                <c:pt idx="2190">
                  <c:v>44240.21875</c:v>
                </c:pt>
                <c:pt idx="2191">
                  <c:v>44240.229166666664</c:v>
                </c:pt>
                <c:pt idx="2192">
                  <c:v>44240.239583333336</c:v>
                </c:pt>
                <c:pt idx="2193">
                  <c:v>44240.25</c:v>
                </c:pt>
                <c:pt idx="2194">
                  <c:v>44240.260416666664</c:v>
                </c:pt>
                <c:pt idx="2195">
                  <c:v>44240.270833333336</c:v>
                </c:pt>
                <c:pt idx="2196">
                  <c:v>44240.28125</c:v>
                </c:pt>
                <c:pt idx="2197">
                  <c:v>44240.291666666664</c:v>
                </c:pt>
                <c:pt idx="2198">
                  <c:v>44240.302083333336</c:v>
                </c:pt>
                <c:pt idx="2199">
                  <c:v>44240.3125</c:v>
                </c:pt>
                <c:pt idx="2200">
                  <c:v>44240.322916666664</c:v>
                </c:pt>
                <c:pt idx="2201">
                  <c:v>44240.333333333336</c:v>
                </c:pt>
                <c:pt idx="2202">
                  <c:v>44240.34375</c:v>
                </c:pt>
                <c:pt idx="2203">
                  <c:v>44240.354166666664</c:v>
                </c:pt>
                <c:pt idx="2204">
                  <c:v>44240.364583333336</c:v>
                </c:pt>
                <c:pt idx="2205">
                  <c:v>44240.375</c:v>
                </c:pt>
                <c:pt idx="2206">
                  <c:v>44240.385416666664</c:v>
                </c:pt>
                <c:pt idx="2207">
                  <c:v>44240.395833333336</c:v>
                </c:pt>
                <c:pt idx="2208">
                  <c:v>44240.40625</c:v>
                </c:pt>
                <c:pt idx="2209">
                  <c:v>44240.416666666664</c:v>
                </c:pt>
                <c:pt idx="2210">
                  <c:v>44240.427083333336</c:v>
                </c:pt>
                <c:pt idx="2211">
                  <c:v>44240.4375</c:v>
                </c:pt>
                <c:pt idx="2212">
                  <c:v>44240.447916666664</c:v>
                </c:pt>
                <c:pt idx="2213">
                  <c:v>44240.458333333336</c:v>
                </c:pt>
                <c:pt idx="2214">
                  <c:v>44240.46875</c:v>
                </c:pt>
                <c:pt idx="2215">
                  <c:v>44240.479166666664</c:v>
                </c:pt>
                <c:pt idx="2216">
                  <c:v>44240.489583333336</c:v>
                </c:pt>
                <c:pt idx="2217">
                  <c:v>44240.5</c:v>
                </c:pt>
                <c:pt idx="2218">
                  <c:v>44240.510416666664</c:v>
                </c:pt>
                <c:pt idx="2219">
                  <c:v>44240.520833333336</c:v>
                </c:pt>
                <c:pt idx="2220">
                  <c:v>44240.53125</c:v>
                </c:pt>
                <c:pt idx="2221">
                  <c:v>44240.541666666664</c:v>
                </c:pt>
                <c:pt idx="2222">
                  <c:v>44240.552083333336</c:v>
                </c:pt>
                <c:pt idx="2223">
                  <c:v>44240.5625</c:v>
                </c:pt>
                <c:pt idx="2224">
                  <c:v>44240.572916666664</c:v>
                </c:pt>
                <c:pt idx="2225">
                  <c:v>44240.583333333336</c:v>
                </c:pt>
                <c:pt idx="2226">
                  <c:v>44240.59375</c:v>
                </c:pt>
                <c:pt idx="2227">
                  <c:v>44240.604166666664</c:v>
                </c:pt>
                <c:pt idx="2228">
                  <c:v>44240.614583333336</c:v>
                </c:pt>
                <c:pt idx="2229">
                  <c:v>44240.625</c:v>
                </c:pt>
                <c:pt idx="2230">
                  <c:v>44240.635416666664</c:v>
                </c:pt>
                <c:pt idx="2231">
                  <c:v>44240.645833333336</c:v>
                </c:pt>
                <c:pt idx="2232">
                  <c:v>44240.65625</c:v>
                </c:pt>
                <c:pt idx="2233">
                  <c:v>44240.666666666664</c:v>
                </c:pt>
                <c:pt idx="2234">
                  <c:v>44240.677083333336</c:v>
                </c:pt>
                <c:pt idx="2235">
                  <c:v>44240.6875</c:v>
                </c:pt>
                <c:pt idx="2236">
                  <c:v>44240.697916666664</c:v>
                </c:pt>
                <c:pt idx="2237">
                  <c:v>44240.708333333336</c:v>
                </c:pt>
                <c:pt idx="2238">
                  <c:v>44240.71875</c:v>
                </c:pt>
                <c:pt idx="2239">
                  <c:v>44240.729166666664</c:v>
                </c:pt>
                <c:pt idx="2240">
                  <c:v>44240.739583333336</c:v>
                </c:pt>
                <c:pt idx="2241">
                  <c:v>44240.75</c:v>
                </c:pt>
                <c:pt idx="2242">
                  <c:v>44240.760416666664</c:v>
                </c:pt>
                <c:pt idx="2243">
                  <c:v>44240.770833333336</c:v>
                </c:pt>
                <c:pt idx="2244">
                  <c:v>44240.78125</c:v>
                </c:pt>
                <c:pt idx="2245">
                  <c:v>44240.791666666664</c:v>
                </c:pt>
                <c:pt idx="2246">
                  <c:v>44240.802083333336</c:v>
                </c:pt>
                <c:pt idx="2247">
                  <c:v>44240.8125</c:v>
                </c:pt>
                <c:pt idx="2248">
                  <c:v>44240.822916666664</c:v>
                </c:pt>
                <c:pt idx="2249">
                  <c:v>44240.833333333336</c:v>
                </c:pt>
                <c:pt idx="2250">
                  <c:v>44240.84375</c:v>
                </c:pt>
                <c:pt idx="2251">
                  <c:v>44240.854166666664</c:v>
                </c:pt>
                <c:pt idx="2252">
                  <c:v>44240.864583333336</c:v>
                </c:pt>
                <c:pt idx="2253">
                  <c:v>44240.875</c:v>
                </c:pt>
                <c:pt idx="2254">
                  <c:v>44240.885416666664</c:v>
                </c:pt>
                <c:pt idx="2255">
                  <c:v>44240.895833333336</c:v>
                </c:pt>
                <c:pt idx="2256">
                  <c:v>44240.90625</c:v>
                </c:pt>
                <c:pt idx="2257">
                  <c:v>44240.916666666664</c:v>
                </c:pt>
                <c:pt idx="2258">
                  <c:v>44240.927083333336</c:v>
                </c:pt>
                <c:pt idx="2259">
                  <c:v>44240.9375</c:v>
                </c:pt>
                <c:pt idx="2260">
                  <c:v>44240.947916666664</c:v>
                </c:pt>
                <c:pt idx="2261">
                  <c:v>44240.958333333336</c:v>
                </c:pt>
                <c:pt idx="2262">
                  <c:v>44240.96875</c:v>
                </c:pt>
                <c:pt idx="2263">
                  <c:v>44240.979166666664</c:v>
                </c:pt>
                <c:pt idx="2264">
                  <c:v>44240.989583333336</c:v>
                </c:pt>
                <c:pt idx="2265">
                  <c:v>44241</c:v>
                </c:pt>
                <c:pt idx="2266">
                  <c:v>44241.010416666664</c:v>
                </c:pt>
                <c:pt idx="2267">
                  <c:v>44241.020833333336</c:v>
                </c:pt>
                <c:pt idx="2268">
                  <c:v>44241.03125</c:v>
                </c:pt>
                <c:pt idx="2269">
                  <c:v>44241.041666666664</c:v>
                </c:pt>
                <c:pt idx="2270">
                  <c:v>44241.052083333336</c:v>
                </c:pt>
                <c:pt idx="2271">
                  <c:v>44241.0625</c:v>
                </c:pt>
                <c:pt idx="2272">
                  <c:v>44241.072916666664</c:v>
                </c:pt>
                <c:pt idx="2273">
                  <c:v>44241.083333333336</c:v>
                </c:pt>
                <c:pt idx="2274">
                  <c:v>44241.09375</c:v>
                </c:pt>
                <c:pt idx="2275">
                  <c:v>44241.104166666664</c:v>
                </c:pt>
                <c:pt idx="2276">
                  <c:v>44241.114583333336</c:v>
                </c:pt>
                <c:pt idx="2277">
                  <c:v>44241.125</c:v>
                </c:pt>
                <c:pt idx="2278">
                  <c:v>44241.135416666664</c:v>
                </c:pt>
                <c:pt idx="2279">
                  <c:v>44241.145833333336</c:v>
                </c:pt>
                <c:pt idx="2280">
                  <c:v>44241.15625</c:v>
                </c:pt>
                <c:pt idx="2281">
                  <c:v>44241.166666666664</c:v>
                </c:pt>
                <c:pt idx="2282">
                  <c:v>44241.177083333336</c:v>
                </c:pt>
                <c:pt idx="2283">
                  <c:v>44241.1875</c:v>
                </c:pt>
                <c:pt idx="2284">
                  <c:v>44241.197916666664</c:v>
                </c:pt>
                <c:pt idx="2285">
                  <c:v>44241.208333333336</c:v>
                </c:pt>
                <c:pt idx="2286">
                  <c:v>44241.21875</c:v>
                </c:pt>
                <c:pt idx="2287">
                  <c:v>44241.229166666664</c:v>
                </c:pt>
                <c:pt idx="2288">
                  <c:v>44241.239583333336</c:v>
                </c:pt>
                <c:pt idx="2289">
                  <c:v>44241.25</c:v>
                </c:pt>
                <c:pt idx="2290">
                  <c:v>44241.260416666664</c:v>
                </c:pt>
                <c:pt idx="2291">
                  <c:v>44241.270833333336</c:v>
                </c:pt>
                <c:pt idx="2292">
                  <c:v>44241.28125</c:v>
                </c:pt>
                <c:pt idx="2293">
                  <c:v>44241.291666666664</c:v>
                </c:pt>
                <c:pt idx="2294">
                  <c:v>44241.302083333336</c:v>
                </c:pt>
                <c:pt idx="2295">
                  <c:v>44241.3125</c:v>
                </c:pt>
                <c:pt idx="2296">
                  <c:v>44241.322916666664</c:v>
                </c:pt>
                <c:pt idx="2297">
                  <c:v>44241.333333333336</c:v>
                </c:pt>
                <c:pt idx="2298">
                  <c:v>44241.34375</c:v>
                </c:pt>
                <c:pt idx="2299">
                  <c:v>44241.354166666664</c:v>
                </c:pt>
                <c:pt idx="2300">
                  <c:v>44241.364583333336</c:v>
                </c:pt>
                <c:pt idx="2301">
                  <c:v>44241.375</c:v>
                </c:pt>
                <c:pt idx="2302">
                  <c:v>44241.385416666664</c:v>
                </c:pt>
                <c:pt idx="2303">
                  <c:v>44241.395833333336</c:v>
                </c:pt>
                <c:pt idx="2304">
                  <c:v>44241.40625</c:v>
                </c:pt>
                <c:pt idx="2305">
                  <c:v>44241.416666666664</c:v>
                </c:pt>
                <c:pt idx="2306">
                  <c:v>44241.427083333336</c:v>
                </c:pt>
                <c:pt idx="2307">
                  <c:v>44241.4375</c:v>
                </c:pt>
                <c:pt idx="2308">
                  <c:v>44241.447916666664</c:v>
                </c:pt>
                <c:pt idx="2309">
                  <c:v>44241.458333333336</c:v>
                </c:pt>
                <c:pt idx="2310">
                  <c:v>44241.46875</c:v>
                </c:pt>
                <c:pt idx="2311">
                  <c:v>44241.479166666664</c:v>
                </c:pt>
                <c:pt idx="2312">
                  <c:v>44241.489583333336</c:v>
                </c:pt>
                <c:pt idx="2313">
                  <c:v>44241.5</c:v>
                </c:pt>
                <c:pt idx="2314">
                  <c:v>44241.510416666664</c:v>
                </c:pt>
                <c:pt idx="2315">
                  <c:v>44241.520833333336</c:v>
                </c:pt>
                <c:pt idx="2316">
                  <c:v>44241.53125</c:v>
                </c:pt>
                <c:pt idx="2317">
                  <c:v>44241.541666666664</c:v>
                </c:pt>
                <c:pt idx="2318">
                  <c:v>44241.552083333336</c:v>
                </c:pt>
                <c:pt idx="2319">
                  <c:v>44241.5625</c:v>
                </c:pt>
                <c:pt idx="2320">
                  <c:v>44241.572916666664</c:v>
                </c:pt>
                <c:pt idx="2321">
                  <c:v>44241.583333333336</c:v>
                </c:pt>
                <c:pt idx="2322">
                  <c:v>44241.59375</c:v>
                </c:pt>
                <c:pt idx="2323">
                  <c:v>44241.604166666664</c:v>
                </c:pt>
                <c:pt idx="2324">
                  <c:v>44241.614583333336</c:v>
                </c:pt>
                <c:pt idx="2325">
                  <c:v>44241.625</c:v>
                </c:pt>
                <c:pt idx="2326">
                  <c:v>44241.635416666664</c:v>
                </c:pt>
                <c:pt idx="2327">
                  <c:v>44241.645833333336</c:v>
                </c:pt>
                <c:pt idx="2328">
                  <c:v>44241.65625</c:v>
                </c:pt>
                <c:pt idx="2329">
                  <c:v>44241.666666666664</c:v>
                </c:pt>
                <c:pt idx="2330">
                  <c:v>44241.677083333336</c:v>
                </c:pt>
                <c:pt idx="2331">
                  <c:v>44241.6875</c:v>
                </c:pt>
                <c:pt idx="2332">
                  <c:v>44241.697916666664</c:v>
                </c:pt>
                <c:pt idx="2333">
                  <c:v>44241.708333333336</c:v>
                </c:pt>
                <c:pt idx="2334">
                  <c:v>44241.71875</c:v>
                </c:pt>
                <c:pt idx="2335">
                  <c:v>44241.729166666664</c:v>
                </c:pt>
                <c:pt idx="2336">
                  <c:v>44241.739583333336</c:v>
                </c:pt>
                <c:pt idx="2337">
                  <c:v>44241.75</c:v>
                </c:pt>
                <c:pt idx="2338">
                  <c:v>44241.760416666664</c:v>
                </c:pt>
                <c:pt idx="2339">
                  <c:v>44241.770833333336</c:v>
                </c:pt>
                <c:pt idx="2340">
                  <c:v>44241.78125</c:v>
                </c:pt>
                <c:pt idx="2341">
                  <c:v>44241.791666666664</c:v>
                </c:pt>
                <c:pt idx="2342">
                  <c:v>44241.802083333336</c:v>
                </c:pt>
                <c:pt idx="2343">
                  <c:v>44241.8125</c:v>
                </c:pt>
                <c:pt idx="2344">
                  <c:v>44241.822916666664</c:v>
                </c:pt>
                <c:pt idx="2345">
                  <c:v>44241.833333333336</c:v>
                </c:pt>
                <c:pt idx="2346">
                  <c:v>44241.84375</c:v>
                </c:pt>
                <c:pt idx="2347">
                  <c:v>44241.854166666664</c:v>
                </c:pt>
                <c:pt idx="2348">
                  <c:v>44241.864583333336</c:v>
                </c:pt>
                <c:pt idx="2349">
                  <c:v>44241.875</c:v>
                </c:pt>
                <c:pt idx="2350">
                  <c:v>44241.885416666664</c:v>
                </c:pt>
                <c:pt idx="2351">
                  <c:v>44241.895833333336</c:v>
                </c:pt>
                <c:pt idx="2352">
                  <c:v>44241.90625</c:v>
                </c:pt>
                <c:pt idx="2353">
                  <c:v>44241.916666666664</c:v>
                </c:pt>
                <c:pt idx="2354">
                  <c:v>44241.927083333336</c:v>
                </c:pt>
                <c:pt idx="2355">
                  <c:v>44241.9375</c:v>
                </c:pt>
                <c:pt idx="2356">
                  <c:v>44241.947916666664</c:v>
                </c:pt>
                <c:pt idx="2357">
                  <c:v>44241.958333333336</c:v>
                </c:pt>
                <c:pt idx="2358">
                  <c:v>44241.96875</c:v>
                </c:pt>
                <c:pt idx="2359">
                  <c:v>44241.979166666664</c:v>
                </c:pt>
                <c:pt idx="2360">
                  <c:v>44241.989583333336</c:v>
                </c:pt>
                <c:pt idx="2361">
                  <c:v>44242</c:v>
                </c:pt>
                <c:pt idx="2362">
                  <c:v>44242.010416666664</c:v>
                </c:pt>
                <c:pt idx="2363">
                  <c:v>44242.020833333336</c:v>
                </c:pt>
                <c:pt idx="2364">
                  <c:v>44242.03125</c:v>
                </c:pt>
                <c:pt idx="2365">
                  <c:v>44242.041666666664</c:v>
                </c:pt>
                <c:pt idx="2366">
                  <c:v>44242.052083333336</c:v>
                </c:pt>
                <c:pt idx="2367">
                  <c:v>44242.0625</c:v>
                </c:pt>
                <c:pt idx="2368">
                  <c:v>44242.072916666664</c:v>
                </c:pt>
                <c:pt idx="2369">
                  <c:v>44242.083333333336</c:v>
                </c:pt>
                <c:pt idx="2370">
                  <c:v>44242.09375</c:v>
                </c:pt>
                <c:pt idx="2371">
                  <c:v>44242.104166666664</c:v>
                </c:pt>
                <c:pt idx="2372">
                  <c:v>44242.114583333336</c:v>
                </c:pt>
                <c:pt idx="2373">
                  <c:v>44242.125</c:v>
                </c:pt>
                <c:pt idx="2374">
                  <c:v>44242.135416666664</c:v>
                </c:pt>
                <c:pt idx="2375">
                  <c:v>44242.145833333336</c:v>
                </c:pt>
                <c:pt idx="2376">
                  <c:v>44242.15625</c:v>
                </c:pt>
                <c:pt idx="2377">
                  <c:v>44242.166666666664</c:v>
                </c:pt>
                <c:pt idx="2378">
                  <c:v>44242.177083333336</c:v>
                </c:pt>
                <c:pt idx="2379">
                  <c:v>44242.1875</c:v>
                </c:pt>
                <c:pt idx="2380">
                  <c:v>44242.197916666664</c:v>
                </c:pt>
                <c:pt idx="2381">
                  <c:v>44242.208333333336</c:v>
                </c:pt>
                <c:pt idx="2382">
                  <c:v>44242.21875</c:v>
                </c:pt>
                <c:pt idx="2383">
                  <c:v>44242.229166666664</c:v>
                </c:pt>
                <c:pt idx="2384">
                  <c:v>44242.239583333336</c:v>
                </c:pt>
                <c:pt idx="2385">
                  <c:v>44242.25</c:v>
                </c:pt>
                <c:pt idx="2386">
                  <c:v>44242.260416666664</c:v>
                </c:pt>
                <c:pt idx="2387">
                  <c:v>44242.270833333336</c:v>
                </c:pt>
                <c:pt idx="2388">
                  <c:v>44242.28125</c:v>
                </c:pt>
                <c:pt idx="2389">
                  <c:v>44242.291666666664</c:v>
                </c:pt>
                <c:pt idx="2390">
                  <c:v>44242.302083333336</c:v>
                </c:pt>
                <c:pt idx="2391">
                  <c:v>44242.3125</c:v>
                </c:pt>
                <c:pt idx="2392">
                  <c:v>44242.322916666664</c:v>
                </c:pt>
                <c:pt idx="2393">
                  <c:v>44242.333333333336</c:v>
                </c:pt>
                <c:pt idx="2394">
                  <c:v>44242.34375</c:v>
                </c:pt>
                <c:pt idx="2395">
                  <c:v>44242.354166666664</c:v>
                </c:pt>
                <c:pt idx="2396">
                  <c:v>44242.364583333336</c:v>
                </c:pt>
                <c:pt idx="2397">
                  <c:v>44242.375</c:v>
                </c:pt>
                <c:pt idx="2398">
                  <c:v>44242.385416666664</c:v>
                </c:pt>
                <c:pt idx="2399">
                  <c:v>44242.395833333336</c:v>
                </c:pt>
                <c:pt idx="2400">
                  <c:v>44242.40625</c:v>
                </c:pt>
                <c:pt idx="2401">
                  <c:v>44242.416666666664</c:v>
                </c:pt>
                <c:pt idx="2402">
                  <c:v>44242.427083333336</c:v>
                </c:pt>
                <c:pt idx="2403">
                  <c:v>44242.4375</c:v>
                </c:pt>
                <c:pt idx="2404">
                  <c:v>44242.447916666664</c:v>
                </c:pt>
                <c:pt idx="2405">
                  <c:v>44242.458333333336</c:v>
                </c:pt>
                <c:pt idx="2406">
                  <c:v>44242.46875</c:v>
                </c:pt>
                <c:pt idx="2407">
                  <c:v>44242.479166666664</c:v>
                </c:pt>
                <c:pt idx="2408">
                  <c:v>44242.489583333336</c:v>
                </c:pt>
                <c:pt idx="2409">
                  <c:v>44242.5</c:v>
                </c:pt>
                <c:pt idx="2410">
                  <c:v>44242.510416666664</c:v>
                </c:pt>
                <c:pt idx="2411">
                  <c:v>44242.520833333336</c:v>
                </c:pt>
                <c:pt idx="2412">
                  <c:v>44242.53125</c:v>
                </c:pt>
                <c:pt idx="2413">
                  <c:v>44242.541666666664</c:v>
                </c:pt>
                <c:pt idx="2414">
                  <c:v>44242.552083333336</c:v>
                </c:pt>
                <c:pt idx="2415">
                  <c:v>44242.5625</c:v>
                </c:pt>
                <c:pt idx="2416">
                  <c:v>44242.572916666664</c:v>
                </c:pt>
                <c:pt idx="2417">
                  <c:v>44242.583333333336</c:v>
                </c:pt>
                <c:pt idx="2418">
                  <c:v>44242.59375</c:v>
                </c:pt>
                <c:pt idx="2419">
                  <c:v>44242.604166666664</c:v>
                </c:pt>
                <c:pt idx="2420">
                  <c:v>44242.614583333336</c:v>
                </c:pt>
                <c:pt idx="2421">
                  <c:v>44242.625</c:v>
                </c:pt>
                <c:pt idx="2422">
                  <c:v>44242.635416666664</c:v>
                </c:pt>
                <c:pt idx="2423">
                  <c:v>44242.645833333336</c:v>
                </c:pt>
                <c:pt idx="2424">
                  <c:v>44242.65625</c:v>
                </c:pt>
                <c:pt idx="2425">
                  <c:v>44242.666666666664</c:v>
                </c:pt>
                <c:pt idx="2426">
                  <c:v>44242.677083333336</c:v>
                </c:pt>
                <c:pt idx="2427">
                  <c:v>44242.6875</c:v>
                </c:pt>
                <c:pt idx="2428">
                  <c:v>44242.697916666664</c:v>
                </c:pt>
                <c:pt idx="2429">
                  <c:v>44242.708333333336</c:v>
                </c:pt>
                <c:pt idx="2430">
                  <c:v>44242.71875</c:v>
                </c:pt>
                <c:pt idx="2431">
                  <c:v>44242.729166666664</c:v>
                </c:pt>
                <c:pt idx="2432">
                  <c:v>44242.739583333336</c:v>
                </c:pt>
                <c:pt idx="2433">
                  <c:v>44242.75</c:v>
                </c:pt>
                <c:pt idx="2434">
                  <c:v>44242.760416666664</c:v>
                </c:pt>
                <c:pt idx="2435">
                  <c:v>44242.770833333336</c:v>
                </c:pt>
                <c:pt idx="2436">
                  <c:v>44242.78125</c:v>
                </c:pt>
                <c:pt idx="2437">
                  <c:v>44242.791666666664</c:v>
                </c:pt>
                <c:pt idx="2438">
                  <c:v>44242.802083333336</c:v>
                </c:pt>
                <c:pt idx="2439">
                  <c:v>44242.8125</c:v>
                </c:pt>
                <c:pt idx="2440">
                  <c:v>44242.822916666664</c:v>
                </c:pt>
                <c:pt idx="2441">
                  <c:v>44242.833333333336</c:v>
                </c:pt>
                <c:pt idx="2442">
                  <c:v>44242.84375</c:v>
                </c:pt>
                <c:pt idx="2443">
                  <c:v>44242.854166666664</c:v>
                </c:pt>
                <c:pt idx="2444">
                  <c:v>44242.864583333336</c:v>
                </c:pt>
                <c:pt idx="2445">
                  <c:v>44242.875</c:v>
                </c:pt>
                <c:pt idx="2446">
                  <c:v>44242.885416666664</c:v>
                </c:pt>
                <c:pt idx="2447">
                  <c:v>44242.895833333336</c:v>
                </c:pt>
                <c:pt idx="2448">
                  <c:v>44242.90625</c:v>
                </c:pt>
                <c:pt idx="2449">
                  <c:v>44242.916666666664</c:v>
                </c:pt>
                <c:pt idx="2450">
                  <c:v>44242.927083333336</c:v>
                </c:pt>
                <c:pt idx="2451">
                  <c:v>44242.9375</c:v>
                </c:pt>
                <c:pt idx="2452">
                  <c:v>44242.947916666664</c:v>
                </c:pt>
                <c:pt idx="2453">
                  <c:v>44242.958333333336</c:v>
                </c:pt>
                <c:pt idx="2454">
                  <c:v>44242.96875</c:v>
                </c:pt>
                <c:pt idx="2455">
                  <c:v>44242.979166666664</c:v>
                </c:pt>
                <c:pt idx="2456">
                  <c:v>44242.989583333336</c:v>
                </c:pt>
                <c:pt idx="2457">
                  <c:v>44243</c:v>
                </c:pt>
                <c:pt idx="2458">
                  <c:v>44243.010416666664</c:v>
                </c:pt>
                <c:pt idx="2459">
                  <c:v>44243.020833333336</c:v>
                </c:pt>
                <c:pt idx="2460">
                  <c:v>44243.03125</c:v>
                </c:pt>
                <c:pt idx="2461">
                  <c:v>44243.041666666664</c:v>
                </c:pt>
                <c:pt idx="2462">
                  <c:v>44243.052083333336</c:v>
                </c:pt>
                <c:pt idx="2463">
                  <c:v>44243.0625</c:v>
                </c:pt>
                <c:pt idx="2464">
                  <c:v>44243.072916666664</c:v>
                </c:pt>
                <c:pt idx="2465">
                  <c:v>44243.083333333336</c:v>
                </c:pt>
                <c:pt idx="2466">
                  <c:v>44243.09375</c:v>
                </c:pt>
                <c:pt idx="2467">
                  <c:v>44243.104166666664</c:v>
                </c:pt>
                <c:pt idx="2468">
                  <c:v>44243.114583333336</c:v>
                </c:pt>
                <c:pt idx="2469">
                  <c:v>44243.125</c:v>
                </c:pt>
                <c:pt idx="2470">
                  <c:v>44243.135416666664</c:v>
                </c:pt>
                <c:pt idx="2471">
                  <c:v>44243.145833333336</c:v>
                </c:pt>
                <c:pt idx="2472">
                  <c:v>44243.15625</c:v>
                </c:pt>
                <c:pt idx="2473">
                  <c:v>44243.166666666664</c:v>
                </c:pt>
                <c:pt idx="2474">
                  <c:v>44243.177083333336</c:v>
                </c:pt>
                <c:pt idx="2475">
                  <c:v>44243.1875</c:v>
                </c:pt>
                <c:pt idx="2476">
                  <c:v>44243.197916666664</c:v>
                </c:pt>
                <c:pt idx="2477">
                  <c:v>44243.208333333336</c:v>
                </c:pt>
                <c:pt idx="2478">
                  <c:v>44243.21875</c:v>
                </c:pt>
                <c:pt idx="2479">
                  <c:v>44243.229166666664</c:v>
                </c:pt>
                <c:pt idx="2480">
                  <c:v>44243.239583333336</c:v>
                </c:pt>
                <c:pt idx="2481">
                  <c:v>44243.25</c:v>
                </c:pt>
                <c:pt idx="2482">
                  <c:v>44243.260416666664</c:v>
                </c:pt>
                <c:pt idx="2483">
                  <c:v>44243.270833333336</c:v>
                </c:pt>
                <c:pt idx="2484">
                  <c:v>44243.28125</c:v>
                </c:pt>
                <c:pt idx="2485">
                  <c:v>44243.291666666664</c:v>
                </c:pt>
                <c:pt idx="2486">
                  <c:v>44243.302083333336</c:v>
                </c:pt>
                <c:pt idx="2487">
                  <c:v>44243.3125</c:v>
                </c:pt>
                <c:pt idx="2488">
                  <c:v>44243.322916666664</c:v>
                </c:pt>
                <c:pt idx="2489">
                  <c:v>44243.333333333336</c:v>
                </c:pt>
                <c:pt idx="2490">
                  <c:v>44243.34375</c:v>
                </c:pt>
                <c:pt idx="2491">
                  <c:v>44243.354166666664</c:v>
                </c:pt>
                <c:pt idx="2492">
                  <c:v>44243.364583333336</c:v>
                </c:pt>
                <c:pt idx="2493">
                  <c:v>44243.375</c:v>
                </c:pt>
                <c:pt idx="2494">
                  <c:v>44243.385416666664</c:v>
                </c:pt>
                <c:pt idx="2495">
                  <c:v>44243.395833333336</c:v>
                </c:pt>
                <c:pt idx="2496">
                  <c:v>44243.40625</c:v>
                </c:pt>
                <c:pt idx="2497">
                  <c:v>44243.416666666664</c:v>
                </c:pt>
                <c:pt idx="2498">
                  <c:v>44243.427083333336</c:v>
                </c:pt>
                <c:pt idx="2499">
                  <c:v>44243.4375</c:v>
                </c:pt>
                <c:pt idx="2500">
                  <c:v>44243.447916666664</c:v>
                </c:pt>
                <c:pt idx="2501">
                  <c:v>44243.458333333336</c:v>
                </c:pt>
                <c:pt idx="2502">
                  <c:v>44243.46875</c:v>
                </c:pt>
                <c:pt idx="2503">
                  <c:v>44243.479166666664</c:v>
                </c:pt>
                <c:pt idx="2504">
                  <c:v>44243.489583333336</c:v>
                </c:pt>
                <c:pt idx="2505">
                  <c:v>44243.5</c:v>
                </c:pt>
                <c:pt idx="2506">
                  <c:v>44243.510416666664</c:v>
                </c:pt>
                <c:pt idx="2507">
                  <c:v>44243.520833333336</c:v>
                </c:pt>
                <c:pt idx="2508">
                  <c:v>44243.53125</c:v>
                </c:pt>
                <c:pt idx="2509">
                  <c:v>44243.541666666664</c:v>
                </c:pt>
                <c:pt idx="2510">
                  <c:v>44243.552083333336</c:v>
                </c:pt>
                <c:pt idx="2511">
                  <c:v>44243.5625</c:v>
                </c:pt>
                <c:pt idx="2512">
                  <c:v>44243.572916666664</c:v>
                </c:pt>
                <c:pt idx="2513">
                  <c:v>44243.583333333336</c:v>
                </c:pt>
                <c:pt idx="2514">
                  <c:v>44243.59375</c:v>
                </c:pt>
                <c:pt idx="2515">
                  <c:v>44243.604166666664</c:v>
                </c:pt>
                <c:pt idx="2516">
                  <c:v>44243.614583333336</c:v>
                </c:pt>
                <c:pt idx="2517">
                  <c:v>44243.625</c:v>
                </c:pt>
                <c:pt idx="2518">
                  <c:v>44243.635416666664</c:v>
                </c:pt>
                <c:pt idx="2519">
                  <c:v>44243.645833333336</c:v>
                </c:pt>
                <c:pt idx="2520">
                  <c:v>44243.65625</c:v>
                </c:pt>
                <c:pt idx="2521">
                  <c:v>44243.666666666664</c:v>
                </c:pt>
                <c:pt idx="2522">
                  <c:v>44243.677083333336</c:v>
                </c:pt>
                <c:pt idx="2523">
                  <c:v>44243.6875</c:v>
                </c:pt>
                <c:pt idx="2524">
                  <c:v>44243.697916666664</c:v>
                </c:pt>
                <c:pt idx="2525">
                  <c:v>44243.708333333336</c:v>
                </c:pt>
                <c:pt idx="2526">
                  <c:v>44243.71875</c:v>
                </c:pt>
                <c:pt idx="2527">
                  <c:v>44243.729166666664</c:v>
                </c:pt>
                <c:pt idx="2528">
                  <c:v>44243.739583333336</c:v>
                </c:pt>
                <c:pt idx="2529">
                  <c:v>44243.75</c:v>
                </c:pt>
                <c:pt idx="2530">
                  <c:v>44243.760416666664</c:v>
                </c:pt>
                <c:pt idx="2531">
                  <c:v>44243.770833333336</c:v>
                </c:pt>
                <c:pt idx="2532">
                  <c:v>44243.78125</c:v>
                </c:pt>
                <c:pt idx="2533">
                  <c:v>44243.791666666664</c:v>
                </c:pt>
                <c:pt idx="2534">
                  <c:v>44243.802083333336</c:v>
                </c:pt>
                <c:pt idx="2535">
                  <c:v>44243.8125</c:v>
                </c:pt>
                <c:pt idx="2536">
                  <c:v>44243.822916666664</c:v>
                </c:pt>
                <c:pt idx="2537">
                  <c:v>44243.833333333336</c:v>
                </c:pt>
                <c:pt idx="2538">
                  <c:v>44243.84375</c:v>
                </c:pt>
                <c:pt idx="2539">
                  <c:v>44243.854166666664</c:v>
                </c:pt>
                <c:pt idx="2540">
                  <c:v>44243.864583333336</c:v>
                </c:pt>
                <c:pt idx="2541">
                  <c:v>44243.875</c:v>
                </c:pt>
                <c:pt idx="2542">
                  <c:v>44243.885416666664</c:v>
                </c:pt>
                <c:pt idx="2543">
                  <c:v>44243.895833333336</c:v>
                </c:pt>
                <c:pt idx="2544">
                  <c:v>44243.90625</c:v>
                </c:pt>
                <c:pt idx="2545">
                  <c:v>44243.916666666664</c:v>
                </c:pt>
                <c:pt idx="2546">
                  <c:v>44243.927083333336</c:v>
                </c:pt>
                <c:pt idx="2547">
                  <c:v>44243.9375</c:v>
                </c:pt>
                <c:pt idx="2548">
                  <c:v>44243.947916666664</c:v>
                </c:pt>
                <c:pt idx="2549">
                  <c:v>44243.958333333336</c:v>
                </c:pt>
                <c:pt idx="2550">
                  <c:v>44243.96875</c:v>
                </c:pt>
                <c:pt idx="2551">
                  <c:v>44243.979166666664</c:v>
                </c:pt>
                <c:pt idx="2552">
                  <c:v>44243.989583333336</c:v>
                </c:pt>
                <c:pt idx="2553">
                  <c:v>44244</c:v>
                </c:pt>
                <c:pt idx="2554">
                  <c:v>44244.010416666664</c:v>
                </c:pt>
                <c:pt idx="2555">
                  <c:v>44244.020833333336</c:v>
                </c:pt>
                <c:pt idx="2556">
                  <c:v>44244.03125</c:v>
                </c:pt>
                <c:pt idx="2557">
                  <c:v>44244.041666666664</c:v>
                </c:pt>
                <c:pt idx="2558">
                  <c:v>44244.052083333336</c:v>
                </c:pt>
                <c:pt idx="2559">
                  <c:v>44244.0625</c:v>
                </c:pt>
                <c:pt idx="2560">
                  <c:v>44244.072916666664</c:v>
                </c:pt>
                <c:pt idx="2561">
                  <c:v>44244.083333333336</c:v>
                </c:pt>
                <c:pt idx="2562">
                  <c:v>44244.09375</c:v>
                </c:pt>
                <c:pt idx="2563">
                  <c:v>44244.104166666664</c:v>
                </c:pt>
                <c:pt idx="2564">
                  <c:v>44244.114583333336</c:v>
                </c:pt>
                <c:pt idx="2565">
                  <c:v>44244.125</c:v>
                </c:pt>
                <c:pt idx="2566">
                  <c:v>44244.135416666664</c:v>
                </c:pt>
                <c:pt idx="2567">
                  <c:v>44244.145833333336</c:v>
                </c:pt>
                <c:pt idx="2568">
                  <c:v>44244.15625</c:v>
                </c:pt>
                <c:pt idx="2569">
                  <c:v>44244.166666666664</c:v>
                </c:pt>
                <c:pt idx="2570">
                  <c:v>44244.177083333336</c:v>
                </c:pt>
                <c:pt idx="2571">
                  <c:v>44244.1875</c:v>
                </c:pt>
                <c:pt idx="2572">
                  <c:v>44244.197916666664</c:v>
                </c:pt>
                <c:pt idx="2573">
                  <c:v>44244.208333333336</c:v>
                </c:pt>
                <c:pt idx="2574">
                  <c:v>44244.21875</c:v>
                </c:pt>
                <c:pt idx="2575">
                  <c:v>44244.229166666664</c:v>
                </c:pt>
                <c:pt idx="2576">
                  <c:v>44244.239583333336</c:v>
                </c:pt>
                <c:pt idx="2577">
                  <c:v>44244.25</c:v>
                </c:pt>
                <c:pt idx="2578">
                  <c:v>44244.260416666664</c:v>
                </c:pt>
                <c:pt idx="2579">
                  <c:v>44244.270833333336</c:v>
                </c:pt>
                <c:pt idx="2580">
                  <c:v>44244.28125</c:v>
                </c:pt>
                <c:pt idx="2581">
                  <c:v>44244.291666666664</c:v>
                </c:pt>
                <c:pt idx="2582">
                  <c:v>44244.302083333336</c:v>
                </c:pt>
                <c:pt idx="2583">
                  <c:v>44244.3125</c:v>
                </c:pt>
                <c:pt idx="2584">
                  <c:v>44244.322916666664</c:v>
                </c:pt>
                <c:pt idx="2585">
                  <c:v>44244.333333333336</c:v>
                </c:pt>
                <c:pt idx="2586">
                  <c:v>44244.34375</c:v>
                </c:pt>
                <c:pt idx="2587">
                  <c:v>44244.354166666664</c:v>
                </c:pt>
                <c:pt idx="2588">
                  <c:v>44244.364583333336</c:v>
                </c:pt>
              </c:numCache>
            </c:numRef>
          </c:xVal>
          <c:yVal>
            <c:numRef>
              <c:f>PVC!$B$2:$B$2590</c:f>
              <c:numCache>
                <c:formatCode>General</c:formatCode>
                <c:ptCount val="2589"/>
                <c:pt idx="0">
                  <c:v>2133.373</c:v>
                </c:pt>
                <c:pt idx="1">
                  <c:v>2137.2640000000001</c:v>
                </c:pt>
                <c:pt idx="2">
                  <c:v>2140.7539999999999</c:v>
                </c:pt>
                <c:pt idx="3">
                  <c:v>2143.8090000000002</c:v>
                </c:pt>
                <c:pt idx="4">
                  <c:v>2146.9670000000001</c:v>
                </c:pt>
                <c:pt idx="5">
                  <c:v>2149.739</c:v>
                </c:pt>
                <c:pt idx="6">
                  <c:v>2152.2330000000002</c:v>
                </c:pt>
                <c:pt idx="7">
                  <c:v>2154.8040000000001</c:v>
                </c:pt>
                <c:pt idx="8">
                  <c:v>2156.5880000000002</c:v>
                </c:pt>
                <c:pt idx="9">
                  <c:v>2157.587</c:v>
                </c:pt>
                <c:pt idx="10">
                  <c:v>2158.4059999999999</c:v>
                </c:pt>
                <c:pt idx="11">
                  <c:v>2159.665</c:v>
                </c:pt>
                <c:pt idx="12">
                  <c:v>2160.8090000000002</c:v>
                </c:pt>
                <c:pt idx="13">
                  <c:v>2161.3870000000002</c:v>
                </c:pt>
                <c:pt idx="14">
                  <c:v>2161.8490000000002</c:v>
                </c:pt>
                <c:pt idx="15">
                  <c:v>2162.826</c:v>
                </c:pt>
                <c:pt idx="16">
                  <c:v>2164.3249999999998</c:v>
                </c:pt>
                <c:pt idx="17">
                  <c:v>2166.8049999999998</c:v>
                </c:pt>
                <c:pt idx="18">
                  <c:v>2170.0030000000002</c:v>
                </c:pt>
                <c:pt idx="19">
                  <c:v>2172.3719999999998</c:v>
                </c:pt>
                <c:pt idx="20">
                  <c:v>2174.33</c:v>
                </c:pt>
                <c:pt idx="21">
                  <c:v>2176.3879999999999</c:v>
                </c:pt>
                <c:pt idx="22">
                  <c:v>2178.203</c:v>
                </c:pt>
                <c:pt idx="23">
                  <c:v>2179.7289999999998</c:v>
                </c:pt>
                <c:pt idx="24">
                  <c:v>2181.0030000000002</c:v>
                </c:pt>
                <c:pt idx="25">
                  <c:v>2182.076</c:v>
                </c:pt>
                <c:pt idx="26">
                  <c:v>2182.9859999999999</c:v>
                </c:pt>
                <c:pt idx="27">
                  <c:v>2183.7640000000001</c:v>
                </c:pt>
                <c:pt idx="28">
                  <c:v>2184.4340000000002</c:v>
                </c:pt>
                <c:pt idx="29">
                  <c:v>2185.0129999999999</c:v>
                </c:pt>
                <c:pt idx="30">
                  <c:v>2185.5160000000001</c:v>
                </c:pt>
                <c:pt idx="31">
                  <c:v>2185.9549999999999</c:v>
                </c:pt>
                <c:pt idx="32">
                  <c:v>2186.34</c:v>
                </c:pt>
                <c:pt idx="33">
                  <c:v>2186.6770000000001</c:v>
                </c:pt>
                <c:pt idx="34">
                  <c:v>2187.009</c:v>
                </c:pt>
                <c:pt idx="35">
                  <c:v>2187.826</c:v>
                </c:pt>
                <c:pt idx="36">
                  <c:v>2188.5169999999998</c:v>
                </c:pt>
                <c:pt idx="37">
                  <c:v>2188.6469999999999</c:v>
                </c:pt>
                <c:pt idx="38">
                  <c:v>2188.6889999999999</c:v>
                </c:pt>
                <c:pt idx="39">
                  <c:v>2189.2489999999998</c:v>
                </c:pt>
                <c:pt idx="40">
                  <c:v>2189.7289999999998</c:v>
                </c:pt>
                <c:pt idx="41">
                  <c:v>2189.6860000000001</c:v>
                </c:pt>
                <c:pt idx="42">
                  <c:v>2189.5859999999998</c:v>
                </c:pt>
                <c:pt idx="43">
                  <c:v>2190.0650000000001</c:v>
                </c:pt>
                <c:pt idx="44">
                  <c:v>2191.0360000000001</c:v>
                </c:pt>
                <c:pt idx="45">
                  <c:v>2191.9209999999998</c:v>
                </c:pt>
                <c:pt idx="46">
                  <c:v>2192.0929999999998</c:v>
                </c:pt>
                <c:pt idx="47">
                  <c:v>2191.6619999999998</c:v>
                </c:pt>
                <c:pt idx="48">
                  <c:v>2191.1959999999999</c:v>
                </c:pt>
                <c:pt idx="49">
                  <c:v>2190.819</c:v>
                </c:pt>
                <c:pt idx="50">
                  <c:v>2190.5300000000002</c:v>
                </c:pt>
                <c:pt idx="51">
                  <c:v>2190.31</c:v>
                </c:pt>
                <c:pt idx="52">
                  <c:v>2190.1410000000001</c:v>
                </c:pt>
                <c:pt idx="53">
                  <c:v>2190.0459999999998</c:v>
                </c:pt>
                <c:pt idx="54">
                  <c:v>2190.5</c:v>
                </c:pt>
                <c:pt idx="55">
                  <c:v>2190.8760000000002</c:v>
                </c:pt>
                <c:pt idx="56">
                  <c:v>2190.7689999999998</c:v>
                </c:pt>
                <c:pt idx="57">
                  <c:v>2191.13</c:v>
                </c:pt>
                <c:pt idx="58">
                  <c:v>2191.9409999999998</c:v>
                </c:pt>
                <c:pt idx="59">
                  <c:v>2192.16</c:v>
                </c:pt>
                <c:pt idx="60">
                  <c:v>2191.7820000000002</c:v>
                </c:pt>
                <c:pt idx="61">
                  <c:v>2191.3470000000002</c:v>
                </c:pt>
                <c:pt idx="62">
                  <c:v>2190.9879999999998</c:v>
                </c:pt>
                <c:pt idx="63">
                  <c:v>2190.7069999999999</c:v>
                </c:pt>
                <c:pt idx="64">
                  <c:v>2190.4870000000001</c:v>
                </c:pt>
                <c:pt idx="65">
                  <c:v>2190.3139999999999</c:v>
                </c:pt>
                <c:pt idx="66">
                  <c:v>2190.1770000000001</c:v>
                </c:pt>
                <c:pt idx="67">
                  <c:v>2190.0659999999998</c:v>
                </c:pt>
                <c:pt idx="68">
                  <c:v>2189.9760000000001</c:v>
                </c:pt>
                <c:pt idx="69">
                  <c:v>2189.902</c:v>
                </c:pt>
                <c:pt idx="70">
                  <c:v>2189.8409999999999</c:v>
                </c:pt>
                <c:pt idx="71">
                  <c:v>2189.7890000000002</c:v>
                </c:pt>
                <c:pt idx="72">
                  <c:v>2189.7469999999998</c:v>
                </c:pt>
                <c:pt idx="73">
                  <c:v>2189.7460000000001</c:v>
                </c:pt>
                <c:pt idx="74">
                  <c:v>2190.306</c:v>
                </c:pt>
                <c:pt idx="75">
                  <c:v>2191.3290000000002</c:v>
                </c:pt>
                <c:pt idx="76">
                  <c:v>2192.2730000000001</c:v>
                </c:pt>
                <c:pt idx="77">
                  <c:v>2193.0450000000001</c:v>
                </c:pt>
                <c:pt idx="78">
                  <c:v>2193.663</c:v>
                </c:pt>
                <c:pt idx="79">
                  <c:v>2194.1570000000002</c:v>
                </c:pt>
                <c:pt idx="80">
                  <c:v>2194.5569999999998</c:v>
                </c:pt>
                <c:pt idx="81">
                  <c:v>2194.884</c:v>
                </c:pt>
                <c:pt idx="82">
                  <c:v>2195.1550000000002</c:v>
                </c:pt>
                <c:pt idx="83">
                  <c:v>2195.38</c:v>
                </c:pt>
                <c:pt idx="84">
                  <c:v>2195.569</c:v>
                </c:pt>
                <c:pt idx="85">
                  <c:v>2195.73</c:v>
                </c:pt>
                <c:pt idx="86">
                  <c:v>2195.902</c:v>
                </c:pt>
                <c:pt idx="87">
                  <c:v>2196.6489999999999</c:v>
                </c:pt>
                <c:pt idx="88">
                  <c:v>2198.3240000000001</c:v>
                </c:pt>
                <c:pt idx="89">
                  <c:v>2199.3159999999998</c:v>
                </c:pt>
                <c:pt idx="90">
                  <c:v>2200.279</c:v>
                </c:pt>
                <c:pt idx="91">
                  <c:v>2202.5030000000002</c:v>
                </c:pt>
                <c:pt idx="92">
                  <c:v>2205.1379999999999</c:v>
                </c:pt>
                <c:pt idx="93">
                  <c:v>2207.4180000000001</c:v>
                </c:pt>
                <c:pt idx="94">
                  <c:v>2209.2550000000001</c:v>
                </c:pt>
                <c:pt idx="95">
                  <c:v>2210.7350000000001</c:v>
                </c:pt>
                <c:pt idx="96">
                  <c:v>2211.9769999999999</c:v>
                </c:pt>
                <c:pt idx="97">
                  <c:v>2213.5680000000002</c:v>
                </c:pt>
                <c:pt idx="98">
                  <c:v>2215.4470000000001</c:v>
                </c:pt>
                <c:pt idx="99">
                  <c:v>2217.1469999999999</c:v>
                </c:pt>
                <c:pt idx="100">
                  <c:v>2219.1999999999998</c:v>
                </c:pt>
                <c:pt idx="101">
                  <c:v>2222.5639999999999</c:v>
                </c:pt>
                <c:pt idx="102">
                  <c:v>2225.991</c:v>
                </c:pt>
                <c:pt idx="103">
                  <c:v>2228.498</c:v>
                </c:pt>
                <c:pt idx="104">
                  <c:v>2231.0050000000001</c:v>
                </c:pt>
                <c:pt idx="105">
                  <c:v>2233.5970000000002</c:v>
                </c:pt>
                <c:pt idx="106">
                  <c:v>2235.848</c:v>
                </c:pt>
                <c:pt idx="107">
                  <c:v>2237.739</c:v>
                </c:pt>
                <c:pt idx="108">
                  <c:v>2239.873</c:v>
                </c:pt>
                <c:pt idx="109">
                  <c:v>2242.2420000000002</c:v>
                </c:pt>
                <c:pt idx="110">
                  <c:v>2244.855</c:v>
                </c:pt>
                <c:pt idx="111">
                  <c:v>2247.0430000000001</c:v>
                </c:pt>
                <c:pt idx="112">
                  <c:v>2249.038</c:v>
                </c:pt>
                <c:pt idx="113">
                  <c:v>2252.3200000000002</c:v>
                </c:pt>
                <c:pt idx="114">
                  <c:v>2256.2689999999998</c:v>
                </c:pt>
                <c:pt idx="115">
                  <c:v>2259.741</c:v>
                </c:pt>
                <c:pt idx="116">
                  <c:v>2262.5830000000001</c:v>
                </c:pt>
                <c:pt idx="117">
                  <c:v>2264.9290000000001</c:v>
                </c:pt>
                <c:pt idx="118">
                  <c:v>2267.5230000000001</c:v>
                </c:pt>
                <c:pt idx="119">
                  <c:v>2271.35</c:v>
                </c:pt>
                <c:pt idx="120">
                  <c:v>2274.6010000000001</c:v>
                </c:pt>
                <c:pt idx="121">
                  <c:v>2276.9789999999998</c:v>
                </c:pt>
                <c:pt idx="122">
                  <c:v>2279.933</c:v>
                </c:pt>
                <c:pt idx="123">
                  <c:v>2283.6280000000002</c:v>
                </c:pt>
                <c:pt idx="124">
                  <c:v>2287.3609999999999</c:v>
                </c:pt>
                <c:pt idx="125">
                  <c:v>2290.5729999999999</c:v>
                </c:pt>
                <c:pt idx="126">
                  <c:v>2293.808</c:v>
                </c:pt>
                <c:pt idx="127">
                  <c:v>2297.027</c:v>
                </c:pt>
                <c:pt idx="128">
                  <c:v>2299.779</c:v>
                </c:pt>
                <c:pt idx="129">
                  <c:v>2302.0410000000002</c:v>
                </c:pt>
                <c:pt idx="130">
                  <c:v>2303.9870000000001</c:v>
                </c:pt>
                <c:pt idx="131">
                  <c:v>2306.87</c:v>
                </c:pt>
                <c:pt idx="132">
                  <c:v>2311.029</c:v>
                </c:pt>
                <c:pt idx="133">
                  <c:v>2315.2800000000002</c:v>
                </c:pt>
                <c:pt idx="134">
                  <c:v>2319.4920000000002</c:v>
                </c:pt>
                <c:pt idx="135">
                  <c:v>2323.5970000000002</c:v>
                </c:pt>
                <c:pt idx="136">
                  <c:v>2327.6529999999998</c:v>
                </c:pt>
                <c:pt idx="137">
                  <c:v>2332.7339999999999</c:v>
                </c:pt>
                <c:pt idx="138">
                  <c:v>2338.2339999999999</c:v>
                </c:pt>
                <c:pt idx="139">
                  <c:v>2342.9760000000001</c:v>
                </c:pt>
                <c:pt idx="140">
                  <c:v>2347.4580000000001</c:v>
                </c:pt>
                <c:pt idx="141">
                  <c:v>2352.3530000000001</c:v>
                </c:pt>
                <c:pt idx="142">
                  <c:v>2357.1039999999998</c:v>
                </c:pt>
                <c:pt idx="143">
                  <c:v>2361.7930000000001</c:v>
                </c:pt>
                <c:pt idx="144">
                  <c:v>2366.8629999999998</c:v>
                </c:pt>
                <c:pt idx="145">
                  <c:v>2371.7289999999998</c:v>
                </c:pt>
                <c:pt idx="146">
                  <c:v>2376.4830000000002</c:v>
                </c:pt>
                <c:pt idx="147">
                  <c:v>2381.6010000000001</c:v>
                </c:pt>
                <c:pt idx="148">
                  <c:v>2386.5590000000002</c:v>
                </c:pt>
                <c:pt idx="149">
                  <c:v>2392.0250000000001</c:v>
                </c:pt>
                <c:pt idx="150">
                  <c:v>2397.6559999999999</c:v>
                </c:pt>
                <c:pt idx="151">
                  <c:v>2402.4879999999998</c:v>
                </c:pt>
                <c:pt idx="152">
                  <c:v>2407.0909999999999</c:v>
                </c:pt>
                <c:pt idx="153">
                  <c:v>2411.5340000000001</c:v>
                </c:pt>
                <c:pt idx="154">
                  <c:v>2416.6460000000002</c:v>
                </c:pt>
                <c:pt idx="155">
                  <c:v>2422.6790000000001</c:v>
                </c:pt>
                <c:pt idx="156">
                  <c:v>2428.433</c:v>
                </c:pt>
                <c:pt idx="157">
                  <c:v>2433.8890000000001</c:v>
                </c:pt>
                <c:pt idx="158">
                  <c:v>2438.9029999999998</c:v>
                </c:pt>
                <c:pt idx="159">
                  <c:v>2443.1819999999998</c:v>
                </c:pt>
                <c:pt idx="160">
                  <c:v>2448.105</c:v>
                </c:pt>
                <c:pt idx="161">
                  <c:v>2453.9920000000002</c:v>
                </c:pt>
                <c:pt idx="162">
                  <c:v>2459.6210000000001</c:v>
                </c:pt>
                <c:pt idx="163">
                  <c:v>2464.9899999999998</c:v>
                </c:pt>
                <c:pt idx="164">
                  <c:v>2470.0439999999999</c:v>
                </c:pt>
                <c:pt idx="165">
                  <c:v>2475.6950000000002</c:v>
                </c:pt>
                <c:pt idx="166">
                  <c:v>2482.1779999999999</c:v>
                </c:pt>
                <c:pt idx="167">
                  <c:v>2488.279</c:v>
                </c:pt>
                <c:pt idx="168">
                  <c:v>2494.027</c:v>
                </c:pt>
                <c:pt idx="169">
                  <c:v>2499.335</c:v>
                </c:pt>
                <c:pt idx="170">
                  <c:v>2504.5349999999999</c:v>
                </c:pt>
                <c:pt idx="171">
                  <c:v>2510.799</c:v>
                </c:pt>
                <c:pt idx="172">
                  <c:v>2517.165</c:v>
                </c:pt>
                <c:pt idx="173">
                  <c:v>2522.576</c:v>
                </c:pt>
                <c:pt idx="174">
                  <c:v>2527.7559999999999</c:v>
                </c:pt>
                <c:pt idx="175">
                  <c:v>2533.3820000000001</c:v>
                </c:pt>
                <c:pt idx="176">
                  <c:v>2540.1060000000002</c:v>
                </c:pt>
                <c:pt idx="177">
                  <c:v>2546.895</c:v>
                </c:pt>
                <c:pt idx="178">
                  <c:v>2553.3530000000001</c:v>
                </c:pt>
                <c:pt idx="179">
                  <c:v>2559.9209999999998</c:v>
                </c:pt>
                <c:pt idx="180">
                  <c:v>2566.8290000000002</c:v>
                </c:pt>
                <c:pt idx="181">
                  <c:v>2574.598</c:v>
                </c:pt>
                <c:pt idx="182">
                  <c:v>2582.1680000000001</c:v>
                </c:pt>
                <c:pt idx="183">
                  <c:v>2589.3220000000001</c:v>
                </c:pt>
                <c:pt idx="184">
                  <c:v>2597.2570000000001</c:v>
                </c:pt>
                <c:pt idx="185">
                  <c:v>2605.7539999999999</c:v>
                </c:pt>
                <c:pt idx="186">
                  <c:v>2614.2020000000002</c:v>
                </c:pt>
                <c:pt idx="187">
                  <c:v>2622.5189999999998</c:v>
                </c:pt>
                <c:pt idx="188">
                  <c:v>2630.73</c:v>
                </c:pt>
                <c:pt idx="189">
                  <c:v>2638.8530000000001</c:v>
                </c:pt>
                <c:pt idx="190">
                  <c:v>2646.9259999999999</c:v>
                </c:pt>
                <c:pt idx="191">
                  <c:v>2654.9769999999999</c:v>
                </c:pt>
                <c:pt idx="192">
                  <c:v>2663.0709999999999</c:v>
                </c:pt>
                <c:pt idx="193">
                  <c:v>2671.92</c:v>
                </c:pt>
                <c:pt idx="194">
                  <c:v>2681.192</c:v>
                </c:pt>
                <c:pt idx="195">
                  <c:v>2690.232</c:v>
                </c:pt>
                <c:pt idx="196">
                  <c:v>2698.21</c:v>
                </c:pt>
                <c:pt idx="197">
                  <c:v>2705.7379999999998</c:v>
                </c:pt>
                <c:pt idx="198">
                  <c:v>2714.76</c:v>
                </c:pt>
                <c:pt idx="199">
                  <c:v>2723.212</c:v>
                </c:pt>
                <c:pt idx="200">
                  <c:v>2731.3209999999999</c:v>
                </c:pt>
                <c:pt idx="201">
                  <c:v>2739.1120000000001</c:v>
                </c:pt>
                <c:pt idx="202">
                  <c:v>2747.2629999999999</c:v>
                </c:pt>
                <c:pt idx="203">
                  <c:v>2755.944</c:v>
                </c:pt>
                <c:pt idx="204">
                  <c:v>2764.5</c:v>
                </c:pt>
                <c:pt idx="205">
                  <c:v>2772.1979999999999</c:v>
                </c:pt>
                <c:pt idx="206">
                  <c:v>2780.2860000000001</c:v>
                </c:pt>
                <c:pt idx="207">
                  <c:v>2789.8270000000002</c:v>
                </c:pt>
                <c:pt idx="208">
                  <c:v>2800.61</c:v>
                </c:pt>
                <c:pt idx="209">
                  <c:v>2811.45</c:v>
                </c:pt>
                <c:pt idx="210">
                  <c:v>2820.9670000000001</c:v>
                </c:pt>
                <c:pt idx="211">
                  <c:v>2830.424</c:v>
                </c:pt>
                <c:pt idx="212">
                  <c:v>2840.14</c:v>
                </c:pt>
                <c:pt idx="213">
                  <c:v>2849.61</c:v>
                </c:pt>
                <c:pt idx="214">
                  <c:v>2858.8240000000001</c:v>
                </c:pt>
                <c:pt idx="215">
                  <c:v>2867.9319999999998</c:v>
                </c:pt>
                <c:pt idx="216">
                  <c:v>2877.672</c:v>
                </c:pt>
                <c:pt idx="217">
                  <c:v>2886.8240000000001</c:v>
                </c:pt>
                <c:pt idx="218">
                  <c:v>2895.241</c:v>
                </c:pt>
                <c:pt idx="219">
                  <c:v>2903.5650000000001</c:v>
                </c:pt>
                <c:pt idx="220">
                  <c:v>2911.8969999999999</c:v>
                </c:pt>
                <c:pt idx="221">
                  <c:v>2920.1469999999999</c:v>
                </c:pt>
                <c:pt idx="222">
                  <c:v>2927.5210000000002</c:v>
                </c:pt>
                <c:pt idx="223">
                  <c:v>2934.587</c:v>
                </c:pt>
                <c:pt idx="224">
                  <c:v>2942.7579999999998</c:v>
                </c:pt>
                <c:pt idx="225">
                  <c:v>2951.4929999999999</c:v>
                </c:pt>
                <c:pt idx="226">
                  <c:v>2959.2979999999998</c:v>
                </c:pt>
                <c:pt idx="227">
                  <c:v>2966.5149999999999</c:v>
                </c:pt>
                <c:pt idx="228">
                  <c:v>2973.0010000000002</c:v>
                </c:pt>
                <c:pt idx="229">
                  <c:v>2979.3069999999998</c:v>
                </c:pt>
                <c:pt idx="230">
                  <c:v>2986.0189999999998</c:v>
                </c:pt>
                <c:pt idx="231">
                  <c:v>2992.9769999999999</c:v>
                </c:pt>
                <c:pt idx="232">
                  <c:v>2999.1860000000001</c:v>
                </c:pt>
                <c:pt idx="233">
                  <c:v>3004.3270000000002</c:v>
                </c:pt>
                <c:pt idx="234">
                  <c:v>3009.5160000000001</c:v>
                </c:pt>
                <c:pt idx="235">
                  <c:v>3015.3560000000002</c:v>
                </c:pt>
                <c:pt idx="236">
                  <c:v>3021.85</c:v>
                </c:pt>
                <c:pt idx="237">
                  <c:v>3029.5929999999998</c:v>
                </c:pt>
                <c:pt idx="238">
                  <c:v>3037.0680000000002</c:v>
                </c:pt>
                <c:pt idx="239">
                  <c:v>3044.1480000000001</c:v>
                </c:pt>
                <c:pt idx="240">
                  <c:v>3051.299</c:v>
                </c:pt>
                <c:pt idx="241">
                  <c:v>3057.73</c:v>
                </c:pt>
                <c:pt idx="242">
                  <c:v>3063.8670000000002</c:v>
                </c:pt>
                <c:pt idx="243">
                  <c:v>3069.451</c:v>
                </c:pt>
                <c:pt idx="244">
                  <c:v>3075.0529999999999</c:v>
                </c:pt>
                <c:pt idx="245">
                  <c:v>3081.1039999999998</c:v>
                </c:pt>
                <c:pt idx="246">
                  <c:v>3086.6909999999998</c:v>
                </c:pt>
                <c:pt idx="247">
                  <c:v>3092.297</c:v>
                </c:pt>
                <c:pt idx="248">
                  <c:v>3098.355</c:v>
                </c:pt>
                <c:pt idx="249">
                  <c:v>3103.9160000000002</c:v>
                </c:pt>
                <c:pt idx="250">
                  <c:v>3109.3760000000002</c:v>
                </c:pt>
                <c:pt idx="251">
                  <c:v>3114.402</c:v>
                </c:pt>
                <c:pt idx="252">
                  <c:v>3119.4409999999998</c:v>
                </c:pt>
                <c:pt idx="253">
                  <c:v>3124.1410000000001</c:v>
                </c:pt>
                <c:pt idx="254">
                  <c:v>3129.0619999999999</c:v>
                </c:pt>
                <c:pt idx="255">
                  <c:v>3134.6</c:v>
                </c:pt>
                <c:pt idx="256">
                  <c:v>3139.643</c:v>
                </c:pt>
                <c:pt idx="257">
                  <c:v>3143.694</c:v>
                </c:pt>
                <c:pt idx="258">
                  <c:v>3147.038</c:v>
                </c:pt>
                <c:pt idx="259">
                  <c:v>3150.752</c:v>
                </c:pt>
                <c:pt idx="260">
                  <c:v>3154.4490000000001</c:v>
                </c:pt>
                <c:pt idx="261">
                  <c:v>3158.5909999999999</c:v>
                </c:pt>
                <c:pt idx="262">
                  <c:v>3163.6109999999999</c:v>
                </c:pt>
                <c:pt idx="263">
                  <c:v>3169.127</c:v>
                </c:pt>
                <c:pt idx="264">
                  <c:v>3173.1909999999998</c:v>
                </c:pt>
                <c:pt idx="265">
                  <c:v>3176.8710000000001</c:v>
                </c:pt>
                <c:pt idx="266">
                  <c:v>3180.346</c:v>
                </c:pt>
                <c:pt idx="267">
                  <c:v>3183.2919999999999</c:v>
                </c:pt>
                <c:pt idx="268">
                  <c:v>3186.6979999999999</c:v>
                </c:pt>
                <c:pt idx="269">
                  <c:v>3190.0160000000001</c:v>
                </c:pt>
                <c:pt idx="270">
                  <c:v>3192.7040000000002</c:v>
                </c:pt>
                <c:pt idx="271">
                  <c:v>3194.85</c:v>
                </c:pt>
                <c:pt idx="272">
                  <c:v>3196.5839999999998</c:v>
                </c:pt>
                <c:pt idx="273">
                  <c:v>3198.1469999999999</c:v>
                </c:pt>
                <c:pt idx="274">
                  <c:v>3200.5039999999999</c:v>
                </c:pt>
                <c:pt idx="275">
                  <c:v>3203.1039999999998</c:v>
                </c:pt>
                <c:pt idx="276">
                  <c:v>3206.3679999999999</c:v>
                </c:pt>
                <c:pt idx="277">
                  <c:v>3210.5610000000001</c:v>
                </c:pt>
                <c:pt idx="278">
                  <c:v>3214.47</c:v>
                </c:pt>
                <c:pt idx="279">
                  <c:v>3217.556</c:v>
                </c:pt>
                <c:pt idx="280">
                  <c:v>3219.9720000000002</c:v>
                </c:pt>
                <c:pt idx="281">
                  <c:v>3221.8980000000001</c:v>
                </c:pt>
                <c:pt idx="282">
                  <c:v>3223.46</c:v>
                </c:pt>
                <c:pt idx="283">
                  <c:v>3224.8609999999999</c:v>
                </c:pt>
                <c:pt idx="284">
                  <c:v>3227.0659999999998</c:v>
                </c:pt>
                <c:pt idx="285">
                  <c:v>3229.4209999999998</c:v>
                </c:pt>
                <c:pt idx="286">
                  <c:v>3231.3339999999998</c:v>
                </c:pt>
                <c:pt idx="287">
                  <c:v>3232.8490000000002</c:v>
                </c:pt>
                <c:pt idx="288">
                  <c:v>3234.067</c:v>
                </c:pt>
                <c:pt idx="289">
                  <c:v>3235.0639999999999</c:v>
                </c:pt>
                <c:pt idx="290">
                  <c:v>3235.89</c:v>
                </c:pt>
                <c:pt idx="291">
                  <c:v>3236.7040000000002</c:v>
                </c:pt>
                <c:pt idx="292">
                  <c:v>3238.5540000000001</c:v>
                </c:pt>
                <c:pt idx="293">
                  <c:v>3241.78</c:v>
                </c:pt>
                <c:pt idx="294">
                  <c:v>3245.9690000000001</c:v>
                </c:pt>
                <c:pt idx="295">
                  <c:v>3249.8209999999999</c:v>
                </c:pt>
                <c:pt idx="296">
                  <c:v>3252.819</c:v>
                </c:pt>
                <c:pt idx="297">
                  <c:v>3255.136</c:v>
                </c:pt>
                <c:pt idx="298">
                  <c:v>3256.9569999999999</c:v>
                </c:pt>
                <c:pt idx="299">
                  <c:v>3258.4189999999999</c:v>
                </c:pt>
                <c:pt idx="300">
                  <c:v>3259.6120000000001</c:v>
                </c:pt>
                <c:pt idx="301">
                  <c:v>3260.7159999999999</c:v>
                </c:pt>
                <c:pt idx="302">
                  <c:v>3262.692</c:v>
                </c:pt>
                <c:pt idx="303">
                  <c:v>3264.848</c:v>
                </c:pt>
                <c:pt idx="304">
                  <c:v>3266.5889999999999</c:v>
                </c:pt>
                <c:pt idx="305">
                  <c:v>3267.9540000000002</c:v>
                </c:pt>
                <c:pt idx="306">
                  <c:v>3269.0439999999999</c:v>
                </c:pt>
                <c:pt idx="307">
                  <c:v>3269.9290000000001</c:v>
                </c:pt>
                <c:pt idx="308">
                  <c:v>3270.779</c:v>
                </c:pt>
                <c:pt idx="309">
                  <c:v>3272.7919999999999</c:v>
                </c:pt>
                <c:pt idx="310">
                  <c:v>3277.1010000000001</c:v>
                </c:pt>
                <c:pt idx="311">
                  <c:v>3281.761</c:v>
                </c:pt>
                <c:pt idx="312">
                  <c:v>3286.4780000000001</c:v>
                </c:pt>
                <c:pt idx="313">
                  <c:v>3290.5430000000001</c:v>
                </c:pt>
                <c:pt idx="314">
                  <c:v>3292.636</c:v>
                </c:pt>
                <c:pt idx="315">
                  <c:v>3293.8209999999999</c:v>
                </c:pt>
                <c:pt idx="316">
                  <c:v>3295.8440000000001</c:v>
                </c:pt>
                <c:pt idx="317">
                  <c:v>3298.07</c:v>
                </c:pt>
                <c:pt idx="318">
                  <c:v>3300.0129999999999</c:v>
                </c:pt>
                <c:pt idx="319">
                  <c:v>3302.7620000000002</c:v>
                </c:pt>
                <c:pt idx="320">
                  <c:v>3306.7139999999999</c:v>
                </c:pt>
                <c:pt idx="321">
                  <c:v>3311.4920000000002</c:v>
                </c:pt>
                <c:pt idx="322">
                  <c:v>3315.7959999999998</c:v>
                </c:pt>
                <c:pt idx="323">
                  <c:v>3319.15</c:v>
                </c:pt>
                <c:pt idx="324">
                  <c:v>3321.7550000000001</c:v>
                </c:pt>
                <c:pt idx="325">
                  <c:v>3323.8150000000001</c:v>
                </c:pt>
                <c:pt idx="326">
                  <c:v>3325.6010000000001</c:v>
                </c:pt>
                <c:pt idx="327">
                  <c:v>3328.1439999999998</c:v>
                </c:pt>
                <c:pt idx="328">
                  <c:v>3330.7559999999999</c:v>
                </c:pt>
                <c:pt idx="329">
                  <c:v>3332.8560000000002</c:v>
                </c:pt>
                <c:pt idx="330">
                  <c:v>3334.518</c:v>
                </c:pt>
                <c:pt idx="331">
                  <c:v>3335.9810000000002</c:v>
                </c:pt>
                <c:pt idx="332">
                  <c:v>3338.5219999999999</c:v>
                </c:pt>
                <c:pt idx="333">
                  <c:v>3343.1790000000001</c:v>
                </c:pt>
                <c:pt idx="334">
                  <c:v>3347.018</c:v>
                </c:pt>
                <c:pt idx="335">
                  <c:v>3350.5479999999998</c:v>
                </c:pt>
                <c:pt idx="336">
                  <c:v>3353.8270000000002</c:v>
                </c:pt>
                <c:pt idx="337">
                  <c:v>3356.4229999999998</c:v>
                </c:pt>
                <c:pt idx="338">
                  <c:v>3358.598</c:v>
                </c:pt>
                <c:pt idx="339">
                  <c:v>3361.44</c:v>
                </c:pt>
                <c:pt idx="340">
                  <c:v>3364.402</c:v>
                </c:pt>
                <c:pt idx="341">
                  <c:v>3367.8739999999998</c:v>
                </c:pt>
                <c:pt idx="342">
                  <c:v>3371.16</c:v>
                </c:pt>
                <c:pt idx="343">
                  <c:v>3373.7469999999998</c:v>
                </c:pt>
                <c:pt idx="344">
                  <c:v>3376.047</c:v>
                </c:pt>
                <c:pt idx="345">
                  <c:v>3380.1080000000002</c:v>
                </c:pt>
                <c:pt idx="346">
                  <c:v>3384.4389999999999</c:v>
                </c:pt>
                <c:pt idx="347">
                  <c:v>3387.8589999999999</c:v>
                </c:pt>
                <c:pt idx="348">
                  <c:v>3390.51</c:v>
                </c:pt>
                <c:pt idx="349">
                  <c:v>3392.73</c:v>
                </c:pt>
                <c:pt idx="350">
                  <c:v>3395.627</c:v>
                </c:pt>
                <c:pt idx="351">
                  <c:v>3398.5010000000002</c:v>
                </c:pt>
                <c:pt idx="352">
                  <c:v>3400.799</c:v>
                </c:pt>
                <c:pt idx="353">
                  <c:v>3402.752</c:v>
                </c:pt>
                <c:pt idx="354">
                  <c:v>3405.4389999999999</c:v>
                </c:pt>
                <c:pt idx="355">
                  <c:v>3408.277</c:v>
                </c:pt>
                <c:pt idx="356">
                  <c:v>3411.8020000000001</c:v>
                </c:pt>
                <c:pt idx="357">
                  <c:v>3416.2460000000001</c:v>
                </c:pt>
                <c:pt idx="358">
                  <c:v>3420.2930000000001</c:v>
                </c:pt>
                <c:pt idx="359">
                  <c:v>3423.4450000000002</c:v>
                </c:pt>
                <c:pt idx="360">
                  <c:v>3426.0309999999999</c:v>
                </c:pt>
                <c:pt idx="361">
                  <c:v>3429.212</c:v>
                </c:pt>
                <c:pt idx="362">
                  <c:v>3432.4349999999999</c:v>
                </c:pt>
                <c:pt idx="363">
                  <c:v>3436.1350000000002</c:v>
                </c:pt>
                <c:pt idx="364">
                  <c:v>3439.7310000000002</c:v>
                </c:pt>
                <c:pt idx="365">
                  <c:v>3443.848</c:v>
                </c:pt>
                <c:pt idx="366">
                  <c:v>3448.7649999999999</c:v>
                </c:pt>
                <c:pt idx="367">
                  <c:v>3453.1750000000002</c:v>
                </c:pt>
                <c:pt idx="368">
                  <c:v>3456.614</c:v>
                </c:pt>
                <c:pt idx="369">
                  <c:v>3459.4349999999999</c:v>
                </c:pt>
                <c:pt idx="370">
                  <c:v>3462.8220000000001</c:v>
                </c:pt>
                <c:pt idx="371">
                  <c:v>3466.069</c:v>
                </c:pt>
                <c:pt idx="372">
                  <c:v>3468.665</c:v>
                </c:pt>
                <c:pt idx="373">
                  <c:v>3470.7190000000001</c:v>
                </c:pt>
                <c:pt idx="374">
                  <c:v>3472.37</c:v>
                </c:pt>
                <c:pt idx="375">
                  <c:v>3474.0030000000002</c:v>
                </c:pt>
                <c:pt idx="376">
                  <c:v>3477.6559999999999</c:v>
                </c:pt>
                <c:pt idx="377">
                  <c:v>3481.665</c:v>
                </c:pt>
                <c:pt idx="378">
                  <c:v>3484.9609999999998</c:v>
                </c:pt>
                <c:pt idx="379">
                  <c:v>3488.6579999999999</c:v>
                </c:pt>
                <c:pt idx="380">
                  <c:v>3492.1010000000001</c:v>
                </c:pt>
                <c:pt idx="381">
                  <c:v>3494.9540000000002</c:v>
                </c:pt>
                <c:pt idx="382">
                  <c:v>3498.357</c:v>
                </c:pt>
                <c:pt idx="383">
                  <c:v>3501.5880000000002</c:v>
                </c:pt>
                <c:pt idx="384">
                  <c:v>3504.143</c:v>
                </c:pt>
                <c:pt idx="385">
                  <c:v>3506.152</c:v>
                </c:pt>
                <c:pt idx="386">
                  <c:v>3507.76</c:v>
                </c:pt>
                <c:pt idx="387">
                  <c:v>3509.0709999999999</c:v>
                </c:pt>
                <c:pt idx="388">
                  <c:v>3510.45</c:v>
                </c:pt>
                <c:pt idx="389">
                  <c:v>3513.9259999999999</c:v>
                </c:pt>
                <c:pt idx="390">
                  <c:v>3517.9250000000002</c:v>
                </c:pt>
                <c:pt idx="391">
                  <c:v>3522.2260000000001</c:v>
                </c:pt>
                <c:pt idx="392">
                  <c:v>3526.0819999999999</c:v>
                </c:pt>
                <c:pt idx="393">
                  <c:v>3529.067</c:v>
                </c:pt>
                <c:pt idx="394">
                  <c:v>3531.38</c:v>
                </c:pt>
                <c:pt idx="395">
                  <c:v>3533.212</c:v>
                </c:pt>
                <c:pt idx="396">
                  <c:v>3534.6909999999998</c:v>
                </c:pt>
                <c:pt idx="397">
                  <c:v>3535.9029999999998</c:v>
                </c:pt>
                <c:pt idx="398">
                  <c:v>3536.91</c:v>
                </c:pt>
                <c:pt idx="399">
                  <c:v>3537.7559999999999</c:v>
                </c:pt>
                <c:pt idx="400">
                  <c:v>3538.4720000000002</c:v>
                </c:pt>
                <c:pt idx="401">
                  <c:v>3539.0839999999998</c:v>
                </c:pt>
                <c:pt idx="402">
                  <c:v>3539.7579999999998</c:v>
                </c:pt>
                <c:pt idx="403">
                  <c:v>3541.509</c:v>
                </c:pt>
                <c:pt idx="404">
                  <c:v>3543.4490000000001</c:v>
                </c:pt>
                <c:pt idx="405">
                  <c:v>3544.973</c:v>
                </c:pt>
                <c:pt idx="406">
                  <c:v>3546.1469999999999</c:v>
                </c:pt>
                <c:pt idx="407">
                  <c:v>3547.067</c:v>
                </c:pt>
                <c:pt idx="408">
                  <c:v>3547.962</c:v>
                </c:pt>
                <c:pt idx="409">
                  <c:v>3549.875</c:v>
                </c:pt>
                <c:pt idx="410">
                  <c:v>3551.9290000000001</c:v>
                </c:pt>
                <c:pt idx="411">
                  <c:v>3553.5360000000001</c:v>
                </c:pt>
                <c:pt idx="412">
                  <c:v>3554.77</c:v>
                </c:pt>
                <c:pt idx="413">
                  <c:v>3555.585</c:v>
                </c:pt>
                <c:pt idx="414">
                  <c:v>3555.2069999999999</c:v>
                </c:pt>
                <c:pt idx="415">
                  <c:v>3555.5970000000002</c:v>
                </c:pt>
                <c:pt idx="416">
                  <c:v>3556.3380000000002</c:v>
                </c:pt>
                <c:pt idx="417">
                  <c:v>3555.777</c:v>
                </c:pt>
                <c:pt idx="418">
                  <c:v>3554.8130000000001</c:v>
                </c:pt>
                <c:pt idx="419">
                  <c:v>3554.1</c:v>
                </c:pt>
                <c:pt idx="420">
                  <c:v>3553.6080000000002</c:v>
                </c:pt>
                <c:pt idx="421">
                  <c:v>3553.1109999999999</c:v>
                </c:pt>
                <c:pt idx="422">
                  <c:v>3551.56</c:v>
                </c:pt>
                <c:pt idx="423">
                  <c:v>3549.835</c:v>
                </c:pt>
                <c:pt idx="424">
                  <c:v>3548.5250000000001</c:v>
                </c:pt>
                <c:pt idx="425">
                  <c:v>3547.5569999999998</c:v>
                </c:pt>
                <c:pt idx="426">
                  <c:v>3546.8249999999998</c:v>
                </c:pt>
                <c:pt idx="427">
                  <c:v>3546.26</c:v>
                </c:pt>
                <c:pt idx="428">
                  <c:v>3545.8139999999999</c:v>
                </c:pt>
                <c:pt idx="429">
                  <c:v>3545.4569999999999</c:v>
                </c:pt>
                <c:pt idx="430">
                  <c:v>3545.1669999999999</c:v>
                </c:pt>
                <c:pt idx="431">
                  <c:v>3544.93</c:v>
                </c:pt>
                <c:pt idx="432">
                  <c:v>3544.7330000000002</c:v>
                </c:pt>
                <c:pt idx="433">
                  <c:v>3544.567</c:v>
                </c:pt>
                <c:pt idx="434">
                  <c:v>3544.2759999999998</c:v>
                </c:pt>
                <c:pt idx="435">
                  <c:v>3542.5529999999999</c:v>
                </c:pt>
                <c:pt idx="436">
                  <c:v>3538.46</c:v>
                </c:pt>
                <c:pt idx="437">
                  <c:v>3535.2620000000002</c:v>
                </c:pt>
                <c:pt idx="438">
                  <c:v>3532.2109999999998</c:v>
                </c:pt>
                <c:pt idx="439">
                  <c:v>3529.384</c:v>
                </c:pt>
                <c:pt idx="440">
                  <c:v>3527.2020000000002</c:v>
                </c:pt>
                <c:pt idx="441">
                  <c:v>3525.5210000000002</c:v>
                </c:pt>
                <c:pt idx="442">
                  <c:v>3524.2020000000002</c:v>
                </c:pt>
                <c:pt idx="443">
                  <c:v>3523.1469999999999</c:v>
                </c:pt>
                <c:pt idx="444">
                  <c:v>3522.1390000000001</c:v>
                </c:pt>
                <c:pt idx="445">
                  <c:v>3520.1390000000001</c:v>
                </c:pt>
                <c:pt idx="446">
                  <c:v>3518.011</c:v>
                </c:pt>
                <c:pt idx="447">
                  <c:v>3516.192</c:v>
                </c:pt>
                <c:pt idx="448">
                  <c:v>3513.614</c:v>
                </c:pt>
                <c:pt idx="449">
                  <c:v>3511.0610000000001</c:v>
                </c:pt>
                <c:pt idx="450">
                  <c:v>3509.0720000000001</c:v>
                </c:pt>
                <c:pt idx="451">
                  <c:v>3507.5360000000001</c:v>
                </c:pt>
                <c:pt idx="452">
                  <c:v>3506.1770000000001</c:v>
                </c:pt>
                <c:pt idx="453">
                  <c:v>3503.7719999999999</c:v>
                </c:pt>
                <c:pt idx="454">
                  <c:v>3500.1559999999999</c:v>
                </c:pt>
                <c:pt idx="455">
                  <c:v>3496.79</c:v>
                </c:pt>
                <c:pt idx="456">
                  <c:v>3494.1990000000001</c:v>
                </c:pt>
                <c:pt idx="457">
                  <c:v>3492.2069999999999</c:v>
                </c:pt>
                <c:pt idx="458">
                  <c:v>3490.6460000000002</c:v>
                </c:pt>
                <c:pt idx="459">
                  <c:v>3489.3969999999999</c:v>
                </c:pt>
                <c:pt idx="460">
                  <c:v>3488.3789999999999</c:v>
                </c:pt>
                <c:pt idx="461">
                  <c:v>3487.3919999999998</c:v>
                </c:pt>
                <c:pt idx="462">
                  <c:v>3485.415</c:v>
                </c:pt>
                <c:pt idx="463">
                  <c:v>3483.2930000000001</c:v>
                </c:pt>
                <c:pt idx="464">
                  <c:v>3481.6179999999999</c:v>
                </c:pt>
                <c:pt idx="465">
                  <c:v>3480.319</c:v>
                </c:pt>
                <c:pt idx="466">
                  <c:v>3479.2930000000001</c:v>
                </c:pt>
                <c:pt idx="467">
                  <c:v>3478.4639999999999</c:v>
                </c:pt>
                <c:pt idx="468">
                  <c:v>3477.7849999999999</c:v>
                </c:pt>
                <c:pt idx="469">
                  <c:v>3477.221</c:v>
                </c:pt>
                <c:pt idx="470">
                  <c:v>3476.7449999999999</c:v>
                </c:pt>
                <c:pt idx="471">
                  <c:v>3476.1970000000001</c:v>
                </c:pt>
                <c:pt idx="472">
                  <c:v>3474.7280000000001</c:v>
                </c:pt>
                <c:pt idx="473">
                  <c:v>3474.027</c:v>
                </c:pt>
                <c:pt idx="474">
                  <c:v>3472.7139999999999</c:v>
                </c:pt>
                <c:pt idx="475">
                  <c:v>3469.9989999999998</c:v>
                </c:pt>
                <c:pt idx="476">
                  <c:v>3467.3180000000002</c:v>
                </c:pt>
                <c:pt idx="477">
                  <c:v>3465.26</c:v>
                </c:pt>
                <c:pt idx="478">
                  <c:v>3463.6930000000002</c:v>
                </c:pt>
                <c:pt idx="479">
                  <c:v>3462.3310000000001</c:v>
                </c:pt>
                <c:pt idx="480">
                  <c:v>3460.1010000000001</c:v>
                </c:pt>
                <c:pt idx="481">
                  <c:v>3457.797</c:v>
                </c:pt>
                <c:pt idx="482">
                  <c:v>3455.9859999999999</c:v>
                </c:pt>
                <c:pt idx="483">
                  <c:v>3454.585</c:v>
                </c:pt>
                <c:pt idx="484">
                  <c:v>3453.4810000000002</c:v>
                </c:pt>
                <c:pt idx="485">
                  <c:v>3452.5920000000001</c:v>
                </c:pt>
                <c:pt idx="486">
                  <c:v>3451.723</c:v>
                </c:pt>
                <c:pt idx="487">
                  <c:v>3449.8629999999998</c:v>
                </c:pt>
                <c:pt idx="488">
                  <c:v>3447.8380000000002</c:v>
                </c:pt>
                <c:pt idx="489">
                  <c:v>3446.2440000000001</c:v>
                </c:pt>
                <c:pt idx="490">
                  <c:v>3445.0129999999999</c:v>
                </c:pt>
                <c:pt idx="491">
                  <c:v>3444.0439999999999</c:v>
                </c:pt>
                <c:pt idx="492">
                  <c:v>3443.2669999999998</c:v>
                </c:pt>
                <c:pt idx="493">
                  <c:v>3442.49</c:v>
                </c:pt>
                <c:pt idx="494">
                  <c:v>3440.7089999999998</c:v>
                </c:pt>
                <c:pt idx="495">
                  <c:v>3438.6060000000002</c:v>
                </c:pt>
                <c:pt idx="496">
                  <c:v>3435.8150000000001</c:v>
                </c:pt>
                <c:pt idx="497">
                  <c:v>3432.9720000000002</c:v>
                </c:pt>
                <c:pt idx="498">
                  <c:v>3429.6280000000002</c:v>
                </c:pt>
                <c:pt idx="499">
                  <c:v>3426.5050000000001</c:v>
                </c:pt>
                <c:pt idx="500">
                  <c:v>3424.08</c:v>
                </c:pt>
                <c:pt idx="501">
                  <c:v>3422.2049999999999</c:v>
                </c:pt>
                <c:pt idx="502">
                  <c:v>3420.73</c:v>
                </c:pt>
                <c:pt idx="503">
                  <c:v>3419.5450000000001</c:v>
                </c:pt>
                <c:pt idx="504">
                  <c:v>3418.4389999999999</c:v>
                </c:pt>
                <c:pt idx="505">
                  <c:v>3416.538</c:v>
                </c:pt>
                <c:pt idx="506">
                  <c:v>3415.4609999999998</c:v>
                </c:pt>
                <c:pt idx="507">
                  <c:v>3414.0039999999999</c:v>
                </c:pt>
                <c:pt idx="508">
                  <c:v>3412.3130000000001</c:v>
                </c:pt>
                <c:pt idx="509">
                  <c:v>3410.95</c:v>
                </c:pt>
                <c:pt idx="510">
                  <c:v>3409.741</c:v>
                </c:pt>
                <c:pt idx="511">
                  <c:v>3407.5120000000002</c:v>
                </c:pt>
                <c:pt idx="512">
                  <c:v>3404.076</c:v>
                </c:pt>
                <c:pt idx="513">
                  <c:v>3400.6979999999999</c:v>
                </c:pt>
                <c:pt idx="514">
                  <c:v>3396.962</c:v>
                </c:pt>
                <c:pt idx="515">
                  <c:v>3393.5340000000001</c:v>
                </c:pt>
                <c:pt idx="516">
                  <c:v>3390.8629999999998</c:v>
                </c:pt>
                <c:pt idx="517">
                  <c:v>3388.6550000000002</c:v>
                </c:pt>
                <c:pt idx="518">
                  <c:v>3385.6559999999999</c:v>
                </c:pt>
                <c:pt idx="519">
                  <c:v>3381.7489999999998</c:v>
                </c:pt>
                <c:pt idx="520">
                  <c:v>3379.2339999999999</c:v>
                </c:pt>
                <c:pt idx="521">
                  <c:v>3377.4119999999998</c:v>
                </c:pt>
                <c:pt idx="522">
                  <c:v>3372.6480000000001</c:v>
                </c:pt>
                <c:pt idx="523">
                  <c:v>3367.2280000000001</c:v>
                </c:pt>
                <c:pt idx="524">
                  <c:v>3362.97</c:v>
                </c:pt>
                <c:pt idx="525">
                  <c:v>3359.7040000000002</c:v>
                </c:pt>
                <c:pt idx="526">
                  <c:v>3357.0219999999999</c:v>
                </c:pt>
                <c:pt idx="527">
                  <c:v>3353.7829999999999</c:v>
                </c:pt>
                <c:pt idx="528">
                  <c:v>3350.6489999999999</c:v>
                </c:pt>
                <c:pt idx="529">
                  <c:v>3348.145</c:v>
                </c:pt>
                <c:pt idx="530">
                  <c:v>3346.1610000000001</c:v>
                </c:pt>
                <c:pt idx="531">
                  <c:v>3344.5650000000001</c:v>
                </c:pt>
                <c:pt idx="532">
                  <c:v>3342.9949999999999</c:v>
                </c:pt>
                <c:pt idx="533">
                  <c:v>3339.509</c:v>
                </c:pt>
                <c:pt idx="534">
                  <c:v>3335.627</c:v>
                </c:pt>
                <c:pt idx="535">
                  <c:v>3332.4189999999999</c:v>
                </c:pt>
                <c:pt idx="536">
                  <c:v>3328.8539999999998</c:v>
                </c:pt>
                <c:pt idx="537">
                  <c:v>3325.4960000000001</c:v>
                </c:pt>
                <c:pt idx="538">
                  <c:v>3322.7109999999998</c:v>
                </c:pt>
                <c:pt idx="539">
                  <c:v>3319.4319999999998</c:v>
                </c:pt>
                <c:pt idx="540">
                  <c:v>3316.2829999999999</c:v>
                </c:pt>
                <c:pt idx="541">
                  <c:v>3313.6460000000002</c:v>
                </c:pt>
                <c:pt idx="542">
                  <c:v>3310.2190000000001</c:v>
                </c:pt>
                <c:pt idx="543">
                  <c:v>3304.7809999999999</c:v>
                </c:pt>
                <c:pt idx="544">
                  <c:v>3299.3820000000001</c:v>
                </c:pt>
                <c:pt idx="545">
                  <c:v>3295.0239999999999</c:v>
                </c:pt>
                <c:pt idx="546">
                  <c:v>3290.578</c:v>
                </c:pt>
                <c:pt idx="547">
                  <c:v>3286.5360000000001</c:v>
                </c:pt>
                <c:pt idx="548">
                  <c:v>3283.2</c:v>
                </c:pt>
                <c:pt idx="549">
                  <c:v>3279.3620000000001</c:v>
                </c:pt>
                <c:pt idx="550">
                  <c:v>3274.5569999999998</c:v>
                </c:pt>
                <c:pt idx="551">
                  <c:v>3269.1120000000001</c:v>
                </c:pt>
                <c:pt idx="552">
                  <c:v>3264.268</c:v>
                </c:pt>
                <c:pt idx="553">
                  <c:v>3260.337</c:v>
                </c:pt>
                <c:pt idx="554">
                  <c:v>3256.3090000000002</c:v>
                </c:pt>
                <c:pt idx="555">
                  <c:v>3253.4929999999999</c:v>
                </c:pt>
                <c:pt idx="556">
                  <c:v>3250.7060000000001</c:v>
                </c:pt>
                <c:pt idx="557">
                  <c:v>3247.8049999999998</c:v>
                </c:pt>
                <c:pt idx="558">
                  <c:v>3244.3719999999998</c:v>
                </c:pt>
                <c:pt idx="559">
                  <c:v>3240.8319999999999</c:v>
                </c:pt>
                <c:pt idx="560">
                  <c:v>3235.8850000000002</c:v>
                </c:pt>
                <c:pt idx="561">
                  <c:v>3230.8710000000001</c:v>
                </c:pt>
                <c:pt idx="562">
                  <c:v>3226.8870000000002</c:v>
                </c:pt>
                <c:pt idx="563">
                  <c:v>3223.7719999999999</c:v>
                </c:pt>
                <c:pt idx="564">
                  <c:v>3221.1770000000001</c:v>
                </c:pt>
                <c:pt idx="565">
                  <c:v>3218.0349999999999</c:v>
                </c:pt>
                <c:pt idx="566">
                  <c:v>3214.9450000000002</c:v>
                </c:pt>
                <c:pt idx="567">
                  <c:v>3212.4430000000002</c:v>
                </c:pt>
                <c:pt idx="568">
                  <c:v>3210.4450000000002</c:v>
                </c:pt>
                <c:pt idx="569">
                  <c:v>3208.5909999999999</c:v>
                </c:pt>
                <c:pt idx="570">
                  <c:v>3204.991</c:v>
                </c:pt>
                <c:pt idx="571">
                  <c:v>3200.8719999999998</c:v>
                </c:pt>
                <c:pt idx="572">
                  <c:v>3196.53</c:v>
                </c:pt>
                <c:pt idx="573">
                  <c:v>3192.4650000000001</c:v>
                </c:pt>
                <c:pt idx="574">
                  <c:v>3188.22</c:v>
                </c:pt>
                <c:pt idx="575">
                  <c:v>3184.328</c:v>
                </c:pt>
                <c:pt idx="576">
                  <c:v>3181.2330000000002</c:v>
                </c:pt>
                <c:pt idx="577">
                  <c:v>3178.6680000000001</c:v>
                </c:pt>
                <c:pt idx="578">
                  <c:v>3175.5790000000002</c:v>
                </c:pt>
                <c:pt idx="579">
                  <c:v>3172.3040000000001</c:v>
                </c:pt>
                <c:pt idx="580">
                  <c:v>3167.6120000000001</c:v>
                </c:pt>
                <c:pt idx="581">
                  <c:v>3162.78</c:v>
                </c:pt>
                <c:pt idx="582">
                  <c:v>3158.9229999999998</c:v>
                </c:pt>
                <c:pt idx="583">
                  <c:v>3155.7979999999998</c:v>
                </c:pt>
                <c:pt idx="584">
                  <c:v>3152.3040000000001</c:v>
                </c:pt>
                <c:pt idx="585">
                  <c:v>3148.9459999999999</c:v>
                </c:pt>
                <c:pt idx="586">
                  <c:v>3146.2339999999999</c:v>
                </c:pt>
                <c:pt idx="587">
                  <c:v>3143.9549999999999</c:v>
                </c:pt>
                <c:pt idx="588">
                  <c:v>3141.2109999999998</c:v>
                </c:pt>
                <c:pt idx="589">
                  <c:v>3139.442</c:v>
                </c:pt>
                <c:pt idx="590">
                  <c:v>3138.5360000000001</c:v>
                </c:pt>
                <c:pt idx="591">
                  <c:v>3137.694</c:v>
                </c:pt>
                <c:pt idx="592">
                  <c:v>3135.7190000000001</c:v>
                </c:pt>
                <c:pt idx="593">
                  <c:v>3131.5129999999999</c:v>
                </c:pt>
                <c:pt idx="594">
                  <c:v>3127.011</c:v>
                </c:pt>
                <c:pt idx="595">
                  <c:v>3123.3240000000001</c:v>
                </c:pt>
                <c:pt idx="596">
                  <c:v>3119.57</c:v>
                </c:pt>
                <c:pt idx="597">
                  <c:v>3116.953</c:v>
                </c:pt>
                <c:pt idx="598">
                  <c:v>3114.413</c:v>
                </c:pt>
                <c:pt idx="599">
                  <c:v>3111.8510000000001</c:v>
                </c:pt>
                <c:pt idx="600">
                  <c:v>3109.7539999999999</c:v>
                </c:pt>
                <c:pt idx="601">
                  <c:v>3107.8519999999999</c:v>
                </c:pt>
                <c:pt idx="602">
                  <c:v>3104.22</c:v>
                </c:pt>
                <c:pt idx="603">
                  <c:v>3099.1790000000001</c:v>
                </c:pt>
                <c:pt idx="604">
                  <c:v>3094.5659999999998</c:v>
                </c:pt>
                <c:pt idx="605">
                  <c:v>3090.9430000000002</c:v>
                </c:pt>
                <c:pt idx="606">
                  <c:v>3088.116</c:v>
                </c:pt>
                <c:pt idx="607">
                  <c:v>3085.8739999999998</c:v>
                </c:pt>
                <c:pt idx="608">
                  <c:v>3084.0630000000001</c:v>
                </c:pt>
                <c:pt idx="609">
                  <c:v>3082.4749999999999</c:v>
                </c:pt>
                <c:pt idx="610">
                  <c:v>3080.1759999999999</c:v>
                </c:pt>
                <c:pt idx="611">
                  <c:v>3077.7359999999999</c:v>
                </c:pt>
                <c:pt idx="612">
                  <c:v>3075.739</c:v>
                </c:pt>
                <c:pt idx="613">
                  <c:v>3074.04</c:v>
                </c:pt>
                <c:pt idx="614">
                  <c:v>3071.5830000000001</c:v>
                </c:pt>
                <c:pt idx="615">
                  <c:v>3067.9560000000001</c:v>
                </c:pt>
                <c:pt idx="616">
                  <c:v>3063.4859999999999</c:v>
                </c:pt>
                <c:pt idx="617">
                  <c:v>3059.2629999999999</c:v>
                </c:pt>
                <c:pt idx="618">
                  <c:v>3054.951</c:v>
                </c:pt>
                <c:pt idx="619">
                  <c:v>3051.0050000000001</c:v>
                </c:pt>
                <c:pt idx="620">
                  <c:v>3047.8560000000002</c:v>
                </c:pt>
                <c:pt idx="621">
                  <c:v>3045.3679999999999</c:v>
                </c:pt>
                <c:pt idx="622">
                  <c:v>3043.268</c:v>
                </c:pt>
                <c:pt idx="623">
                  <c:v>3040.4870000000001</c:v>
                </c:pt>
                <c:pt idx="624">
                  <c:v>3036.5990000000002</c:v>
                </c:pt>
                <c:pt idx="625">
                  <c:v>3031.9189999999999</c:v>
                </c:pt>
                <c:pt idx="626">
                  <c:v>3027.6190000000001</c:v>
                </c:pt>
                <c:pt idx="627">
                  <c:v>3024.2069999999999</c:v>
                </c:pt>
                <c:pt idx="628">
                  <c:v>3021.4229999999998</c:v>
                </c:pt>
                <c:pt idx="629">
                  <c:v>3018.241</c:v>
                </c:pt>
                <c:pt idx="630">
                  <c:v>3015.1109999999999</c:v>
                </c:pt>
                <c:pt idx="631">
                  <c:v>3012.5610000000001</c:v>
                </c:pt>
                <c:pt idx="632">
                  <c:v>3010.5219999999999</c:v>
                </c:pt>
                <c:pt idx="633">
                  <c:v>3008.8649999999998</c:v>
                </c:pt>
                <c:pt idx="634">
                  <c:v>3007.3049999999998</c:v>
                </c:pt>
                <c:pt idx="635">
                  <c:v>3004.105</c:v>
                </c:pt>
                <c:pt idx="636">
                  <c:v>3000.2820000000002</c:v>
                </c:pt>
                <c:pt idx="637">
                  <c:v>2996.1170000000002</c:v>
                </c:pt>
                <c:pt idx="638">
                  <c:v>2991.326</c:v>
                </c:pt>
                <c:pt idx="639">
                  <c:v>2986.944</c:v>
                </c:pt>
                <c:pt idx="640">
                  <c:v>2983.4630000000002</c:v>
                </c:pt>
                <c:pt idx="641">
                  <c:v>2980.712</c:v>
                </c:pt>
                <c:pt idx="642">
                  <c:v>2978.413</c:v>
                </c:pt>
                <c:pt idx="643">
                  <c:v>2975.5070000000001</c:v>
                </c:pt>
                <c:pt idx="644">
                  <c:v>2971.636</c:v>
                </c:pt>
                <c:pt idx="645">
                  <c:v>2967.9189999999999</c:v>
                </c:pt>
                <c:pt idx="646">
                  <c:v>2964.8330000000001</c:v>
                </c:pt>
                <c:pt idx="647">
                  <c:v>2961.4470000000001</c:v>
                </c:pt>
                <c:pt idx="648">
                  <c:v>2958.1709999999998</c:v>
                </c:pt>
                <c:pt idx="649">
                  <c:v>2955.511</c:v>
                </c:pt>
                <c:pt idx="650">
                  <c:v>2953.2919999999999</c:v>
                </c:pt>
                <c:pt idx="651">
                  <c:v>2950.5680000000002</c:v>
                </c:pt>
                <c:pt idx="652">
                  <c:v>2947.6990000000001</c:v>
                </c:pt>
                <c:pt idx="653">
                  <c:v>2944.4189999999999</c:v>
                </c:pt>
                <c:pt idx="654">
                  <c:v>2941.136</c:v>
                </c:pt>
                <c:pt idx="655">
                  <c:v>2937.5509999999999</c:v>
                </c:pt>
                <c:pt idx="656">
                  <c:v>2934.1289999999999</c:v>
                </c:pt>
                <c:pt idx="657">
                  <c:v>2931.364</c:v>
                </c:pt>
                <c:pt idx="658">
                  <c:v>2929.0720000000001</c:v>
                </c:pt>
                <c:pt idx="659">
                  <c:v>2926.306</c:v>
                </c:pt>
                <c:pt idx="660">
                  <c:v>2923.4989999999998</c:v>
                </c:pt>
                <c:pt idx="661">
                  <c:v>2921.194</c:v>
                </c:pt>
                <c:pt idx="662">
                  <c:v>2919.346</c:v>
                </c:pt>
                <c:pt idx="663">
                  <c:v>2917.77</c:v>
                </c:pt>
                <c:pt idx="664">
                  <c:v>2915.5459999999998</c:v>
                </c:pt>
                <c:pt idx="665">
                  <c:v>2913.0659999999998</c:v>
                </c:pt>
                <c:pt idx="666">
                  <c:v>2910.1089999999999</c:v>
                </c:pt>
                <c:pt idx="667">
                  <c:v>2907.0889999999999</c:v>
                </c:pt>
                <c:pt idx="668">
                  <c:v>2903.732</c:v>
                </c:pt>
                <c:pt idx="669">
                  <c:v>2900.502</c:v>
                </c:pt>
                <c:pt idx="670">
                  <c:v>2897.884</c:v>
                </c:pt>
                <c:pt idx="671">
                  <c:v>2895.8069999999998</c:v>
                </c:pt>
                <c:pt idx="672">
                  <c:v>2894.0520000000001</c:v>
                </c:pt>
                <c:pt idx="673">
                  <c:v>2891.7190000000001</c:v>
                </c:pt>
                <c:pt idx="674">
                  <c:v>2889.2489999999998</c:v>
                </c:pt>
                <c:pt idx="675">
                  <c:v>2887.2109999999998</c:v>
                </c:pt>
                <c:pt idx="676">
                  <c:v>2885.578</c:v>
                </c:pt>
                <c:pt idx="677">
                  <c:v>2884.259</c:v>
                </c:pt>
                <c:pt idx="678">
                  <c:v>2883.1770000000001</c:v>
                </c:pt>
                <c:pt idx="679">
                  <c:v>2882.28</c:v>
                </c:pt>
                <c:pt idx="680">
                  <c:v>2881.5259999999998</c:v>
                </c:pt>
                <c:pt idx="681">
                  <c:v>2880.8890000000001</c:v>
                </c:pt>
                <c:pt idx="682">
                  <c:v>2880.3449999999998</c:v>
                </c:pt>
                <c:pt idx="683">
                  <c:v>2879.8780000000002</c:v>
                </c:pt>
                <c:pt idx="684">
                  <c:v>2879.5619999999999</c:v>
                </c:pt>
                <c:pt idx="685">
                  <c:v>2880.1790000000001</c:v>
                </c:pt>
                <c:pt idx="686">
                  <c:v>2881.134</c:v>
                </c:pt>
                <c:pt idx="687">
                  <c:v>2881.0120000000002</c:v>
                </c:pt>
                <c:pt idx="688">
                  <c:v>2880.2759999999998</c:v>
                </c:pt>
                <c:pt idx="689">
                  <c:v>2879.6190000000001</c:v>
                </c:pt>
                <c:pt idx="690">
                  <c:v>2879.1019999999999</c:v>
                </c:pt>
                <c:pt idx="691">
                  <c:v>2878.6990000000001</c:v>
                </c:pt>
                <c:pt idx="692">
                  <c:v>2878.377</c:v>
                </c:pt>
                <c:pt idx="693">
                  <c:v>2878.1149999999998</c:v>
                </c:pt>
                <c:pt idx="694">
                  <c:v>2877.8980000000001</c:v>
                </c:pt>
                <c:pt idx="695">
                  <c:v>2877.7170000000001</c:v>
                </c:pt>
                <c:pt idx="696">
                  <c:v>2877.5630000000001</c:v>
                </c:pt>
                <c:pt idx="697">
                  <c:v>2877.431</c:v>
                </c:pt>
                <c:pt idx="698">
                  <c:v>2877.3180000000002</c:v>
                </c:pt>
                <c:pt idx="699">
                  <c:v>2877.22</c:v>
                </c:pt>
                <c:pt idx="700">
                  <c:v>2877.1350000000002</c:v>
                </c:pt>
                <c:pt idx="701">
                  <c:v>2877.0619999999999</c:v>
                </c:pt>
                <c:pt idx="702">
                  <c:v>2876.9960000000001</c:v>
                </c:pt>
                <c:pt idx="703">
                  <c:v>2876.9380000000001</c:v>
                </c:pt>
                <c:pt idx="704">
                  <c:v>2876.8</c:v>
                </c:pt>
                <c:pt idx="705">
                  <c:v>2875.88</c:v>
                </c:pt>
                <c:pt idx="706">
                  <c:v>2875.4580000000001</c:v>
                </c:pt>
                <c:pt idx="707">
                  <c:v>2875.6640000000002</c:v>
                </c:pt>
                <c:pt idx="708">
                  <c:v>2875.8029999999999</c:v>
                </c:pt>
                <c:pt idx="709">
                  <c:v>2875.0949999999998</c:v>
                </c:pt>
                <c:pt idx="710">
                  <c:v>2874.828</c:v>
                </c:pt>
                <c:pt idx="711">
                  <c:v>2875.0639999999999</c:v>
                </c:pt>
                <c:pt idx="712">
                  <c:v>2874.5050000000001</c:v>
                </c:pt>
                <c:pt idx="713">
                  <c:v>2874.444</c:v>
                </c:pt>
                <c:pt idx="714">
                  <c:v>2875.819</c:v>
                </c:pt>
                <c:pt idx="715">
                  <c:v>2877.4639999999999</c:v>
                </c:pt>
                <c:pt idx="716">
                  <c:v>2877.893</c:v>
                </c:pt>
                <c:pt idx="717">
                  <c:v>2877.6060000000002</c:v>
                </c:pt>
                <c:pt idx="718">
                  <c:v>2877.3119999999999</c:v>
                </c:pt>
                <c:pt idx="719">
                  <c:v>2877.0970000000002</c:v>
                </c:pt>
                <c:pt idx="720">
                  <c:v>2876.9459999999999</c:v>
                </c:pt>
                <c:pt idx="721">
                  <c:v>2876.9250000000002</c:v>
                </c:pt>
                <c:pt idx="722">
                  <c:v>2877.7220000000002</c:v>
                </c:pt>
                <c:pt idx="723">
                  <c:v>2878.1329999999998</c:v>
                </c:pt>
                <c:pt idx="724">
                  <c:v>2878.81</c:v>
                </c:pt>
                <c:pt idx="725">
                  <c:v>2879.951</c:v>
                </c:pt>
                <c:pt idx="726">
                  <c:v>2881.7130000000002</c:v>
                </c:pt>
                <c:pt idx="727">
                  <c:v>2882.779</c:v>
                </c:pt>
                <c:pt idx="728">
                  <c:v>2883.0650000000001</c:v>
                </c:pt>
                <c:pt idx="729">
                  <c:v>2883.2249999999999</c:v>
                </c:pt>
                <c:pt idx="730">
                  <c:v>2883.3649999999998</c:v>
                </c:pt>
                <c:pt idx="731">
                  <c:v>2883.5830000000001</c:v>
                </c:pt>
                <c:pt idx="732">
                  <c:v>2884.674</c:v>
                </c:pt>
                <c:pt idx="733">
                  <c:v>2886.1309999999999</c:v>
                </c:pt>
                <c:pt idx="734">
                  <c:v>2887.2449999999999</c:v>
                </c:pt>
                <c:pt idx="735">
                  <c:v>2887.2950000000001</c:v>
                </c:pt>
                <c:pt idx="736">
                  <c:v>2887.7289999999998</c:v>
                </c:pt>
                <c:pt idx="737">
                  <c:v>2889.431</c:v>
                </c:pt>
                <c:pt idx="738">
                  <c:v>2890.5349999999999</c:v>
                </c:pt>
                <c:pt idx="739">
                  <c:v>2890.9540000000002</c:v>
                </c:pt>
                <c:pt idx="740">
                  <c:v>2892.1190000000001</c:v>
                </c:pt>
                <c:pt idx="741">
                  <c:v>2893.643</c:v>
                </c:pt>
                <c:pt idx="742">
                  <c:v>2894.9090000000001</c:v>
                </c:pt>
                <c:pt idx="743">
                  <c:v>2895.9</c:v>
                </c:pt>
                <c:pt idx="744">
                  <c:v>2896.77</c:v>
                </c:pt>
                <c:pt idx="745">
                  <c:v>2898.3710000000001</c:v>
                </c:pt>
                <c:pt idx="746">
                  <c:v>2900.2370000000001</c:v>
                </c:pt>
                <c:pt idx="747">
                  <c:v>2901.8539999999998</c:v>
                </c:pt>
                <c:pt idx="748">
                  <c:v>2904.1190000000001</c:v>
                </c:pt>
                <c:pt idx="749">
                  <c:v>2907.4050000000002</c:v>
                </c:pt>
                <c:pt idx="750">
                  <c:v>2910.7289999999998</c:v>
                </c:pt>
                <c:pt idx="751">
                  <c:v>2914.2979999999998</c:v>
                </c:pt>
                <c:pt idx="752">
                  <c:v>2917.7570000000001</c:v>
                </c:pt>
                <c:pt idx="753">
                  <c:v>2921.473</c:v>
                </c:pt>
                <c:pt idx="754">
                  <c:v>2925.0619999999999</c:v>
                </c:pt>
                <c:pt idx="755">
                  <c:v>2928.8560000000002</c:v>
                </c:pt>
                <c:pt idx="756">
                  <c:v>2932.627</c:v>
                </c:pt>
                <c:pt idx="757">
                  <c:v>2937.5940000000001</c:v>
                </c:pt>
                <c:pt idx="758">
                  <c:v>2943.616</c:v>
                </c:pt>
                <c:pt idx="759">
                  <c:v>2949.0659999999998</c:v>
                </c:pt>
                <c:pt idx="760">
                  <c:v>2953.4859999999999</c:v>
                </c:pt>
                <c:pt idx="761">
                  <c:v>2957.895</c:v>
                </c:pt>
                <c:pt idx="762">
                  <c:v>2962.1770000000001</c:v>
                </c:pt>
                <c:pt idx="763">
                  <c:v>2967.5160000000001</c:v>
                </c:pt>
                <c:pt idx="764">
                  <c:v>2973.0410000000002</c:v>
                </c:pt>
                <c:pt idx="765">
                  <c:v>2978.5610000000001</c:v>
                </c:pt>
                <c:pt idx="766">
                  <c:v>2984.462</c:v>
                </c:pt>
                <c:pt idx="767">
                  <c:v>2989.7530000000002</c:v>
                </c:pt>
                <c:pt idx="768">
                  <c:v>2994.1489999999999</c:v>
                </c:pt>
                <c:pt idx="769">
                  <c:v>2999.53</c:v>
                </c:pt>
                <c:pt idx="770">
                  <c:v>3005.1080000000002</c:v>
                </c:pt>
                <c:pt idx="771">
                  <c:v>3010.7959999999998</c:v>
                </c:pt>
                <c:pt idx="772">
                  <c:v>3017.8980000000001</c:v>
                </c:pt>
                <c:pt idx="773">
                  <c:v>3025.7159999999999</c:v>
                </c:pt>
                <c:pt idx="774">
                  <c:v>3032.6689999999999</c:v>
                </c:pt>
                <c:pt idx="775">
                  <c:v>3039.3380000000002</c:v>
                </c:pt>
                <c:pt idx="776">
                  <c:v>3047.24</c:v>
                </c:pt>
                <c:pt idx="777">
                  <c:v>3055.9119999999998</c:v>
                </c:pt>
                <c:pt idx="778">
                  <c:v>3065.5050000000001</c:v>
                </c:pt>
                <c:pt idx="779">
                  <c:v>3075.3319999999999</c:v>
                </c:pt>
                <c:pt idx="780">
                  <c:v>3084.8090000000002</c:v>
                </c:pt>
                <c:pt idx="781">
                  <c:v>3094.0720000000001</c:v>
                </c:pt>
                <c:pt idx="782">
                  <c:v>3104.0929999999998</c:v>
                </c:pt>
                <c:pt idx="783">
                  <c:v>3114.3490000000002</c:v>
                </c:pt>
                <c:pt idx="784">
                  <c:v>3124.3319999999999</c:v>
                </c:pt>
                <c:pt idx="785">
                  <c:v>3134.92</c:v>
                </c:pt>
                <c:pt idx="786">
                  <c:v>3145.6120000000001</c:v>
                </c:pt>
                <c:pt idx="787">
                  <c:v>3155.9549999999999</c:v>
                </c:pt>
                <c:pt idx="788">
                  <c:v>3166.8910000000001</c:v>
                </c:pt>
                <c:pt idx="789">
                  <c:v>3177.8829999999998</c:v>
                </c:pt>
                <c:pt idx="790">
                  <c:v>3188.6030000000001</c:v>
                </c:pt>
                <c:pt idx="791">
                  <c:v>3200.799</c:v>
                </c:pt>
                <c:pt idx="792">
                  <c:v>3212.3249999999998</c:v>
                </c:pt>
                <c:pt idx="793">
                  <c:v>3222.777</c:v>
                </c:pt>
                <c:pt idx="794">
                  <c:v>3233.8110000000001</c:v>
                </c:pt>
                <c:pt idx="795">
                  <c:v>3245.165</c:v>
                </c:pt>
                <c:pt idx="796">
                  <c:v>3258.0830000000001</c:v>
                </c:pt>
                <c:pt idx="797">
                  <c:v>3271.2510000000002</c:v>
                </c:pt>
                <c:pt idx="798">
                  <c:v>3283.73</c:v>
                </c:pt>
                <c:pt idx="799">
                  <c:v>3297.4989999999998</c:v>
                </c:pt>
                <c:pt idx="800">
                  <c:v>3311.4259999999999</c:v>
                </c:pt>
                <c:pt idx="801">
                  <c:v>3325.328</c:v>
                </c:pt>
                <c:pt idx="802">
                  <c:v>3338.6410000000001</c:v>
                </c:pt>
                <c:pt idx="803">
                  <c:v>3351.105</c:v>
                </c:pt>
                <c:pt idx="804">
                  <c:v>3363.9929999999999</c:v>
                </c:pt>
                <c:pt idx="805">
                  <c:v>3377.6790000000001</c:v>
                </c:pt>
                <c:pt idx="806">
                  <c:v>3391.0450000000001</c:v>
                </c:pt>
                <c:pt idx="807">
                  <c:v>3404.6889999999999</c:v>
                </c:pt>
                <c:pt idx="808">
                  <c:v>3419.1179999999999</c:v>
                </c:pt>
                <c:pt idx="809">
                  <c:v>3434.0569999999998</c:v>
                </c:pt>
                <c:pt idx="810">
                  <c:v>3448.3809999999999</c:v>
                </c:pt>
                <c:pt idx="811">
                  <c:v>3462.6529999999998</c:v>
                </c:pt>
                <c:pt idx="812">
                  <c:v>3476.3110000000001</c:v>
                </c:pt>
                <c:pt idx="813">
                  <c:v>3489.0970000000002</c:v>
                </c:pt>
                <c:pt idx="814">
                  <c:v>3502.4870000000001</c:v>
                </c:pt>
                <c:pt idx="815">
                  <c:v>3517.87</c:v>
                </c:pt>
                <c:pt idx="816">
                  <c:v>3533.16</c:v>
                </c:pt>
                <c:pt idx="817">
                  <c:v>3548.509</c:v>
                </c:pt>
                <c:pt idx="818">
                  <c:v>3565.4989999999998</c:v>
                </c:pt>
                <c:pt idx="819">
                  <c:v>3583.0540000000001</c:v>
                </c:pt>
                <c:pt idx="820">
                  <c:v>3599.4110000000001</c:v>
                </c:pt>
                <c:pt idx="821">
                  <c:v>3615.4380000000001</c:v>
                </c:pt>
                <c:pt idx="822">
                  <c:v>3631.8310000000001</c:v>
                </c:pt>
                <c:pt idx="823">
                  <c:v>3648.5680000000002</c:v>
                </c:pt>
                <c:pt idx="824">
                  <c:v>3665.3890000000001</c:v>
                </c:pt>
                <c:pt idx="825">
                  <c:v>3681.2159999999999</c:v>
                </c:pt>
                <c:pt idx="826">
                  <c:v>3696.9569999999999</c:v>
                </c:pt>
                <c:pt idx="827">
                  <c:v>3713.2130000000002</c:v>
                </c:pt>
                <c:pt idx="828">
                  <c:v>3729.9119999999998</c:v>
                </c:pt>
                <c:pt idx="829">
                  <c:v>3746.7689999999998</c:v>
                </c:pt>
                <c:pt idx="830">
                  <c:v>3762.8139999999999</c:v>
                </c:pt>
                <c:pt idx="831">
                  <c:v>3780.056</c:v>
                </c:pt>
                <c:pt idx="832">
                  <c:v>3798.0770000000002</c:v>
                </c:pt>
                <c:pt idx="833">
                  <c:v>3815.9690000000001</c:v>
                </c:pt>
                <c:pt idx="834">
                  <c:v>3832.7939999999999</c:v>
                </c:pt>
                <c:pt idx="835">
                  <c:v>3850.5160000000001</c:v>
                </c:pt>
                <c:pt idx="836">
                  <c:v>3867.8130000000001</c:v>
                </c:pt>
                <c:pt idx="837">
                  <c:v>3885.9560000000001</c:v>
                </c:pt>
                <c:pt idx="838">
                  <c:v>3903.3919999999998</c:v>
                </c:pt>
                <c:pt idx="839">
                  <c:v>3920.5050000000001</c:v>
                </c:pt>
                <c:pt idx="840">
                  <c:v>3937.7809999999999</c:v>
                </c:pt>
                <c:pt idx="841">
                  <c:v>3954.0079999999998</c:v>
                </c:pt>
                <c:pt idx="842">
                  <c:v>3970.2649999999999</c:v>
                </c:pt>
                <c:pt idx="843">
                  <c:v>3986.9180000000001</c:v>
                </c:pt>
                <c:pt idx="844">
                  <c:v>4002.5169999999998</c:v>
                </c:pt>
                <c:pt idx="845">
                  <c:v>4016.9349999999999</c:v>
                </c:pt>
                <c:pt idx="846">
                  <c:v>4031.8820000000001</c:v>
                </c:pt>
                <c:pt idx="847">
                  <c:v>4047.5920000000001</c:v>
                </c:pt>
                <c:pt idx="848">
                  <c:v>4062.8850000000002</c:v>
                </c:pt>
                <c:pt idx="849">
                  <c:v>4079.8809999999999</c:v>
                </c:pt>
                <c:pt idx="850">
                  <c:v>4097.8440000000001</c:v>
                </c:pt>
                <c:pt idx="851">
                  <c:v>4115.8140000000003</c:v>
                </c:pt>
                <c:pt idx="852">
                  <c:v>4132.7219999999998</c:v>
                </c:pt>
                <c:pt idx="853">
                  <c:v>4150.7520000000004</c:v>
                </c:pt>
                <c:pt idx="854">
                  <c:v>4168.027</c:v>
                </c:pt>
                <c:pt idx="855">
                  <c:v>4184.9849999999997</c:v>
                </c:pt>
                <c:pt idx="856">
                  <c:v>4202.3289999999997</c:v>
                </c:pt>
                <c:pt idx="857">
                  <c:v>4218.66</c:v>
                </c:pt>
                <c:pt idx="858">
                  <c:v>4234.9269999999997</c:v>
                </c:pt>
                <c:pt idx="859">
                  <c:v>4250.4589999999998</c:v>
                </c:pt>
                <c:pt idx="860">
                  <c:v>4266.13</c:v>
                </c:pt>
                <c:pt idx="861">
                  <c:v>4281</c:v>
                </c:pt>
                <c:pt idx="862">
                  <c:v>4294.9530000000004</c:v>
                </c:pt>
                <c:pt idx="863">
                  <c:v>4309.4809999999998</c:v>
                </c:pt>
                <c:pt idx="864">
                  <c:v>4323.7179999999998</c:v>
                </c:pt>
                <c:pt idx="865">
                  <c:v>4338.6959999999999</c:v>
                </c:pt>
                <c:pt idx="866">
                  <c:v>4354.4799999999996</c:v>
                </c:pt>
                <c:pt idx="867">
                  <c:v>4369.8729999999996</c:v>
                </c:pt>
                <c:pt idx="868">
                  <c:v>4386.9369999999999</c:v>
                </c:pt>
                <c:pt idx="869">
                  <c:v>4403.5780000000004</c:v>
                </c:pt>
                <c:pt idx="870">
                  <c:v>4420.3310000000001</c:v>
                </c:pt>
                <c:pt idx="871">
                  <c:v>4437.4759999999997</c:v>
                </c:pt>
                <c:pt idx="872">
                  <c:v>4453.6660000000002</c:v>
                </c:pt>
                <c:pt idx="873">
                  <c:v>4469.88</c:v>
                </c:pt>
                <c:pt idx="874">
                  <c:v>4485.6440000000002</c:v>
                </c:pt>
                <c:pt idx="875">
                  <c:v>4502.8990000000003</c:v>
                </c:pt>
                <c:pt idx="876">
                  <c:v>4518.1760000000004</c:v>
                </c:pt>
                <c:pt idx="877">
                  <c:v>4533.509</c:v>
                </c:pt>
                <c:pt idx="878">
                  <c:v>4549.71</c:v>
                </c:pt>
                <c:pt idx="879">
                  <c:v>4565.2460000000001</c:v>
                </c:pt>
                <c:pt idx="880">
                  <c:v>4580.9889999999996</c:v>
                </c:pt>
                <c:pt idx="881">
                  <c:v>4595.875</c:v>
                </c:pt>
                <c:pt idx="882">
                  <c:v>4609.9620000000004</c:v>
                </c:pt>
                <c:pt idx="883">
                  <c:v>4625.027</c:v>
                </c:pt>
                <c:pt idx="884">
                  <c:v>4641.09</c:v>
                </c:pt>
                <c:pt idx="885">
                  <c:v>4656.5550000000003</c:v>
                </c:pt>
                <c:pt idx="886">
                  <c:v>4672.4160000000002</c:v>
                </c:pt>
                <c:pt idx="887">
                  <c:v>4687.482</c:v>
                </c:pt>
                <c:pt idx="888">
                  <c:v>4703.3630000000003</c:v>
                </c:pt>
                <c:pt idx="889">
                  <c:v>4720.3459999999995</c:v>
                </c:pt>
                <c:pt idx="890">
                  <c:v>4737.8530000000001</c:v>
                </c:pt>
                <c:pt idx="891">
                  <c:v>4754.0630000000001</c:v>
                </c:pt>
                <c:pt idx="892">
                  <c:v>4769.3329999999996</c:v>
                </c:pt>
                <c:pt idx="893">
                  <c:v>4786.5010000000002</c:v>
                </c:pt>
                <c:pt idx="894">
                  <c:v>4801.3680000000004</c:v>
                </c:pt>
                <c:pt idx="895">
                  <c:v>4815.2420000000002</c:v>
                </c:pt>
                <c:pt idx="896">
                  <c:v>4831.4440000000004</c:v>
                </c:pt>
                <c:pt idx="897">
                  <c:v>4845.6239999999998</c:v>
                </c:pt>
                <c:pt idx="898">
                  <c:v>4858.3119999999999</c:v>
                </c:pt>
                <c:pt idx="899">
                  <c:v>4870.8519999999999</c:v>
                </c:pt>
                <c:pt idx="900">
                  <c:v>4884.7290000000003</c:v>
                </c:pt>
                <c:pt idx="901">
                  <c:v>4896.982</c:v>
                </c:pt>
                <c:pt idx="902">
                  <c:v>4908.1220000000003</c:v>
                </c:pt>
                <c:pt idx="903">
                  <c:v>4920.527</c:v>
                </c:pt>
                <c:pt idx="904">
                  <c:v>4933.1499999999996</c:v>
                </c:pt>
                <c:pt idx="905">
                  <c:v>4945.8370000000004</c:v>
                </c:pt>
                <c:pt idx="906">
                  <c:v>4961.4470000000001</c:v>
                </c:pt>
                <c:pt idx="907">
                  <c:v>4976.4129999999996</c:v>
                </c:pt>
                <c:pt idx="908">
                  <c:v>4989.0559999999996</c:v>
                </c:pt>
                <c:pt idx="909">
                  <c:v>5003.8360000000002</c:v>
                </c:pt>
                <c:pt idx="910">
                  <c:v>5016.7910000000002</c:v>
                </c:pt>
                <c:pt idx="911">
                  <c:v>5028.5730000000003</c:v>
                </c:pt>
                <c:pt idx="912">
                  <c:v>5040.4669999999996</c:v>
                </c:pt>
                <c:pt idx="913">
                  <c:v>5053.893</c:v>
                </c:pt>
                <c:pt idx="914">
                  <c:v>5067.45</c:v>
                </c:pt>
                <c:pt idx="915">
                  <c:v>5082.058</c:v>
                </c:pt>
                <c:pt idx="916">
                  <c:v>5096.1220000000003</c:v>
                </c:pt>
                <c:pt idx="917">
                  <c:v>5108.8850000000002</c:v>
                </c:pt>
                <c:pt idx="918">
                  <c:v>5120.0510000000004</c:v>
                </c:pt>
                <c:pt idx="919">
                  <c:v>5134.1279999999997</c:v>
                </c:pt>
                <c:pt idx="920">
                  <c:v>5146.8130000000001</c:v>
                </c:pt>
                <c:pt idx="921">
                  <c:v>5159.9319999999998</c:v>
                </c:pt>
                <c:pt idx="922">
                  <c:v>5171.4830000000002</c:v>
                </c:pt>
                <c:pt idx="923">
                  <c:v>5183.884</c:v>
                </c:pt>
                <c:pt idx="924">
                  <c:v>5194.6120000000001</c:v>
                </c:pt>
                <c:pt idx="925">
                  <c:v>5205.3109999999997</c:v>
                </c:pt>
                <c:pt idx="926">
                  <c:v>5217.6239999999998</c:v>
                </c:pt>
                <c:pt idx="927">
                  <c:v>5228.2219999999998</c:v>
                </c:pt>
                <c:pt idx="928">
                  <c:v>5238.4319999999998</c:v>
                </c:pt>
                <c:pt idx="929">
                  <c:v>5248.8810000000003</c:v>
                </c:pt>
                <c:pt idx="930">
                  <c:v>5259.5039999999999</c:v>
                </c:pt>
                <c:pt idx="931">
                  <c:v>5270.5389999999998</c:v>
                </c:pt>
                <c:pt idx="932">
                  <c:v>5283.2179999999998</c:v>
                </c:pt>
                <c:pt idx="933">
                  <c:v>5295.4380000000001</c:v>
                </c:pt>
                <c:pt idx="934">
                  <c:v>5305.72</c:v>
                </c:pt>
                <c:pt idx="935">
                  <c:v>5317.598</c:v>
                </c:pt>
                <c:pt idx="936">
                  <c:v>5329.7579999999998</c:v>
                </c:pt>
                <c:pt idx="937">
                  <c:v>5341.9390000000003</c:v>
                </c:pt>
                <c:pt idx="938">
                  <c:v>5355.2759999999998</c:v>
                </c:pt>
                <c:pt idx="939">
                  <c:v>5366.5159999999996</c:v>
                </c:pt>
                <c:pt idx="940">
                  <c:v>5377.15</c:v>
                </c:pt>
                <c:pt idx="941">
                  <c:v>5388.2730000000001</c:v>
                </c:pt>
                <c:pt idx="942">
                  <c:v>5400.8980000000001</c:v>
                </c:pt>
                <c:pt idx="943">
                  <c:v>5411.6270000000004</c:v>
                </c:pt>
                <c:pt idx="944">
                  <c:v>5422.3040000000001</c:v>
                </c:pt>
                <c:pt idx="945">
                  <c:v>5434.9989999999998</c:v>
                </c:pt>
                <c:pt idx="946">
                  <c:v>5447.6689999999999</c:v>
                </c:pt>
                <c:pt idx="947">
                  <c:v>5459.4170000000004</c:v>
                </c:pt>
                <c:pt idx="948">
                  <c:v>5469.0119999999997</c:v>
                </c:pt>
                <c:pt idx="949">
                  <c:v>5478.95</c:v>
                </c:pt>
                <c:pt idx="950">
                  <c:v>5490.7479999999996</c:v>
                </c:pt>
                <c:pt idx="951">
                  <c:v>5500.857</c:v>
                </c:pt>
                <c:pt idx="952">
                  <c:v>5510.3149999999996</c:v>
                </c:pt>
                <c:pt idx="953">
                  <c:v>5518.6850000000004</c:v>
                </c:pt>
                <c:pt idx="954">
                  <c:v>5529.2790000000005</c:v>
                </c:pt>
                <c:pt idx="955">
                  <c:v>5540.049</c:v>
                </c:pt>
                <c:pt idx="956">
                  <c:v>5548.4489999999996</c:v>
                </c:pt>
                <c:pt idx="957">
                  <c:v>5555.1440000000002</c:v>
                </c:pt>
                <c:pt idx="958">
                  <c:v>5562.5429999999997</c:v>
                </c:pt>
                <c:pt idx="959">
                  <c:v>5571.0429999999997</c:v>
                </c:pt>
                <c:pt idx="960">
                  <c:v>5580.1959999999999</c:v>
                </c:pt>
                <c:pt idx="961">
                  <c:v>5589.3729999999996</c:v>
                </c:pt>
                <c:pt idx="962">
                  <c:v>5597.0050000000001</c:v>
                </c:pt>
                <c:pt idx="963">
                  <c:v>5605.4740000000002</c:v>
                </c:pt>
                <c:pt idx="964">
                  <c:v>5616.7049999999999</c:v>
                </c:pt>
                <c:pt idx="965">
                  <c:v>5627.6930000000002</c:v>
                </c:pt>
                <c:pt idx="966">
                  <c:v>5636.4859999999999</c:v>
                </c:pt>
                <c:pt idx="967">
                  <c:v>5645.3779999999997</c:v>
                </c:pt>
                <c:pt idx="968">
                  <c:v>5654.8850000000002</c:v>
                </c:pt>
                <c:pt idx="969">
                  <c:v>5664.7160000000003</c:v>
                </c:pt>
                <c:pt idx="970">
                  <c:v>5674.2520000000004</c:v>
                </c:pt>
                <c:pt idx="971">
                  <c:v>5682.3220000000001</c:v>
                </c:pt>
                <c:pt idx="972">
                  <c:v>5690.9440000000004</c:v>
                </c:pt>
                <c:pt idx="973">
                  <c:v>5699.2879999999996</c:v>
                </c:pt>
                <c:pt idx="974">
                  <c:v>5709.3429999999998</c:v>
                </c:pt>
                <c:pt idx="975">
                  <c:v>5721.0249999999996</c:v>
                </c:pt>
                <c:pt idx="976">
                  <c:v>5730.268</c:v>
                </c:pt>
                <c:pt idx="977">
                  <c:v>5737.8209999999999</c:v>
                </c:pt>
                <c:pt idx="978">
                  <c:v>5745.5309999999999</c:v>
                </c:pt>
                <c:pt idx="979">
                  <c:v>5753.1360000000004</c:v>
                </c:pt>
                <c:pt idx="980">
                  <c:v>5764.9750000000004</c:v>
                </c:pt>
                <c:pt idx="981">
                  <c:v>5775.0910000000003</c:v>
                </c:pt>
                <c:pt idx="982">
                  <c:v>5782.9250000000002</c:v>
                </c:pt>
                <c:pt idx="983">
                  <c:v>5791.3050000000003</c:v>
                </c:pt>
                <c:pt idx="984">
                  <c:v>5800.6090000000004</c:v>
                </c:pt>
                <c:pt idx="985">
                  <c:v>5810.4989999999998</c:v>
                </c:pt>
                <c:pt idx="986">
                  <c:v>5820.31</c:v>
                </c:pt>
                <c:pt idx="987">
                  <c:v>5828.4759999999997</c:v>
                </c:pt>
                <c:pt idx="988">
                  <c:v>5836.5820000000003</c:v>
                </c:pt>
                <c:pt idx="989">
                  <c:v>5843.1570000000002</c:v>
                </c:pt>
                <c:pt idx="990">
                  <c:v>5849.5309999999999</c:v>
                </c:pt>
                <c:pt idx="991">
                  <c:v>5860.6059999999998</c:v>
                </c:pt>
                <c:pt idx="992">
                  <c:v>5870.1</c:v>
                </c:pt>
                <c:pt idx="993">
                  <c:v>5876.9449999999997</c:v>
                </c:pt>
                <c:pt idx="994">
                  <c:v>5882.4979999999996</c:v>
                </c:pt>
                <c:pt idx="995">
                  <c:v>5888.9160000000002</c:v>
                </c:pt>
                <c:pt idx="996">
                  <c:v>5894.7650000000003</c:v>
                </c:pt>
                <c:pt idx="997">
                  <c:v>5902.1909999999998</c:v>
                </c:pt>
                <c:pt idx="998">
                  <c:v>5912.3789999999999</c:v>
                </c:pt>
                <c:pt idx="999">
                  <c:v>5920.6930000000002</c:v>
                </c:pt>
                <c:pt idx="1000">
                  <c:v>5927.1859999999997</c:v>
                </c:pt>
                <c:pt idx="1001">
                  <c:v>5934.1629999999996</c:v>
                </c:pt>
                <c:pt idx="1002">
                  <c:v>5939.8530000000001</c:v>
                </c:pt>
                <c:pt idx="1003">
                  <c:v>5944.5990000000002</c:v>
                </c:pt>
                <c:pt idx="1004">
                  <c:v>5950.8270000000002</c:v>
                </c:pt>
                <c:pt idx="1005">
                  <c:v>5958.5569999999998</c:v>
                </c:pt>
                <c:pt idx="1006">
                  <c:v>5966.799</c:v>
                </c:pt>
                <c:pt idx="1007">
                  <c:v>5973.74</c:v>
                </c:pt>
                <c:pt idx="1008">
                  <c:v>5981.4709999999995</c:v>
                </c:pt>
                <c:pt idx="1009">
                  <c:v>5989.7579999999998</c:v>
                </c:pt>
                <c:pt idx="1010">
                  <c:v>5997.1809999999996</c:v>
                </c:pt>
                <c:pt idx="1011">
                  <c:v>6006.8829999999998</c:v>
                </c:pt>
                <c:pt idx="1012">
                  <c:v>6015.2809999999999</c:v>
                </c:pt>
                <c:pt idx="1013">
                  <c:v>6023.4790000000003</c:v>
                </c:pt>
                <c:pt idx="1014">
                  <c:v>6029.9030000000002</c:v>
                </c:pt>
                <c:pt idx="1015">
                  <c:v>6035.0889999999999</c:v>
                </c:pt>
                <c:pt idx="1016">
                  <c:v>6042.085</c:v>
                </c:pt>
                <c:pt idx="1017">
                  <c:v>6051.9530000000004</c:v>
                </c:pt>
                <c:pt idx="1018">
                  <c:v>6060.3549999999996</c:v>
                </c:pt>
                <c:pt idx="1019">
                  <c:v>6068.6509999999998</c:v>
                </c:pt>
                <c:pt idx="1020">
                  <c:v>6075.2809999999999</c:v>
                </c:pt>
                <c:pt idx="1021">
                  <c:v>6081.2349999999997</c:v>
                </c:pt>
                <c:pt idx="1022">
                  <c:v>6090.6239999999998</c:v>
                </c:pt>
                <c:pt idx="1023">
                  <c:v>6100.6490000000003</c:v>
                </c:pt>
                <c:pt idx="1024">
                  <c:v>6108.8289999999997</c:v>
                </c:pt>
                <c:pt idx="1025">
                  <c:v>6116.9930000000004</c:v>
                </c:pt>
                <c:pt idx="1026">
                  <c:v>6123.3980000000001</c:v>
                </c:pt>
                <c:pt idx="1027">
                  <c:v>6128.7150000000001</c:v>
                </c:pt>
                <c:pt idx="1028">
                  <c:v>6135.5060000000003</c:v>
                </c:pt>
                <c:pt idx="1029">
                  <c:v>6143.7460000000001</c:v>
                </c:pt>
                <c:pt idx="1030">
                  <c:v>6152.4189999999999</c:v>
                </c:pt>
                <c:pt idx="1031">
                  <c:v>6159.634</c:v>
                </c:pt>
                <c:pt idx="1032">
                  <c:v>6167.6610000000001</c:v>
                </c:pt>
                <c:pt idx="1033">
                  <c:v>6176.241</c:v>
                </c:pt>
                <c:pt idx="1034">
                  <c:v>6183.9120000000003</c:v>
                </c:pt>
                <c:pt idx="1035">
                  <c:v>6193.9889999999996</c:v>
                </c:pt>
                <c:pt idx="1036">
                  <c:v>6202.1719999999996</c:v>
                </c:pt>
                <c:pt idx="1037">
                  <c:v>6208.0910000000003</c:v>
                </c:pt>
                <c:pt idx="1038">
                  <c:v>6213.0519999999997</c:v>
                </c:pt>
                <c:pt idx="1039">
                  <c:v>6219.1469999999999</c:v>
                </c:pt>
                <c:pt idx="1040">
                  <c:v>6224.1840000000002</c:v>
                </c:pt>
                <c:pt idx="1041">
                  <c:v>6228.9530000000004</c:v>
                </c:pt>
                <c:pt idx="1042">
                  <c:v>6237.5950000000003</c:v>
                </c:pt>
                <c:pt idx="1043">
                  <c:v>6247.0360000000001</c:v>
                </c:pt>
                <c:pt idx="1044">
                  <c:v>6254.1989999999996</c:v>
                </c:pt>
                <c:pt idx="1045">
                  <c:v>6259.9690000000001</c:v>
                </c:pt>
                <c:pt idx="1046">
                  <c:v>6266.7139999999999</c:v>
                </c:pt>
                <c:pt idx="1047">
                  <c:v>6272.7560000000003</c:v>
                </c:pt>
                <c:pt idx="1048">
                  <c:v>6280.1350000000002</c:v>
                </c:pt>
                <c:pt idx="1049">
                  <c:v>6288.8180000000002</c:v>
                </c:pt>
                <c:pt idx="1050">
                  <c:v>6297.8530000000001</c:v>
                </c:pt>
                <c:pt idx="1051">
                  <c:v>6304.7479999999996</c:v>
                </c:pt>
                <c:pt idx="1052">
                  <c:v>6309.7870000000003</c:v>
                </c:pt>
                <c:pt idx="1053">
                  <c:v>6314.7030000000004</c:v>
                </c:pt>
                <c:pt idx="1054">
                  <c:v>6323.0789999999997</c:v>
                </c:pt>
                <c:pt idx="1055">
                  <c:v>6331.0829999999996</c:v>
                </c:pt>
                <c:pt idx="1056">
                  <c:v>6341.4530000000004</c:v>
                </c:pt>
                <c:pt idx="1057">
                  <c:v>6349.7039999999997</c:v>
                </c:pt>
                <c:pt idx="1058">
                  <c:v>6355.6440000000002</c:v>
                </c:pt>
                <c:pt idx="1059">
                  <c:v>6360.6559999999999</c:v>
                </c:pt>
                <c:pt idx="1060">
                  <c:v>6367.3810000000003</c:v>
                </c:pt>
                <c:pt idx="1061">
                  <c:v>6375.1260000000002</c:v>
                </c:pt>
                <c:pt idx="1062">
                  <c:v>6382.24</c:v>
                </c:pt>
                <c:pt idx="1063">
                  <c:v>6392.0550000000003</c:v>
                </c:pt>
                <c:pt idx="1064">
                  <c:v>6399.9809999999998</c:v>
                </c:pt>
                <c:pt idx="1065">
                  <c:v>6405.7449999999999</c:v>
                </c:pt>
                <c:pt idx="1066">
                  <c:v>6410.5709999999999</c:v>
                </c:pt>
                <c:pt idx="1067">
                  <c:v>6416.5039999999999</c:v>
                </c:pt>
                <c:pt idx="1068">
                  <c:v>6421.4409999999998</c:v>
                </c:pt>
                <c:pt idx="1069">
                  <c:v>6425.7150000000001</c:v>
                </c:pt>
                <c:pt idx="1070">
                  <c:v>6431.8890000000001</c:v>
                </c:pt>
                <c:pt idx="1071">
                  <c:v>6437.2179999999998</c:v>
                </c:pt>
                <c:pt idx="1072">
                  <c:v>6443.4449999999997</c:v>
                </c:pt>
                <c:pt idx="1073">
                  <c:v>6450.3320000000003</c:v>
                </c:pt>
                <c:pt idx="1074">
                  <c:v>6458.32</c:v>
                </c:pt>
                <c:pt idx="1075">
                  <c:v>6465.0680000000002</c:v>
                </c:pt>
                <c:pt idx="1076">
                  <c:v>6470.4160000000002</c:v>
                </c:pt>
                <c:pt idx="1077">
                  <c:v>6475.1180000000004</c:v>
                </c:pt>
                <c:pt idx="1078">
                  <c:v>6480.2179999999998</c:v>
                </c:pt>
                <c:pt idx="1079">
                  <c:v>6478.3180000000002</c:v>
                </c:pt>
                <c:pt idx="1080">
                  <c:v>6480.4179999999997</c:v>
                </c:pt>
                <c:pt idx="1081">
                  <c:v>6482.518</c:v>
                </c:pt>
                <c:pt idx="1082">
                  <c:v>6484.6180000000004</c:v>
                </c:pt>
                <c:pt idx="1083">
                  <c:v>6486.7179999999998</c:v>
                </c:pt>
                <c:pt idx="1084">
                  <c:v>6488.8180000000002</c:v>
                </c:pt>
                <c:pt idx="1085">
                  <c:v>6490.9179999999997</c:v>
                </c:pt>
                <c:pt idx="1086">
                  <c:v>6495.018</c:v>
                </c:pt>
                <c:pt idx="1087">
                  <c:v>6500.1180000000004</c:v>
                </c:pt>
                <c:pt idx="1088">
                  <c:v>6505.2179999999998</c:v>
                </c:pt>
                <c:pt idx="1089">
                  <c:v>6510.3180000000002</c:v>
                </c:pt>
                <c:pt idx="1090">
                  <c:v>6515.4179999999997</c:v>
                </c:pt>
                <c:pt idx="1091">
                  <c:v>6520.518</c:v>
                </c:pt>
                <c:pt idx="1092">
                  <c:v>6525.6180000000004</c:v>
                </c:pt>
                <c:pt idx="1093">
                  <c:v>6532.7179999999998</c:v>
                </c:pt>
                <c:pt idx="1094">
                  <c:v>6537.8180000000002</c:v>
                </c:pt>
                <c:pt idx="1095">
                  <c:v>6542.9179999999997</c:v>
                </c:pt>
                <c:pt idx="1096">
                  <c:v>6546.018</c:v>
                </c:pt>
                <c:pt idx="1097">
                  <c:v>6550.1180000000004</c:v>
                </c:pt>
                <c:pt idx="1098">
                  <c:v>6555.2179999999998</c:v>
                </c:pt>
                <c:pt idx="1099">
                  <c:v>6558.3180000000002</c:v>
                </c:pt>
                <c:pt idx="1100">
                  <c:v>6562.4179999999997</c:v>
                </c:pt>
                <c:pt idx="1101">
                  <c:v>6562.518</c:v>
                </c:pt>
                <c:pt idx="1102">
                  <c:v>6563.6180000000004</c:v>
                </c:pt>
                <c:pt idx="1103">
                  <c:v>6567.7179999999998</c:v>
                </c:pt>
                <c:pt idx="1104">
                  <c:v>6570.1490000000003</c:v>
                </c:pt>
                <c:pt idx="1105">
                  <c:v>6572.2809999999999</c:v>
                </c:pt>
                <c:pt idx="1106">
                  <c:v>6578.6289999999999</c:v>
                </c:pt>
                <c:pt idx="1107">
                  <c:v>6586.21</c:v>
                </c:pt>
                <c:pt idx="1108">
                  <c:v>6592.5240000000003</c:v>
                </c:pt>
                <c:pt idx="1109">
                  <c:v>6597.3540000000003</c:v>
                </c:pt>
                <c:pt idx="1110">
                  <c:v>6601.7730000000001</c:v>
                </c:pt>
                <c:pt idx="1111">
                  <c:v>6602.7860000000001</c:v>
                </c:pt>
                <c:pt idx="1112">
                  <c:v>6603.799</c:v>
                </c:pt>
                <c:pt idx="1113">
                  <c:v>6604.8119999999999</c:v>
                </c:pt>
                <c:pt idx="1114">
                  <c:v>6605.8249999999998</c:v>
                </c:pt>
                <c:pt idx="1115">
                  <c:v>6606.8379999999997</c:v>
                </c:pt>
                <c:pt idx="1116">
                  <c:v>6607.8509999999997</c:v>
                </c:pt>
                <c:pt idx="1117">
                  <c:v>6608.8639999999996</c:v>
                </c:pt>
                <c:pt idx="1118">
                  <c:v>6609.8770000000004</c:v>
                </c:pt>
                <c:pt idx="1119">
                  <c:v>6610.89</c:v>
                </c:pt>
                <c:pt idx="1120">
                  <c:v>6611.9030000000002</c:v>
                </c:pt>
                <c:pt idx="1121">
                  <c:v>6612.9160000000002</c:v>
                </c:pt>
                <c:pt idx="1122">
                  <c:v>6613.9290000000001</c:v>
                </c:pt>
                <c:pt idx="1123">
                  <c:v>6614.942</c:v>
                </c:pt>
                <c:pt idx="1124">
                  <c:v>6615.9549999999999</c:v>
                </c:pt>
                <c:pt idx="1125">
                  <c:v>6615.9979999999996</c:v>
                </c:pt>
                <c:pt idx="1126">
                  <c:v>6616.6229999999996</c:v>
                </c:pt>
                <c:pt idx="1127">
                  <c:v>6620.9809999999998</c:v>
                </c:pt>
                <c:pt idx="1128">
                  <c:v>6625.7380000000003</c:v>
                </c:pt>
                <c:pt idx="1129">
                  <c:v>6630.3280000000004</c:v>
                </c:pt>
                <c:pt idx="1130">
                  <c:v>6635.0479999999998</c:v>
                </c:pt>
                <c:pt idx="1131">
                  <c:v>6640.07</c:v>
                </c:pt>
                <c:pt idx="1132">
                  <c:v>6646.9930000000004</c:v>
                </c:pt>
                <c:pt idx="1133">
                  <c:v>6652.8590000000004</c:v>
                </c:pt>
                <c:pt idx="1134">
                  <c:v>6658.1670000000004</c:v>
                </c:pt>
                <c:pt idx="1135">
                  <c:v>6665.1559999999999</c:v>
                </c:pt>
                <c:pt idx="1136">
                  <c:v>6671.33</c:v>
                </c:pt>
                <c:pt idx="1137">
                  <c:v>6676.4880000000003</c:v>
                </c:pt>
                <c:pt idx="1138">
                  <c:v>6680.7889999999998</c:v>
                </c:pt>
                <c:pt idx="1139">
                  <c:v>6684.7969999999996</c:v>
                </c:pt>
                <c:pt idx="1140">
                  <c:v>6690.5079999999998</c:v>
                </c:pt>
                <c:pt idx="1141">
                  <c:v>6695.8140000000003</c:v>
                </c:pt>
                <c:pt idx="1142">
                  <c:v>6702.3140000000003</c:v>
                </c:pt>
                <c:pt idx="1143">
                  <c:v>6707.35</c:v>
                </c:pt>
                <c:pt idx="1144">
                  <c:v>6711.0010000000002</c:v>
                </c:pt>
                <c:pt idx="1145">
                  <c:v>6713.9840000000004</c:v>
                </c:pt>
                <c:pt idx="1146">
                  <c:v>6716.4629999999997</c:v>
                </c:pt>
                <c:pt idx="1147">
                  <c:v>6719.1859999999997</c:v>
                </c:pt>
                <c:pt idx="1148">
                  <c:v>6723.9080000000004</c:v>
                </c:pt>
                <c:pt idx="1149">
                  <c:v>6727.817</c:v>
                </c:pt>
                <c:pt idx="1150">
                  <c:v>6730.7030000000004</c:v>
                </c:pt>
                <c:pt idx="1151">
                  <c:v>6732.9340000000002</c:v>
                </c:pt>
                <c:pt idx="1152">
                  <c:v>6735.3819999999996</c:v>
                </c:pt>
                <c:pt idx="1153">
                  <c:v>6739.8329999999996</c:v>
                </c:pt>
                <c:pt idx="1154">
                  <c:v>6743.4669999999996</c:v>
                </c:pt>
                <c:pt idx="1155">
                  <c:v>6746.7280000000001</c:v>
                </c:pt>
                <c:pt idx="1156">
                  <c:v>6752.3040000000001</c:v>
                </c:pt>
                <c:pt idx="1157">
                  <c:v>6759.2150000000001</c:v>
                </c:pt>
                <c:pt idx="1158">
                  <c:v>6764.4210000000003</c:v>
                </c:pt>
                <c:pt idx="1159">
                  <c:v>6768.1049999999996</c:v>
                </c:pt>
                <c:pt idx="1160">
                  <c:v>6771.491</c:v>
                </c:pt>
                <c:pt idx="1161">
                  <c:v>6776.6</c:v>
                </c:pt>
                <c:pt idx="1162">
                  <c:v>6780.6779999999999</c:v>
                </c:pt>
                <c:pt idx="1163">
                  <c:v>6783.6260000000002</c:v>
                </c:pt>
                <c:pt idx="1164">
                  <c:v>6786.5129999999999</c:v>
                </c:pt>
                <c:pt idx="1165">
                  <c:v>6791.2640000000001</c:v>
                </c:pt>
                <c:pt idx="1166">
                  <c:v>6795.0619999999999</c:v>
                </c:pt>
                <c:pt idx="1167">
                  <c:v>6798.4359999999997</c:v>
                </c:pt>
                <c:pt idx="1168">
                  <c:v>6803.4740000000002</c:v>
                </c:pt>
                <c:pt idx="1169">
                  <c:v>6808.1080000000002</c:v>
                </c:pt>
                <c:pt idx="1170">
                  <c:v>6813.9520000000002</c:v>
                </c:pt>
                <c:pt idx="1171">
                  <c:v>6818.4830000000002</c:v>
                </c:pt>
                <c:pt idx="1172">
                  <c:v>6821.7110000000002</c:v>
                </c:pt>
                <c:pt idx="1173">
                  <c:v>6824.1210000000001</c:v>
                </c:pt>
                <c:pt idx="1174">
                  <c:v>6826.6480000000001</c:v>
                </c:pt>
                <c:pt idx="1175">
                  <c:v>6831.1629999999996</c:v>
                </c:pt>
                <c:pt idx="1176">
                  <c:v>6834.7709999999997</c:v>
                </c:pt>
                <c:pt idx="1177">
                  <c:v>6837.34</c:v>
                </c:pt>
                <c:pt idx="1178">
                  <c:v>6839.2520000000004</c:v>
                </c:pt>
                <c:pt idx="1179">
                  <c:v>6840.7510000000002</c:v>
                </c:pt>
                <c:pt idx="1180">
                  <c:v>6842.6260000000002</c:v>
                </c:pt>
                <c:pt idx="1181">
                  <c:v>6846.6480000000001</c:v>
                </c:pt>
                <c:pt idx="1182">
                  <c:v>6849.8860000000004</c:v>
                </c:pt>
                <c:pt idx="1183">
                  <c:v>6852.16</c:v>
                </c:pt>
                <c:pt idx="1184">
                  <c:v>6853.8419999999996</c:v>
                </c:pt>
                <c:pt idx="1185">
                  <c:v>6855.8140000000003</c:v>
                </c:pt>
                <c:pt idx="1186">
                  <c:v>6859.893</c:v>
                </c:pt>
                <c:pt idx="1187">
                  <c:v>6863.15</c:v>
                </c:pt>
                <c:pt idx="1188">
                  <c:v>6865.4219999999996</c:v>
                </c:pt>
                <c:pt idx="1189">
                  <c:v>6867.768</c:v>
                </c:pt>
                <c:pt idx="1190">
                  <c:v>6872.0929999999998</c:v>
                </c:pt>
                <c:pt idx="1191">
                  <c:v>6875.5280000000002</c:v>
                </c:pt>
                <c:pt idx="1192">
                  <c:v>6877.9250000000002</c:v>
                </c:pt>
                <c:pt idx="1193">
                  <c:v>6879.69</c:v>
                </c:pt>
                <c:pt idx="1194">
                  <c:v>6881.0550000000003</c:v>
                </c:pt>
                <c:pt idx="1195">
                  <c:v>6882.1369999999997</c:v>
                </c:pt>
                <c:pt idx="1196">
                  <c:v>6883.0169999999998</c:v>
                </c:pt>
                <c:pt idx="1197">
                  <c:v>6883.759</c:v>
                </c:pt>
                <c:pt idx="1198">
                  <c:v>6884.3890000000001</c:v>
                </c:pt>
                <c:pt idx="1199">
                  <c:v>6884.9219999999996</c:v>
                </c:pt>
                <c:pt idx="1200">
                  <c:v>6886.0690000000004</c:v>
                </c:pt>
                <c:pt idx="1201">
                  <c:v>6889.5129999999999</c:v>
                </c:pt>
                <c:pt idx="1202">
                  <c:v>6892.2730000000001</c:v>
                </c:pt>
                <c:pt idx="1203">
                  <c:v>6894.1419999999998</c:v>
                </c:pt>
                <c:pt idx="1204">
                  <c:v>6895.482</c:v>
                </c:pt>
                <c:pt idx="1205">
                  <c:v>6896.49</c:v>
                </c:pt>
                <c:pt idx="1206">
                  <c:v>6897.2870000000003</c:v>
                </c:pt>
                <c:pt idx="1207">
                  <c:v>6897.9279999999999</c:v>
                </c:pt>
                <c:pt idx="1208">
                  <c:v>6898.4570000000003</c:v>
                </c:pt>
                <c:pt idx="1209">
                  <c:v>6898.9</c:v>
                </c:pt>
                <c:pt idx="1210">
                  <c:v>6899.9489999999996</c:v>
                </c:pt>
                <c:pt idx="1211">
                  <c:v>6903.3280000000004</c:v>
                </c:pt>
                <c:pt idx="1212">
                  <c:v>6906.0069999999996</c:v>
                </c:pt>
                <c:pt idx="1213">
                  <c:v>6907.7960000000003</c:v>
                </c:pt>
                <c:pt idx="1214">
                  <c:v>6909.0820000000003</c:v>
                </c:pt>
                <c:pt idx="1215">
                  <c:v>6910.0439999999999</c:v>
                </c:pt>
                <c:pt idx="1216">
                  <c:v>6910.7920000000004</c:v>
                </c:pt>
                <c:pt idx="1217">
                  <c:v>6911.3940000000002</c:v>
                </c:pt>
                <c:pt idx="1218">
                  <c:v>6911.8829999999998</c:v>
                </c:pt>
                <c:pt idx="1219">
                  <c:v>6912.2889999999998</c:v>
                </c:pt>
                <c:pt idx="1220">
                  <c:v>6912.6329999999998</c:v>
                </c:pt>
                <c:pt idx="1221">
                  <c:v>6912.9250000000002</c:v>
                </c:pt>
                <c:pt idx="1222">
                  <c:v>6913.1769999999997</c:v>
                </c:pt>
                <c:pt idx="1223">
                  <c:v>6913.3919999999998</c:v>
                </c:pt>
                <c:pt idx="1224">
                  <c:v>6913.5820000000003</c:v>
                </c:pt>
                <c:pt idx="1225">
                  <c:v>6913.7479999999996</c:v>
                </c:pt>
                <c:pt idx="1226">
                  <c:v>6913.8959999999997</c:v>
                </c:pt>
                <c:pt idx="1227">
                  <c:v>6914.0240000000003</c:v>
                </c:pt>
                <c:pt idx="1228">
                  <c:v>6914.1369999999997</c:v>
                </c:pt>
                <c:pt idx="1229">
                  <c:v>6914.2380000000003</c:v>
                </c:pt>
                <c:pt idx="1230">
                  <c:v>6914.3289999999997</c:v>
                </c:pt>
                <c:pt idx="1231">
                  <c:v>6914.4120000000003</c:v>
                </c:pt>
                <c:pt idx="1232">
                  <c:v>6914.4809999999998</c:v>
                </c:pt>
                <c:pt idx="1233">
                  <c:v>6914.5450000000001</c:v>
                </c:pt>
                <c:pt idx="1234">
                  <c:v>6914.6049999999996</c:v>
                </c:pt>
                <c:pt idx="1235">
                  <c:v>6913.98</c:v>
                </c:pt>
                <c:pt idx="1236">
                  <c:v>6910.9629999999997</c:v>
                </c:pt>
                <c:pt idx="1237">
                  <c:v>6908.5959999999995</c:v>
                </c:pt>
                <c:pt idx="1238">
                  <c:v>6907.0789999999997</c:v>
                </c:pt>
                <c:pt idx="1239">
                  <c:v>6906.0460000000003</c:v>
                </c:pt>
                <c:pt idx="1240">
                  <c:v>6905.3059999999996</c:v>
                </c:pt>
                <c:pt idx="1241">
                  <c:v>6904.7539999999999</c:v>
                </c:pt>
                <c:pt idx="1242">
                  <c:v>6904.3280000000004</c:v>
                </c:pt>
                <c:pt idx="1243">
                  <c:v>6903.99</c:v>
                </c:pt>
                <c:pt idx="1244">
                  <c:v>6903.7169999999996</c:v>
                </c:pt>
                <c:pt idx="1245">
                  <c:v>6903.4979999999996</c:v>
                </c:pt>
                <c:pt idx="1246">
                  <c:v>6903.3130000000001</c:v>
                </c:pt>
                <c:pt idx="1247">
                  <c:v>6903.1580000000004</c:v>
                </c:pt>
                <c:pt idx="1248">
                  <c:v>6903.027</c:v>
                </c:pt>
                <c:pt idx="1249">
                  <c:v>6902.241</c:v>
                </c:pt>
                <c:pt idx="1250">
                  <c:v>6899.7809999999999</c:v>
                </c:pt>
                <c:pt idx="1251">
                  <c:v>6899.6660000000002</c:v>
                </c:pt>
                <c:pt idx="1252">
                  <c:v>6897.3890000000001</c:v>
                </c:pt>
                <c:pt idx="1253">
                  <c:v>6895.41</c:v>
                </c:pt>
                <c:pt idx="1254">
                  <c:v>6894.0929999999998</c:v>
                </c:pt>
                <c:pt idx="1255">
                  <c:v>6893.1719999999996</c:v>
                </c:pt>
                <c:pt idx="1256">
                  <c:v>6892.4880000000003</c:v>
                </c:pt>
                <c:pt idx="1257">
                  <c:v>6891.9719999999998</c:v>
                </c:pt>
                <c:pt idx="1258">
                  <c:v>6891.5469999999996</c:v>
                </c:pt>
                <c:pt idx="1259">
                  <c:v>6891.2089999999998</c:v>
                </c:pt>
                <c:pt idx="1260">
                  <c:v>6890.9290000000001</c:v>
                </c:pt>
                <c:pt idx="1261">
                  <c:v>6890.6959999999999</c:v>
                </c:pt>
                <c:pt idx="1262">
                  <c:v>6890.5</c:v>
                </c:pt>
                <c:pt idx="1263">
                  <c:v>6889.6589999999997</c:v>
                </c:pt>
                <c:pt idx="1264">
                  <c:v>6886.4679999999998</c:v>
                </c:pt>
                <c:pt idx="1265">
                  <c:v>6883.9449999999997</c:v>
                </c:pt>
                <c:pt idx="1266">
                  <c:v>6882.2849999999999</c:v>
                </c:pt>
                <c:pt idx="1267">
                  <c:v>6881.1260000000002</c:v>
                </c:pt>
                <c:pt idx="1268">
                  <c:v>6880.2830000000004</c:v>
                </c:pt>
                <c:pt idx="1269">
                  <c:v>6879.625</c:v>
                </c:pt>
                <c:pt idx="1270">
                  <c:v>6879.1080000000002</c:v>
                </c:pt>
                <c:pt idx="1271">
                  <c:v>6878.0190000000002</c:v>
                </c:pt>
                <c:pt idx="1272">
                  <c:v>6874.6390000000001</c:v>
                </c:pt>
                <c:pt idx="1273">
                  <c:v>6871.9589999999998</c:v>
                </c:pt>
                <c:pt idx="1274">
                  <c:v>6870.1809999999996</c:v>
                </c:pt>
                <c:pt idx="1275">
                  <c:v>6868.9110000000001</c:v>
                </c:pt>
                <c:pt idx="1276">
                  <c:v>6867.9639999999999</c:v>
                </c:pt>
                <c:pt idx="1277">
                  <c:v>6866.5630000000001</c:v>
                </c:pt>
                <c:pt idx="1278">
                  <c:v>6862.942</c:v>
                </c:pt>
                <c:pt idx="1279">
                  <c:v>6860.0789999999997</c:v>
                </c:pt>
                <c:pt idx="1280">
                  <c:v>6858.1570000000002</c:v>
                </c:pt>
                <c:pt idx="1281">
                  <c:v>6856.7579999999998</c:v>
                </c:pt>
                <c:pt idx="1282">
                  <c:v>6855.71</c:v>
                </c:pt>
                <c:pt idx="1283">
                  <c:v>6854.8919999999998</c:v>
                </c:pt>
                <c:pt idx="1284">
                  <c:v>6854.2349999999997</c:v>
                </c:pt>
                <c:pt idx="1285">
                  <c:v>6853.03</c:v>
                </c:pt>
                <c:pt idx="1286">
                  <c:v>6850.2240000000002</c:v>
                </c:pt>
                <c:pt idx="1287">
                  <c:v>6849.817</c:v>
                </c:pt>
                <c:pt idx="1288">
                  <c:v>6847.3180000000002</c:v>
                </c:pt>
                <c:pt idx="1289">
                  <c:v>6845.1390000000001</c:v>
                </c:pt>
                <c:pt idx="1290">
                  <c:v>6843.6490000000003</c:v>
                </c:pt>
                <c:pt idx="1291">
                  <c:v>6842.5709999999999</c:v>
                </c:pt>
                <c:pt idx="1292">
                  <c:v>6841.7520000000004</c:v>
                </c:pt>
                <c:pt idx="1293">
                  <c:v>6841.1059999999998</c:v>
                </c:pt>
                <c:pt idx="1294">
                  <c:v>6840.5810000000001</c:v>
                </c:pt>
                <c:pt idx="1295">
                  <c:v>6840.15</c:v>
                </c:pt>
                <c:pt idx="1296">
                  <c:v>6839.7879999999996</c:v>
                </c:pt>
                <c:pt idx="1297">
                  <c:v>6838.8180000000002</c:v>
                </c:pt>
                <c:pt idx="1298">
                  <c:v>6835.5410000000002</c:v>
                </c:pt>
                <c:pt idx="1299">
                  <c:v>6832.9290000000001</c:v>
                </c:pt>
                <c:pt idx="1300">
                  <c:v>6831.19</c:v>
                </c:pt>
                <c:pt idx="1301">
                  <c:v>6829.96</c:v>
                </c:pt>
                <c:pt idx="1302">
                  <c:v>6829.0439999999999</c:v>
                </c:pt>
                <c:pt idx="1303">
                  <c:v>6828.3329999999996</c:v>
                </c:pt>
                <c:pt idx="1304">
                  <c:v>6827.7659999999996</c:v>
                </c:pt>
                <c:pt idx="1305">
                  <c:v>6827.3050000000003</c:v>
                </c:pt>
                <c:pt idx="1306">
                  <c:v>6826.9189999999999</c:v>
                </c:pt>
                <c:pt idx="1307">
                  <c:v>6826.5990000000002</c:v>
                </c:pt>
                <c:pt idx="1308">
                  <c:v>6826.3209999999999</c:v>
                </c:pt>
                <c:pt idx="1309">
                  <c:v>6826.0870000000004</c:v>
                </c:pt>
                <c:pt idx="1310">
                  <c:v>6825.8829999999998</c:v>
                </c:pt>
                <c:pt idx="1311">
                  <c:v>6825.7060000000001</c:v>
                </c:pt>
                <c:pt idx="1312">
                  <c:v>6825.5510000000004</c:v>
                </c:pt>
                <c:pt idx="1313">
                  <c:v>6825.4120000000003</c:v>
                </c:pt>
                <c:pt idx="1314">
                  <c:v>6825.2929999999997</c:v>
                </c:pt>
                <c:pt idx="1315">
                  <c:v>6825.1859999999997</c:v>
                </c:pt>
                <c:pt idx="1316">
                  <c:v>6825.0910000000003</c:v>
                </c:pt>
                <c:pt idx="1317">
                  <c:v>6825.0069999999996</c:v>
                </c:pt>
                <c:pt idx="1318">
                  <c:v>6824.9309999999996</c:v>
                </c:pt>
                <c:pt idx="1319">
                  <c:v>6824.8630000000003</c:v>
                </c:pt>
                <c:pt idx="1320">
                  <c:v>6824.8029999999999</c:v>
                </c:pt>
                <c:pt idx="1321">
                  <c:v>6824.75</c:v>
                </c:pt>
                <c:pt idx="1322">
                  <c:v>6824.7020000000002</c:v>
                </c:pt>
                <c:pt idx="1323">
                  <c:v>6824.6570000000002</c:v>
                </c:pt>
                <c:pt idx="1324">
                  <c:v>6824.6170000000002</c:v>
                </c:pt>
                <c:pt idx="1325">
                  <c:v>6824.5810000000001</c:v>
                </c:pt>
                <c:pt idx="1326">
                  <c:v>6824.5519999999997</c:v>
                </c:pt>
                <c:pt idx="1327">
                  <c:v>6824.5230000000001</c:v>
                </c:pt>
                <c:pt idx="1328">
                  <c:v>6825.1549999999997</c:v>
                </c:pt>
                <c:pt idx="1329">
                  <c:v>6827.4840000000004</c:v>
                </c:pt>
                <c:pt idx="1330">
                  <c:v>6826.8370000000004</c:v>
                </c:pt>
                <c:pt idx="1331">
                  <c:v>6826.6379999999999</c:v>
                </c:pt>
                <c:pt idx="1332">
                  <c:v>6829.1440000000002</c:v>
                </c:pt>
                <c:pt idx="1333">
                  <c:v>6831.2209999999995</c:v>
                </c:pt>
                <c:pt idx="1334">
                  <c:v>6832.5640000000003</c:v>
                </c:pt>
                <c:pt idx="1335">
                  <c:v>6833.4780000000001</c:v>
                </c:pt>
                <c:pt idx="1336">
                  <c:v>6834.14</c:v>
                </c:pt>
                <c:pt idx="1337">
                  <c:v>6834.64</c:v>
                </c:pt>
                <c:pt idx="1338">
                  <c:v>6835.0259999999998</c:v>
                </c:pt>
                <c:pt idx="1339">
                  <c:v>6835.335</c:v>
                </c:pt>
                <c:pt idx="1340">
                  <c:v>6835.585</c:v>
                </c:pt>
                <c:pt idx="1341">
                  <c:v>6835.7939999999999</c:v>
                </c:pt>
                <c:pt idx="1342">
                  <c:v>6835.9650000000001</c:v>
                </c:pt>
                <c:pt idx="1343">
                  <c:v>6836.7740000000003</c:v>
                </c:pt>
                <c:pt idx="1344">
                  <c:v>6839.915</c:v>
                </c:pt>
                <c:pt idx="1345">
                  <c:v>6842.4110000000001</c:v>
                </c:pt>
                <c:pt idx="1346">
                  <c:v>6844.0479999999998</c:v>
                </c:pt>
                <c:pt idx="1347">
                  <c:v>6845.1859999999997</c:v>
                </c:pt>
                <c:pt idx="1348">
                  <c:v>6846.0240000000003</c:v>
                </c:pt>
                <c:pt idx="1349">
                  <c:v>6847.326</c:v>
                </c:pt>
                <c:pt idx="1350">
                  <c:v>6850.8549999999996</c:v>
                </c:pt>
                <c:pt idx="1351">
                  <c:v>6853.652</c:v>
                </c:pt>
                <c:pt idx="1352">
                  <c:v>6855.5330000000004</c:v>
                </c:pt>
                <c:pt idx="1353">
                  <c:v>6856.87</c:v>
                </c:pt>
                <c:pt idx="1354">
                  <c:v>6858.54</c:v>
                </c:pt>
                <c:pt idx="1355">
                  <c:v>6862.35</c:v>
                </c:pt>
                <c:pt idx="1356">
                  <c:v>6865.366</c:v>
                </c:pt>
                <c:pt idx="1357">
                  <c:v>6868.0950000000003</c:v>
                </c:pt>
                <c:pt idx="1358">
                  <c:v>6872.6109999999999</c:v>
                </c:pt>
                <c:pt idx="1359">
                  <c:v>6876.1289999999999</c:v>
                </c:pt>
                <c:pt idx="1360">
                  <c:v>6879.2340000000004</c:v>
                </c:pt>
                <c:pt idx="1361">
                  <c:v>6884.04</c:v>
                </c:pt>
                <c:pt idx="1362">
                  <c:v>6887.799</c:v>
                </c:pt>
                <c:pt idx="1363">
                  <c:v>6890.4160000000002</c:v>
                </c:pt>
                <c:pt idx="1364">
                  <c:v>6893.018</c:v>
                </c:pt>
                <c:pt idx="1365">
                  <c:v>6897.5410000000002</c:v>
                </c:pt>
                <c:pt idx="1366">
                  <c:v>6901.7960000000003</c:v>
                </c:pt>
                <c:pt idx="1367">
                  <c:v>6907.3620000000001</c:v>
                </c:pt>
                <c:pt idx="1368">
                  <c:v>6912.299</c:v>
                </c:pt>
                <c:pt idx="1369">
                  <c:v>6918.3559999999998</c:v>
                </c:pt>
                <c:pt idx="1370">
                  <c:v>6922.9930000000004</c:v>
                </c:pt>
                <c:pt idx="1371">
                  <c:v>6926.9449999999997</c:v>
                </c:pt>
                <c:pt idx="1372">
                  <c:v>6932.45</c:v>
                </c:pt>
                <c:pt idx="1373">
                  <c:v>6936.7510000000002</c:v>
                </c:pt>
                <c:pt idx="1374">
                  <c:v>6940.4949999999999</c:v>
                </c:pt>
                <c:pt idx="1375">
                  <c:v>6945.8729999999996</c:v>
                </c:pt>
                <c:pt idx="1376">
                  <c:v>6950.7730000000001</c:v>
                </c:pt>
                <c:pt idx="1377">
                  <c:v>6956.87</c:v>
                </c:pt>
                <c:pt idx="1378">
                  <c:v>6962.2439999999997</c:v>
                </c:pt>
                <c:pt idx="1379">
                  <c:v>6968.674</c:v>
                </c:pt>
                <c:pt idx="1380">
                  <c:v>6973.6040000000003</c:v>
                </c:pt>
                <c:pt idx="1381">
                  <c:v>6977.8109999999997</c:v>
                </c:pt>
                <c:pt idx="1382">
                  <c:v>6983.5519999999997</c:v>
                </c:pt>
                <c:pt idx="1383">
                  <c:v>6988.0550000000003</c:v>
                </c:pt>
                <c:pt idx="1384">
                  <c:v>6991.9709999999995</c:v>
                </c:pt>
                <c:pt idx="1385">
                  <c:v>6997.5209999999997</c:v>
                </c:pt>
                <c:pt idx="1386">
                  <c:v>7002.57</c:v>
                </c:pt>
                <c:pt idx="1387">
                  <c:v>7008.8130000000001</c:v>
                </c:pt>
                <c:pt idx="1388">
                  <c:v>7014.3040000000001</c:v>
                </c:pt>
                <c:pt idx="1389">
                  <c:v>7020.857</c:v>
                </c:pt>
                <c:pt idx="1390">
                  <c:v>7025.875</c:v>
                </c:pt>
                <c:pt idx="1391">
                  <c:v>7030.1620000000003</c:v>
                </c:pt>
                <c:pt idx="1392">
                  <c:v>7035.9759999999997</c:v>
                </c:pt>
                <c:pt idx="1393">
                  <c:v>7041.2610000000004</c:v>
                </c:pt>
                <c:pt idx="1394">
                  <c:v>7047.67</c:v>
                </c:pt>
                <c:pt idx="1395">
                  <c:v>7052.6009999999997</c:v>
                </c:pt>
                <c:pt idx="1396">
                  <c:v>7056.835</c:v>
                </c:pt>
                <c:pt idx="1397">
                  <c:v>7063.3639999999996</c:v>
                </c:pt>
                <c:pt idx="1398">
                  <c:v>7071.058</c:v>
                </c:pt>
                <c:pt idx="1399">
                  <c:v>7076.83</c:v>
                </c:pt>
                <c:pt idx="1400">
                  <c:v>7081.741</c:v>
                </c:pt>
                <c:pt idx="1401">
                  <c:v>7087.5479999999998</c:v>
                </c:pt>
                <c:pt idx="1402">
                  <c:v>7093.08</c:v>
                </c:pt>
                <c:pt idx="1403">
                  <c:v>7100.4650000000001</c:v>
                </c:pt>
                <c:pt idx="1404">
                  <c:v>7109.4719999999998</c:v>
                </c:pt>
                <c:pt idx="1405">
                  <c:v>7118.8320000000003</c:v>
                </c:pt>
                <c:pt idx="1406">
                  <c:v>7125.5870000000004</c:v>
                </c:pt>
                <c:pt idx="1407">
                  <c:v>7131.2969999999996</c:v>
                </c:pt>
                <c:pt idx="1408">
                  <c:v>7138.1480000000001</c:v>
                </c:pt>
                <c:pt idx="1409">
                  <c:v>7144.2030000000004</c:v>
                </c:pt>
                <c:pt idx="1410">
                  <c:v>7151.2879999999996</c:v>
                </c:pt>
                <c:pt idx="1411">
                  <c:v>7158.1850000000004</c:v>
                </c:pt>
                <c:pt idx="1412">
                  <c:v>7168.58</c:v>
                </c:pt>
                <c:pt idx="1413">
                  <c:v>7176.5810000000001</c:v>
                </c:pt>
                <c:pt idx="1414">
                  <c:v>7182.1490000000003</c:v>
                </c:pt>
                <c:pt idx="1415">
                  <c:v>7186.9859999999999</c:v>
                </c:pt>
                <c:pt idx="1416">
                  <c:v>7193.3890000000001</c:v>
                </c:pt>
                <c:pt idx="1417">
                  <c:v>7199.152</c:v>
                </c:pt>
                <c:pt idx="1418">
                  <c:v>7206.049</c:v>
                </c:pt>
                <c:pt idx="1419">
                  <c:v>7212.0839999999998</c:v>
                </c:pt>
                <c:pt idx="1420">
                  <c:v>7219.1450000000004</c:v>
                </c:pt>
                <c:pt idx="1421">
                  <c:v>7224.5460000000003</c:v>
                </c:pt>
                <c:pt idx="1422">
                  <c:v>7229.1970000000001</c:v>
                </c:pt>
                <c:pt idx="1423">
                  <c:v>7235.424</c:v>
                </c:pt>
                <c:pt idx="1424">
                  <c:v>7241.0119999999997</c:v>
                </c:pt>
                <c:pt idx="1425">
                  <c:v>7247.777</c:v>
                </c:pt>
                <c:pt idx="1426">
                  <c:v>7252.9440000000004</c:v>
                </c:pt>
                <c:pt idx="1427">
                  <c:v>7256.6459999999997</c:v>
                </c:pt>
                <c:pt idx="1428">
                  <c:v>7260.183</c:v>
                </c:pt>
                <c:pt idx="1429">
                  <c:v>7265.6779999999999</c:v>
                </c:pt>
                <c:pt idx="1430">
                  <c:v>7270.0069999999996</c:v>
                </c:pt>
                <c:pt idx="1431">
                  <c:v>7273.8540000000003</c:v>
                </c:pt>
                <c:pt idx="1432">
                  <c:v>7279.5069999999996</c:v>
                </c:pt>
                <c:pt idx="1433">
                  <c:v>7284.66</c:v>
                </c:pt>
                <c:pt idx="1434">
                  <c:v>7291.107</c:v>
                </c:pt>
                <c:pt idx="1435">
                  <c:v>7296.0029999999997</c:v>
                </c:pt>
                <c:pt idx="1436">
                  <c:v>7299.4870000000001</c:v>
                </c:pt>
                <c:pt idx="1437">
                  <c:v>7302.0940000000001</c:v>
                </c:pt>
                <c:pt idx="1438">
                  <c:v>7304.1379999999999</c:v>
                </c:pt>
                <c:pt idx="1439">
                  <c:v>7306.5519999999997</c:v>
                </c:pt>
                <c:pt idx="1440">
                  <c:v>7311.2389999999996</c:v>
                </c:pt>
                <c:pt idx="1441">
                  <c:v>7314.9210000000003</c:v>
                </c:pt>
                <c:pt idx="1442">
                  <c:v>7317.5039999999999</c:v>
                </c:pt>
                <c:pt idx="1443">
                  <c:v>7320.1980000000003</c:v>
                </c:pt>
                <c:pt idx="1444">
                  <c:v>7325.0249999999996</c:v>
                </c:pt>
                <c:pt idx="1445">
                  <c:v>7328.79</c:v>
                </c:pt>
                <c:pt idx="1446">
                  <c:v>7331.4049999999997</c:v>
                </c:pt>
                <c:pt idx="1447">
                  <c:v>7333.3320000000003</c:v>
                </c:pt>
                <c:pt idx="1448">
                  <c:v>7334.8190000000004</c:v>
                </c:pt>
                <c:pt idx="1449">
                  <c:v>7336.009</c:v>
                </c:pt>
                <c:pt idx="1450">
                  <c:v>7337.7610000000004</c:v>
                </c:pt>
                <c:pt idx="1451">
                  <c:v>7341.9179999999997</c:v>
                </c:pt>
                <c:pt idx="1452">
                  <c:v>7345.8620000000001</c:v>
                </c:pt>
                <c:pt idx="1453">
                  <c:v>7350.7060000000001</c:v>
                </c:pt>
                <c:pt idx="1454">
                  <c:v>7352.3419999999996</c:v>
                </c:pt>
                <c:pt idx="1455">
                  <c:v>7356.0240000000003</c:v>
                </c:pt>
                <c:pt idx="1456">
                  <c:v>7359.0839999999998</c:v>
                </c:pt>
                <c:pt idx="1457">
                  <c:v>7361.232</c:v>
                </c:pt>
                <c:pt idx="1458">
                  <c:v>7362.8029999999999</c:v>
                </c:pt>
                <c:pt idx="1459">
                  <c:v>7364.0460000000003</c:v>
                </c:pt>
                <c:pt idx="1460">
                  <c:v>7365.0559999999996</c:v>
                </c:pt>
                <c:pt idx="1461">
                  <c:v>7365.8379999999997</c:v>
                </c:pt>
                <c:pt idx="1462">
                  <c:v>7366.4809999999998</c:v>
                </c:pt>
                <c:pt idx="1463">
                  <c:v>7367.0240000000003</c:v>
                </c:pt>
                <c:pt idx="1464">
                  <c:v>7367.5140000000001</c:v>
                </c:pt>
                <c:pt idx="1465">
                  <c:v>7367.9409999999998</c:v>
                </c:pt>
                <c:pt idx="1466">
                  <c:v>7368.3149999999996</c:v>
                </c:pt>
                <c:pt idx="1467">
                  <c:v>7369.42</c:v>
                </c:pt>
                <c:pt idx="1468">
                  <c:v>7373.0680000000002</c:v>
                </c:pt>
                <c:pt idx="1469">
                  <c:v>7375.8860000000004</c:v>
                </c:pt>
                <c:pt idx="1470">
                  <c:v>7377.741</c:v>
                </c:pt>
                <c:pt idx="1471">
                  <c:v>7379.0510000000004</c:v>
                </c:pt>
                <c:pt idx="1472">
                  <c:v>7380.0309999999999</c:v>
                </c:pt>
                <c:pt idx="1473">
                  <c:v>7380.7920000000004</c:v>
                </c:pt>
                <c:pt idx="1474">
                  <c:v>7381.4009999999998</c:v>
                </c:pt>
                <c:pt idx="1475">
                  <c:v>7381.8950000000004</c:v>
                </c:pt>
                <c:pt idx="1476">
                  <c:v>7382.3069999999998</c:v>
                </c:pt>
                <c:pt idx="1477">
                  <c:v>7382.6559999999999</c:v>
                </c:pt>
                <c:pt idx="1478">
                  <c:v>7382.9539999999997</c:v>
                </c:pt>
                <c:pt idx="1479">
                  <c:v>7383.2079999999996</c:v>
                </c:pt>
                <c:pt idx="1480">
                  <c:v>7383.4309999999996</c:v>
                </c:pt>
                <c:pt idx="1481">
                  <c:v>7383.62</c:v>
                </c:pt>
                <c:pt idx="1482">
                  <c:v>7383.7920000000004</c:v>
                </c:pt>
                <c:pt idx="1483">
                  <c:v>7383.9440000000004</c:v>
                </c:pt>
                <c:pt idx="1484">
                  <c:v>7384.0780000000004</c:v>
                </c:pt>
                <c:pt idx="1485">
                  <c:v>7384.1949999999997</c:v>
                </c:pt>
                <c:pt idx="1486">
                  <c:v>7384.2969999999996</c:v>
                </c:pt>
                <c:pt idx="1487">
                  <c:v>7384.3829999999998</c:v>
                </c:pt>
                <c:pt idx="1488">
                  <c:v>7384.4650000000001</c:v>
                </c:pt>
                <c:pt idx="1489">
                  <c:v>7383.7569999999996</c:v>
                </c:pt>
                <c:pt idx="1490">
                  <c:v>7380.4610000000002</c:v>
                </c:pt>
                <c:pt idx="1491">
                  <c:v>7377.9650000000001</c:v>
                </c:pt>
                <c:pt idx="1492">
                  <c:v>7376.3959999999997</c:v>
                </c:pt>
                <c:pt idx="1493">
                  <c:v>7375.3410000000003</c:v>
                </c:pt>
                <c:pt idx="1494">
                  <c:v>7374.5889999999999</c:v>
                </c:pt>
                <c:pt idx="1495">
                  <c:v>7374.0370000000003</c:v>
                </c:pt>
                <c:pt idx="1496">
                  <c:v>7373.6130000000003</c:v>
                </c:pt>
                <c:pt idx="1497">
                  <c:v>7373.2809999999999</c:v>
                </c:pt>
                <c:pt idx="1498">
                  <c:v>7373.0169999999998</c:v>
                </c:pt>
                <c:pt idx="1499">
                  <c:v>7372.799</c:v>
                </c:pt>
                <c:pt idx="1500">
                  <c:v>7372.6220000000003</c:v>
                </c:pt>
                <c:pt idx="1501">
                  <c:v>7372.473</c:v>
                </c:pt>
                <c:pt idx="1502">
                  <c:v>7372.3459999999995</c:v>
                </c:pt>
                <c:pt idx="1503">
                  <c:v>7372.2389999999996</c:v>
                </c:pt>
                <c:pt idx="1504">
                  <c:v>7372.1459999999997</c:v>
                </c:pt>
                <c:pt idx="1505">
                  <c:v>7372.0640000000003</c:v>
                </c:pt>
                <c:pt idx="1506">
                  <c:v>7371.9949999999999</c:v>
                </c:pt>
                <c:pt idx="1507">
                  <c:v>7371.9340000000002</c:v>
                </c:pt>
                <c:pt idx="1508">
                  <c:v>7371.8819999999996</c:v>
                </c:pt>
                <c:pt idx="1509">
                  <c:v>7371.8370000000004</c:v>
                </c:pt>
                <c:pt idx="1510">
                  <c:v>7371.7960000000003</c:v>
                </c:pt>
                <c:pt idx="1511">
                  <c:v>7371.7629999999999</c:v>
                </c:pt>
                <c:pt idx="1512">
                  <c:v>7371.732</c:v>
                </c:pt>
                <c:pt idx="1513">
                  <c:v>7371.7070000000003</c:v>
                </c:pt>
                <c:pt idx="1514">
                  <c:v>7371.6819999999998</c:v>
                </c:pt>
                <c:pt idx="1515">
                  <c:v>7370.8810000000003</c:v>
                </c:pt>
                <c:pt idx="1516">
                  <c:v>7367.5079999999998</c:v>
                </c:pt>
                <c:pt idx="1517">
                  <c:v>7364.9380000000001</c:v>
                </c:pt>
                <c:pt idx="1518">
                  <c:v>7362.5230000000001</c:v>
                </c:pt>
                <c:pt idx="1519">
                  <c:v>7358.8310000000001</c:v>
                </c:pt>
                <c:pt idx="1520">
                  <c:v>7358.8230000000003</c:v>
                </c:pt>
                <c:pt idx="1521">
                  <c:v>7358.366</c:v>
                </c:pt>
                <c:pt idx="1522">
                  <c:v>7355.0630000000001</c:v>
                </c:pt>
                <c:pt idx="1523">
                  <c:v>7352.4489999999996</c:v>
                </c:pt>
                <c:pt idx="1524">
                  <c:v>7350.723</c:v>
                </c:pt>
                <c:pt idx="1525">
                  <c:v>7349.5020000000004</c:v>
                </c:pt>
                <c:pt idx="1526">
                  <c:v>7348.5990000000002</c:v>
                </c:pt>
                <c:pt idx="1527">
                  <c:v>7347.8969999999999</c:v>
                </c:pt>
                <c:pt idx="1528">
                  <c:v>7347.3360000000002</c:v>
                </c:pt>
                <c:pt idx="1529">
                  <c:v>7346.8819999999996</c:v>
                </c:pt>
                <c:pt idx="1530">
                  <c:v>7346.5050000000001</c:v>
                </c:pt>
                <c:pt idx="1531">
                  <c:v>7346.19</c:v>
                </c:pt>
                <c:pt idx="1532">
                  <c:v>7345.9250000000002</c:v>
                </c:pt>
                <c:pt idx="1533">
                  <c:v>7344.9260000000004</c:v>
                </c:pt>
                <c:pt idx="1534">
                  <c:v>7341.3890000000001</c:v>
                </c:pt>
                <c:pt idx="1535">
                  <c:v>7338.674</c:v>
                </c:pt>
                <c:pt idx="1536">
                  <c:v>7336.9</c:v>
                </c:pt>
                <c:pt idx="1537">
                  <c:v>7335.6679999999997</c:v>
                </c:pt>
                <c:pt idx="1538">
                  <c:v>7334.759</c:v>
                </c:pt>
                <c:pt idx="1539">
                  <c:v>7334.0619999999999</c:v>
                </c:pt>
                <c:pt idx="1540">
                  <c:v>7333.5129999999999</c:v>
                </c:pt>
                <c:pt idx="1541">
                  <c:v>7333.067</c:v>
                </c:pt>
                <c:pt idx="1542">
                  <c:v>7332.6989999999996</c:v>
                </c:pt>
                <c:pt idx="1543">
                  <c:v>7332.3919999999998</c:v>
                </c:pt>
                <c:pt idx="1544">
                  <c:v>7332.1310000000003</c:v>
                </c:pt>
                <c:pt idx="1545">
                  <c:v>7331.9089999999997</c:v>
                </c:pt>
                <c:pt idx="1546">
                  <c:v>7331.7190000000001</c:v>
                </c:pt>
                <c:pt idx="1547">
                  <c:v>7331.5540000000001</c:v>
                </c:pt>
                <c:pt idx="1548">
                  <c:v>7331.4049999999997</c:v>
                </c:pt>
                <c:pt idx="1549">
                  <c:v>7331.2790000000005</c:v>
                </c:pt>
                <c:pt idx="1550">
                  <c:v>7331.1809999999996</c:v>
                </c:pt>
                <c:pt idx="1551">
                  <c:v>7331.0680000000002</c:v>
                </c:pt>
                <c:pt idx="1552">
                  <c:v>7330.98</c:v>
                </c:pt>
                <c:pt idx="1553">
                  <c:v>7330.902</c:v>
                </c:pt>
                <c:pt idx="1554">
                  <c:v>7330.8320000000003</c:v>
                </c:pt>
                <c:pt idx="1555">
                  <c:v>7330.7690000000002</c:v>
                </c:pt>
                <c:pt idx="1556">
                  <c:v>7330.7129999999997</c:v>
                </c:pt>
                <c:pt idx="1557">
                  <c:v>7330.6629999999996</c:v>
                </c:pt>
                <c:pt idx="1558">
                  <c:v>7330.6189999999997</c:v>
                </c:pt>
                <c:pt idx="1559">
                  <c:v>7330.5780000000004</c:v>
                </c:pt>
                <c:pt idx="1560">
                  <c:v>7330.5469999999996</c:v>
                </c:pt>
                <c:pt idx="1561">
                  <c:v>7330.5129999999999</c:v>
                </c:pt>
                <c:pt idx="1562">
                  <c:v>7330.48</c:v>
                </c:pt>
                <c:pt idx="1563">
                  <c:v>7330.4520000000002</c:v>
                </c:pt>
                <c:pt idx="1564">
                  <c:v>7330.4250000000002</c:v>
                </c:pt>
                <c:pt idx="1565">
                  <c:v>7330.4030000000002</c:v>
                </c:pt>
                <c:pt idx="1566">
                  <c:v>7330.3829999999998</c:v>
                </c:pt>
                <c:pt idx="1567">
                  <c:v>7330.3639999999996</c:v>
                </c:pt>
                <c:pt idx="1568">
                  <c:v>7330.3469999999998</c:v>
                </c:pt>
                <c:pt idx="1569">
                  <c:v>7330.3329999999996</c:v>
                </c:pt>
                <c:pt idx="1570">
                  <c:v>7330.3190000000004</c:v>
                </c:pt>
                <c:pt idx="1571">
                  <c:v>7330.308</c:v>
                </c:pt>
                <c:pt idx="1572">
                  <c:v>7330.2960000000003</c:v>
                </c:pt>
                <c:pt idx="1573">
                  <c:v>7330.2870000000003</c:v>
                </c:pt>
                <c:pt idx="1574">
                  <c:v>7330.277</c:v>
                </c:pt>
                <c:pt idx="1575">
                  <c:v>7330.27</c:v>
                </c:pt>
                <c:pt idx="1576">
                  <c:v>7330.2619999999997</c:v>
                </c:pt>
                <c:pt idx="1577">
                  <c:v>7330.2539999999999</c:v>
                </c:pt>
                <c:pt idx="1578">
                  <c:v>7330.2489999999998</c:v>
                </c:pt>
                <c:pt idx="1579">
                  <c:v>7330.2420000000002</c:v>
                </c:pt>
                <c:pt idx="1580">
                  <c:v>7330.2389999999996</c:v>
                </c:pt>
                <c:pt idx="1581">
                  <c:v>7330.2359999999999</c:v>
                </c:pt>
                <c:pt idx="1582">
                  <c:v>7330.2309999999998</c:v>
                </c:pt>
                <c:pt idx="1583">
                  <c:v>7330.2259999999997</c:v>
                </c:pt>
                <c:pt idx="1584">
                  <c:v>7330.2219999999998</c:v>
                </c:pt>
                <c:pt idx="1585">
                  <c:v>7330.2179999999998</c:v>
                </c:pt>
                <c:pt idx="1586">
                  <c:v>7330.2160000000003</c:v>
                </c:pt>
                <c:pt idx="1587">
                  <c:v>7330.2129999999997</c:v>
                </c:pt>
                <c:pt idx="1588">
                  <c:v>7330.9809999999998</c:v>
                </c:pt>
                <c:pt idx="1589">
                  <c:v>7334.3050000000003</c:v>
                </c:pt>
                <c:pt idx="1590">
                  <c:v>7336.8509999999997</c:v>
                </c:pt>
                <c:pt idx="1591">
                  <c:v>7338.473</c:v>
                </c:pt>
                <c:pt idx="1592">
                  <c:v>7339.5780000000004</c:v>
                </c:pt>
                <c:pt idx="1593">
                  <c:v>7340.3720000000003</c:v>
                </c:pt>
                <c:pt idx="1594">
                  <c:v>7340.9679999999998</c:v>
                </c:pt>
                <c:pt idx="1595">
                  <c:v>7341.4250000000002</c:v>
                </c:pt>
                <c:pt idx="1596">
                  <c:v>7341.7910000000002</c:v>
                </c:pt>
                <c:pt idx="1597">
                  <c:v>7342.0839999999998</c:v>
                </c:pt>
                <c:pt idx="1598">
                  <c:v>7342.32</c:v>
                </c:pt>
                <c:pt idx="1599">
                  <c:v>7342.5259999999998</c:v>
                </c:pt>
                <c:pt idx="1600">
                  <c:v>7342.6959999999999</c:v>
                </c:pt>
                <c:pt idx="1601">
                  <c:v>7343.6139999999996</c:v>
                </c:pt>
                <c:pt idx="1602">
                  <c:v>7347.0820000000003</c:v>
                </c:pt>
                <c:pt idx="1603">
                  <c:v>7349.7389999999996</c:v>
                </c:pt>
                <c:pt idx="1604">
                  <c:v>7352.23</c:v>
                </c:pt>
                <c:pt idx="1605">
                  <c:v>7356.7640000000001</c:v>
                </c:pt>
                <c:pt idx="1606">
                  <c:v>7360.1869999999999</c:v>
                </c:pt>
                <c:pt idx="1607">
                  <c:v>7362.4750000000004</c:v>
                </c:pt>
                <c:pt idx="1608">
                  <c:v>7364.098</c:v>
                </c:pt>
                <c:pt idx="1609">
                  <c:v>7365.31</c:v>
                </c:pt>
                <c:pt idx="1610">
                  <c:v>7366.2449999999999</c:v>
                </c:pt>
                <c:pt idx="1611">
                  <c:v>7366.9880000000003</c:v>
                </c:pt>
                <c:pt idx="1612">
                  <c:v>7367.5889999999999</c:v>
                </c:pt>
                <c:pt idx="1613">
                  <c:v>7368.0870000000004</c:v>
                </c:pt>
                <c:pt idx="1614">
                  <c:v>7369.2790000000005</c:v>
                </c:pt>
                <c:pt idx="1615">
                  <c:v>7372.9920000000002</c:v>
                </c:pt>
                <c:pt idx="1616">
                  <c:v>7375.8519999999999</c:v>
                </c:pt>
                <c:pt idx="1617">
                  <c:v>7377.7370000000001</c:v>
                </c:pt>
                <c:pt idx="1618">
                  <c:v>7379.07</c:v>
                </c:pt>
                <c:pt idx="1619">
                  <c:v>7380.0649999999996</c:v>
                </c:pt>
                <c:pt idx="1620">
                  <c:v>7381.6130000000003</c:v>
                </c:pt>
                <c:pt idx="1621">
                  <c:v>7385.5950000000003</c:v>
                </c:pt>
                <c:pt idx="1622">
                  <c:v>7388.6589999999997</c:v>
                </c:pt>
                <c:pt idx="1623">
                  <c:v>7390.7060000000001</c:v>
                </c:pt>
                <c:pt idx="1624">
                  <c:v>7392.165</c:v>
                </c:pt>
                <c:pt idx="1625">
                  <c:v>7393.26</c:v>
                </c:pt>
                <c:pt idx="1626">
                  <c:v>7394.1109999999999</c:v>
                </c:pt>
                <c:pt idx="1627">
                  <c:v>7394.7950000000001</c:v>
                </c:pt>
                <c:pt idx="1628">
                  <c:v>7395.3549999999996</c:v>
                </c:pt>
                <c:pt idx="1629">
                  <c:v>7395.8059999999996</c:v>
                </c:pt>
                <c:pt idx="1630">
                  <c:v>7396.2030000000004</c:v>
                </c:pt>
                <c:pt idx="1631">
                  <c:v>7397.3190000000004</c:v>
                </c:pt>
                <c:pt idx="1632">
                  <c:v>7400.9809999999998</c:v>
                </c:pt>
                <c:pt idx="1633">
                  <c:v>7403.7910000000002</c:v>
                </c:pt>
                <c:pt idx="1634">
                  <c:v>7405.6350000000002</c:v>
                </c:pt>
                <c:pt idx="1635">
                  <c:v>7406.9390000000003</c:v>
                </c:pt>
                <c:pt idx="1636">
                  <c:v>7408.69</c:v>
                </c:pt>
                <c:pt idx="1637">
                  <c:v>7412.8190000000004</c:v>
                </c:pt>
                <c:pt idx="1638">
                  <c:v>7415.9880000000003</c:v>
                </c:pt>
                <c:pt idx="1639">
                  <c:v>7418.11</c:v>
                </c:pt>
                <c:pt idx="1640">
                  <c:v>7419.625</c:v>
                </c:pt>
                <c:pt idx="1641">
                  <c:v>7420.7610000000004</c:v>
                </c:pt>
                <c:pt idx="1642">
                  <c:v>7421.6480000000001</c:v>
                </c:pt>
                <c:pt idx="1643">
                  <c:v>7422.357</c:v>
                </c:pt>
                <c:pt idx="1644">
                  <c:v>7423.7240000000002</c:v>
                </c:pt>
                <c:pt idx="1645">
                  <c:v>7427.5929999999998</c:v>
                </c:pt>
                <c:pt idx="1646">
                  <c:v>7430.5730000000003</c:v>
                </c:pt>
                <c:pt idx="1647">
                  <c:v>7432.5590000000002</c:v>
                </c:pt>
                <c:pt idx="1648">
                  <c:v>7433.9709999999995</c:v>
                </c:pt>
                <c:pt idx="1649">
                  <c:v>7435.0320000000002</c:v>
                </c:pt>
                <c:pt idx="1650">
                  <c:v>7435.857</c:v>
                </c:pt>
                <c:pt idx="1651">
                  <c:v>7436.52</c:v>
                </c:pt>
                <c:pt idx="1652">
                  <c:v>7437.848</c:v>
                </c:pt>
                <c:pt idx="1653">
                  <c:v>7441.6980000000003</c:v>
                </c:pt>
                <c:pt idx="1654">
                  <c:v>7444.6580000000004</c:v>
                </c:pt>
                <c:pt idx="1655">
                  <c:v>7446.6170000000002</c:v>
                </c:pt>
                <c:pt idx="1656">
                  <c:v>7448.0079999999998</c:v>
                </c:pt>
                <c:pt idx="1657">
                  <c:v>7449.0479999999998</c:v>
                </c:pt>
                <c:pt idx="1658">
                  <c:v>7449.86</c:v>
                </c:pt>
                <c:pt idx="1659">
                  <c:v>7450.509</c:v>
                </c:pt>
                <c:pt idx="1660">
                  <c:v>7451.0389999999998</c:v>
                </c:pt>
                <c:pt idx="1661">
                  <c:v>7451.4780000000001</c:v>
                </c:pt>
                <c:pt idx="1662">
                  <c:v>7451.848</c:v>
                </c:pt>
                <c:pt idx="1663">
                  <c:v>7452.9549999999999</c:v>
                </c:pt>
                <c:pt idx="1664">
                  <c:v>7456.6310000000003</c:v>
                </c:pt>
                <c:pt idx="1665">
                  <c:v>7459.4480000000003</c:v>
                </c:pt>
                <c:pt idx="1666">
                  <c:v>7461.2929999999997</c:v>
                </c:pt>
                <c:pt idx="1667">
                  <c:v>7462.5860000000002</c:v>
                </c:pt>
                <c:pt idx="1668">
                  <c:v>7463.5450000000001</c:v>
                </c:pt>
                <c:pt idx="1669">
                  <c:v>7464.2860000000001</c:v>
                </c:pt>
                <c:pt idx="1670">
                  <c:v>7464.8739999999998</c:v>
                </c:pt>
                <c:pt idx="1671">
                  <c:v>7465.3469999999998</c:v>
                </c:pt>
                <c:pt idx="1672">
                  <c:v>7465.7389999999996</c:v>
                </c:pt>
                <c:pt idx="1673">
                  <c:v>7466.0680000000002</c:v>
                </c:pt>
                <c:pt idx="1674">
                  <c:v>7466.348</c:v>
                </c:pt>
                <c:pt idx="1675">
                  <c:v>7466.5860000000002</c:v>
                </c:pt>
                <c:pt idx="1676">
                  <c:v>7466.7939999999999</c:v>
                </c:pt>
                <c:pt idx="1677">
                  <c:v>7466.973</c:v>
                </c:pt>
                <c:pt idx="1678">
                  <c:v>7467.1289999999999</c:v>
                </c:pt>
                <c:pt idx="1679">
                  <c:v>7467.268</c:v>
                </c:pt>
                <c:pt idx="1680">
                  <c:v>7467.3890000000001</c:v>
                </c:pt>
                <c:pt idx="1681">
                  <c:v>7467.5020000000004</c:v>
                </c:pt>
                <c:pt idx="1682">
                  <c:v>7467.6040000000003</c:v>
                </c:pt>
                <c:pt idx="1683">
                  <c:v>7467.6949999999997</c:v>
                </c:pt>
                <c:pt idx="1684">
                  <c:v>7467.7749999999996</c:v>
                </c:pt>
                <c:pt idx="1685">
                  <c:v>7467.8509999999997</c:v>
                </c:pt>
                <c:pt idx="1686">
                  <c:v>7467.9170000000004</c:v>
                </c:pt>
                <c:pt idx="1687">
                  <c:v>7467.9780000000001</c:v>
                </c:pt>
                <c:pt idx="1688">
                  <c:v>7468.0320000000002</c:v>
                </c:pt>
                <c:pt idx="1689">
                  <c:v>7468.08</c:v>
                </c:pt>
                <c:pt idx="1690">
                  <c:v>7468.1229999999996</c:v>
                </c:pt>
                <c:pt idx="1691">
                  <c:v>7468.1620000000003</c:v>
                </c:pt>
                <c:pt idx="1692">
                  <c:v>7468.1980000000003</c:v>
                </c:pt>
                <c:pt idx="1693">
                  <c:v>7468.23</c:v>
                </c:pt>
                <c:pt idx="1694">
                  <c:v>7468.2560000000003</c:v>
                </c:pt>
                <c:pt idx="1695">
                  <c:v>7467.4870000000001</c:v>
                </c:pt>
                <c:pt idx="1696">
                  <c:v>7464.098</c:v>
                </c:pt>
                <c:pt idx="1697">
                  <c:v>7461.5360000000001</c:v>
                </c:pt>
                <c:pt idx="1698">
                  <c:v>7459.9129999999996</c:v>
                </c:pt>
                <c:pt idx="1699">
                  <c:v>7458.8149999999996</c:v>
                </c:pt>
                <c:pt idx="1700">
                  <c:v>7458.0339999999997</c:v>
                </c:pt>
                <c:pt idx="1701">
                  <c:v>7456.6509999999998</c:v>
                </c:pt>
                <c:pt idx="1702">
                  <c:v>7452.7969999999996</c:v>
                </c:pt>
                <c:pt idx="1703">
                  <c:v>7449.8609999999999</c:v>
                </c:pt>
                <c:pt idx="1704">
                  <c:v>7447.9369999999999</c:v>
                </c:pt>
                <c:pt idx="1705">
                  <c:v>7446.5870000000004</c:v>
                </c:pt>
                <c:pt idx="1706">
                  <c:v>7445.5950000000003</c:v>
                </c:pt>
                <c:pt idx="1707">
                  <c:v>7444.8329999999996</c:v>
                </c:pt>
                <c:pt idx="1708">
                  <c:v>7444.232</c:v>
                </c:pt>
                <c:pt idx="1709">
                  <c:v>7442.9570000000003</c:v>
                </c:pt>
                <c:pt idx="1710">
                  <c:v>7439.16</c:v>
                </c:pt>
                <c:pt idx="1711">
                  <c:v>7436.2550000000001</c:v>
                </c:pt>
                <c:pt idx="1712">
                  <c:v>7434.3389999999999</c:v>
                </c:pt>
                <c:pt idx="1713">
                  <c:v>7432.9859999999999</c:v>
                </c:pt>
                <c:pt idx="1714">
                  <c:v>7431.9840000000004</c:v>
                </c:pt>
                <c:pt idx="1715">
                  <c:v>7431.2089999999998</c:v>
                </c:pt>
                <c:pt idx="1716">
                  <c:v>7430.5940000000001</c:v>
                </c:pt>
                <c:pt idx="1717">
                  <c:v>7430.0919999999996</c:v>
                </c:pt>
                <c:pt idx="1718">
                  <c:v>7429.68</c:v>
                </c:pt>
                <c:pt idx="1719">
                  <c:v>7428.5439999999999</c:v>
                </c:pt>
                <c:pt idx="1720">
                  <c:v>7424.86</c:v>
                </c:pt>
                <c:pt idx="1721">
                  <c:v>7422.0370000000003</c:v>
                </c:pt>
                <c:pt idx="1722">
                  <c:v>7420.1859999999997</c:v>
                </c:pt>
                <c:pt idx="1723">
                  <c:v>7418.8869999999997</c:v>
                </c:pt>
                <c:pt idx="1724">
                  <c:v>7417.9210000000003</c:v>
                </c:pt>
                <c:pt idx="1725">
                  <c:v>7416.393</c:v>
                </c:pt>
                <c:pt idx="1726">
                  <c:v>7411.6289999999999</c:v>
                </c:pt>
                <c:pt idx="1727">
                  <c:v>7405.2030000000004</c:v>
                </c:pt>
                <c:pt idx="1728">
                  <c:v>7400.6130000000003</c:v>
                </c:pt>
                <c:pt idx="1729">
                  <c:v>7397.5410000000002</c:v>
                </c:pt>
                <c:pt idx="1730">
                  <c:v>7395.3549999999996</c:v>
                </c:pt>
                <c:pt idx="1731">
                  <c:v>7393.7169999999996</c:v>
                </c:pt>
                <c:pt idx="1732">
                  <c:v>7392.4449999999997</c:v>
                </c:pt>
                <c:pt idx="1733">
                  <c:v>7391.4340000000002</c:v>
                </c:pt>
                <c:pt idx="1734">
                  <c:v>7390.616</c:v>
                </c:pt>
                <c:pt idx="1735">
                  <c:v>7389.9390000000003</c:v>
                </c:pt>
                <c:pt idx="1736">
                  <c:v>7389.3710000000001</c:v>
                </c:pt>
                <c:pt idx="1737">
                  <c:v>7388.8879999999999</c:v>
                </c:pt>
                <c:pt idx="1738">
                  <c:v>7387.692</c:v>
                </c:pt>
                <c:pt idx="1739">
                  <c:v>7383.9660000000003</c:v>
                </c:pt>
                <c:pt idx="1740">
                  <c:v>7381.1059999999998</c:v>
                </c:pt>
                <c:pt idx="1741">
                  <c:v>7379.2060000000001</c:v>
                </c:pt>
                <c:pt idx="1742">
                  <c:v>7377.8609999999999</c:v>
                </c:pt>
                <c:pt idx="1743">
                  <c:v>7376.8549999999996</c:v>
                </c:pt>
                <c:pt idx="1744">
                  <c:v>7376.07</c:v>
                </c:pt>
                <c:pt idx="1745">
                  <c:v>7375.4470000000001</c:v>
                </c:pt>
                <c:pt idx="1746">
                  <c:v>7374.9340000000002</c:v>
                </c:pt>
                <c:pt idx="1747">
                  <c:v>7374.5069999999996</c:v>
                </c:pt>
                <c:pt idx="1748">
                  <c:v>7374.1469999999999</c:v>
                </c:pt>
                <c:pt idx="1749">
                  <c:v>7373.8410000000003</c:v>
                </c:pt>
                <c:pt idx="1750">
                  <c:v>7373.5789999999997</c:v>
                </c:pt>
                <c:pt idx="1751">
                  <c:v>7371.0159999999996</c:v>
                </c:pt>
                <c:pt idx="1752">
                  <c:v>7360.7430000000004</c:v>
                </c:pt>
                <c:pt idx="1753">
                  <c:v>7352.9319999999998</c:v>
                </c:pt>
                <c:pt idx="1754">
                  <c:v>7347.9120000000003</c:v>
                </c:pt>
                <c:pt idx="1755">
                  <c:v>7344.4610000000002</c:v>
                </c:pt>
                <c:pt idx="1756">
                  <c:v>7341.9449999999997</c:v>
                </c:pt>
                <c:pt idx="1757">
                  <c:v>7340.0649999999996</c:v>
                </c:pt>
                <c:pt idx="1758">
                  <c:v>7338.59</c:v>
                </c:pt>
                <c:pt idx="1759">
                  <c:v>7337.4089999999997</c:v>
                </c:pt>
                <c:pt idx="1760">
                  <c:v>7335.6779999999999</c:v>
                </c:pt>
                <c:pt idx="1761">
                  <c:v>7331.5370000000003</c:v>
                </c:pt>
                <c:pt idx="1762">
                  <c:v>7328.3280000000004</c:v>
                </c:pt>
                <c:pt idx="1763">
                  <c:v>7326.1509999999998</c:v>
                </c:pt>
                <c:pt idx="1764">
                  <c:v>7324.5690000000004</c:v>
                </c:pt>
                <c:pt idx="1765">
                  <c:v>7323.3720000000003</c:v>
                </c:pt>
                <c:pt idx="1766">
                  <c:v>7321.6409999999996</c:v>
                </c:pt>
                <c:pt idx="1767">
                  <c:v>7317.5370000000003</c:v>
                </c:pt>
                <c:pt idx="1768">
                  <c:v>7313.5919999999996</c:v>
                </c:pt>
                <c:pt idx="1769">
                  <c:v>7307.348</c:v>
                </c:pt>
                <c:pt idx="1770">
                  <c:v>7299.942</c:v>
                </c:pt>
                <c:pt idx="1771">
                  <c:v>7294.62</c:v>
                </c:pt>
                <c:pt idx="1772">
                  <c:v>7290.98</c:v>
                </c:pt>
                <c:pt idx="1773">
                  <c:v>7288.3379999999997</c:v>
                </c:pt>
                <c:pt idx="1774">
                  <c:v>7286.3329999999996</c:v>
                </c:pt>
                <c:pt idx="1775">
                  <c:v>7284.76</c:v>
                </c:pt>
                <c:pt idx="1776">
                  <c:v>7282.7290000000003</c:v>
                </c:pt>
                <c:pt idx="1777">
                  <c:v>7278.3779999999997</c:v>
                </c:pt>
                <c:pt idx="1778">
                  <c:v>7274.99</c:v>
                </c:pt>
                <c:pt idx="1779">
                  <c:v>7272.6530000000002</c:v>
                </c:pt>
                <c:pt idx="1780">
                  <c:v>7270.18</c:v>
                </c:pt>
                <c:pt idx="1781">
                  <c:v>7264.8029999999999</c:v>
                </c:pt>
                <c:pt idx="1782">
                  <c:v>7257.9309999999996</c:v>
                </c:pt>
                <c:pt idx="1783">
                  <c:v>7252.2020000000002</c:v>
                </c:pt>
                <c:pt idx="1784">
                  <c:v>7245.5010000000002</c:v>
                </c:pt>
                <c:pt idx="1785">
                  <c:v>7240.5039999999999</c:v>
                </c:pt>
                <c:pt idx="1786">
                  <c:v>7236.26</c:v>
                </c:pt>
                <c:pt idx="1787">
                  <c:v>7230.4009999999998</c:v>
                </c:pt>
                <c:pt idx="1788">
                  <c:v>7225.9030000000002</c:v>
                </c:pt>
                <c:pt idx="1789">
                  <c:v>7221.9709999999995</c:v>
                </c:pt>
                <c:pt idx="1790">
                  <c:v>7216.3280000000004</c:v>
                </c:pt>
                <c:pt idx="1791">
                  <c:v>7211.973</c:v>
                </c:pt>
                <c:pt idx="1792">
                  <c:v>7207.4009999999998</c:v>
                </c:pt>
                <c:pt idx="1793">
                  <c:v>7198.5709999999999</c:v>
                </c:pt>
                <c:pt idx="1794">
                  <c:v>7191.7839999999997</c:v>
                </c:pt>
                <c:pt idx="1795">
                  <c:v>7186.41</c:v>
                </c:pt>
                <c:pt idx="1796">
                  <c:v>7179.7929999999997</c:v>
                </c:pt>
                <c:pt idx="1797">
                  <c:v>7174.741</c:v>
                </c:pt>
                <c:pt idx="1798">
                  <c:v>7171.134</c:v>
                </c:pt>
                <c:pt idx="1799">
                  <c:v>7167.6880000000001</c:v>
                </c:pt>
                <c:pt idx="1800">
                  <c:v>7161.59</c:v>
                </c:pt>
                <c:pt idx="1801">
                  <c:v>7153.4369999999999</c:v>
                </c:pt>
                <c:pt idx="1802">
                  <c:v>7144.7380000000003</c:v>
                </c:pt>
                <c:pt idx="1803">
                  <c:v>7138.4279999999999</c:v>
                </c:pt>
                <c:pt idx="1804">
                  <c:v>7133.2650000000003</c:v>
                </c:pt>
                <c:pt idx="1805">
                  <c:v>7126.7619999999997</c:v>
                </c:pt>
                <c:pt idx="1806">
                  <c:v>7119.5540000000001</c:v>
                </c:pt>
                <c:pt idx="1807">
                  <c:v>7106.3490000000002</c:v>
                </c:pt>
                <c:pt idx="1808">
                  <c:v>7096.2179999999998</c:v>
                </c:pt>
                <c:pt idx="1809">
                  <c:v>7089.3389999999999</c:v>
                </c:pt>
                <c:pt idx="1810">
                  <c:v>7083.6469999999999</c:v>
                </c:pt>
                <c:pt idx="1811">
                  <c:v>7076.7049999999999</c:v>
                </c:pt>
                <c:pt idx="1812">
                  <c:v>7069.8630000000003</c:v>
                </c:pt>
                <c:pt idx="1813">
                  <c:v>7058.8680000000004</c:v>
                </c:pt>
                <c:pt idx="1814">
                  <c:v>7047.7759999999998</c:v>
                </c:pt>
                <c:pt idx="1815">
                  <c:v>7039.0690000000004</c:v>
                </c:pt>
                <c:pt idx="1816">
                  <c:v>7030.2510000000002</c:v>
                </c:pt>
                <c:pt idx="1817">
                  <c:v>7022.15</c:v>
                </c:pt>
                <c:pt idx="1818">
                  <c:v>7010.299</c:v>
                </c:pt>
                <c:pt idx="1819">
                  <c:v>6998.5940000000001</c:v>
                </c:pt>
                <c:pt idx="1820">
                  <c:v>6990.1319999999996</c:v>
                </c:pt>
                <c:pt idx="1821">
                  <c:v>6983.3490000000002</c:v>
                </c:pt>
                <c:pt idx="1822">
                  <c:v>6975.6620000000003</c:v>
                </c:pt>
                <c:pt idx="1823">
                  <c:v>6968.2650000000003</c:v>
                </c:pt>
                <c:pt idx="1824">
                  <c:v>6956.9340000000002</c:v>
                </c:pt>
                <c:pt idx="1825">
                  <c:v>6944.9070000000002</c:v>
                </c:pt>
                <c:pt idx="1826">
                  <c:v>6933.5720000000001</c:v>
                </c:pt>
                <c:pt idx="1827">
                  <c:v>6924.5649999999996</c:v>
                </c:pt>
                <c:pt idx="1828">
                  <c:v>6916.1670000000004</c:v>
                </c:pt>
                <c:pt idx="1829">
                  <c:v>6910.8890000000001</c:v>
                </c:pt>
                <c:pt idx="1830">
                  <c:v>6901.9849999999997</c:v>
                </c:pt>
                <c:pt idx="1831">
                  <c:v>6893.393</c:v>
                </c:pt>
                <c:pt idx="1832">
                  <c:v>6882.7690000000002</c:v>
                </c:pt>
                <c:pt idx="1833">
                  <c:v>6876.4440000000004</c:v>
                </c:pt>
                <c:pt idx="1834">
                  <c:v>6868.9250000000002</c:v>
                </c:pt>
                <c:pt idx="1835">
                  <c:v>6859.7309999999998</c:v>
                </c:pt>
                <c:pt idx="1836">
                  <c:v>6849.549</c:v>
                </c:pt>
                <c:pt idx="1837">
                  <c:v>6839.4040000000005</c:v>
                </c:pt>
                <c:pt idx="1838">
                  <c:v>6831.8530000000001</c:v>
                </c:pt>
                <c:pt idx="1839">
                  <c:v>6825.7160000000003</c:v>
                </c:pt>
                <c:pt idx="1840">
                  <c:v>6818.5339999999997</c:v>
                </c:pt>
                <c:pt idx="1841">
                  <c:v>6812.21</c:v>
                </c:pt>
                <c:pt idx="1842">
                  <c:v>6804.3370000000004</c:v>
                </c:pt>
                <c:pt idx="1843">
                  <c:v>6794.3950000000004</c:v>
                </c:pt>
                <c:pt idx="1844">
                  <c:v>6781.2330000000002</c:v>
                </c:pt>
                <c:pt idx="1845">
                  <c:v>6768.125</c:v>
                </c:pt>
                <c:pt idx="1846">
                  <c:v>6755.48</c:v>
                </c:pt>
                <c:pt idx="1847">
                  <c:v>6743.7060000000001</c:v>
                </c:pt>
                <c:pt idx="1848">
                  <c:v>6734.3159999999998</c:v>
                </c:pt>
                <c:pt idx="1849">
                  <c:v>6724.9880000000003</c:v>
                </c:pt>
                <c:pt idx="1850">
                  <c:v>6717.1360000000004</c:v>
                </c:pt>
                <c:pt idx="1851">
                  <c:v>6708.8270000000002</c:v>
                </c:pt>
                <c:pt idx="1852">
                  <c:v>6701.0349999999999</c:v>
                </c:pt>
                <c:pt idx="1853">
                  <c:v>6690.2979999999998</c:v>
                </c:pt>
                <c:pt idx="1854">
                  <c:v>6681.2280000000001</c:v>
                </c:pt>
                <c:pt idx="1855">
                  <c:v>6672.2550000000001</c:v>
                </c:pt>
                <c:pt idx="1856">
                  <c:v>6665.3630000000003</c:v>
                </c:pt>
                <c:pt idx="1857">
                  <c:v>6658.9880000000003</c:v>
                </c:pt>
                <c:pt idx="1858">
                  <c:v>6648.5889999999999</c:v>
                </c:pt>
                <c:pt idx="1859">
                  <c:v>6637.8990000000003</c:v>
                </c:pt>
                <c:pt idx="1860">
                  <c:v>6629.38</c:v>
                </c:pt>
                <c:pt idx="1861">
                  <c:v>6620.7759999999998</c:v>
                </c:pt>
                <c:pt idx="1862">
                  <c:v>6614.1220000000003</c:v>
                </c:pt>
                <c:pt idx="1863">
                  <c:v>6607.33</c:v>
                </c:pt>
                <c:pt idx="1864">
                  <c:v>6594.9040000000005</c:v>
                </c:pt>
                <c:pt idx="1865">
                  <c:v>6584.9430000000002</c:v>
                </c:pt>
                <c:pt idx="1866">
                  <c:v>6577.3410000000003</c:v>
                </c:pt>
                <c:pt idx="1867">
                  <c:v>6569.3040000000001</c:v>
                </c:pt>
                <c:pt idx="1868">
                  <c:v>6562.3739999999998</c:v>
                </c:pt>
                <c:pt idx="1869">
                  <c:v>6553.607</c:v>
                </c:pt>
                <c:pt idx="1870">
                  <c:v>6541.9790000000003</c:v>
                </c:pt>
                <c:pt idx="1871">
                  <c:v>6532.3850000000002</c:v>
                </c:pt>
                <c:pt idx="1872">
                  <c:v>6523.15</c:v>
                </c:pt>
                <c:pt idx="1873">
                  <c:v>6515.4750000000004</c:v>
                </c:pt>
                <c:pt idx="1874">
                  <c:v>6506.2430000000004</c:v>
                </c:pt>
                <c:pt idx="1875">
                  <c:v>6494.3069999999998</c:v>
                </c:pt>
                <c:pt idx="1876">
                  <c:v>6485.049</c:v>
                </c:pt>
                <c:pt idx="1877">
                  <c:v>6477.8339999999998</c:v>
                </c:pt>
                <c:pt idx="1878">
                  <c:v>6470.0590000000002</c:v>
                </c:pt>
                <c:pt idx="1879">
                  <c:v>6463.3010000000004</c:v>
                </c:pt>
                <c:pt idx="1880">
                  <c:v>6454.7179999999998</c:v>
                </c:pt>
                <c:pt idx="1881">
                  <c:v>6443.2860000000001</c:v>
                </c:pt>
                <c:pt idx="1882">
                  <c:v>6433.8379999999997</c:v>
                </c:pt>
                <c:pt idx="1883">
                  <c:v>6424.6949999999997</c:v>
                </c:pt>
                <c:pt idx="1884">
                  <c:v>6417.6540000000005</c:v>
                </c:pt>
                <c:pt idx="1885">
                  <c:v>6411.2820000000002</c:v>
                </c:pt>
                <c:pt idx="1886">
                  <c:v>6401.1689999999999</c:v>
                </c:pt>
                <c:pt idx="1887">
                  <c:v>6390.6949999999997</c:v>
                </c:pt>
                <c:pt idx="1888">
                  <c:v>6382.8720000000003</c:v>
                </c:pt>
                <c:pt idx="1889">
                  <c:v>6376.6030000000001</c:v>
                </c:pt>
                <c:pt idx="1890">
                  <c:v>6369.5280000000002</c:v>
                </c:pt>
                <c:pt idx="1891">
                  <c:v>6362.1570000000002</c:v>
                </c:pt>
                <c:pt idx="1892">
                  <c:v>6349.7389999999996</c:v>
                </c:pt>
                <c:pt idx="1893">
                  <c:v>6339.7070000000003</c:v>
                </c:pt>
                <c:pt idx="1894">
                  <c:v>6330.9489999999996</c:v>
                </c:pt>
                <c:pt idx="1895">
                  <c:v>6317.0519999999997</c:v>
                </c:pt>
                <c:pt idx="1896">
                  <c:v>6303.6220000000003</c:v>
                </c:pt>
                <c:pt idx="1897">
                  <c:v>6293.7790000000005</c:v>
                </c:pt>
                <c:pt idx="1898">
                  <c:v>6286.0919999999996</c:v>
                </c:pt>
                <c:pt idx="1899">
                  <c:v>6276.9160000000002</c:v>
                </c:pt>
                <c:pt idx="1900">
                  <c:v>6264.5619999999999</c:v>
                </c:pt>
                <c:pt idx="1901">
                  <c:v>6252.5940000000001</c:v>
                </c:pt>
                <c:pt idx="1902">
                  <c:v>6243.0969999999998</c:v>
                </c:pt>
                <c:pt idx="1903">
                  <c:v>6233.8710000000001</c:v>
                </c:pt>
                <c:pt idx="1904">
                  <c:v>6225.56</c:v>
                </c:pt>
                <c:pt idx="1905">
                  <c:v>6214.31</c:v>
                </c:pt>
                <c:pt idx="1906">
                  <c:v>6202.5029999999997</c:v>
                </c:pt>
                <c:pt idx="1907">
                  <c:v>6191.3739999999998</c:v>
                </c:pt>
                <c:pt idx="1908">
                  <c:v>6182.9030000000002</c:v>
                </c:pt>
                <c:pt idx="1909">
                  <c:v>6175.0510000000004</c:v>
                </c:pt>
                <c:pt idx="1910">
                  <c:v>6162.3969999999999</c:v>
                </c:pt>
                <c:pt idx="1911">
                  <c:v>6151.4740000000002</c:v>
                </c:pt>
                <c:pt idx="1912">
                  <c:v>6141.3879999999999</c:v>
                </c:pt>
                <c:pt idx="1913">
                  <c:v>6132.5420000000004</c:v>
                </c:pt>
                <c:pt idx="1914">
                  <c:v>6121.0290000000005</c:v>
                </c:pt>
                <c:pt idx="1915">
                  <c:v>6109.5730000000003</c:v>
                </c:pt>
                <c:pt idx="1916">
                  <c:v>6100.8919999999998</c:v>
                </c:pt>
                <c:pt idx="1917">
                  <c:v>6093.9650000000001</c:v>
                </c:pt>
                <c:pt idx="1918">
                  <c:v>6086.4709999999995</c:v>
                </c:pt>
                <c:pt idx="1919">
                  <c:v>6079.8429999999998</c:v>
                </c:pt>
                <c:pt idx="1920">
                  <c:v>6071.6260000000002</c:v>
                </c:pt>
                <c:pt idx="1921">
                  <c:v>6060.723</c:v>
                </c:pt>
                <c:pt idx="1922">
                  <c:v>6051.5029999999997</c:v>
                </c:pt>
                <c:pt idx="1923">
                  <c:v>6042.6419999999998</c:v>
                </c:pt>
                <c:pt idx="1924">
                  <c:v>6013.8819999999996</c:v>
                </c:pt>
                <c:pt idx="1925">
                  <c:v>6005.1790000000001</c:v>
                </c:pt>
                <c:pt idx="1926">
                  <c:v>5995.65</c:v>
                </c:pt>
                <c:pt idx="1927">
                  <c:v>5985.5510000000004</c:v>
                </c:pt>
                <c:pt idx="1928">
                  <c:v>5973.326</c:v>
                </c:pt>
                <c:pt idx="1929">
                  <c:v>5961.7730000000001</c:v>
                </c:pt>
                <c:pt idx="1930">
                  <c:v>5952.7619999999997</c:v>
                </c:pt>
                <c:pt idx="1931">
                  <c:v>5944.1670000000004</c:v>
                </c:pt>
                <c:pt idx="1932">
                  <c:v>5936.5050000000001</c:v>
                </c:pt>
                <c:pt idx="1933">
                  <c:v>5926.1729999999998</c:v>
                </c:pt>
                <c:pt idx="1934">
                  <c:v>5915.2430000000004</c:v>
                </c:pt>
                <c:pt idx="1935">
                  <c:v>5904.8919999999998</c:v>
                </c:pt>
                <c:pt idx="1936">
                  <c:v>5896.5439999999999</c:v>
                </c:pt>
                <c:pt idx="1937">
                  <c:v>5887.384</c:v>
                </c:pt>
                <c:pt idx="1938">
                  <c:v>5876.0050000000001</c:v>
                </c:pt>
                <c:pt idx="1939">
                  <c:v>5866.4560000000001</c:v>
                </c:pt>
                <c:pt idx="1940">
                  <c:v>5856.4970000000003</c:v>
                </c:pt>
                <c:pt idx="1941">
                  <c:v>5844.1270000000004</c:v>
                </c:pt>
                <c:pt idx="1942">
                  <c:v>5832.2389999999996</c:v>
                </c:pt>
                <c:pt idx="1943">
                  <c:v>5822.759</c:v>
                </c:pt>
                <c:pt idx="1944">
                  <c:v>5813.6940000000004</c:v>
                </c:pt>
                <c:pt idx="1945">
                  <c:v>5805.1239999999998</c:v>
                </c:pt>
                <c:pt idx="1946">
                  <c:v>5792.5190000000002</c:v>
                </c:pt>
                <c:pt idx="1947">
                  <c:v>5782.049</c:v>
                </c:pt>
                <c:pt idx="1948">
                  <c:v>5773.98</c:v>
                </c:pt>
                <c:pt idx="1949">
                  <c:v>5764.95</c:v>
                </c:pt>
                <c:pt idx="1950">
                  <c:v>5753.21</c:v>
                </c:pt>
                <c:pt idx="1951">
                  <c:v>5741.7129999999997</c:v>
                </c:pt>
                <c:pt idx="1952">
                  <c:v>5732.4660000000003</c:v>
                </c:pt>
                <c:pt idx="1953">
                  <c:v>5723.5649999999996</c:v>
                </c:pt>
                <c:pt idx="1954">
                  <c:v>5715.567</c:v>
                </c:pt>
                <c:pt idx="1955">
                  <c:v>5704.5680000000002</c:v>
                </c:pt>
                <c:pt idx="1956">
                  <c:v>5691.5360000000001</c:v>
                </c:pt>
                <c:pt idx="1957">
                  <c:v>5681.2579999999998</c:v>
                </c:pt>
                <c:pt idx="1958">
                  <c:v>5672.4009999999998</c:v>
                </c:pt>
                <c:pt idx="1959">
                  <c:v>5659.232</c:v>
                </c:pt>
                <c:pt idx="1960">
                  <c:v>5645.8389999999999</c:v>
                </c:pt>
                <c:pt idx="1961">
                  <c:v>5632.8370000000004</c:v>
                </c:pt>
                <c:pt idx="1962">
                  <c:v>5618.9089999999997</c:v>
                </c:pt>
                <c:pt idx="1963">
                  <c:v>5607.424</c:v>
                </c:pt>
                <c:pt idx="1964">
                  <c:v>5596.5190000000002</c:v>
                </c:pt>
                <c:pt idx="1965">
                  <c:v>5585.06</c:v>
                </c:pt>
                <c:pt idx="1966">
                  <c:v>5572.11</c:v>
                </c:pt>
                <c:pt idx="1967">
                  <c:v>5561.2870000000003</c:v>
                </c:pt>
                <c:pt idx="1968">
                  <c:v>5551.2740000000003</c:v>
                </c:pt>
                <c:pt idx="1969">
                  <c:v>5542.4549999999999</c:v>
                </c:pt>
                <c:pt idx="1970">
                  <c:v>5531.3789999999999</c:v>
                </c:pt>
                <c:pt idx="1971">
                  <c:v>5519.8590000000004</c:v>
                </c:pt>
                <c:pt idx="1972">
                  <c:v>5508.9679999999998</c:v>
                </c:pt>
                <c:pt idx="1973">
                  <c:v>5500.48</c:v>
                </c:pt>
                <c:pt idx="1974">
                  <c:v>5493.2290000000003</c:v>
                </c:pt>
                <c:pt idx="1975">
                  <c:v>5483.2709999999997</c:v>
                </c:pt>
                <c:pt idx="1976">
                  <c:v>5472.5439999999999</c:v>
                </c:pt>
                <c:pt idx="1977">
                  <c:v>5462.2309999999998</c:v>
                </c:pt>
                <c:pt idx="1978">
                  <c:v>5454.2110000000002</c:v>
                </c:pt>
                <c:pt idx="1979">
                  <c:v>5447.3339999999998</c:v>
                </c:pt>
                <c:pt idx="1980">
                  <c:v>5437.7349999999997</c:v>
                </c:pt>
                <c:pt idx="1981">
                  <c:v>5427.732</c:v>
                </c:pt>
                <c:pt idx="1982">
                  <c:v>5419.5240000000003</c:v>
                </c:pt>
                <c:pt idx="1983">
                  <c:v>5411.4570000000003</c:v>
                </c:pt>
                <c:pt idx="1984">
                  <c:v>5404.9380000000001</c:v>
                </c:pt>
                <c:pt idx="1985">
                  <c:v>5398.7449999999999</c:v>
                </c:pt>
                <c:pt idx="1986">
                  <c:v>5388.1750000000002</c:v>
                </c:pt>
                <c:pt idx="1987">
                  <c:v>5379.0510000000004</c:v>
                </c:pt>
                <c:pt idx="1988">
                  <c:v>5371.9759999999997</c:v>
                </c:pt>
                <c:pt idx="1989">
                  <c:v>5363.9260000000004</c:v>
                </c:pt>
                <c:pt idx="1990">
                  <c:v>5353.1940000000004</c:v>
                </c:pt>
                <c:pt idx="1991">
                  <c:v>5342.53</c:v>
                </c:pt>
                <c:pt idx="1992">
                  <c:v>5333.8940000000002</c:v>
                </c:pt>
                <c:pt idx="1993">
                  <c:v>5325.5789999999997</c:v>
                </c:pt>
                <c:pt idx="1994">
                  <c:v>5317.71</c:v>
                </c:pt>
                <c:pt idx="1995">
                  <c:v>5305.6880000000001</c:v>
                </c:pt>
                <c:pt idx="1996">
                  <c:v>5293.6170000000002</c:v>
                </c:pt>
                <c:pt idx="1997">
                  <c:v>5284.4129999999996</c:v>
                </c:pt>
                <c:pt idx="1998">
                  <c:v>5277.2070000000003</c:v>
                </c:pt>
                <c:pt idx="1999">
                  <c:v>5269.0370000000003</c:v>
                </c:pt>
                <c:pt idx="2000">
                  <c:v>5258.2250000000004</c:v>
                </c:pt>
                <c:pt idx="2001">
                  <c:v>5247.4560000000001</c:v>
                </c:pt>
                <c:pt idx="2002">
                  <c:v>5239.1059999999998</c:v>
                </c:pt>
                <c:pt idx="2003">
                  <c:v>5232.1019999999999</c:v>
                </c:pt>
                <c:pt idx="2004">
                  <c:v>5222.62</c:v>
                </c:pt>
                <c:pt idx="2005">
                  <c:v>5212.3760000000002</c:v>
                </c:pt>
                <c:pt idx="2006">
                  <c:v>5202.5119999999997</c:v>
                </c:pt>
                <c:pt idx="2007">
                  <c:v>5194.7730000000001</c:v>
                </c:pt>
                <c:pt idx="2008">
                  <c:v>5188.2</c:v>
                </c:pt>
                <c:pt idx="2009">
                  <c:v>5179.0640000000003</c:v>
                </c:pt>
                <c:pt idx="2010">
                  <c:v>5169.4520000000002</c:v>
                </c:pt>
                <c:pt idx="2011">
                  <c:v>5161.5259999999998</c:v>
                </c:pt>
                <c:pt idx="2012">
                  <c:v>5153.76</c:v>
                </c:pt>
                <c:pt idx="2013">
                  <c:v>5146.71</c:v>
                </c:pt>
                <c:pt idx="2014">
                  <c:v>5137.3280000000004</c:v>
                </c:pt>
                <c:pt idx="2015">
                  <c:v>5127.5720000000001</c:v>
                </c:pt>
                <c:pt idx="2016">
                  <c:v>5119.924</c:v>
                </c:pt>
                <c:pt idx="2017">
                  <c:v>5113.8559999999998</c:v>
                </c:pt>
                <c:pt idx="2018">
                  <c:v>5107.3590000000004</c:v>
                </c:pt>
                <c:pt idx="2019">
                  <c:v>5101.9170000000004</c:v>
                </c:pt>
                <c:pt idx="2020">
                  <c:v>5097.0159999999996</c:v>
                </c:pt>
                <c:pt idx="2021">
                  <c:v>5089.2070000000003</c:v>
                </c:pt>
                <c:pt idx="2022">
                  <c:v>5080.6130000000003</c:v>
                </c:pt>
                <c:pt idx="2023">
                  <c:v>5073.835</c:v>
                </c:pt>
                <c:pt idx="2024">
                  <c:v>5068.4380000000001</c:v>
                </c:pt>
                <c:pt idx="2025">
                  <c:v>5062.4949999999999</c:v>
                </c:pt>
                <c:pt idx="2026">
                  <c:v>5057.1440000000002</c:v>
                </c:pt>
                <c:pt idx="2027">
                  <c:v>5050.5609999999997</c:v>
                </c:pt>
                <c:pt idx="2028">
                  <c:v>5041.5290000000005</c:v>
                </c:pt>
                <c:pt idx="2029">
                  <c:v>5033.9539999999997</c:v>
                </c:pt>
                <c:pt idx="2030">
                  <c:v>5028.3789999999999</c:v>
                </c:pt>
                <c:pt idx="2031">
                  <c:v>5023.8090000000002</c:v>
                </c:pt>
                <c:pt idx="2032">
                  <c:v>5018.4560000000001</c:v>
                </c:pt>
                <c:pt idx="2033">
                  <c:v>5013.8860000000004</c:v>
                </c:pt>
                <c:pt idx="2034">
                  <c:v>5009.7039999999997</c:v>
                </c:pt>
                <c:pt idx="2035">
                  <c:v>5002.5540000000001</c:v>
                </c:pt>
                <c:pt idx="2036">
                  <c:v>4994.1679999999997</c:v>
                </c:pt>
                <c:pt idx="2037">
                  <c:v>4985.7939999999999</c:v>
                </c:pt>
                <c:pt idx="2038">
                  <c:v>4978.5169999999998</c:v>
                </c:pt>
                <c:pt idx="2039">
                  <c:v>4969.2460000000001</c:v>
                </c:pt>
                <c:pt idx="2040">
                  <c:v>4959.6809999999996</c:v>
                </c:pt>
                <c:pt idx="2041">
                  <c:v>4951.8530000000001</c:v>
                </c:pt>
                <c:pt idx="2042">
                  <c:v>4944.2709999999997</c:v>
                </c:pt>
                <c:pt idx="2043">
                  <c:v>4938.0969999999998</c:v>
                </c:pt>
                <c:pt idx="2044">
                  <c:v>4933.0690000000004</c:v>
                </c:pt>
                <c:pt idx="2045">
                  <c:v>4926.7520000000004</c:v>
                </c:pt>
                <c:pt idx="2046">
                  <c:v>4917.9639999999999</c:v>
                </c:pt>
                <c:pt idx="2047">
                  <c:v>4910.491</c:v>
                </c:pt>
                <c:pt idx="2048">
                  <c:v>4904.625</c:v>
                </c:pt>
                <c:pt idx="2049">
                  <c:v>4898.4380000000001</c:v>
                </c:pt>
                <c:pt idx="2050">
                  <c:v>4892.5910000000003</c:v>
                </c:pt>
                <c:pt idx="2051">
                  <c:v>4883.3159999999998</c:v>
                </c:pt>
                <c:pt idx="2052">
                  <c:v>4874.5770000000002</c:v>
                </c:pt>
                <c:pt idx="2053">
                  <c:v>4867.6610000000001</c:v>
                </c:pt>
                <c:pt idx="2054">
                  <c:v>4862.5389999999998</c:v>
                </c:pt>
                <c:pt idx="2055">
                  <c:v>4858.2629999999999</c:v>
                </c:pt>
                <c:pt idx="2056">
                  <c:v>4853.1899999999996</c:v>
                </c:pt>
                <c:pt idx="2057">
                  <c:v>4848.799</c:v>
                </c:pt>
                <c:pt idx="2058">
                  <c:v>4844.47</c:v>
                </c:pt>
                <c:pt idx="2059">
                  <c:v>4835.99</c:v>
                </c:pt>
                <c:pt idx="2060">
                  <c:v>4828.2539999999999</c:v>
                </c:pt>
                <c:pt idx="2061">
                  <c:v>4822.2709999999997</c:v>
                </c:pt>
                <c:pt idx="2062">
                  <c:v>4816.0929999999998</c:v>
                </c:pt>
                <c:pt idx="2063">
                  <c:v>4810.9399999999996</c:v>
                </c:pt>
                <c:pt idx="2064">
                  <c:v>4806.3879999999999</c:v>
                </c:pt>
                <c:pt idx="2065">
                  <c:v>4799.17</c:v>
                </c:pt>
                <c:pt idx="2066">
                  <c:v>4791.0870000000004</c:v>
                </c:pt>
                <c:pt idx="2067">
                  <c:v>4784.625</c:v>
                </c:pt>
                <c:pt idx="2068">
                  <c:v>4779.4970000000003</c:v>
                </c:pt>
                <c:pt idx="2069">
                  <c:v>4773.8940000000002</c:v>
                </c:pt>
                <c:pt idx="2070">
                  <c:v>4769.1270000000004</c:v>
                </c:pt>
                <c:pt idx="2071">
                  <c:v>4765.4759999999997</c:v>
                </c:pt>
                <c:pt idx="2072">
                  <c:v>4762.3119999999999</c:v>
                </c:pt>
                <c:pt idx="2073">
                  <c:v>4757.5039999999999</c:v>
                </c:pt>
                <c:pt idx="2074">
                  <c:v>4749.9759999999997</c:v>
                </c:pt>
                <c:pt idx="2075">
                  <c:v>4743.424</c:v>
                </c:pt>
                <c:pt idx="2076">
                  <c:v>4738.2879999999996</c:v>
                </c:pt>
                <c:pt idx="2077">
                  <c:v>4732.7460000000001</c:v>
                </c:pt>
                <c:pt idx="2078">
                  <c:v>4727.1490000000003</c:v>
                </c:pt>
                <c:pt idx="2079">
                  <c:v>4717.9260000000004</c:v>
                </c:pt>
                <c:pt idx="2080">
                  <c:v>4709.6360000000004</c:v>
                </c:pt>
                <c:pt idx="2081">
                  <c:v>4703.5379999999996</c:v>
                </c:pt>
                <c:pt idx="2082">
                  <c:v>4698.6629999999996</c:v>
                </c:pt>
                <c:pt idx="2083">
                  <c:v>4693.241</c:v>
                </c:pt>
                <c:pt idx="2084">
                  <c:v>4687.6940000000004</c:v>
                </c:pt>
                <c:pt idx="2085">
                  <c:v>4678.5140000000001</c:v>
                </c:pt>
                <c:pt idx="2086">
                  <c:v>4669.9210000000003</c:v>
                </c:pt>
                <c:pt idx="2087">
                  <c:v>4661.9380000000001</c:v>
                </c:pt>
                <c:pt idx="2088">
                  <c:v>4655.4989999999998</c:v>
                </c:pt>
                <c:pt idx="2089">
                  <c:v>4650.0429999999997</c:v>
                </c:pt>
                <c:pt idx="2090">
                  <c:v>4642.2749999999996</c:v>
                </c:pt>
                <c:pt idx="2091">
                  <c:v>4633.7839999999997</c:v>
                </c:pt>
                <c:pt idx="2092">
                  <c:v>4626.6689999999999</c:v>
                </c:pt>
                <c:pt idx="2093">
                  <c:v>4619.7030000000004</c:v>
                </c:pt>
                <c:pt idx="2094">
                  <c:v>4613.9279999999999</c:v>
                </c:pt>
                <c:pt idx="2095">
                  <c:v>4609.5020000000004</c:v>
                </c:pt>
                <c:pt idx="2096">
                  <c:v>4605.183</c:v>
                </c:pt>
                <c:pt idx="2097">
                  <c:v>4596.9170000000004</c:v>
                </c:pt>
                <c:pt idx="2098">
                  <c:v>4588.9350000000004</c:v>
                </c:pt>
                <c:pt idx="2099">
                  <c:v>4581.3890000000001</c:v>
                </c:pt>
                <c:pt idx="2100">
                  <c:v>4575.2520000000004</c:v>
                </c:pt>
                <c:pt idx="2101">
                  <c:v>4570.3010000000004</c:v>
                </c:pt>
                <c:pt idx="2102">
                  <c:v>4564.2870000000003</c:v>
                </c:pt>
                <c:pt idx="2103">
                  <c:v>4555.9470000000001</c:v>
                </c:pt>
                <c:pt idx="2104">
                  <c:v>4548.4260000000004</c:v>
                </c:pt>
                <c:pt idx="2105">
                  <c:v>4541.2070000000003</c:v>
                </c:pt>
                <c:pt idx="2106">
                  <c:v>4535.2839999999997</c:v>
                </c:pt>
                <c:pt idx="2107">
                  <c:v>4530.22</c:v>
                </c:pt>
                <c:pt idx="2108">
                  <c:v>4522.8180000000002</c:v>
                </c:pt>
                <c:pt idx="2109">
                  <c:v>4514.6180000000004</c:v>
                </c:pt>
                <c:pt idx="2110">
                  <c:v>4507.72</c:v>
                </c:pt>
                <c:pt idx="2111">
                  <c:v>4500.9459999999999</c:v>
                </c:pt>
                <c:pt idx="2112">
                  <c:v>4495.3109999999997</c:v>
                </c:pt>
                <c:pt idx="2113">
                  <c:v>4490.9960000000001</c:v>
                </c:pt>
                <c:pt idx="2114">
                  <c:v>4487.3509999999997</c:v>
                </c:pt>
                <c:pt idx="2115">
                  <c:v>4482.3130000000001</c:v>
                </c:pt>
                <c:pt idx="2116">
                  <c:v>4474.4690000000001</c:v>
                </c:pt>
                <c:pt idx="2117">
                  <c:v>4466.0079999999998</c:v>
                </c:pt>
                <c:pt idx="2118">
                  <c:v>4459.2359999999999</c:v>
                </c:pt>
                <c:pt idx="2119">
                  <c:v>4454.1710000000003</c:v>
                </c:pt>
                <c:pt idx="2120">
                  <c:v>4450.2860000000001</c:v>
                </c:pt>
                <c:pt idx="2121">
                  <c:v>4446.4179999999997</c:v>
                </c:pt>
                <c:pt idx="2122">
                  <c:v>4438.625</c:v>
                </c:pt>
                <c:pt idx="2123">
                  <c:v>4431.2479999999996</c:v>
                </c:pt>
                <c:pt idx="2124">
                  <c:v>4425.4949999999999</c:v>
                </c:pt>
                <c:pt idx="2125">
                  <c:v>4419.5919999999996</c:v>
                </c:pt>
                <c:pt idx="2126">
                  <c:v>4413.8010000000004</c:v>
                </c:pt>
                <c:pt idx="2127">
                  <c:v>4404.6909999999998</c:v>
                </c:pt>
                <c:pt idx="2128">
                  <c:v>4396.3770000000004</c:v>
                </c:pt>
                <c:pt idx="2129">
                  <c:v>4389.933</c:v>
                </c:pt>
                <c:pt idx="2130">
                  <c:v>4383.518</c:v>
                </c:pt>
                <c:pt idx="2131">
                  <c:v>4377.8599999999997</c:v>
                </c:pt>
                <c:pt idx="2132">
                  <c:v>4371.4390000000003</c:v>
                </c:pt>
                <c:pt idx="2133">
                  <c:v>4362.93</c:v>
                </c:pt>
                <c:pt idx="2134">
                  <c:v>4355.2719999999999</c:v>
                </c:pt>
                <c:pt idx="2135">
                  <c:v>4347.7250000000004</c:v>
                </c:pt>
                <c:pt idx="2136">
                  <c:v>4339.732</c:v>
                </c:pt>
                <c:pt idx="2137">
                  <c:v>4331.3959999999997</c:v>
                </c:pt>
                <c:pt idx="2138">
                  <c:v>4323.0649999999996</c:v>
                </c:pt>
                <c:pt idx="2139">
                  <c:v>4316.0140000000001</c:v>
                </c:pt>
                <c:pt idx="2140">
                  <c:v>4309.1210000000001</c:v>
                </c:pt>
                <c:pt idx="2141">
                  <c:v>4303.3649999999998</c:v>
                </c:pt>
                <c:pt idx="2142">
                  <c:v>4298.67</c:v>
                </c:pt>
                <c:pt idx="2143">
                  <c:v>4292.9530000000004</c:v>
                </c:pt>
                <c:pt idx="2144">
                  <c:v>4284.9639999999999</c:v>
                </c:pt>
                <c:pt idx="2145">
                  <c:v>4277.9219999999996</c:v>
                </c:pt>
                <c:pt idx="2146">
                  <c:v>4272.3689999999997</c:v>
                </c:pt>
                <c:pt idx="2147">
                  <c:v>4266.6040000000003</c:v>
                </c:pt>
                <c:pt idx="2148">
                  <c:v>4261.6610000000001</c:v>
                </c:pt>
                <c:pt idx="2149">
                  <c:v>4257.0889999999999</c:v>
                </c:pt>
                <c:pt idx="2150">
                  <c:v>4248.9840000000004</c:v>
                </c:pt>
                <c:pt idx="2151">
                  <c:v>4241.326</c:v>
                </c:pt>
                <c:pt idx="2152">
                  <c:v>4235.3509999999997</c:v>
                </c:pt>
                <c:pt idx="2153">
                  <c:v>4229.3280000000004</c:v>
                </c:pt>
                <c:pt idx="2154">
                  <c:v>4224.2120000000004</c:v>
                </c:pt>
                <c:pt idx="2155">
                  <c:v>4220.2700000000004</c:v>
                </c:pt>
                <c:pt idx="2156">
                  <c:v>4216.6899999999996</c:v>
                </c:pt>
                <c:pt idx="2157">
                  <c:v>4210.6049999999996</c:v>
                </c:pt>
                <c:pt idx="2158">
                  <c:v>4203.4290000000001</c:v>
                </c:pt>
                <c:pt idx="2159">
                  <c:v>4197.527</c:v>
                </c:pt>
                <c:pt idx="2160">
                  <c:v>4193.0829999999996</c:v>
                </c:pt>
                <c:pt idx="2161">
                  <c:v>4189.6620000000003</c:v>
                </c:pt>
                <c:pt idx="2162">
                  <c:v>4186.7150000000001</c:v>
                </c:pt>
                <c:pt idx="2163">
                  <c:v>4182.8630000000003</c:v>
                </c:pt>
                <c:pt idx="2164">
                  <c:v>4178.6210000000001</c:v>
                </c:pt>
                <c:pt idx="2165">
                  <c:v>4170.9080000000004</c:v>
                </c:pt>
                <c:pt idx="2166">
                  <c:v>4163.585</c:v>
                </c:pt>
                <c:pt idx="2167">
                  <c:v>4157.8969999999999</c:v>
                </c:pt>
                <c:pt idx="2168">
                  <c:v>4152.1499999999996</c:v>
                </c:pt>
                <c:pt idx="2169">
                  <c:v>4147.259</c:v>
                </c:pt>
                <c:pt idx="2170">
                  <c:v>4143.5020000000004</c:v>
                </c:pt>
                <c:pt idx="2171">
                  <c:v>4140.0990000000002</c:v>
                </c:pt>
                <c:pt idx="2172">
                  <c:v>4134.2330000000002</c:v>
                </c:pt>
                <c:pt idx="2173">
                  <c:v>4127.2529999999997</c:v>
                </c:pt>
                <c:pt idx="2174">
                  <c:v>4121.4840000000004</c:v>
                </c:pt>
                <c:pt idx="2175">
                  <c:v>4116.9110000000001</c:v>
                </c:pt>
                <c:pt idx="2176">
                  <c:v>4111.95</c:v>
                </c:pt>
                <c:pt idx="2177">
                  <c:v>4107.6109999999999</c:v>
                </c:pt>
                <c:pt idx="2178">
                  <c:v>4104.0259999999998</c:v>
                </c:pt>
                <c:pt idx="2179">
                  <c:v>4099.3180000000002</c:v>
                </c:pt>
                <c:pt idx="2180">
                  <c:v>4092.268</c:v>
                </c:pt>
                <c:pt idx="2181">
                  <c:v>4085.9050000000002</c:v>
                </c:pt>
                <c:pt idx="2182">
                  <c:v>4081.125</c:v>
                </c:pt>
                <c:pt idx="2183">
                  <c:v>4077.4920000000002</c:v>
                </c:pt>
                <c:pt idx="2184">
                  <c:v>4074.4259999999999</c:v>
                </c:pt>
                <c:pt idx="2185">
                  <c:v>4070.5430000000001</c:v>
                </c:pt>
                <c:pt idx="2186">
                  <c:v>4066.9859999999999</c:v>
                </c:pt>
                <c:pt idx="2187">
                  <c:v>4064.2170000000001</c:v>
                </c:pt>
                <c:pt idx="2188">
                  <c:v>4062.0419999999999</c:v>
                </c:pt>
                <c:pt idx="2189">
                  <c:v>4059.625</c:v>
                </c:pt>
                <c:pt idx="2190">
                  <c:v>4053.395</c:v>
                </c:pt>
                <c:pt idx="2191">
                  <c:v>4046.893</c:v>
                </c:pt>
                <c:pt idx="2192">
                  <c:v>4040.6089999999999</c:v>
                </c:pt>
                <c:pt idx="2193">
                  <c:v>4035.4</c:v>
                </c:pt>
                <c:pt idx="2194">
                  <c:v>4031.46</c:v>
                </c:pt>
                <c:pt idx="2195">
                  <c:v>4028.4250000000002</c:v>
                </c:pt>
                <c:pt idx="2196">
                  <c:v>4025.59</c:v>
                </c:pt>
                <c:pt idx="2197">
                  <c:v>4020.2710000000002</c:v>
                </c:pt>
                <c:pt idx="2198">
                  <c:v>4013.7240000000002</c:v>
                </c:pt>
                <c:pt idx="2199">
                  <c:v>4008.268</c:v>
                </c:pt>
                <c:pt idx="2200">
                  <c:v>4003.9450000000002</c:v>
                </c:pt>
                <c:pt idx="2201">
                  <c:v>3999.2269999999999</c:v>
                </c:pt>
                <c:pt idx="2202">
                  <c:v>3995.07</c:v>
                </c:pt>
                <c:pt idx="2203">
                  <c:v>3991.643</c:v>
                </c:pt>
                <c:pt idx="2204">
                  <c:v>3987.136</c:v>
                </c:pt>
                <c:pt idx="2205">
                  <c:v>3980.319</c:v>
                </c:pt>
                <c:pt idx="2206">
                  <c:v>3974.1039999999998</c:v>
                </c:pt>
                <c:pt idx="2207">
                  <c:v>3969.424</c:v>
                </c:pt>
                <c:pt idx="2208">
                  <c:v>3965.654</c:v>
                </c:pt>
                <c:pt idx="2209">
                  <c:v>3961.3220000000001</c:v>
                </c:pt>
                <c:pt idx="2210">
                  <c:v>3957.4270000000001</c:v>
                </c:pt>
                <c:pt idx="2211">
                  <c:v>3954.3989999999999</c:v>
                </c:pt>
                <c:pt idx="2212">
                  <c:v>3951.6030000000001</c:v>
                </c:pt>
                <c:pt idx="2213">
                  <c:v>3946.3960000000002</c:v>
                </c:pt>
                <c:pt idx="2214">
                  <c:v>3939.9540000000002</c:v>
                </c:pt>
                <c:pt idx="2215">
                  <c:v>3934.5529999999999</c:v>
                </c:pt>
                <c:pt idx="2216">
                  <c:v>3930.2730000000001</c:v>
                </c:pt>
                <c:pt idx="2217">
                  <c:v>3925.6170000000002</c:v>
                </c:pt>
                <c:pt idx="2218">
                  <c:v>3921.4960000000001</c:v>
                </c:pt>
                <c:pt idx="2219">
                  <c:v>3918.3049999999998</c:v>
                </c:pt>
                <c:pt idx="2220">
                  <c:v>3915.808</c:v>
                </c:pt>
                <c:pt idx="2221">
                  <c:v>3913.8069999999998</c:v>
                </c:pt>
                <c:pt idx="2222">
                  <c:v>3911.768</c:v>
                </c:pt>
                <c:pt idx="2223">
                  <c:v>3907.1619999999998</c:v>
                </c:pt>
                <c:pt idx="2224">
                  <c:v>3901.1880000000001</c:v>
                </c:pt>
                <c:pt idx="2225">
                  <c:v>3896.1410000000001</c:v>
                </c:pt>
                <c:pt idx="2226">
                  <c:v>3892.145</c:v>
                </c:pt>
                <c:pt idx="2227">
                  <c:v>3887.5309999999999</c:v>
                </c:pt>
                <c:pt idx="2228">
                  <c:v>3881.6909999999998</c:v>
                </c:pt>
                <c:pt idx="2229">
                  <c:v>3873.9850000000001</c:v>
                </c:pt>
                <c:pt idx="2230">
                  <c:v>3867.1060000000002</c:v>
                </c:pt>
                <c:pt idx="2231">
                  <c:v>3861.9140000000002</c:v>
                </c:pt>
                <c:pt idx="2232">
                  <c:v>3857.96</c:v>
                </c:pt>
                <c:pt idx="2233">
                  <c:v>3854.8739999999998</c:v>
                </c:pt>
                <c:pt idx="2234">
                  <c:v>3852.212</c:v>
                </c:pt>
                <c:pt idx="2235">
                  <c:v>3848.712</c:v>
                </c:pt>
                <c:pt idx="2236">
                  <c:v>3845.41</c:v>
                </c:pt>
                <c:pt idx="2237">
                  <c:v>3842.817</c:v>
                </c:pt>
                <c:pt idx="2238">
                  <c:v>3840.3820000000001</c:v>
                </c:pt>
                <c:pt idx="2239">
                  <c:v>3835.5639999999999</c:v>
                </c:pt>
                <c:pt idx="2240">
                  <c:v>3829.444</c:v>
                </c:pt>
                <c:pt idx="2241">
                  <c:v>3824.07</c:v>
                </c:pt>
                <c:pt idx="2242">
                  <c:v>3818.6750000000002</c:v>
                </c:pt>
                <c:pt idx="2243">
                  <c:v>3813.8440000000001</c:v>
                </c:pt>
                <c:pt idx="2244">
                  <c:v>3808.607</c:v>
                </c:pt>
                <c:pt idx="2245">
                  <c:v>3802.5329999999999</c:v>
                </c:pt>
                <c:pt idx="2246">
                  <c:v>3796.0169999999998</c:v>
                </c:pt>
                <c:pt idx="2247">
                  <c:v>3790.326</c:v>
                </c:pt>
                <c:pt idx="2248">
                  <c:v>3784.652</c:v>
                </c:pt>
                <c:pt idx="2249">
                  <c:v>3779.5749999999998</c:v>
                </c:pt>
                <c:pt idx="2250">
                  <c:v>3774.3240000000001</c:v>
                </c:pt>
                <c:pt idx="2251">
                  <c:v>3769.5419999999999</c:v>
                </c:pt>
                <c:pt idx="2252">
                  <c:v>3764.5059999999999</c:v>
                </c:pt>
                <c:pt idx="2253">
                  <c:v>3759.8780000000002</c:v>
                </c:pt>
                <c:pt idx="2254">
                  <c:v>3754.9690000000001</c:v>
                </c:pt>
                <c:pt idx="2255">
                  <c:v>3750.442</c:v>
                </c:pt>
                <c:pt idx="2256">
                  <c:v>3745.6129999999998</c:v>
                </c:pt>
                <c:pt idx="2257">
                  <c:v>3741.335</c:v>
                </c:pt>
                <c:pt idx="2258">
                  <c:v>3737.817</c:v>
                </c:pt>
                <c:pt idx="2259">
                  <c:v>3733.3960000000002</c:v>
                </c:pt>
                <c:pt idx="2260">
                  <c:v>3726.8139999999999</c:v>
                </c:pt>
                <c:pt idx="2261">
                  <c:v>3720.6770000000001</c:v>
                </c:pt>
                <c:pt idx="2262">
                  <c:v>3715.9850000000001</c:v>
                </c:pt>
                <c:pt idx="2263">
                  <c:v>3712.3879999999999</c:v>
                </c:pt>
                <c:pt idx="2264">
                  <c:v>3709.3850000000002</c:v>
                </c:pt>
                <c:pt idx="2265">
                  <c:v>3705.6950000000002</c:v>
                </c:pt>
                <c:pt idx="2266">
                  <c:v>3702.2350000000001</c:v>
                </c:pt>
                <c:pt idx="2267">
                  <c:v>3699.5030000000002</c:v>
                </c:pt>
                <c:pt idx="2268">
                  <c:v>3697.3440000000001</c:v>
                </c:pt>
                <c:pt idx="2269">
                  <c:v>3695.2469999999998</c:v>
                </c:pt>
                <c:pt idx="2270">
                  <c:v>3690.8150000000001</c:v>
                </c:pt>
                <c:pt idx="2271">
                  <c:v>3684.8339999999998</c:v>
                </c:pt>
                <c:pt idx="2272">
                  <c:v>3678.4349999999999</c:v>
                </c:pt>
                <c:pt idx="2273">
                  <c:v>3673.0419999999999</c:v>
                </c:pt>
                <c:pt idx="2274">
                  <c:v>3668.9349999999999</c:v>
                </c:pt>
                <c:pt idx="2275">
                  <c:v>3665.7730000000001</c:v>
                </c:pt>
                <c:pt idx="2276">
                  <c:v>3663.2730000000001</c:v>
                </c:pt>
                <c:pt idx="2277">
                  <c:v>3660.74</c:v>
                </c:pt>
                <c:pt idx="2278">
                  <c:v>3654.9059999999999</c:v>
                </c:pt>
                <c:pt idx="2279">
                  <c:v>3648.7570000000001</c:v>
                </c:pt>
                <c:pt idx="2280">
                  <c:v>3644.0360000000001</c:v>
                </c:pt>
                <c:pt idx="2281">
                  <c:v>3640.4490000000001</c:v>
                </c:pt>
                <c:pt idx="2282">
                  <c:v>3637.6559999999999</c:v>
                </c:pt>
                <c:pt idx="2283">
                  <c:v>3635.4340000000002</c:v>
                </c:pt>
                <c:pt idx="2284">
                  <c:v>3633.4589999999998</c:v>
                </c:pt>
                <c:pt idx="2285">
                  <c:v>3630.5909999999999</c:v>
                </c:pt>
                <c:pt idx="2286">
                  <c:v>3627.7660000000001</c:v>
                </c:pt>
                <c:pt idx="2287">
                  <c:v>3625.5349999999999</c:v>
                </c:pt>
                <c:pt idx="2288">
                  <c:v>3623.61</c:v>
                </c:pt>
                <c:pt idx="2289">
                  <c:v>3620.4879999999998</c:v>
                </c:pt>
                <c:pt idx="2290">
                  <c:v>3614.8359999999998</c:v>
                </c:pt>
                <c:pt idx="2291">
                  <c:v>3608.1579999999999</c:v>
                </c:pt>
                <c:pt idx="2292">
                  <c:v>3602.5309999999999</c:v>
                </c:pt>
                <c:pt idx="2293">
                  <c:v>3598.2660000000001</c:v>
                </c:pt>
                <c:pt idx="2294">
                  <c:v>3594.5030000000002</c:v>
                </c:pt>
                <c:pt idx="2295">
                  <c:v>3587.8580000000002</c:v>
                </c:pt>
                <c:pt idx="2296">
                  <c:v>3581.08</c:v>
                </c:pt>
                <c:pt idx="2297">
                  <c:v>3575.8539999999998</c:v>
                </c:pt>
                <c:pt idx="2298">
                  <c:v>3571.8629999999998</c:v>
                </c:pt>
                <c:pt idx="2299">
                  <c:v>3568.7469999999998</c:v>
                </c:pt>
                <c:pt idx="2300">
                  <c:v>3566.2629999999999</c:v>
                </c:pt>
                <c:pt idx="2301">
                  <c:v>3564.0830000000001</c:v>
                </c:pt>
                <c:pt idx="2302">
                  <c:v>3561.0770000000002</c:v>
                </c:pt>
                <c:pt idx="2303">
                  <c:v>3557.8029999999999</c:v>
                </c:pt>
                <c:pt idx="2304">
                  <c:v>3552.7750000000001</c:v>
                </c:pt>
                <c:pt idx="2305">
                  <c:v>3547.63</c:v>
                </c:pt>
                <c:pt idx="2306">
                  <c:v>3542.4349999999999</c:v>
                </c:pt>
                <c:pt idx="2307">
                  <c:v>3537.9070000000002</c:v>
                </c:pt>
                <c:pt idx="2308">
                  <c:v>3534.3969999999999</c:v>
                </c:pt>
                <c:pt idx="2309">
                  <c:v>3531.498</c:v>
                </c:pt>
                <c:pt idx="2310">
                  <c:v>3527.83</c:v>
                </c:pt>
                <c:pt idx="2311">
                  <c:v>3523.0169999999998</c:v>
                </c:pt>
                <c:pt idx="2312">
                  <c:v>3517.3449999999998</c:v>
                </c:pt>
                <c:pt idx="2313">
                  <c:v>3511.2109999999998</c:v>
                </c:pt>
                <c:pt idx="2314">
                  <c:v>3505.9360000000001</c:v>
                </c:pt>
                <c:pt idx="2315">
                  <c:v>3501.8670000000002</c:v>
                </c:pt>
                <c:pt idx="2316">
                  <c:v>3498.7</c:v>
                </c:pt>
                <c:pt idx="2317">
                  <c:v>3496.029</c:v>
                </c:pt>
                <c:pt idx="2318">
                  <c:v>3492.683</c:v>
                </c:pt>
                <c:pt idx="2319">
                  <c:v>3489.4650000000001</c:v>
                </c:pt>
                <c:pt idx="2320">
                  <c:v>3486.748</c:v>
                </c:pt>
                <c:pt idx="2321">
                  <c:v>3483.4090000000001</c:v>
                </c:pt>
                <c:pt idx="2322">
                  <c:v>3480.07</c:v>
                </c:pt>
                <c:pt idx="2323">
                  <c:v>3476.248</c:v>
                </c:pt>
                <c:pt idx="2324">
                  <c:v>3472.567</c:v>
                </c:pt>
                <c:pt idx="2325">
                  <c:v>3468.4989999999998</c:v>
                </c:pt>
                <c:pt idx="2326">
                  <c:v>3464.7919999999999</c:v>
                </c:pt>
                <c:pt idx="2327">
                  <c:v>3461.7289999999998</c:v>
                </c:pt>
                <c:pt idx="2328">
                  <c:v>3458.1550000000002</c:v>
                </c:pt>
                <c:pt idx="2329">
                  <c:v>3454.6439999999998</c:v>
                </c:pt>
                <c:pt idx="2330">
                  <c:v>3450.5529999999999</c:v>
                </c:pt>
                <c:pt idx="2331">
                  <c:v>3445.491</c:v>
                </c:pt>
                <c:pt idx="2332">
                  <c:v>3439.8270000000002</c:v>
                </c:pt>
                <c:pt idx="2333">
                  <c:v>3434.8919999999998</c:v>
                </c:pt>
                <c:pt idx="2334">
                  <c:v>3431.0740000000001</c:v>
                </c:pt>
                <c:pt idx="2335">
                  <c:v>3427.9589999999998</c:v>
                </c:pt>
                <c:pt idx="2336">
                  <c:v>3424.328</c:v>
                </c:pt>
                <c:pt idx="2337">
                  <c:v>3420.8939999999998</c:v>
                </c:pt>
                <c:pt idx="2338">
                  <c:v>3418.163</c:v>
                </c:pt>
                <c:pt idx="2339">
                  <c:v>3415.855</c:v>
                </c:pt>
                <c:pt idx="2340">
                  <c:v>3412.8449999999998</c:v>
                </c:pt>
                <c:pt idx="2341">
                  <c:v>3409.893</c:v>
                </c:pt>
                <c:pt idx="2342">
                  <c:v>3407.3969999999999</c:v>
                </c:pt>
                <c:pt idx="2343">
                  <c:v>3404.1320000000001</c:v>
                </c:pt>
                <c:pt idx="2344">
                  <c:v>3399.8530000000001</c:v>
                </c:pt>
                <c:pt idx="2345">
                  <c:v>3395.9409999999998</c:v>
                </c:pt>
                <c:pt idx="2346">
                  <c:v>3392.8960000000002</c:v>
                </c:pt>
                <c:pt idx="2347">
                  <c:v>3390.384</c:v>
                </c:pt>
                <c:pt idx="2348">
                  <c:v>3387.2489999999998</c:v>
                </c:pt>
                <c:pt idx="2349">
                  <c:v>3384.21</c:v>
                </c:pt>
                <c:pt idx="2350">
                  <c:v>3381.7939999999999</c:v>
                </c:pt>
                <c:pt idx="2351">
                  <c:v>3379.8919999999998</c:v>
                </c:pt>
                <c:pt idx="2352">
                  <c:v>3378.3670000000002</c:v>
                </c:pt>
                <c:pt idx="2353">
                  <c:v>3376.8409999999999</c:v>
                </c:pt>
                <c:pt idx="2354">
                  <c:v>3373.1779999999999</c:v>
                </c:pt>
                <c:pt idx="2355">
                  <c:v>3368.04</c:v>
                </c:pt>
                <c:pt idx="2356">
                  <c:v>3363.328</c:v>
                </c:pt>
                <c:pt idx="2357">
                  <c:v>3358.5720000000001</c:v>
                </c:pt>
                <c:pt idx="2358">
                  <c:v>3354.3539999999998</c:v>
                </c:pt>
                <c:pt idx="2359">
                  <c:v>3351.0630000000001</c:v>
                </c:pt>
                <c:pt idx="2360">
                  <c:v>3348.4960000000001</c:v>
                </c:pt>
                <c:pt idx="2361">
                  <c:v>3346.4549999999999</c:v>
                </c:pt>
                <c:pt idx="2362">
                  <c:v>3344.8040000000001</c:v>
                </c:pt>
                <c:pt idx="2363">
                  <c:v>3343.4520000000002</c:v>
                </c:pt>
                <c:pt idx="2364">
                  <c:v>3342.1909999999998</c:v>
                </c:pt>
                <c:pt idx="2365">
                  <c:v>3339.7449999999999</c:v>
                </c:pt>
                <c:pt idx="2366">
                  <c:v>3334.8490000000002</c:v>
                </c:pt>
                <c:pt idx="2367">
                  <c:v>3328.7739999999999</c:v>
                </c:pt>
                <c:pt idx="2368">
                  <c:v>3323.509</c:v>
                </c:pt>
                <c:pt idx="2369">
                  <c:v>3319.4720000000002</c:v>
                </c:pt>
                <c:pt idx="2370">
                  <c:v>3316.366</c:v>
                </c:pt>
                <c:pt idx="2371">
                  <c:v>3313.9250000000002</c:v>
                </c:pt>
                <c:pt idx="2372">
                  <c:v>3311.97</c:v>
                </c:pt>
                <c:pt idx="2373">
                  <c:v>3310.2449999999999</c:v>
                </c:pt>
                <c:pt idx="2374">
                  <c:v>3307.4520000000002</c:v>
                </c:pt>
                <c:pt idx="2375">
                  <c:v>3302.4389999999999</c:v>
                </c:pt>
                <c:pt idx="2376">
                  <c:v>3297.3739999999998</c:v>
                </c:pt>
                <c:pt idx="2377">
                  <c:v>3293.42</c:v>
                </c:pt>
                <c:pt idx="2378">
                  <c:v>3290.2469999999998</c:v>
                </c:pt>
                <c:pt idx="2379">
                  <c:v>3286.663</c:v>
                </c:pt>
                <c:pt idx="2380">
                  <c:v>3283.2710000000002</c:v>
                </c:pt>
                <c:pt idx="2381">
                  <c:v>3280.308</c:v>
                </c:pt>
                <c:pt idx="2382">
                  <c:v>3275.6469999999999</c:v>
                </c:pt>
                <c:pt idx="2383">
                  <c:v>3269.7669999999998</c:v>
                </c:pt>
                <c:pt idx="2384">
                  <c:v>3264.58</c:v>
                </c:pt>
                <c:pt idx="2385">
                  <c:v>3260.5509999999999</c:v>
                </c:pt>
                <c:pt idx="2386">
                  <c:v>3257.4180000000001</c:v>
                </c:pt>
                <c:pt idx="2387">
                  <c:v>3254.9319999999998</c:v>
                </c:pt>
                <c:pt idx="2388">
                  <c:v>3252.9279999999999</c:v>
                </c:pt>
                <c:pt idx="2389">
                  <c:v>3251.1570000000002</c:v>
                </c:pt>
                <c:pt idx="2390">
                  <c:v>3248.6089999999999</c:v>
                </c:pt>
                <c:pt idx="2391">
                  <c:v>3245.8629999999998</c:v>
                </c:pt>
                <c:pt idx="2392">
                  <c:v>3242.3159999999998</c:v>
                </c:pt>
                <c:pt idx="2393">
                  <c:v>3236.8069999999998</c:v>
                </c:pt>
                <c:pt idx="2394">
                  <c:v>3231.37</c:v>
                </c:pt>
                <c:pt idx="2395">
                  <c:v>3227.1010000000001</c:v>
                </c:pt>
                <c:pt idx="2396">
                  <c:v>3223.806</c:v>
                </c:pt>
                <c:pt idx="2397">
                  <c:v>3221.2240000000002</c:v>
                </c:pt>
                <c:pt idx="2398">
                  <c:v>3219.0320000000002</c:v>
                </c:pt>
                <c:pt idx="2399">
                  <c:v>3216.183</c:v>
                </c:pt>
                <c:pt idx="2400">
                  <c:v>3213.328</c:v>
                </c:pt>
                <c:pt idx="2401">
                  <c:v>3210.779</c:v>
                </c:pt>
                <c:pt idx="2402">
                  <c:v>3206.625</c:v>
                </c:pt>
                <c:pt idx="2403">
                  <c:v>3202.0970000000002</c:v>
                </c:pt>
                <c:pt idx="2404">
                  <c:v>3197.4409999999998</c:v>
                </c:pt>
                <c:pt idx="2405">
                  <c:v>3193.2620000000002</c:v>
                </c:pt>
                <c:pt idx="2406">
                  <c:v>3189.9679999999998</c:v>
                </c:pt>
                <c:pt idx="2407">
                  <c:v>3187.261</c:v>
                </c:pt>
                <c:pt idx="2408">
                  <c:v>3183.924</c:v>
                </c:pt>
                <c:pt idx="2409">
                  <c:v>3179.3969999999999</c:v>
                </c:pt>
                <c:pt idx="2410">
                  <c:v>3173.1129999999998</c:v>
                </c:pt>
                <c:pt idx="2411">
                  <c:v>3167.0439999999999</c:v>
                </c:pt>
                <c:pt idx="2412">
                  <c:v>3162.1709999999998</c:v>
                </c:pt>
                <c:pt idx="2413">
                  <c:v>3157.35</c:v>
                </c:pt>
                <c:pt idx="2414">
                  <c:v>3152.9989999999998</c:v>
                </c:pt>
                <c:pt idx="2415">
                  <c:v>3149.181</c:v>
                </c:pt>
                <c:pt idx="2416">
                  <c:v>3143.0340000000001</c:v>
                </c:pt>
                <c:pt idx="2417">
                  <c:v>3136.4830000000002</c:v>
                </c:pt>
                <c:pt idx="2418">
                  <c:v>3131.2620000000002</c:v>
                </c:pt>
                <c:pt idx="2419">
                  <c:v>3127.0830000000001</c:v>
                </c:pt>
                <c:pt idx="2420">
                  <c:v>3122.7550000000001</c:v>
                </c:pt>
                <c:pt idx="2421">
                  <c:v>3118.6239999999998</c:v>
                </c:pt>
                <c:pt idx="2422">
                  <c:v>3114.0410000000002</c:v>
                </c:pt>
                <c:pt idx="2423">
                  <c:v>3107.7829999999999</c:v>
                </c:pt>
                <c:pt idx="2424">
                  <c:v>3101.665</c:v>
                </c:pt>
                <c:pt idx="2425">
                  <c:v>3096.8020000000001</c:v>
                </c:pt>
                <c:pt idx="2426">
                  <c:v>3093</c:v>
                </c:pt>
                <c:pt idx="2427">
                  <c:v>3089.9789999999998</c:v>
                </c:pt>
                <c:pt idx="2428">
                  <c:v>3087.4279999999999</c:v>
                </c:pt>
                <c:pt idx="2429">
                  <c:v>3084.1</c:v>
                </c:pt>
                <c:pt idx="2430">
                  <c:v>3078.692</c:v>
                </c:pt>
                <c:pt idx="2431">
                  <c:v>3072.2130000000002</c:v>
                </c:pt>
                <c:pt idx="2432">
                  <c:v>3066.3919999999998</c:v>
                </c:pt>
                <c:pt idx="2433">
                  <c:v>3060.8240000000001</c:v>
                </c:pt>
                <c:pt idx="2434">
                  <c:v>3055.9009999999998</c:v>
                </c:pt>
                <c:pt idx="2435">
                  <c:v>3051.9850000000001</c:v>
                </c:pt>
                <c:pt idx="2436">
                  <c:v>3048.8760000000002</c:v>
                </c:pt>
                <c:pt idx="2437">
                  <c:v>3046.1570000000002</c:v>
                </c:pt>
                <c:pt idx="2438">
                  <c:v>3041.8380000000002</c:v>
                </c:pt>
                <c:pt idx="2439">
                  <c:v>3036.22</c:v>
                </c:pt>
                <c:pt idx="2440">
                  <c:v>3031.0239999999999</c:v>
                </c:pt>
                <c:pt idx="2441">
                  <c:v>3025.9259999999999</c:v>
                </c:pt>
                <c:pt idx="2442">
                  <c:v>3021.35</c:v>
                </c:pt>
                <c:pt idx="2443">
                  <c:v>3017.7049999999999</c:v>
                </c:pt>
                <c:pt idx="2444">
                  <c:v>3014.701</c:v>
                </c:pt>
                <c:pt idx="2445">
                  <c:v>3011.4079999999999</c:v>
                </c:pt>
                <c:pt idx="2446">
                  <c:v>3009.1529999999998</c:v>
                </c:pt>
                <c:pt idx="2447">
                  <c:v>3007.6469999999999</c:v>
                </c:pt>
                <c:pt idx="2448">
                  <c:v>3004.3789999999999</c:v>
                </c:pt>
                <c:pt idx="2449">
                  <c:v>2999.5990000000002</c:v>
                </c:pt>
                <c:pt idx="2450">
                  <c:v>2995.145</c:v>
                </c:pt>
                <c:pt idx="2451">
                  <c:v>2991.6149999999998</c:v>
                </c:pt>
                <c:pt idx="2452">
                  <c:v>2988.8449999999998</c:v>
                </c:pt>
                <c:pt idx="2453">
                  <c:v>2986.6390000000001</c:v>
                </c:pt>
                <c:pt idx="2454">
                  <c:v>2984.8530000000001</c:v>
                </c:pt>
                <c:pt idx="2455">
                  <c:v>2983.384</c:v>
                </c:pt>
                <c:pt idx="2456">
                  <c:v>2982.0630000000001</c:v>
                </c:pt>
                <c:pt idx="2457">
                  <c:v>2979.9949999999999</c:v>
                </c:pt>
                <c:pt idx="2458">
                  <c:v>2977.7339999999999</c:v>
                </c:pt>
                <c:pt idx="2459">
                  <c:v>2975.8719999999998</c:v>
                </c:pt>
                <c:pt idx="2460">
                  <c:v>2974.3850000000002</c:v>
                </c:pt>
                <c:pt idx="2461">
                  <c:v>2973.1840000000002</c:v>
                </c:pt>
                <c:pt idx="2462">
                  <c:v>2972.212</c:v>
                </c:pt>
                <c:pt idx="2463">
                  <c:v>2971.3960000000002</c:v>
                </c:pt>
                <c:pt idx="2464">
                  <c:v>2970.6120000000001</c:v>
                </c:pt>
                <c:pt idx="2465">
                  <c:v>2968.8980000000001</c:v>
                </c:pt>
                <c:pt idx="2466">
                  <c:v>2965.9769999999999</c:v>
                </c:pt>
                <c:pt idx="2467">
                  <c:v>2963.0390000000002</c:v>
                </c:pt>
                <c:pt idx="2468">
                  <c:v>2960.8009999999999</c:v>
                </c:pt>
                <c:pt idx="2469">
                  <c:v>2959.8209999999999</c:v>
                </c:pt>
                <c:pt idx="2470">
                  <c:v>2957.7139999999999</c:v>
                </c:pt>
                <c:pt idx="2471">
                  <c:v>2954.902</c:v>
                </c:pt>
                <c:pt idx="2472">
                  <c:v>2952.5740000000001</c:v>
                </c:pt>
                <c:pt idx="2473">
                  <c:v>2950.846</c:v>
                </c:pt>
                <c:pt idx="2474">
                  <c:v>2950.335</c:v>
                </c:pt>
                <c:pt idx="2475">
                  <c:v>2949.538</c:v>
                </c:pt>
                <c:pt idx="2476">
                  <c:v>2948.3249999999998</c:v>
                </c:pt>
                <c:pt idx="2477">
                  <c:v>2947.2750000000001</c:v>
                </c:pt>
                <c:pt idx="2478">
                  <c:v>2946.328</c:v>
                </c:pt>
                <c:pt idx="2479">
                  <c:v>2944.61</c:v>
                </c:pt>
                <c:pt idx="2480">
                  <c:v>2942.654</c:v>
                </c:pt>
                <c:pt idx="2481">
                  <c:v>2941.0610000000001</c:v>
                </c:pt>
                <c:pt idx="2482">
                  <c:v>2939.8110000000001</c:v>
                </c:pt>
                <c:pt idx="2483">
                  <c:v>2938.82</c:v>
                </c:pt>
                <c:pt idx="2484">
                  <c:v>2938.02</c:v>
                </c:pt>
                <c:pt idx="2485">
                  <c:v>2937.27</c:v>
                </c:pt>
                <c:pt idx="2486">
                  <c:v>2935.7069999999999</c:v>
                </c:pt>
                <c:pt idx="2487">
                  <c:v>2933.8690000000001</c:v>
                </c:pt>
                <c:pt idx="2488">
                  <c:v>2932.2719999999999</c:v>
                </c:pt>
                <c:pt idx="2489">
                  <c:v>2930.0790000000002</c:v>
                </c:pt>
                <c:pt idx="2490">
                  <c:v>2927.7710000000002</c:v>
                </c:pt>
                <c:pt idx="2491">
                  <c:v>2925.9110000000001</c:v>
                </c:pt>
                <c:pt idx="2492">
                  <c:v>2924.453</c:v>
                </c:pt>
                <c:pt idx="2493">
                  <c:v>2923.3009999999999</c:v>
                </c:pt>
                <c:pt idx="2494">
                  <c:v>2922.3719999999998</c:v>
                </c:pt>
                <c:pt idx="2495">
                  <c:v>2921.6149999999998</c:v>
                </c:pt>
                <c:pt idx="2496">
                  <c:v>2920.8939999999998</c:v>
                </c:pt>
                <c:pt idx="2497">
                  <c:v>2919.36</c:v>
                </c:pt>
                <c:pt idx="2498">
                  <c:v>2917.5419999999999</c:v>
                </c:pt>
                <c:pt idx="2499">
                  <c:v>2916.0540000000001</c:v>
                </c:pt>
                <c:pt idx="2500">
                  <c:v>2914.8879999999999</c:v>
                </c:pt>
                <c:pt idx="2501">
                  <c:v>2913.8710000000001</c:v>
                </c:pt>
                <c:pt idx="2502">
                  <c:v>2912.12</c:v>
                </c:pt>
                <c:pt idx="2503">
                  <c:v>2910.145</c:v>
                </c:pt>
                <c:pt idx="2504">
                  <c:v>2908.5250000000001</c:v>
                </c:pt>
                <c:pt idx="2505">
                  <c:v>2907.2570000000001</c:v>
                </c:pt>
                <c:pt idx="2506">
                  <c:v>2906.1590000000001</c:v>
                </c:pt>
                <c:pt idx="2507">
                  <c:v>2904.35</c:v>
                </c:pt>
                <c:pt idx="2508">
                  <c:v>2902.3229999999999</c:v>
                </c:pt>
                <c:pt idx="2509">
                  <c:v>2900.66</c:v>
                </c:pt>
                <c:pt idx="2510">
                  <c:v>2899.3539999999998</c:v>
                </c:pt>
                <c:pt idx="2511">
                  <c:v>2898.2249999999999</c:v>
                </c:pt>
                <c:pt idx="2512">
                  <c:v>2896.39</c:v>
                </c:pt>
                <c:pt idx="2513">
                  <c:v>2894.3359999999998</c:v>
                </c:pt>
                <c:pt idx="2514">
                  <c:v>2892.5650000000001</c:v>
                </c:pt>
                <c:pt idx="2515">
                  <c:v>2890.2449999999999</c:v>
                </c:pt>
                <c:pt idx="2516">
                  <c:v>2887.826</c:v>
                </c:pt>
                <c:pt idx="2517">
                  <c:v>2885.8679999999999</c:v>
                </c:pt>
                <c:pt idx="2518">
                  <c:v>2884.239</c:v>
                </c:pt>
                <c:pt idx="2519">
                  <c:v>2882.0230000000001</c:v>
                </c:pt>
                <c:pt idx="2520">
                  <c:v>2879.6759999999999</c:v>
                </c:pt>
                <c:pt idx="2521">
                  <c:v>2877.76</c:v>
                </c:pt>
                <c:pt idx="2522">
                  <c:v>2876.2469999999998</c:v>
                </c:pt>
                <c:pt idx="2523">
                  <c:v>2874.9490000000001</c:v>
                </c:pt>
                <c:pt idx="2524">
                  <c:v>2873.0740000000001</c:v>
                </c:pt>
                <c:pt idx="2525">
                  <c:v>2871.8069999999998</c:v>
                </c:pt>
                <c:pt idx="2526">
                  <c:v>2870.4070000000002</c:v>
                </c:pt>
                <c:pt idx="2527">
                  <c:v>2868.66</c:v>
                </c:pt>
                <c:pt idx="2528">
                  <c:v>2866.2040000000002</c:v>
                </c:pt>
                <c:pt idx="2529">
                  <c:v>2862.7620000000002</c:v>
                </c:pt>
                <c:pt idx="2530">
                  <c:v>2859.4119999999998</c:v>
                </c:pt>
                <c:pt idx="2531">
                  <c:v>2856.7370000000001</c:v>
                </c:pt>
                <c:pt idx="2532">
                  <c:v>2854.645</c:v>
                </c:pt>
                <c:pt idx="2533">
                  <c:v>2852.9</c:v>
                </c:pt>
                <c:pt idx="2534">
                  <c:v>2850.607</c:v>
                </c:pt>
                <c:pt idx="2535">
                  <c:v>2848.1680000000001</c:v>
                </c:pt>
                <c:pt idx="2536">
                  <c:v>2846.163</c:v>
                </c:pt>
                <c:pt idx="2537">
                  <c:v>2844.567</c:v>
                </c:pt>
                <c:pt idx="2538">
                  <c:v>2843.2860000000001</c:v>
                </c:pt>
                <c:pt idx="2539">
                  <c:v>2842.2420000000002</c:v>
                </c:pt>
                <c:pt idx="2540">
                  <c:v>2841.3879999999999</c:v>
                </c:pt>
                <c:pt idx="2541">
                  <c:v>2840.58</c:v>
                </c:pt>
                <c:pt idx="2542">
                  <c:v>2838.922</c:v>
                </c:pt>
                <c:pt idx="2543">
                  <c:v>2836.1849999999999</c:v>
                </c:pt>
                <c:pt idx="2544">
                  <c:v>2834.1759999999999</c:v>
                </c:pt>
                <c:pt idx="2545">
                  <c:v>2832.2350000000001</c:v>
                </c:pt>
                <c:pt idx="2546">
                  <c:v>2830.09</c:v>
                </c:pt>
                <c:pt idx="2547">
                  <c:v>2827.433</c:v>
                </c:pt>
                <c:pt idx="2548">
                  <c:v>2824.741</c:v>
                </c:pt>
                <c:pt idx="2549">
                  <c:v>2822.5569999999998</c:v>
                </c:pt>
                <c:pt idx="2550">
                  <c:v>2820.8319999999999</c:v>
                </c:pt>
                <c:pt idx="2551">
                  <c:v>2819.4549999999999</c:v>
                </c:pt>
                <c:pt idx="2552">
                  <c:v>2818.2559999999999</c:v>
                </c:pt>
                <c:pt idx="2553">
                  <c:v>2816.3870000000002</c:v>
                </c:pt>
                <c:pt idx="2554">
                  <c:v>2814.2910000000002</c:v>
                </c:pt>
                <c:pt idx="2555">
                  <c:v>2812.5569999999998</c:v>
                </c:pt>
                <c:pt idx="2556">
                  <c:v>2811.1790000000001</c:v>
                </c:pt>
                <c:pt idx="2557">
                  <c:v>2810.0749999999998</c:v>
                </c:pt>
                <c:pt idx="2558">
                  <c:v>2809.0929999999998</c:v>
                </c:pt>
                <c:pt idx="2559">
                  <c:v>2807.3180000000002</c:v>
                </c:pt>
                <c:pt idx="2560">
                  <c:v>2804.4169999999999</c:v>
                </c:pt>
                <c:pt idx="2561">
                  <c:v>2801.3820000000001</c:v>
                </c:pt>
                <c:pt idx="2562">
                  <c:v>2798.0639999999999</c:v>
                </c:pt>
                <c:pt idx="2563">
                  <c:v>2794.8690000000001</c:v>
                </c:pt>
                <c:pt idx="2564">
                  <c:v>2792.297</c:v>
                </c:pt>
                <c:pt idx="2565">
                  <c:v>2790.268</c:v>
                </c:pt>
                <c:pt idx="2566">
                  <c:v>2788.6489999999999</c:v>
                </c:pt>
                <c:pt idx="2567">
                  <c:v>2787.34</c:v>
                </c:pt>
                <c:pt idx="2568">
                  <c:v>2786.1819999999998</c:v>
                </c:pt>
                <c:pt idx="2569">
                  <c:v>2784.3510000000001</c:v>
                </c:pt>
                <c:pt idx="2570">
                  <c:v>2782.1930000000002</c:v>
                </c:pt>
                <c:pt idx="2571">
                  <c:v>2779.6129999999998</c:v>
                </c:pt>
                <c:pt idx="2572">
                  <c:v>2777.683</c:v>
                </c:pt>
                <c:pt idx="2573">
                  <c:v>2775.0259999999998</c:v>
                </c:pt>
                <c:pt idx="2574">
                  <c:v>2772.585</c:v>
                </c:pt>
                <c:pt idx="2575">
                  <c:v>2770.163</c:v>
                </c:pt>
                <c:pt idx="2576">
                  <c:v>2766.85</c:v>
                </c:pt>
                <c:pt idx="2577">
                  <c:v>2763.5659999999998</c:v>
                </c:pt>
                <c:pt idx="2578">
                  <c:v>2760.9029999999998</c:v>
                </c:pt>
                <c:pt idx="2579">
                  <c:v>2758.7979999999998</c:v>
                </c:pt>
                <c:pt idx="2580">
                  <c:v>2757.1030000000001</c:v>
                </c:pt>
                <c:pt idx="2581">
                  <c:v>2755.7559999999999</c:v>
                </c:pt>
                <c:pt idx="2582">
                  <c:v>2754.6370000000002</c:v>
                </c:pt>
                <c:pt idx="2583">
                  <c:v>2753.627</c:v>
                </c:pt>
                <c:pt idx="2584">
                  <c:v>2751.9259999999999</c:v>
                </c:pt>
                <c:pt idx="2585">
                  <c:v>2749.95</c:v>
                </c:pt>
                <c:pt idx="2586">
                  <c:v>2748.3</c:v>
                </c:pt>
                <c:pt idx="2587">
                  <c:v>2746.982</c:v>
                </c:pt>
                <c:pt idx="2588">
                  <c:v>2745.8449999999998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4713-4176-8A48-42BAC752600B}"/>
            </c:ext>
          </c:extLst>
        </c:ser>
        <c:ser>
          <c:idx val="3"/>
          <c:order val="1"/>
          <c:tx>
            <c:strRef>
              <c:f>PVC!$B$1</c:f>
              <c:strCache>
                <c:ptCount val="1"/>
                <c:pt idx="0">
                  <c:v>Discharge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PVC!$A$2:$A$2590</c:f>
              <c:numCache>
                <c:formatCode>m/d/yyyy\ h:mm</c:formatCode>
                <c:ptCount val="2589"/>
                <c:pt idx="0">
                  <c:v>44217.40625</c:v>
                </c:pt>
                <c:pt idx="1">
                  <c:v>44217.416666666664</c:v>
                </c:pt>
                <c:pt idx="2">
                  <c:v>44217.427083333336</c:v>
                </c:pt>
                <c:pt idx="3">
                  <c:v>44217.4375</c:v>
                </c:pt>
                <c:pt idx="4">
                  <c:v>44217.447916666664</c:v>
                </c:pt>
                <c:pt idx="5">
                  <c:v>44217.458333333336</c:v>
                </c:pt>
                <c:pt idx="6">
                  <c:v>44217.46875</c:v>
                </c:pt>
                <c:pt idx="7">
                  <c:v>44217.479166666664</c:v>
                </c:pt>
                <c:pt idx="8">
                  <c:v>44217.489583333336</c:v>
                </c:pt>
                <c:pt idx="9">
                  <c:v>44217.5</c:v>
                </c:pt>
                <c:pt idx="10">
                  <c:v>44217.510416666664</c:v>
                </c:pt>
                <c:pt idx="11">
                  <c:v>44217.520833333336</c:v>
                </c:pt>
                <c:pt idx="12">
                  <c:v>44217.53125</c:v>
                </c:pt>
                <c:pt idx="13">
                  <c:v>44217.541666666664</c:v>
                </c:pt>
                <c:pt idx="14">
                  <c:v>44217.552083333336</c:v>
                </c:pt>
                <c:pt idx="15">
                  <c:v>44217.5625</c:v>
                </c:pt>
                <c:pt idx="16">
                  <c:v>44217.572916666664</c:v>
                </c:pt>
                <c:pt idx="17">
                  <c:v>44217.583333333336</c:v>
                </c:pt>
                <c:pt idx="18">
                  <c:v>44217.59375</c:v>
                </c:pt>
                <c:pt idx="19">
                  <c:v>44217.604166666664</c:v>
                </c:pt>
                <c:pt idx="20">
                  <c:v>44217.614583333336</c:v>
                </c:pt>
                <c:pt idx="21">
                  <c:v>44217.625</c:v>
                </c:pt>
                <c:pt idx="22">
                  <c:v>44217.635416666664</c:v>
                </c:pt>
                <c:pt idx="23">
                  <c:v>44217.645833333336</c:v>
                </c:pt>
                <c:pt idx="24">
                  <c:v>44217.65625</c:v>
                </c:pt>
                <c:pt idx="25">
                  <c:v>44217.666666666664</c:v>
                </c:pt>
                <c:pt idx="26">
                  <c:v>44217.677083333336</c:v>
                </c:pt>
                <c:pt idx="27">
                  <c:v>44217.6875</c:v>
                </c:pt>
                <c:pt idx="28">
                  <c:v>44217.697916666664</c:v>
                </c:pt>
                <c:pt idx="29">
                  <c:v>44217.708333333336</c:v>
                </c:pt>
                <c:pt idx="30">
                  <c:v>44217.71875</c:v>
                </c:pt>
                <c:pt idx="31">
                  <c:v>44217.729166666664</c:v>
                </c:pt>
                <c:pt idx="32">
                  <c:v>44217.739583333336</c:v>
                </c:pt>
                <c:pt idx="33">
                  <c:v>44217.75</c:v>
                </c:pt>
                <c:pt idx="34">
                  <c:v>44217.760416666664</c:v>
                </c:pt>
                <c:pt idx="35">
                  <c:v>44217.770833333336</c:v>
                </c:pt>
                <c:pt idx="36">
                  <c:v>44217.78125</c:v>
                </c:pt>
                <c:pt idx="37">
                  <c:v>44217.791666666664</c:v>
                </c:pt>
                <c:pt idx="38">
                  <c:v>44217.802083333336</c:v>
                </c:pt>
                <c:pt idx="39">
                  <c:v>44217.8125</c:v>
                </c:pt>
                <c:pt idx="40">
                  <c:v>44217.822916666664</c:v>
                </c:pt>
                <c:pt idx="41">
                  <c:v>44217.833333333336</c:v>
                </c:pt>
                <c:pt idx="42">
                  <c:v>44217.84375</c:v>
                </c:pt>
                <c:pt idx="43">
                  <c:v>44217.854166666664</c:v>
                </c:pt>
                <c:pt idx="44">
                  <c:v>44217.864583333336</c:v>
                </c:pt>
                <c:pt idx="45">
                  <c:v>44217.875</c:v>
                </c:pt>
                <c:pt idx="46">
                  <c:v>44217.885416666664</c:v>
                </c:pt>
                <c:pt idx="47">
                  <c:v>44217.895833333336</c:v>
                </c:pt>
                <c:pt idx="48">
                  <c:v>44217.90625</c:v>
                </c:pt>
                <c:pt idx="49">
                  <c:v>44217.916666666664</c:v>
                </c:pt>
                <c:pt idx="50">
                  <c:v>44217.927083333336</c:v>
                </c:pt>
                <c:pt idx="51">
                  <c:v>44217.9375</c:v>
                </c:pt>
                <c:pt idx="52">
                  <c:v>44217.947916666664</c:v>
                </c:pt>
                <c:pt idx="53">
                  <c:v>44217.958333333336</c:v>
                </c:pt>
                <c:pt idx="54">
                  <c:v>44217.96875</c:v>
                </c:pt>
                <c:pt idx="55">
                  <c:v>44217.979166666664</c:v>
                </c:pt>
                <c:pt idx="56">
                  <c:v>44217.989583333336</c:v>
                </c:pt>
                <c:pt idx="57">
                  <c:v>44218</c:v>
                </c:pt>
                <c:pt idx="58">
                  <c:v>44218.010416666664</c:v>
                </c:pt>
                <c:pt idx="59">
                  <c:v>44218.020833333336</c:v>
                </c:pt>
                <c:pt idx="60">
                  <c:v>44218.03125</c:v>
                </c:pt>
                <c:pt idx="61">
                  <c:v>44218.041666666664</c:v>
                </c:pt>
                <c:pt idx="62">
                  <c:v>44218.052083333336</c:v>
                </c:pt>
                <c:pt idx="63">
                  <c:v>44218.0625</c:v>
                </c:pt>
                <c:pt idx="64">
                  <c:v>44218.072916666664</c:v>
                </c:pt>
                <c:pt idx="65">
                  <c:v>44218.083333333336</c:v>
                </c:pt>
                <c:pt idx="66">
                  <c:v>44218.09375</c:v>
                </c:pt>
                <c:pt idx="67">
                  <c:v>44218.104166666664</c:v>
                </c:pt>
                <c:pt idx="68">
                  <c:v>44218.114583333336</c:v>
                </c:pt>
                <c:pt idx="69">
                  <c:v>44218.125</c:v>
                </c:pt>
                <c:pt idx="70">
                  <c:v>44218.135416666664</c:v>
                </c:pt>
                <c:pt idx="71">
                  <c:v>44218.145833333336</c:v>
                </c:pt>
                <c:pt idx="72">
                  <c:v>44218.15625</c:v>
                </c:pt>
                <c:pt idx="73">
                  <c:v>44218.166666666664</c:v>
                </c:pt>
                <c:pt idx="74">
                  <c:v>44218.177083333336</c:v>
                </c:pt>
                <c:pt idx="75">
                  <c:v>44218.1875</c:v>
                </c:pt>
                <c:pt idx="76">
                  <c:v>44218.197916666664</c:v>
                </c:pt>
                <c:pt idx="77">
                  <c:v>44218.208333333336</c:v>
                </c:pt>
                <c:pt idx="78">
                  <c:v>44218.21875</c:v>
                </c:pt>
                <c:pt idx="79">
                  <c:v>44218.229166666664</c:v>
                </c:pt>
                <c:pt idx="80">
                  <c:v>44218.239583333336</c:v>
                </c:pt>
                <c:pt idx="81">
                  <c:v>44218.25</c:v>
                </c:pt>
                <c:pt idx="82">
                  <c:v>44218.260416666664</c:v>
                </c:pt>
                <c:pt idx="83">
                  <c:v>44218.270833333336</c:v>
                </c:pt>
                <c:pt idx="84">
                  <c:v>44218.28125</c:v>
                </c:pt>
                <c:pt idx="85">
                  <c:v>44218.291666666664</c:v>
                </c:pt>
                <c:pt idx="86">
                  <c:v>44218.302083333336</c:v>
                </c:pt>
                <c:pt idx="87">
                  <c:v>44218.3125</c:v>
                </c:pt>
                <c:pt idx="88">
                  <c:v>44218.322916666664</c:v>
                </c:pt>
                <c:pt idx="89">
                  <c:v>44218.333333333336</c:v>
                </c:pt>
                <c:pt idx="90">
                  <c:v>44218.34375</c:v>
                </c:pt>
                <c:pt idx="91">
                  <c:v>44218.354166666664</c:v>
                </c:pt>
                <c:pt idx="92">
                  <c:v>44218.364583333336</c:v>
                </c:pt>
                <c:pt idx="93">
                  <c:v>44218.375</c:v>
                </c:pt>
                <c:pt idx="94">
                  <c:v>44218.385416666664</c:v>
                </c:pt>
                <c:pt idx="95">
                  <c:v>44218.395833333336</c:v>
                </c:pt>
                <c:pt idx="96">
                  <c:v>44218.40625</c:v>
                </c:pt>
                <c:pt idx="97">
                  <c:v>44218.416666666664</c:v>
                </c:pt>
                <c:pt idx="98">
                  <c:v>44218.427083333336</c:v>
                </c:pt>
                <c:pt idx="99">
                  <c:v>44218.4375</c:v>
                </c:pt>
                <c:pt idx="100">
                  <c:v>44218.447916666664</c:v>
                </c:pt>
                <c:pt idx="101">
                  <c:v>44218.458333333336</c:v>
                </c:pt>
                <c:pt idx="102">
                  <c:v>44218.46875</c:v>
                </c:pt>
                <c:pt idx="103">
                  <c:v>44218.479166666664</c:v>
                </c:pt>
                <c:pt idx="104">
                  <c:v>44218.489583333336</c:v>
                </c:pt>
                <c:pt idx="105">
                  <c:v>44218.5</c:v>
                </c:pt>
                <c:pt idx="106">
                  <c:v>44218.510416666664</c:v>
                </c:pt>
                <c:pt idx="107">
                  <c:v>44218.520833333336</c:v>
                </c:pt>
                <c:pt idx="108">
                  <c:v>44218.53125</c:v>
                </c:pt>
                <c:pt idx="109">
                  <c:v>44218.541666666664</c:v>
                </c:pt>
                <c:pt idx="110">
                  <c:v>44218.552083333336</c:v>
                </c:pt>
                <c:pt idx="111">
                  <c:v>44218.5625</c:v>
                </c:pt>
                <c:pt idx="112">
                  <c:v>44218.572916666664</c:v>
                </c:pt>
                <c:pt idx="113">
                  <c:v>44218.583333333336</c:v>
                </c:pt>
                <c:pt idx="114">
                  <c:v>44218.59375</c:v>
                </c:pt>
                <c:pt idx="115">
                  <c:v>44218.604166666664</c:v>
                </c:pt>
                <c:pt idx="116">
                  <c:v>44218.614583333336</c:v>
                </c:pt>
                <c:pt idx="117">
                  <c:v>44218.625</c:v>
                </c:pt>
                <c:pt idx="118">
                  <c:v>44218.635416666664</c:v>
                </c:pt>
                <c:pt idx="119">
                  <c:v>44218.645833333336</c:v>
                </c:pt>
                <c:pt idx="120">
                  <c:v>44218.65625</c:v>
                </c:pt>
                <c:pt idx="121">
                  <c:v>44218.666666666664</c:v>
                </c:pt>
                <c:pt idx="122">
                  <c:v>44218.677083333336</c:v>
                </c:pt>
                <c:pt idx="123">
                  <c:v>44218.6875</c:v>
                </c:pt>
                <c:pt idx="124">
                  <c:v>44218.697916666664</c:v>
                </c:pt>
                <c:pt idx="125">
                  <c:v>44218.708333333336</c:v>
                </c:pt>
                <c:pt idx="126">
                  <c:v>44218.71875</c:v>
                </c:pt>
                <c:pt idx="127">
                  <c:v>44218.729166666664</c:v>
                </c:pt>
                <c:pt idx="128">
                  <c:v>44218.739583333336</c:v>
                </c:pt>
                <c:pt idx="129">
                  <c:v>44218.75</c:v>
                </c:pt>
                <c:pt idx="130">
                  <c:v>44218.760416666664</c:v>
                </c:pt>
                <c:pt idx="131">
                  <c:v>44218.770833333336</c:v>
                </c:pt>
                <c:pt idx="132">
                  <c:v>44218.78125</c:v>
                </c:pt>
                <c:pt idx="133">
                  <c:v>44218.791666666664</c:v>
                </c:pt>
                <c:pt idx="134">
                  <c:v>44218.802083333336</c:v>
                </c:pt>
                <c:pt idx="135">
                  <c:v>44218.8125</c:v>
                </c:pt>
                <c:pt idx="136">
                  <c:v>44218.822916666664</c:v>
                </c:pt>
                <c:pt idx="137">
                  <c:v>44218.833333333336</c:v>
                </c:pt>
                <c:pt idx="138">
                  <c:v>44218.84375</c:v>
                </c:pt>
                <c:pt idx="139">
                  <c:v>44218.854166666664</c:v>
                </c:pt>
                <c:pt idx="140">
                  <c:v>44218.864583333336</c:v>
                </c:pt>
                <c:pt idx="141">
                  <c:v>44218.875</c:v>
                </c:pt>
                <c:pt idx="142">
                  <c:v>44218.885416666664</c:v>
                </c:pt>
                <c:pt idx="143">
                  <c:v>44218.895833333336</c:v>
                </c:pt>
                <c:pt idx="144">
                  <c:v>44218.90625</c:v>
                </c:pt>
                <c:pt idx="145">
                  <c:v>44218.916666666664</c:v>
                </c:pt>
                <c:pt idx="146">
                  <c:v>44218.927083333336</c:v>
                </c:pt>
                <c:pt idx="147">
                  <c:v>44218.9375</c:v>
                </c:pt>
                <c:pt idx="148">
                  <c:v>44218.947916666664</c:v>
                </c:pt>
                <c:pt idx="149">
                  <c:v>44218.958333333336</c:v>
                </c:pt>
                <c:pt idx="150">
                  <c:v>44218.96875</c:v>
                </c:pt>
                <c:pt idx="151">
                  <c:v>44218.979166666664</c:v>
                </c:pt>
                <c:pt idx="152">
                  <c:v>44218.989583333336</c:v>
                </c:pt>
                <c:pt idx="153">
                  <c:v>44219</c:v>
                </c:pt>
                <c:pt idx="154">
                  <c:v>44219.010416666664</c:v>
                </c:pt>
                <c:pt idx="155">
                  <c:v>44219.020833333336</c:v>
                </c:pt>
                <c:pt idx="156">
                  <c:v>44219.03125</c:v>
                </c:pt>
                <c:pt idx="157">
                  <c:v>44219.041666666664</c:v>
                </c:pt>
                <c:pt idx="158">
                  <c:v>44219.052083333336</c:v>
                </c:pt>
                <c:pt idx="159">
                  <c:v>44219.0625</c:v>
                </c:pt>
                <c:pt idx="160">
                  <c:v>44219.072916666664</c:v>
                </c:pt>
                <c:pt idx="161">
                  <c:v>44219.083333333336</c:v>
                </c:pt>
                <c:pt idx="162">
                  <c:v>44219.09375</c:v>
                </c:pt>
                <c:pt idx="163">
                  <c:v>44219.104166666664</c:v>
                </c:pt>
                <c:pt idx="164">
                  <c:v>44219.114583333336</c:v>
                </c:pt>
                <c:pt idx="165">
                  <c:v>44219.125</c:v>
                </c:pt>
                <c:pt idx="166">
                  <c:v>44219.135416666664</c:v>
                </c:pt>
                <c:pt idx="167">
                  <c:v>44219.145833333336</c:v>
                </c:pt>
                <c:pt idx="168">
                  <c:v>44219.15625</c:v>
                </c:pt>
                <c:pt idx="169">
                  <c:v>44219.166666666664</c:v>
                </c:pt>
                <c:pt idx="170">
                  <c:v>44219.177083333336</c:v>
                </c:pt>
                <c:pt idx="171">
                  <c:v>44219.1875</c:v>
                </c:pt>
                <c:pt idx="172">
                  <c:v>44219.197916666664</c:v>
                </c:pt>
                <c:pt idx="173">
                  <c:v>44219.208333333336</c:v>
                </c:pt>
                <c:pt idx="174">
                  <c:v>44219.21875</c:v>
                </c:pt>
                <c:pt idx="175">
                  <c:v>44219.229166666664</c:v>
                </c:pt>
                <c:pt idx="176">
                  <c:v>44219.239583333336</c:v>
                </c:pt>
                <c:pt idx="177">
                  <c:v>44219.25</c:v>
                </c:pt>
                <c:pt idx="178">
                  <c:v>44219.260416666664</c:v>
                </c:pt>
                <c:pt idx="179">
                  <c:v>44219.270833333336</c:v>
                </c:pt>
                <c:pt idx="180">
                  <c:v>44219.28125</c:v>
                </c:pt>
                <c:pt idx="181">
                  <c:v>44219.291666666664</c:v>
                </c:pt>
                <c:pt idx="182">
                  <c:v>44219.302083333336</c:v>
                </c:pt>
                <c:pt idx="183">
                  <c:v>44219.3125</c:v>
                </c:pt>
                <c:pt idx="184">
                  <c:v>44219.322916666664</c:v>
                </c:pt>
                <c:pt idx="185">
                  <c:v>44219.333333333336</c:v>
                </c:pt>
                <c:pt idx="186">
                  <c:v>44219.34375</c:v>
                </c:pt>
                <c:pt idx="187">
                  <c:v>44219.354166666664</c:v>
                </c:pt>
                <c:pt idx="188">
                  <c:v>44219.364583333336</c:v>
                </c:pt>
                <c:pt idx="189">
                  <c:v>44219.375</c:v>
                </c:pt>
                <c:pt idx="190">
                  <c:v>44219.385416666664</c:v>
                </c:pt>
                <c:pt idx="191">
                  <c:v>44219.395833333336</c:v>
                </c:pt>
                <c:pt idx="192">
                  <c:v>44219.40625</c:v>
                </c:pt>
                <c:pt idx="193">
                  <c:v>44219.416666666664</c:v>
                </c:pt>
                <c:pt idx="194">
                  <c:v>44219.427083333336</c:v>
                </c:pt>
                <c:pt idx="195">
                  <c:v>44219.4375</c:v>
                </c:pt>
                <c:pt idx="196">
                  <c:v>44219.447916666664</c:v>
                </c:pt>
                <c:pt idx="197">
                  <c:v>44219.458333333336</c:v>
                </c:pt>
                <c:pt idx="198">
                  <c:v>44219.46875</c:v>
                </c:pt>
                <c:pt idx="199">
                  <c:v>44219.479166666664</c:v>
                </c:pt>
                <c:pt idx="200">
                  <c:v>44219.489583333336</c:v>
                </c:pt>
                <c:pt idx="201">
                  <c:v>44219.5</c:v>
                </c:pt>
                <c:pt idx="202">
                  <c:v>44219.510416666664</c:v>
                </c:pt>
                <c:pt idx="203">
                  <c:v>44219.520833333336</c:v>
                </c:pt>
                <c:pt idx="204">
                  <c:v>44219.53125</c:v>
                </c:pt>
                <c:pt idx="205">
                  <c:v>44219.541666666664</c:v>
                </c:pt>
                <c:pt idx="206">
                  <c:v>44219.552083333336</c:v>
                </c:pt>
                <c:pt idx="207">
                  <c:v>44219.5625</c:v>
                </c:pt>
                <c:pt idx="208">
                  <c:v>44219.572916666664</c:v>
                </c:pt>
                <c:pt idx="209">
                  <c:v>44219.583333333336</c:v>
                </c:pt>
                <c:pt idx="210">
                  <c:v>44219.59375</c:v>
                </c:pt>
                <c:pt idx="211">
                  <c:v>44219.604166666664</c:v>
                </c:pt>
                <c:pt idx="212">
                  <c:v>44219.614583333336</c:v>
                </c:pt>
                <c:pt idx="213">
                  <c:v>44219.625</c:v>
                </c:pt>
                <c:pt idx="214">
                  <c:v>44219.635416666664</c:v>
                </c:pt>
                <c:pt idx="215">
                  <c:v>44219.645833333336</c:v>
                </c:pt>
                <c:pt idx="216">
                  <c:v>44219.65625</c:v>
                </c:pt>
                <c:pt idx="217">
                  <c:v>44219.666666666664</c:v>
                </c:pt>
                <c:pt idx="218">
                  <c:v>44219.677083333336</c:v>
                </c:pt>
                <c:pt idx="219">
                  <c:v>44219.6875</c:v>
                </c:pt>
                <c:pt idx="220">
                  <c:v>44219.697916666664</c:v>
                </c:pt>
                <c:pt idx="221">
                  <c:v>44219.708333333336</c:v>
                </c:pt>
                <c:pt idx="222">
                  <c:v>44219.71875</c:v>
                </c:pt>
                <c:pt idx="223">
                  <c:v>44219.729166666664</c:v>
                </c:pt>
                <c:pt idx="224">
                  <c:v>44219.739583333336</c:v>
                </c:pt>
                <c:pt idx="225">
                  <c:v>44219.75</c:v>
                </c:pt>
                <c:pt idx="226">
                  <c:v>44219.760416666664</c:v>
                </c:pt>
                <c:pt idx="227">
                  <c:v>44219.770833333336</c:v>
                </c:pt>
                <c:pt idx="228">
                  <c:v>44219.78125</c:v>
                </c:pt>
                <c:pt idx="229">
                  <c:v>44219.791666666664</c:v>
                </c:pt>
                <c:pt idx="230">
                  <c:v>44219.802083333336</c:v>
                </c:pt>
                <c:pt idx="231">
                  <c:v>44219.8125</c:v>
                </c:pt>
                <c:pt idx="232">
                  <c:v>44219.822916666664</c:v>
                </c:pt>
                <c:pt idx="233">
                  <c:v>44219.833333333336</c:v>
                </c:pt>
                <c:pt idx="234">
                  <c:v>44219.84375</c:v>
                </c:pt>
                <c:pt idx="235">
                  <c:v>44219.854166666664</c:v>
                </c:pt>
                <c:pt idx="236">
                  <c:v>44219.864583333336</c:v>
                </c:pt>
                <c:pt idx="237">
                  <c:v>44219.875</c:v>
                </c:pt>
                <c:pt idx="238">
                  <c:v>44219.885416666664</c:v>
                </c:pt>
                <c:pt idx="239">
                  <c:v>44219.895833333336</c:v>
                </c:pt>
                <c:pt idx="240">
                  <c:v>44219.90625</c:v>
                </c:pt>
                <c:pt idx="241">
                  <c:v>44219.916666666664</c:v>
                </c:pt>
                <c:pt idx="242">
                  <c:v>44219.927083333336</c:v>
                </c:pt>
                <c:pt idx="243">
                  <c:v>44219.9375</c:v>
                </c:pt>
                <c:pt idx="244">
                  <c:v>44219.947916666664</c:v>
                </c:pt>
                <c:pt idx="245">
                  <c:v>44219.958333333336</c:v>
                </c:pt>
                <c:pt idx="246">
                  <c:v>44219.96875</c:v>
                </c:pt>
                <c:pt idx="247">
                  <c:v>44219.979166666664</c:v>
                </c:pt>
                <c:pt idx="248">
                  <c:v>44219.989583333336</c:v>
                </c:pt>
                <c:pt idx="249">
                  <c:v>44220</c:v>
                </c:pt>
                <c:pt idx="250">
                  <c:v>44220.010416666664</c:v>
                </c:pt>
                <c:pt idx="251">
                  <c:v>44220.020833333336</c:v>
                </c:pt>
                <c:pt idx="252">
                  <c:v>44220.03125</c:v>
                </c:pt>
                <c:pt idx="253">
                  <c:v>44220.041666666664</c:v>
                </c:pt>
                <c:pt idx="254">
                  <c:v>44220.052083333336</c:v>
                </c:pt>
                <c:pt idx="255">
                  <c:v>44220.0625</c:v>
                </c:pt>
                <c:pt idx="256">
                  <c:v>44220.072916666664</c:v>
                </c:pt>
                <c:pt idx="257">
                  <c:v>44220.083333333336</c:v>
                </c:pt>
                <c:pt idx="258">
                  <c:v>44220.09375</c:v>
                </c:pt>
                <c:pt idx="259">
                  <c:v>44220.104166666664</c:v>
                </c:pt>
                <c:pt idx="260">
                  <c:v>44220.114583333336</c:v>
                </c:pt>
                <c:pt idx="261">
                  <c:v>44220.125</c:v>
                </c:pt>
                <c:pt idx="262">
                  <c:v>44220.135416666664</c:v>
                </c:pt>
                <c:pt idx="263">
                  <c:v>44220.145833333336</c:v>
                </c:pt>
                <c:pt idx="264">
                  <c:v>44220.15625</c:v>
                </c:pt>
                <c:pt idx="265">
                  <c:v>44220.166666666664</c:v>
                </c:pt>
                <c:pt idx="266">
                  <c:v>44220.177083333336</c:v>
                </c:pt>
                <c:pt idx="267">
                  <c:v>44220.1875</c:v>
                </c:pt>
                <c:pt idx="268">
                  <c:v>44220.197916666664</c:v>
                </c:pt>
                <c:pt idx="269">
                  <c:v>44220.208333333336</c:v>
                </c:pt>
                <c:pt idx="270">
                  <c:v>44220.21875</c:v>
                </c:pt>
                <c:pt idx="271">
                  <c:v>44220.229166666664</c:v>
                </c:pt>
                <c:pt idx="272">
                  <c:v>44220.239583333336</c:v>
                </c:pt>
                <c:pt idx="273">
                  <c:v>44220.25</c:v>
                </c:pt>
                <c:pt idx="274">
                  <c:v>44220.260416666664</c:v>
                </c:pt>
                <c:pt idx="275">
                  <c:v>44220.270833333336</c:v>
                </c:pt>
                <c:pt idx="276">
                  <c:v>44220.28125</c:v>
                </c:pt>
                <c:pt idx="277">
                  <c:v>44220.291666666664</c:v>
                </c:pt>
                <c:pt idx="278">
                  <c:v>44220.302083333336</c:v>
                </c:pt>
                <c:pt idx="279">
                  <c:v>44220.3125</c:v>
                </c:pt>
                <c:pt idx="280">
                  <c:v>44220.322916666664</c:v>
                </c:pt>
                <c:pt idx="281">
                  <c:v>44220.333333333336</c:v>
                </c:pt>
                <c:pt idx="282">
                  <c:v>44220.34375</c:v>
                </c:pt>
                <c:pt idx="283">
                  <c:v>44220.354166666664</c:v>
                </c:pt>
                <c:pt idx="284">
                  <c:v>44220.364583333336</c:v>
                </c:pt>
                <c:pt idx="285">
                  <c:v>44220.375</c:v>
                </c:pt>
                <c:pt idx="286">
                  <c:v>44220.385416666664</c:v>
                </c:pt>
                <c:pt idx="287">
                  <c:v>44220.395833333336</c:v>
                </c:pt>
                <c:pt idx="288">
                  <c:v>44220.40625</c:v>
                </c:pt>
                <c:pt idx="289">
                  <c:v>44220.416666666664</c:v>
                </c:pt>
                <c:pt idx="290">
                  <c:v>44220.427083333336</c:v>
                </c:pt>
                <c:pt idx="291">
                  <c:v>44220.4375</c:v>
                </c:pt>
                <c:pt idx="292">
                  <c:v>44220.447916666664</c:v>
                </c:pt>
                <c:pt idx="293">
                  <c:v>44220.458333333336</c:v>
                </c:pt>
                <c:pt idx="294">
                  <c:v>44220.46875</c:v>
                </c:pt>
                <c:pt idx="295">
                  <c:v>44220.479166666664</c:v>
                </c:pt>
                <c:pt idx="296">
                  <c:v>44220.489583333336</c:v>
                </c:pt>
                <c:pt idx="297">
                  <c:v>44220.5</c:v>
                </c:pt>
                <c:pt idx="298">
                  <c:v>44220.510416666664</c:v>
                </c:pt>
                <c:pt idx="299">
                  <c:v>44220.520833333336</c:v>
                </c:pt>
                <c:pt idx="300">
                  <c:v>44220.53125</c:v>
                </c:pt>
                <c:pt idx="301">
                  <c:v>44220.541666666664</c:v>
                </c:pt>
                <c:pt idx="302">
                  <c:v>44220.552083333336</c:v>
                </c:pt>
                <c:pt idx="303">
                  <c:v>44220.5625</c:v>
                </c:pt>
                <c:pt idx="304">
                  <c:v>44220.572916666664</c:v>
                </c:pt>
                <c:pt idx="305">
                  <c:v>44220.583333333336</c:v>
                </c:pt>
                <c:pt idx="306">
                  <c:v>44220.59375</c:v>
                </c:pt>
                <c:pt idx="307">
                  <c:v>44220.604166666664</c:v>
                </c:pt>
                <c:pt idx="308">
                  <c:v>44220.614583333336</c:v>
                </c:pt>
                <c:pt idx="309">
                  <c:v>44220.625</c:v>
                </c:pt>
                <c:pt idx="310">
                  <c:v>44220.635416666664</c:v>
                </c:pt>
                <c:pt idx="311">
                  <c:v>44220.645833333336</c:v>
                </c:pt>
                <c:pt idx="312">
                  <c:v>44220.65625</c:v>
                </c:pt>
                <c:pt idx="313">
                  <c:v>44220.666666666664</c:v>
                </c:pt>
                <c:pt idx="314">
                  <c:v>44220.677083333336</c:v>
                </c:pt>
                <c:pt idx="315">
                  <c:v>44220.6875</c:v>
                </c:pt>
                <c:pt idx="316">
                  <c:v>44220.697916666664</c:v>
                </c:pt>
                <c:pt idx="317">
                  <c:v>44220.708333333336</c:v>
                </c:pt>
                <c:pt idx="318">
                  <c:v>44220.71875</c:v>
                </c:pt>
                <c:pt idx="319">
                  <c:v>44220.729166666664</c:v>
                </c:pt>
                <c:pt idx="320">
                  <c:v>44220.739583333336</c:v>
                </c:pt>
                <c:pt idx="321">
                  <c:v>44220.75</c:v>
                </c:pt>
                <c:pt idx="322">
                  <c:v>44220.760416666664</c:v>
                </c:pt>
                <c:pt idx="323">
                  <c:v>44220.770833333336</c:v>
                </c:pt>
                <c:pt idx="324">
                  <c:v>44220.78125</c:v>
                </c:pt>
                <c:pt idx="325">
                  <c:v>44220.791666666664</c:v>
                </c:pt>
                <c:pt idx="326">
                  <c:v>44220.802083333336</c:v>
                </c:pt>
                <c:pt idx="327">
                  <c:v>44220.8125</c:v>
                </c:pt>
                <c:pt idx="328">
                  <c:v>44220.822916666664</c:v>
                </c:pt>
                <c:pt idx="329">
                  <c:v>44220.833333333336</c:v>
                </c:pt>
                <c:pt idx="330">
                  <c:v>44220.84375</c:v>
                </c:pt>
                <c:pt idx="331">
                  <c:v>44220.854166666664</c:v>
                </c:pt>
                <c:pt idx="332">
                  <c:v>44220.864583333336</c:v>
                </c:pt>
                <c:pt idx="333">
                  <c:v>44220.875</c:v>
                </c:pt>
                <c:pt idx="334">
                  <c:v>44220.885416666664</c:v>
                </c:pt>
                <c:pt idx="335">
                  <c:v>44220.895833333336</c:v>
                </c:pt>
                <c:pt idx="336">
                  <c:v>44220.90625</c:v>
                </c:pt>
                <c:pt idx="337">
                  <c:v>44220.916666666664</c:v>
                </c:pt>
                <c:pt idx="338">
                  <c:v>44220.927083333336</c:v>
                </c:pt>
                <c:pt idx="339">
                  <c:v>44220.9375</c:v>
                </c:pt>
                <c:pt idx="340">
                  <c:v>44220.947916666664</c:v>
                </c:pt>
                <c:pt idx="341">
                  <c:v>44220.958333333336</c:v>
                </c:pt>
                <c:pt idx="342">
                  <c:v>44220.96875</c:v>
                </c:pt>
                <c:pt idx="343">
                  <c:v>44220.979166666664</c:v>
                </c:pt>
                <c:pt idx="344">
                  <c:v>44220.989583333336</c:v>
                </c:pt>
                <c:pt idx="345">
                  <c:v>44221</c:v>
                </c:pt>
                <c:pt idx="346">
                  <c:v>44221.010416666664</c:v>
                </c:pt>
                <c:pt idx="347">
                  <c:v>44221.020833333336</c:v>
                </c:pt>
                <c:pt idx="348">
                  <c:v>44221.03125</c:v>
                </c:pt>
                <c:pt idx="349">
                  <c:v>44221.041666666664</c:v>
                </c:pt>
                <c:pt idx="350">
                  <c:v>44221.052083333336</c:v>
                </c:pt>
                <c:pt idx="351">
                  <c:v>44221.0625</c:v>
                </c:pt>
                <c:pt idx="352">
                  <c:v>44221.072916666664</c:v>
                </c:pt>
                <c:pt idx="353">
                  <c:v>44221.083333333336</c:v>
                </c:pt>
                <c:pt idx="354">
                  <c:v>44221.09375</c:v>
                </c:pt>
                <c:pt idx="355">
                  <c:v>44221.104166666664</c:v>
                </c:pt>
                <c:pt idx="356">
                  <c:v>44221.114583333336</c:v>
                </c:pt>
                <c:pt idx="357">
                  <c:v>44221.125</c:v>
                </c:pt>
                <c:pt idx="358">
                  <c:v>44221.135416666664</c:v>
                </c:pt>
                <c:pt idx="359">
                  <c:v>44221.145833333336</c:v>
                </c:pt>
                <c:pt idx="360">
                  <c:v>44221.15625</c:v>
                </c:pt>
                <c:pt idx="361">
                  <c:v>44221.166666666664</c:v>
                </c:pt>
                <c:pt idx="362">
                  <c:v>44221.177083333336</c:v>
                </c:pt>
                <c:pt idx="363">
                  <c:v>44221.1875</c:v>
                </c:pt>
                <c:pt idx="364">
                  <c:v>44221.197916666664</c:v>
                </c:pt>
                <c:pt idx="365">
                  <c:v>44221.208333333336</c:v>
                </c:pt>
                <c:pt idx="366">
                  <c:v>44221.21875</c:v>
                </c:pt>
                <c:pt idx="367">
                  <c:v>44221.229166666664</c:v>
                </c:pt>
                <c:pt idx="368">
                  <c:v>44221.239583333336</c:v>
                </c:pt>
                <c:pt idx="369">
                  <c:v>44221.25</c:v>
                </c:pt>
                <c:pt idx="370">
                  <c:v>44221.260416666664</c:v>
                </c:pt>
                <c:pt idx="371">
                  <c:v>44221.270833333336</c:v>
                </c:pt>
                <c:pt idx="372">
                  <c:v>44221.28125</c:v>
                </c:pt>
                <c:pt idx="373">
                  <c:v>44221.291666666664</c:v>
                </c:pt>
                <c:pt idx="374">
                  <c:v>44221.302083333336</c:v>
                </c:pt>
                <c:pt idx="375">
                  <c:v>44221.3125</c:v>
                </c:pt>
                <c:pt idx="376">
                  <c:v>44221.322916666664</c:v>
                </c:pt>
                <c:pt idx="377">
                  <c:v>44221.333333333336</c:v>
                </c:pt>
                <c:pt idx="378">
                  <c:v>44221.34375</c:v>
                </c:pt>
                <c:pt idx="379">
                  <c:v>44221.354166666664</c:v>
                </c:pt>
                <c:pt idx="380">
                  <c:v>44221.364583333336</c:v>
                </c:pt>
                <c:pt idx="381">
                  <c:v>44221.375</c:v>
                </c:pt>
                <c:pt idx="382">
                  <c:v>44221.385416666664</c:v>
                </c:pt>
                <c:pt idx="383">
                  <c:v>44221.395833333336</c:v>
                </c:pt>
                <c:pt idx="384">
                  <c:v>44221.40625</c:v>
                </c:pt>
                <c:pt idx="385">
                  <c:v>44221.416666666664</c:v>
                </c:pt>
                <c:pt idx="386">
                  <c:v>44221.427083333336</c:v>
                </c:pt>
                <c:pt idx="387">
                  <c:v>44221.4375</c:v>
                </c:pt>
                <c:pt idx="388">
                  <c:v>44221.447916666664</c:v>
                </c:pt>
                <c:pt idx="389">
                  <c:v>44221.458333333336</c:v>
                </c:pt>
                <c:pt idx="390">
                  <c:v>44221.46875</c:v>
                </c:pt>
                <c:pt idx="391">
                  <c:v>44221.479166666664</c:v>
                </c:pt>
                <c:pt idx="392">
                  <c:v>44221.489583333336</c:v>
                </c:pt>
                <c:pt idx="393">
                  <c:v>44221.5</c:v>
                </c:pt>
                <c:pt idx="394">
                  <c:v>44221.510416666664</c:v>
                </c:pt>
                <c:pt idx="395">
                  <c:v>44221.520833333336</c:v>
                </c:pt>
                <c:pt idx="396">
                  <c:v>44221.53125</c:v>
                </c:pt>
                <c:pt idx="397">
                  <c:v>44221.541666666664</c:v>
                </c:pt>
                <c:pt idx="398">
                  <c:v>44221.552083333336</c:v>
                </c:pt>
                <c:pt idx="399">
                  <c:v>44221.5625</c:v>
                </c:pt>
                <c:pt idx="400">
                  <c:v>44221.572916666664</c:v>
                </c:pt>
                <c:pt idx="401">
                  <c:v>44221.583333333336</c:v>
                </c:pt>
                <c:pt idx="402">
                  <c:v>44221.59375</c:v>
                </c:pt>
                <c:pt idx="403">
                  <c:v>44221.604166666664</c:v>
                </c:pt>
                <c:pt idx="404">
                  <c:v>44221.614583333336</c:v>
                </c:pt>
                <c:pt idx="405">
                  <c:v>44221.625</c:v>
                </c:pt>
                <c:pt idx="406">
                  <c:v>44221.635416666664</c:v>
                </c:pt>
                <c:pt idx="407">
                  <c:v>44221.645833333336</c:v>
                </c:pt>
                <c:pt idx="408">
                  <c:v>44221.65625</c:v>
                </c:pt>
                <c:pt idx="409">
                  <c:v>44221.666666666664</c:v>
                </c:pt>
                <c:pt idx="410">
                  <c:v>44221.677083333336</c:v>
                </c:pt>
                <c:pt idx="411">
                  <c:v>44221.6875</c:v>
                </c:pt>
                <c:pt idx="412">
                  <c:v>44221.697916666664</c:v>
                </c:pt>
                <c:pt idx="413">
                  <c:v>44221.708333333336</c:v>
                </c:pt>
                <c:pt idx="414">
                  <c:v>44221.71875</c:v>
                </c:pt>
                <c:pt idx="415">
                  <c:v>44221.729166666664</c:v>
                </c:pt>
                <c:pt idx="416">
                  <c:v>44221.739583333336</c:v>
                </c:pt>
                <c:pt idx="417">
                  <c:v>44221.75</c:v>
                </c:pt>
                <c:pt idx="418">
                  <c:v>44221.760416666664</c:v>
                </c:pt>
                <c:pt idx="419">
                  <c:v>44221.770833333336</c:v>
                </c:pt>
                <c:pt idx="420">
                  <c:v>44221.78125</c:v>
                </c:pt>
                <c:pt idx="421">
                  <c:v>44221.791666666664</c:v>
                </c:pt>
                <c:pt idx="422">
                  <c:v>44221.802083333336</c:v>
                </c:pt>
                <c:pt idx="423">
                  <c:v>44221.8125</c:v>
                </c:pt>
                <c:pt idx="424">
                  <c:v>44221.822916666664</c:v>
                </c:pt>
                <c:pt idx="425">
                  <c:v>44221.833333333336</c:v>
                </c:pt>
                <c:pt idx="426">
                  <c:v>44221.84375</c:v>
                </c:pt>
                <c:pt idx="427">
                  <c:v>44221.854166666664</c:v>
                </c:pt>
                <c:pt idx="428">
                  <c:v>44221.864583333336</c:v>
                </c:pt>
                <c:pt idx="429">
                  <c:v>44221.875</c:v>
                </c:pt>
                <c:pt idx="430">
                  <c:v>44221.885416666664</c:v>
                </c:pt>
                <c:pt idx="431">
                  <c:v>44221.895833333336</c:v>
                </c:pt>
                <c:pt idx="432">
                  <c:v>44221.90625</c:v>
                </c:pt>
                <c:pt idx="433">
                  <c:v>44221.916666666664</c:v>
                </c:pt>
                <c:pt idx="434">
                  <c:v>44221.927083333336</c:v>
                </c:pt>
                <c:pt idx="435">
                  <c:v>44221.9375</c:v>
                </c:pt>
                <c:pt idx="436">
                  <c:v>44221.947916666664</c:v>
                </c:pt>
                <c:pt idx="437">
                  <c:v>44221.958333333336</c:v>
                </c:pt>
                <c:pt idx="438">
                  <c:v>44221.96875</c:v>
                </c:pt>
                <c:pt idx="439">
                  <c:v>44221.979166666664</c:v>
                </c:pt>
                <c:pt idx="440">
                  <c:v>44221.989583333336</c:v>
                </c:pt>
                <c:pt idx="441">
                  <c:v>44222</c:v>
                </c:pt>
                <c:pt idx="442">
                  <c:v>44222.010416666664</c:v>
                </c:pt>
                <c:pt idx="443">
                  <c:v>44222.020833333336</c:v>
                </c:pt>
                <c:pt idx="444">
                  <c:v>44222.03125</c:v>
                </c:pt>
                <c:pt idx="445">
                  <c:v>44222.041666666664</c:v>
                </c:pt>
                <c:pt idx="446">
                  <c:v>44222.052083333336</c:v>
                </c:pt>
                <c:pt idx="447">
                  <c:v>44222.0625</c:v>
                </c:pt>
                <c:pt idx="448">
                  <c:v>44222.072916666664</c:v>
                </c:pt>
                <c:pt idx="449">
                  <c:v>44222.083333333336</c:v>
                </c:pt>
                <c:pt idx="450">
                  <c:v>44222.09375</c:v>
                </c:pt>
                <c:pt idx="451">
                  <c:v>44222.104166666664</c:v>
                </c:pt>
                <c:pt idx="452">
                  <c:v>44222.114583333336</c:v>
                </c:pt>
                <c:pt idx="453">
                  <c:v>44222.125</c:v>
                </c:pt>
                <c:pt idx="454">
                  <c:v>44222.135416666664</c:v>
                </c:pt>
                <c:pt idx="455">
                  <c:v>44222.145833333336</c:v>
                </c:pt>
                <c:pt idx="456">
                  <c:v>44222.15625</c:v>
                </c:pt>
                <c:pt idx="457">
                  <c:v>44222.166666666664</c:v>
                </c:pt>
                <c:pt idx="458">
                  <c:v>44222.177083333336</c:v>
                </c:pt>
                <c:pt idx="459">
                  <c:v>44222.1875</c:v>
                </c:pt>
                <c:pt idx="460">
                  <c:v>44222.197916666664</c:v>
                </c:pt>
                <c:pt idx="461">
                  <c:v>44222.208333333336</c:v>
                </c:pt>
                <c:pt idx="462">
                  <c:v>44222.21875</c:v>
                </c:pt>
                <c:pt idx="463">
                  <c:v>44222.229166666664</c:v>
                </c:pt>
                <c:pt idx="464">
                  <c:v>44222.239583333336</c:v>
                </c:pt>
                <c:pt idx="465">
                  <c:v>44222.25</c:v>
                </c:pt>
                <c:pt idx="466">
                  <c:v>44222.260416666664</c:v>
                </c:pt>
                <c:pt idx="467">
                  <c:v>44222.270833333336</c:v>
                </c:pt>
                <c:pt idx="468">
                  <c:v>44222.28125</c:v>
                </c:pt>
                <c:pt idx="469">
                  <c:v>44222.291666666664</c:v>
                </c:pt>
                <c:pt idx="470">
                  <c:v>44222.302083333336</c:v>
                </c:pt>
                <c:pt idx="471">
                  <c:v>44222.3125</c:v>
                </c:pt>
                <c:pt idx="472">
                  <c:v>44222.322916666664</c:v>
                </c:pt>
                <c:pt idx="473">
                  <c:v>44222.333333333336</c:v>
                </c:pt>
                <c:pt idx="474">
                  <c:v>44222.34375</c:v>
                </c:pt>
                <c:pt idx="475">
                  <c:v>44222.354166666664</c:v>
                </c:pt>
                <c:pt idx="476">
                  <c:v>44222.364583333336</c:v>
                </c:pt>
                <c:pt idx="477">
                  <c:v>44222.375</c:v>
                </c:pt>
                <c:pt idx="478">
                  <c:v>44222.385416666664</c:v>
                </c:pt>
                <c:pt idx="479">
                  <c:v>44222.395833333336</c:v>
                </c:pt>
                <c:pt idx="480">
                  <c:v>44222.40625</c:v>
                </c:pt>
                <c:pt idx="481">
                  <c:v>44222.416666666664</c:v>
                </c:pt>
                <c:pt idx="482">
                  <c:v>44222.427083333336</c:v>
                </c:pt>
                <c:pt idx="483">
                  <c:v>44222.4375</c:v>
                </c:pt>
                <c:pt idx="484">
                  <c:v>44222.447916666664</c:v>
                </c:pt>
                <c:pt idx="485">
                  <c:v>44222.458333333336</c:v>
                </c:pt>
                <c:pt idx="486">
                  <c:v>44222.46875</c:v>
                </c:pt>
                <c:pt idx="487">
                  <c:v>44222.479166666664</c:v>
                </c:pt>
                <c:pt idx="488">
                  <c:v>44222.489583333336</c:v>
                </c:pt>
                <c:pt idx="489">
                  <c:v>44222.5</c:v>
                </c:pt>
                <c:pt idx="490">
                  <c:v>44222.510416666664</c:v>
                </c:pt>
                <c:pt idx="491">
                  <c:v>44222.520833333336</c:v>
                </c:pt>
                <c:pt idx="492">
                  <c:v>44222.53125</c:v>
                </c:pt>
                <c:pt idx="493">
                  <c:v>44222.541666666664</c:v>
                </c:pt>
                <c:pt idx="494">
                  <c:v>44222.552083333336</c:v>
                </c:pt>
                <c:pt idx="495">
                  <c:v>44222.5625</c:v>
                </c:pt>
                <c:pt idx="496">
                  <c:v>44222.572916666664</c:v>
                </c:pt>
                <c:pt idx="497">
                  <c:v>44222.583333333336</c:v>
                </c:pt>
                <c:pt idx="498">
                  <c:v>44222.59375</c:v>
                </c:pt>
                <c:pt idx="499">
                  <c:v>44222.604166666664</c:v>
                </c:pt>
                <c:pt idx="500">
                  <c:v>44222.614583333336</c:v>
                </c:pt>
                <c:pt idx="501">
                  <c:v>44222.625</c:v>
                </c:pt>
                <c:pt idx="502">
                  <c:v>44222.635416666664</c:v>
                </c:pt>
                <c:pt idx="503">
                  <c:v>44222.645833333336</c:v>
                </c:pt>
                <c:pt idx="504">
                  <c:v>44222.65625</c:v>
                </c:pt>
                <c:pt idx="505">
                  <c:v>44222.666666666664</c:v>
                </c:pt>
                <c:pt idx="506">
                  <c:v>44222.677083333336</c:v>
                </c:pt>
                <c:pt idx="507">
                  <c:v>44222.6875</c:v>
                </c:pt>
                <c:pt idx="508">
                  <c:v>44222.697916666664</c:v>
                </c:pt>
                <c:pt idx="509">
                  <c:v>44222.708333333336</c:v>
                </c:pt>
                <c:pt idx="510">
                  <c:v>44222.71875</c:v>
                </c:pt>
                <c:pt idx="511">
                  <c:v>44222.729166666664</c:v>
                </c:pt>
                <c:pt idx="512">
                  <c:v>44222.739583333336</c:v>
                </c:pt>
                <c:pt idx="513">
                  <c:v>44222.75</c:v>
                </c:pt>
                <c:pt idx="514">
                  <c:v>44222.760416666664</c:v>
                </c:pt>
                <c:pt idx="515">
                  <c:v>44222.770833333336</c:v>
                </c:pt>
                <c:pt idx="516">
                  <c:v>44222.78125</c:v>
                </c:pt>
                <c:pt idx="517">
                  <c:v>44222.791666666664</c:v>
                </c:pt>
                <c:pt idx="518">
                  <c:v>44222.802083333336</c:v>
                </c:pt>
                <c:pt idx="519">
                  <c:v>44222.8125</c:v>
                </c:pt>
                <c:pt idx="520">
                  <c:v>44222.822916666664</c:v>
                </c:pt>
                <c:pt idx="521">
                  <c:v>44222.833333333336</c:v>
                </c:pt>
                <c:pt idx="522">
                  <c:v>44222.84375</c:v>
                </c:pt>
                <c:pt idx="523">
                  <c:v>44222.854166666664</c:v>
                </c:pt>
                <c:pt idx="524">
                  <c:v>44222.864583333336</c:v>
                </c:pt>
                <c:pt idx="525">
                  <c:v>44222.875</c:v>
                </c:pt>
                <c:pt idx="526">
                  <c:v>44222.885416666664</c:v>
                </c:pt>
                <c:pt idx="527">
                  <c:v>44222.895833333336</c:v>
                </c:pt>
                <c:pt idx="528">
                  <c:v>44222.90625</c:v>
                </c:pt>
                <c:pt idx="529">
                  <c:v>44222.916666666664</c:v>
                </c:pt>
                <c:pt idx="530">
                  <c:v>44222.927083333336</c:v>
                </c:pt>
                <c:pt idx="531">
                  <c:v>44222.9375</c:v>
                </c:pt>
                <c:pt idx="532">
                  <c:v>44222.947916666664</c:v>
                </c:pt>
                <c:pt idx="533">
                  <c:v>44222.958333333336</c:v>
                </c:pt>
                <c:pt idx="534">
                  <c:v>44222.96875</c:v>
                </c:pt>
                <c:pt idx="535">
                  <c:v>44222.979166666664</c:v>
                </c:pt>
                <c:pt idx="536">
                  <c:v>44222.989583333336</c:v>
                </c:pt>
                <c:pt idx="537">
                  <c:v>44223</c:v>
                </c:pt>
                <c:pt idx="538">
                  <c:v>44223.010416666664</c:v>
                </c:pt>
                <c:pt idx="539">
                  <c:v>44223.020833333336</c:v>
                </c:pt>
                <c:pt idx="540">
                  <c:v>44223.03125</c:v>
                </c:pt>
                <c:pt idx="541">
                  <c:v>44223.041666666664</c:v>
                </c:pt>
                <c:pt idx="542">
                  <c:v>44223.052083333336</c:v>
                </c:pt>
                <c:pt idx="543">
                  <c:v>44223.0625</c:v>
                </c:pt>
                <c:pt idx="544">
                  <c:v>44223.072916666664</c:v>
                </c:pt>
                <c:pt idx="545">
                  <c:v>44223.083333333336</c:v>
                </c:pt>
                <c:pt idx="546">
                  <c:v>44223.09375</c:v>
                </c:pt>
                <c:pt idx="547">
                  <c:v>44223.104166666664</c:v>
                </c:pt>
                <c:pt idx="548">
                  <c:v>44223.114583333336</c:v>
                </c:pt>
                <c:pt idx="549">
                  <c:v>44223.125</c:v>
                </c:pt>
                <c:pt idx="550">
                  <c:v>44223.135416666664</c:v>
                </c:pt>
                <c:pt idx="551">
                  <c:v>44223.145833333336</c:v>
                </c:pt>
                <c:pt idx="552">
                  <c:v>44223.15625</c:v>
                </c:pt>
                <c:pt idx="553">
                  <c:v>44223.166666666664</c:v>
                </c:pt>
                <c:pt idx="554">
                  <c:v>44223.177083333336</c:v>
                </c:pt>
                <c:pt idx="555">
                  <c:v>44223.1875</c:v>
                </c:pt>
                <c:pt idx="556">
                  <c:v>44223.197916666664</c:v>
                </c:pt>
                <c:pt idx="557">
                  <c:v>44223.208333333336</c:v>
                </c:pt>
                <c:pt idx="558">
                  <c:v>44223.21875</c:v>
                </c:pt>
                <c:pt idx="559">
                  <c:v>44223.229166666664</c:v>
                </c:pt>
                <c:pt idx="560">
                  <c:v>44223.239583333336</c:v>
                </c:pt>
                <c:pt idx="561">
                  <c:v>44223.25</c:v>
                </c:pt>
                <c:pt idx="562">
                  <c:v>44223.260416666664</c:v>
                </c:pt>
                <c:pt idx="563">
                  <c:v>44223.270833333336</c:v>
                </c:pt>
                <c:pt idx="564">
                  <c:v>44223.28125</c:v>
                </c:pt>
                <c:pt idx="565">
                  <c:v>44223.291666666664</c:v>
                </c:pt>
                <c:pt idx="566">
                  <c:v>44223.302083333336</c:v>
                </c:pt>
                <c:pt idx="567">
                  <c:v>44223.3125</c:v>
                </c:pt>
                <c:pt idx="568">
                  <c:v>44223.322916666664</c:v>
                </c:pt>
                <c:pt idx="569">
                  <c:v>44223.333333333336</c:v>
                </c:pt>
                <c:pt idx="570">
                  <c:v>44223.34375</c:v>
                </c:pt>
                <c:pt idx="571">
                  <c:v>44223.354166666664</c:v>
                </c:pt>
                <c:pt idx="572">
                  <c:v>44223.364583333336</c:v>
                </c:pt>
                <c:pt idx="573">
                  <c:v>44223.375</c:v>
                </c:pt>
                <c:pt idx="574">
                  <c:v>44223.385416666664</c:v>
                </c:pt>
                <c:pt idx="575">
                  <c:v>44223.395833333336</c:v>
                </c:pt>
                <c:pt idx="576">
                  <c:v>44223.40625</c:v>
                </c:pt>
                <c:pt idx="577">
                  <c:v>44223.416666666664</c:v>
                </c:pt>
                <c:pt idx="578">
                  <c:v>44223.427083333336</c:v>
                </c:pt>
                <c:pt idx="579">
                  <c:v>44223.4375</c:v>
                </c:pt>
                <c:pt idx="580">
                  <c:v>44223.447916666664</c:v>
                </c:pt>
                <c:pt idx="581">
                  <c:v>44223.458333333336</c:v>
                </c:pt>
                <c:pt idx="582">
                  <c:v>44223.46875</c:v>
                </c:pt>
                <c:pt idx="583">
                  <c:v>44223.479166666664</c:v>
                </c:pt>
                <c:pt idx="584">
                  <c:v>44223.489583333336</c:v>
                </c:pt>
                <c:pt idx="585">
                  <c:v>44223.5</c:v>
                </c:pt>
                <c:pt idx="586">
                  <c:v>44223.510416666664</c:v>
                </c:pt>
                <c:pt idx="587">
                  <c:v>44223.520833333336</c:v>
                </c:pt>
                <c:pt idx="588">
                  <c:v>44223.53125</c:v>
                </c:pt>
                <c:pt idx="589">
                  <c:v>44223.541666666664</c:v>
                </c:pt>
                <c:pt idx="590">
                  <c:v>44223.552083333336</c:v>
                </c:pt>
                <c:pt idx="591">
                  <c:v>44223.5625</c:v>
                </c:pt>
                <c:pt idx="592">
                  <c:v>44223.572916666664</c:v>
                </c:pt>
                <c:pt idx="593">
                  <c:v>44223.583333333336</c:v>
                </c:pt>
                <c:pt idx="594">
                  <c:v>44223.59375</c:v>
                </c:pt>
                <c:pt idx="595">
                  <c:v>44223.604166666664</c:v>
                </c:pt>
                <c:pt idx="596">
                  <c:v>44223.614583333336</c:v>
                </c:pt>
                <c:pt idx="597">
                  <c:v>44223.625</c:v>
                </c:pt>
                <c:pt idx="598">
                  <c:v>44223.635416666664</c:v>
                </c:pt>
                <c:pt idx="599">
                  <c:v>44223.645833333336</c:v>
                </c:pt>
                <c:pt idx="600">
                  <c:v>44223.65625</c:v>
                </c:pt>
                <c:pt idx="601">
                  <c:v>44223.666666666664</c:v>
                </c:pt>
                <c:pt idx="602">
                  <c:v>44223.677083333336</c:v>
                </c:pt>
                <c:pt idx="603">
                  <c:v>44223.6875</c:v>
                </c:pt>
                <c:pt idx="604">
                  <c:v>44223.697916666664</c:v>
                </c:pt>
                <c:pt idx="605">
                  <c:v>44223.708333333336</c:v>
                </c:pt>
                <c:pt idx="606">
                  <c:v>44223.71875</c:v>
                </c:pt>
                <c:pt idx="607">
                  <c:v>44223.729166666664</c:v>
                </c:pt>
                <c:pt idx="608">
                  <c:v>44223.739583333336</c:v>
                </c:pt>
                <c:pt idx="609">
                  <c:v>44223.75</c:v>
                </c:pt>
                <c:pt idx="610">
                  <c:v>44223.760416666664</c:v>
                </c:pt>
                <c:pt idx="611">
                  <c:v>44223.770833333336</c:v>
                </c:pt>
                <c:pt idx="612">
                  <c:v>44223.78125</c:v>
                </c:pt>
                <c:pt idx="613">
                  <c:v>44223.791666666664</c:v>
                </c:pt>
                <c:pt idx="614">
                  <c:v>44223.802083333336</c:v>
                </c:pt>
                <c:pt idx="615">
                  <c:v>44223.8125</c:v>
                </c:pt>
                <c:pt idx="616">
                  <c:v>44223.822916666664</c:v>
                </c:pt>
                <c:pt idx="617">
                  <c:v>44223.833333333336</c:v>
                </c:pt>
                <c:pt idx="618">
                  <c:v>44223.84375</c:v>
                </c:pt>
                <c:pt idx="619">
                  <c:v>44223.854166666664</c:v>
                </c:pt>
                <c:pt idx="620">
                  <c:v>44223.864583333336</c:v>
                </c:pt>
                <c:pt idx="621">
                  <c:v>44223.875</c:v>
                </c:pt>
                <c:pt idx="622">
                  <c:v>44223.885416666664</c:v>
                </c:pt>
                <c:pt idx="623">
                  <c:v>44223.895833333336</c:v>
                </c:pt>
                <c:pt idx="624">
                  <c:v>44223.90625</c:v>
                </c:pt>
                <c:pt idx="625">
                  <c:v>44223.916666666664</c:v>
                </c:pt>
                <c:pt idx="626">
                  <c:v>44223.927083333336</c:v>
                </c:pt>
                <c:pt idx="627">
                  <c:v>44223.9375</c:v>
                </c:pt>
                <c:pt idx="628">
                  <c:v>44223.947916666664</c:v>
                </c:pt>
                <c:pt idx="629">
                  <c:v>44223.958333333336</c:v>
                </c:pt>
                <c:pt idx="630">
                  <c:v>44223.96875</c:v>
                </c:pt>
                <c:pt idx="631">
                  <c:v>44223.979166666664</c:v>
                </c:pt>
                <c:pt idx="632">
                  <c:v>44223.989583333336</c:v>
                </c:pt>
                <c:pt idx="633">
                  <c:v>44224</c:v>
                </c:pt>
                <c:pt idx="634">
                  <c:v>44224.010416666664</c:v>
                </c:pt>
                <c:pt idx="635">
                  <c:v>44224.020833333336</c:v>
                </c:pt>
                <c:pt idx="636">
                  <c:v>44224.03125</c:v>
                </c:pt>
                <c:pt idx="637">
                  <c:v>44224.041666666664</c:v>
                </c:pt>
                <c:pt idx="638">
                  <c:v>44224.052083333336</c:v>
                </c:pt>
                <c:pt idx="639">
                  <c:v>44224.0625</c:v>
                </c:pt>
                <c:pt idx="640">
                  <c:v>44224.072916666664</c:v>
                </c:pt>
                <c:pt idx="641">
                  <c:v>44224.083333333336</c:v>
                </c:pt>
                <c:pt idx="642">
                  <c:v>44224.09375</c:v>
                </c:pt>
                <c:pt idx="643">
                  <c:v>44224.104166666664</c:v>
                </c:pt>
                <c:pt idx="644">
                  <c:v>44224.114583333336</c:v>
                </c:pt>
                <c:pt idx="645">
                  <c:v>44224.125</c:v>
                </c:pt>
                <c:pt idx="646">
                  <c:v>44224.135416666664</c:v>
                </c:pt>
                <c:pt idx="647">
                  <c:v>44224.145833333336</c:v>
                </c:pt>
                <c:pt idx="648">
                  <c:v>44224.15625</c:v>
                </c:pt>
                <c:pt idx="649">
                  <c:v>44224.166666666664</c:v>
                </c:pt>
                <c:pt idx="650">
                  <c:v>44224.177083333336</c:v>
                </c:pt>
                <c:pt idx="651">
                  <c:v>44224.1875</c:v>
                </c:pt>
                <c:pt idx="652">
                  <c:v>44224.197916666664</c:v>
                </c:pt>
                <c:pt idx="653">
                  <c:v>44224.208333333336</c:v>
                </c:pt>
                <c:pt idx="654">
                  <c:v>44224.21875</c:v>
                </c:pt>
                <c:pt idx="655">
                  <c:v>44224.229166666664</c:v>
                </c:pt>
                <c:pt idx="656">
                  <c:v>44224.239583333336</c:v>
                </c:pt>
                <c:pt idx="657">
                  <c:v>44224.25</c:v>
                </c:pt>
                <c:pt idx="658">
                  <c:v>44224.260416666664</c:v>
                </c:pt>
                <c:pt idx="659">
                  <c:v>44224.270833333336</c:v>
                </c:pt>
                <c:pt idx="660">
                  <c:v>44224.28125</c:v>
                </c:pt>
                <c:pt idx="661">
                  <c:v>44224.291666666664</c:v>
                </c:pt>
                <c:pt idx="662">
                  <c:v>44224.302083333336</c:v>
                </c:pt>
                <c:pt idx="663">
                  <c:v>44224.3125</c:v>
                </c:pt>
                <c:pt idx="664">
                  <c:v>44224.322916666664</c:v>
                </c:pt>
                <c:pt idx="665">
                  <c:v>44224.333333333336</c:v>
                </c:pt>
                <c:pt idx="666">
                  <c:v>44224.34375</c:v>
                </c:pt>
                <c:pt idx="667">
                  <c:v>44224.354166666664</c:v>
                </c:pt>
                <c:pt idx="668">
                  <c:v>44224.364583333336</c:v>
                </c:pt>
                <c:pt idx="669">
                  <c:v>44224.375</c:v>
                </c:pt>
                <c:pt idx="670">
                  <c:v>44224.385416666664</c:v>
                </c:pt>
                <c:pt idx="671">
                  <c:v>44224.395833333336</c:v>
                </c:pt>
                <c:pt idx="672">
                  <c:v>44224.40625</c:v>
                </c:pt>
                <c:pt idx="673">
                  <c:v>44224.416666666664</c:v>
                </c:pt>
                <c:pt idx="674">
                  <c:v>44224.427083333336</c:v>
                </c:pt>
                <c:pt idx="675">
                  <c:v>44224.4375</c:v>
                </c:pt>
                <c:pt idx="676">
                  <c:v>44224.447916666664</c:v>
                </c:pt>
                <c:pt idx="677">
                  <c:v>44224.458333333336</c:v>
                </c:pt>
                <c:pt idx="678">
                  <c:v>44224.46875</c:v>
                </c:pt>
                <c:pt idx="679">
                  <c:v>44224.479166666664</c:v>
                </c:pt>
                <c:pt idx="680">
                  <c:v>44224.489583333336</c:v>
                </c:pt>
                <c:pt idx="681">
                  <c:v>44224.5</c:v>
                </c:pt>
                <c:pt idx="682">
                  <c:v>44224.510416666664</c:v>
                </c:pt>
                <c:pt idx="683">
                  <c:v>44224.520833333336</c:v>
                </c:pt>
                <c:pt idx="684">
                  <c:v>44224.53125</c:v>
                </c:pt>
                <c:pt idx="685">
                  <c:v>44224.541666666664</c:v>
                </c:pt>
                <c:pt idx="686">
                  <c:v>44224.552083333336</c:v>
                </c:pt>
                <c:pt idx="687">
                  <c:v>44224.5625</c:v>
                </c:pt>
                <c:pt idx="688">
                  <c:v>44224.572916666664</c:v>
                </c:pt>
                <c:pt idx="689">
                  <c:v>44224.583333333336</c:v>
                </c:pt>
                <c:pt idx="690">
                  <c:v>44224.59375</c:v>
                </c:pt>
                <c:pt idx="691">
                  <c:v>44224.604166666664</c:v>
                </c:pt>
                <c:pt idx="692">
                  <c:v>44224.614583333336</c:v>
                </c:pt>
                <c:pt idx="693">
                  <c:v>44224.625</c:v>
                </c:pt>
                <c:pt idx="694">
                  <c:v>44224.635416666664</c:v>
                </c:pt>
                <c:pt idx="695">
                  <c:v>44224.645833333336</c:v>
                </c:pt>
                <c:pt idx="696">
                  <c:v>44224.65625</c:v>
                </c:pt>
                <c:pt idx="697">
                  <c:v>44224.666666666664</c:v>
                </c:pt>
                <c:pt idx="698">
                  <c:v>44224.677083333336</c:v>
                </c:pt>
                <c:pt idx="699">
                  <c:v>44224.6875</c:v>
                </c:pt>
                <c:pt idx="700">
                  <c:v>44224.697916666664</c:v>
                </c:pt>
                <c:pt idx="701">
                  <c:v>44224.708333333336</c:v>
                </c:pt>
                <c:pt idx="702">
                  <c:v>44224.71875</c:v>
                </c:pt>
                <c:pt idx="703">
                  <c:v>44224.729166666664</c:v>
                </c:pt>
                <c:pt idx="704">
                  <c:v>44224.739583333336</c:v>
                </c:pt>
                <c:pt idx="705">
                  <c:v>44224.75</c:v>
                </c:pt>
                <c:pt idx="706">
                  <c:v>44224.760416666664</c:v>
                </c:pt>
                <c:pt idx="707">
                  <c:v>44224.770833333336</c:v>
                </c:pt>
                <c:pt idx="708">
                  <c:v>44224.78125</c:v>
                </c:pt>
                <c:pt idx="709">
                  <c:v>44224.791666666664</c:v>
                </c:pt>
                <c:pt idx="710">
                  <c:v>44224.802083333336</c:v>
                </c:pt>
                <c:pt idx="711">
                  <c:v>44224.8125</c:v>
                </c:pt>
                <c:pt idx="712">
                  <c:v>44224.822916666664</c:v>
                </c:pt>
                <c:pt idx="713">
                  <c:v>44224.833333333336</c:v>
                </c:pt>
                <c:pt idx="714">
                  <c:v>44224.84375</c:v>
                </c:pt>
                <c:pt idx="715">
                  <c:v>44224.854166666664</c:v>
                </c:pt>
                <c:pt idx="716">
                  <c:v>44224.864583333336</c:v>
                </c:pt>
                <c:pt idx="717">
                  <c:v>44224.875</c:v>
                </c:pt>
                <c:pt idx="718">
                  <c:v>44224.885416666664</c:v>
                </c:pt>
                <c:pt idx="719">
                  <c:v>44224.895833333336</c:v>
                </c:pt>
                <c:pt idx="720">
                  <c:v>44224.90625</c:v>
                </c:pt>
                <c:pt idx="721">
                  <c:v>44224.916666666664</c:v>
                </c:pt>
                <c:pt idx="722">
                  <c:v>44224.927083333336</c:v>
                </c:pt>
                <c:pt idx="723">
                  <c:v>44224.9375</c:v>
                </c:pt>
                <c:pt idx="724">
                  <c:v>44224.947916666664</c:v>
                </c:pt>
                <c:pt idx="725">
                  <c:v>44224.958333333336</c:v>
                </c:pt>
                <c:pt idx="726">
                  <c:v>44224.96875</c:v>
                </c:pt>
                <c:pt idx="727">
                  <c:v>44224.979166666664</c:v>
                </c:pt>
                <c:pt idx="728">
                  <c:v>44224.989583333336</c:v>
                </c:pt>
                <c:pt idx="729">
                  <c:v>44225</c:v>
                </c:pt>
                <c:pt idx="730">
                  <c:v>44225.010416666664</c:v>
                </c:pt>
                <c:pt idx="731">
                  <c:v>44225.020833333336</c:v>
                </c:pt>
                <c:pt idx="732">
                  <c:v>44225.03125</c:v>
                </c:pt>
                <c:pt idx="733">
                  <c:v>44225.041666666664</c:v>
                </c:pt>
                <c:pt idx="734">
                  <c:v>44225.052083333336</c:v>
                </c:pt>
                <c:pt idx="735">
                  <c:v>44225.0625</c:v>
                </c:pt>
                <c:pt idx="736">
                  <c:v>44225.072916666664</c:v>
                </c:pt>
                <c:pt idx="737">
                  <c:v>44225.083333333336</c:v>
                </c:pt>
                <c:pt idx="738">
                  <c:v>44225.09375</c:v>
                </c:pt>
                <c:pt idx="739">
                  <c:v>44225.104166666664</c:v>
                </c:pt>
                <c:pt idx="740">
                  <c:v>44225.114583333336</c:v>
                </c:pt>
                <c:pt idx="741">
                  <c:v>44225.125</c:v>
                </c:pt>
                <c:pt idx="742">
                  <c:v>44225.135416666664</c:v>
                </c:pt>
                <c:pt idx="743">
                  <c:v>44225.145833333336</c:v>
                </c:pt>
                <c:pt idx="744">
                  <c:v>44225.15625</c:v>
                </c:pt>
                <c:pt idx="745">
                  <c:v>44225.166666666664</c:v>
                </c:pt>
                <c:pt idx="746">
                  <c:v>44225.177083333336</c:v>
                </c:pt>
                <c:pt idx="747">
                  <c:v>44225.1875</c:v>
                </c:pt>
                <c:pt idx="748">
                  <c:v>44225.197916666664</c:v>
                </c:pt>
                <c:pt idx="749">
                  <c:v>44225.208333333336</c:v>
                </c:pt>
                <c:pt idx="750">
                  <c:v>44225.21875</c:v>
                </c:pt>
                <c:pt idx="751">
                  <c:v>44225.229166666664</c:v>
                </c:pt>
                <c:pt idx="752">
                  <c:v>44225.239583333336</c:v>
                </c:pt>
                <c:pt idx="753">
                  <c:v>44225.25</c:v>
                </c:pt>
                <c:pt idx="754">
                  <c:v>44225.260416666664</c:v>
                </c:pt>
                <c:pt idx="755">
                  <c:v>44225.270833333336</c:v>
                </c:pt>
                <c:pt idx="756">
                  <c:v>44225.28125</c:v>
                </c:pt>
                <c:pt idx="757">
                  <c:v>44225.291666666664</c:v>
                </c:pt>
                <c:pt idx="758">
                  <c:v>44225.302083333336</c:v>
                </c:pt>
                <c:pt idx="759">
                  <c:v>44225.3125</c:v>
                </c:pt>
                <c:pt idx="760">
                  <c:v>44225.322916666664</c:v>
                </c:pt>
                <c:pt idx="761">
                  <c:v>44225.333333333336</c:v>
                </c:pt>
                <c:pt idx="762">
                  <c:v>44225.34375</c:v>
                </c:pt>
                <c:pt idx="763">
                  <c:v>44225.354166666664</c:v>
                </c:pt>
                <c:pt idx="764">
                  <c:v>44225.364583333336</c:v>
                </c:pt>
                <c:pt idx="765">
                  <c:v>44225.375</c:v>
                </c:pt>
                <c:pt idx="766">
                  <c:v>44225.385416666664</c:v>
                </c:pt>
                <c:pt idx="767">
                  <c:v>44225.395833333336</c:v>
                </c:pt>
                <c:pt idx="768">
                  <c:v>44225.40625</c:v>
                </c:pt>
                <c:pt idx="769">
                  <c:v>44225.416666666664</c:v>
                </c:pt>
                <c:pt idx="770">
                  <c:v>44225.427083333336</c:v>
                </c:pt>
                <c:pt idx="771">
                  <c:v>44225.4375</c:v>
                </c:pt>
                <c:pt idx="772">
                  <c:v>44225.447916666664</c:v>
                </c:pt>
                <c:pt idx="773">
                  <c:v>44225.458333333336</c:v>
                </c:pt>
                <c:pt idx="774">
                  <c:v>44225.46875</c:v>
                </c:pt>
                <c:pt idx="775">
                  <c:v>44225.479166666664</c:v>
                </c:pt>
                <c:pt idx="776">
                  <c:v>44225.489583333336</c:v>
                </c:pt>
                <c:pt idx="777">
                  <c:v>44225.5</c:v>
                </c:pt>
                <c:pt idx="778">
                  <c:v>44225.510416666664</c:v>
                </c:pt>
                <c:pt idx="779">
                  <c:v>44225.520833333336</c:v>
                </c:pt>
                <c:pt idx="780">
                  <c:v>44225.53125</c:v>
                </c:pt>
                <c:pt idx="781">
                  <c:v>44225.541666666664</c:v>
                </c:pt>
                <c:pt idx="782">
                  <c:v>44225.552083333336</c:v>
                </c:pt>
                <c:pt idx="783">
                  <c:v>44225.5625</c:v>
                </c:pt>
                <c:pt idx="784">
                  <c:v>44225.572916666664</c:v>
                </c:pt>
                <c:pt idx="785">
                  <c:v>44225.583333333336</c:v>
                </c:pt>
                <c:pt idx="786">
                  <c:v>44225.59375</c:v>
                </c:pt>
                <c:pt idx="787">
                  <c:v>44225.604166666664</c:v>
                </c:pt>
                <c:pt idx="788">
                  <c:v>44225.614583333336</c:v>
                </c:pt>
                <c:pt idx="789">
                  <c:v>44225.625</c:v>
                </c:pt>
                <c:pt idx="790">
                  <c:v>44225.635416666664</c:v>
                </c:pt>
                <c:pt idx="791">
                  <c:v>44225.645833333336</c:v>
                </c:pt>
                <c:pt idx="792">
                  <c:v>44225.65625</c:v>
                </c:pt>
                <c:pt idx="793">
                  <c:v>44225.666666666664</c:v>
                </c:pt>
                <c:pt idx="794">
                  <c:v>44225.677083333336</c:v>
                </c:pt>
                <c:pt idx="795">
                  <c:v>44225.6875</c:v>
                </c:pt>
                <c:pt idx="796">
                  <c:v>44225.697916666664</c:v>
                </c:pt>
                <c:pt idx="797">
                  <c:v>44225.708333333336</c:v>
                </c:pt>
                <c:pt idx="798">
                  <c:v>44225.71875</c:v>
                </c:pt>
                <c:pt idx="799">
                  <c:v>44225.729166666664</c:v>
                </c:pt>
                <c:pt idx="800">
                  <c:v>44225.739583333336</c:v>
                </c:pt>
                <c:pt idx="801">
                  <c:v>44225.75</c:v>
                </c:pt>
                <c:pt idx="802">
                  <c:v>44225.760416666664</c:v>
                </c:pt>
                <c:pt idx="803">
                  <c:v>44225.770833333336</c:v>
                </c:pt>
                <c:pt idx="804">
                  <c:v>44225.78125</c:v>
                </c:pt>
                <c:pt idx="805">
                  <c:v>44225.791666666664</c:v>
                </c:pt>
                <c:pt idx="806">
                  <c:v>44225.802083333336</c:v>
                </c:pt>
                <c:pt idx="807">
                  <c:v>44225.8125</c:v>
                </c:pt>
                <c:pt idx="808">
                  <c:v>44225.822916666664</c:v>
                </c:pt>
                <c:pt idx="809">
                  <c:v>44225.833333333336</c:v>
                </c:pt>
                <c:pt idx="810">
                  <c:v>44225.84375</c:v>
                </c:pt>
                <c:pt idx="811">
                  <c:v>44225.854166666664</c:v>
                </c:pt>
                <c:pt idx="812">
                  <c:v>44225.864583333336</c:v>
                </c:pt>
                <c:pt idx="813">
                  <c:v>44225.875</c:v>
                </c:pt>
                <c:pt idx="814">
                  <c:v>44225.885416666664</c:v>
                </c:pt>
                <c:pt idx="815">
                  <c:v>44225.895833333336</c:v>
                </c:pt>
                <c:pt idx="816">
                  <c:v>44225.90625</c:v>
                </c:pt>
                <c:pt idx="817">
                  <c:v>44225.916666666664</c:v>
                </c:pt>
                <c:pt idx="818">
                  <c:v>44225.927083333336</c:v>
                </c:pt>
                <c:pt idx="819">
                  <c:v>44225.9375</c:v>
                </c:pt>
                <c:pt idx="820">
                  <c:v>44225.947916666664</c:v>
                </c:pt>
                <c:pt idx="821">
                  <c:v>44225.958333333336</c:v>
                </c:pt>
                <c:pt idx="822">
                  <c:v>44225.96875</c:v>
                </c:pt>
                <c:pt idx="823">
                  <c:v>44225.979166666664</c:v>
                </c:pt>
                <c:pt idx="824">
                  <c:v>44225.989583333336</c:v>
                </c:pt>
                <c:pt idx="825">
                  <c:v>44226</c:v>
                </c:pt>
                <c:pt idx="826">
                  <c:v>44226.010416666664</c:v>
                </c:pt>
                <c:pt idx="827">
                  <c:v>44226.020833333336</c:v>
                </c:pt>
                <c:pt idx="828">
                  <c:v>44226.03125</c:v>
                </c:pt>
                <c:pt idx="829">
                  <c:v>44226.041666666664</c:v>
                </c:pt>
                <c:pt idx="830">
                  <c:v>44226.052083333336</c:v>
                </c:pt>
                <c:pt idx="831">
                  <c:v>44226.0625</c:v>
                </c:pt>
                <c:pt idx="832">
                  <c:v>44226.072916666664</c:v>
                </c:pt>
                <c:pt idx="833">
                  <c:v>44226.083333333336</c:v>
                </c:pt>
                <c:pt idx="834">
                  <c:v>44226.09375</c:v>
                </c:pt>
                <c:pt idx="835">
                  <c:v>44226.104166666664</c:v>
                </c:pt>
                <c:pt idx="836">
                  <c:v>44226.114583333336</c:v>
                </c:pt>
                <c:pt idx="837">
                  <c:v>44226.125</c:v>
                </c:pt>
                <c:pt idx="838">
                  <c:v>44226.135416666664</c:v>
                </c:pt>
                <c:pt idx="839">
                  <c:v>44226.145833333336</c:v>
                </c:pt>
                <c:pt idx="840">
                  <c:v>44226.15625</c:v>
                </c:pt>
                <c:pt idx="841">
                  <c:v>44226.166666666664</c:v>
                </c:pt>
                <c:pt idx="842">
                  <c:v>44226.177083333336</c:v>
                </c:pt>
                <c:pt idx="843">
                  <c:v>44226.1875</c:v>
                </c:pt>
                <c:pt idx="844">
                  <c:v>44226.197916666664</c:v>
                </c:pt>
                <c:pt idx="845">
                  <c:v>44226.208333333336</c:v>
                </c:pt>
                <c:pt idx="846">
                  <c:v>44226.21875</c:v>
                </c:pt>
                <c:pt idx="847">
                  <c:v>44226.229166666664</c:v>
                </c:pt>
                <c:pt idx="848">
                  <c:v>44226.239583333336</c:v>
                </c:pt>
                <c:pt idx="849">
                  <c:v>44226.25</c:v>
                </c:pt>
                <c:pt idx="850">
                  <c:v>44226.260416666664</c:v>
                </c:pt>
                <c:pt idx="851">
                  <c:v>44226.270833333336</c:v>
                </c:pt>
                <c:pt idx="852">
                  <c:v>44226.28125</c:v>
                </c:pt>
                <c:pt idx="853">
                  <c:v>44226.291666666664</c:v>
                </c:pt>
                <c:pt idx="854">
                  <c:v>44226.302083333336</c:v>
                </c:pt>
                <c:pt idx="855">
                  <c:v>44226.3125</c:v>
                </c:pt>
                <c:pt idx="856">
                  <c:v>44226.322916666664</c:v>
                </c:pt>
                <c:pt idx="857">
                  <c:v>44226.333333333336</c:v>
                </c:pt>
                <c:pt idx="858">
                  <c:v>44226.34375</c:v>
                </c:pt>
                <c:pt idx="859">
                  <c:v>44226.354166666664</c:v>
                </c:pt>
                <c:pt idx="860">
                  <c:v>44226.364583333336</c:v>
                </c:pt>
                <c:pt idx="861">
                  <c:v>44226.375</c:v>
                </c:pt>
                <c:pt idx="862">
                  <c:v>44226.385416666664</c:v>
                </c:pt>
                <c:pt idx="863">
                  <c:v>44226.395833333336</c:v>
                </c:pt>
                <c:pt idx="864">
                  <c:v>44226.40625</c:v>
                </c:pt>
                <c:pt idx="865">
                  <c:v>44226.416666666664</c:v>
                </c:pt>
                <c:pt idx="866">
                  <c:v>44226.427083333336</c:v>
                </c:pt>
                <c:pt idx="867">
                  <c:v>44226.4375</c:v>
                </c:pt>
                <c:pt idx="868">
                  <c:v>44226.447916666664</c:v>
                </c:pt>
                <c:pt idx="869">
                  <c:v>44226.458333333336</c:v>
                </c:pt>
                <c:pt idx="870">
                  <c:v>44226.46875</c:v>
                </c:pt>
                <c:pt idx="871">
                  <c:v>44226.479166666664</c:v>
                </c:pt>
                <c:pt idx="872">
                  <c:v>44226.489583333336</c:v>
                </c:pt>
                <c:pt idx="873">
                  <c:v>44226.5</c:v>
                </c:pt>
                <c:pt idx="874">
                  <c:v>44226.510416666664</c:v>
                </c:pt>
                <c:pt idx="875">
                  <c:v>44226.520833333336</c:v>
                </c:pt>
                <c:pt idx="876">
                  <c:v>44226.53125</c:v>
                </c:pt>
                <c:pt idx="877">
                  <c:v>44226.541666666664</c:v>
                </c:pt>
                <c:pt idx="878">
                  <c:v>44226.552083333336</c:v>
                </c:pt>
                <c:pt idx="879">
                  <c:v>44226.5625</c:v>
                </c:pt>
                <c:pt idx="880">
                  <c:v>44226.572916666664</c:v>
                </c:pt>
                <c:pt idx="881">
                  <c:v>44226.583333333336</c:v>
                </c:pt>
                <c:pt idx="882">
                  <c:v>44226.59375</c:v>
                </c:pt>
                <c:pt idx="883">
                  <c:v>44226.604166666664</c:v>
                </c:pt>
                <c:pt idx="884">
                  <c:v>44226.614583333336</c:v>
                </c:pt>
                <c:pt idx="885">
                  <c:v>44226.625</c:v>
                </c:pt>
                <c:pt idx="886">
                  <c:v>44226.635416666664</c:v>
                </c:pt>
                <c:pt idx="887">
                  <c:v>44226.645833333336</c:v>
                </c:pt>
                <c:pt idx="888">
                  <c:v>44226.65625</c:v>
                </c:pt>
                <c:pt idx="889">
                  <c:v>44226.666666666664</c:v>
                </c:pt>
                <c:pt idx="890">
                  <c:v>44226.677083333336</c:v>
                </c:pt>
                <c:pt idx="891">
                  <c:v>44226.6875</c:v>
                </c:pt>
                <c:pt idx="892">
                  <c:v>44226.697916666664</c:v>
                </c:pt>
                <c:pt idx="893">
                  <c:v>44226.708333333336</c:v>
                </c:pt>
                <c:pt idx="894">
                  <c:v>44226.71875</c:v>
                </c:pt>
                <c:pt idx="895">
                  <c:v>44226.729166666664</c:v>
                </c:pt>
                <c:pt idx="896">
                  <c:v>44226.739583333336</c:v>
                </c:pt>
                <c:pt idx="897">
                  <c:v>44226.75</c:v>
                </c:pt>
                <c:pt idx="898">
                  <c:v>44226.760416666664</c:v>
                </c:pt>
                <c:pt idx="899">
                  <c:v>44226.770833333336</c:v>
                </c:pt>
                <c:pt idx="900">
                  <c:v>44226.78125</c:v>
                </c:pt>
                <c:pt idx="901">
                  <c:v>44226.791666666664</c:v>
                </c:pt>
                <c:pt idx="902">
                  <c:v>44226.802083333336</c:v>
                </c:pt>
                <c:pt idx="903">
                  <c:v>44226.8125</c:v>
                </c:pt>
                <c:pt idx="904">
                  <c:v>44226.822916666664</c:v>
                </c:pt>
                <c:pt idx="905">
                  <c:v>44226.833333333336</c:v>
                </c:pt>
                <c:pt idx="906">
                  <c:v>44226.84375</c:v>
                </c:pt>
                <c:pt idx="907">
                  <c:v>44226.854166666664</c:v>
                </c:pt>
                <c:pt idx="908">
                  <c:v>44226.864583333336</c:v>
                </c:pt>
                <c:pt idx="909">
                  <c:v>44226.875</c:v>
                </c:pt>
                <c:pt idx="910">
                  <c:v>44226.885416666664</c:v>
                </c:pt>
                <c:pt idx="911">
                  <c:v>44226.895833333336</c:v>
                </c:pt>
                <c:pt idx="912">
                  <c:v>44226.90625</c:v>
                </c:pt>
                <c:pt idx="913">
                  <c:v>44226.916666666664</c:v>
                </c:pt>
                <c:pt idx="914">
                  <c:v>44226.927083333336</c:v>
                </c:pt>
                <c:pt idx="915">
                  <c:v>44226.9375</c:v>
                </c:pt>
                <c:pt idx="916">
                  <c:v>44226.947916666664</c:v>
                </c:pt>
                <c:pt idx="917">
                  <c:v>44226.958333333336</c:v>
                </c:pt>
                <c:pt idx="918">
                  <c:v>44226.96875</c:v>
                </c:pt>
                <c:pt idx="919">
                  <c:v>44226.979166666664</c:v>
                </c:pt>
                <c:pt idx="920">
                  <c:v>44226.989583333336</c:v>
                </c:pt>
                <c:pt idx="921">
                  <c:v>44227</c:v>
                </c:pt>
                <c:pt idx="922">
                  <c:v>44227.010416666664</c:v>
                </c:pt>
                <c:pt idx="923">
                  <c:v>44227.020833333336</c:v>
                </c:pt>
                <c:pt idx="924">
                  <c:v>44227.03125</c:v>
                </c:pt>
                <c:pt idx="925">
                  <c:v>44227.041666666664</c:v>
                </c:pt>
                <c:pt idx="926">
                  <c:v>44227.052083333336</c:v>
                </c:pt>
                <c:pt idx="927">
                  <c:v>44227.0625</c:v>
                </c:pt>
                <c:pt idx="928">
                  <c:v>44227.072916666664</c:v>
                </c:pt>
                <c:pt idx="929">
                  <c:v>44227.083333333336</c:v>
                </c:pt>
                <c:pt idx="930">
                  <c:v>44227.09375</c:v>
                </c:pt>
                <c:pt idx="931">
                  <c:v>44227.104166666664</c:v>
                </c:pt>
                <c:pt idx="932">
                  <c:v>44227.114583333336</c:v>
                </c:pt>
                <c:pt idx="933">
                  <c:v>44227.125</c:v>
                </c:pt>
                <c:pt idx="934">
                  <c:v>44227.135416666664</c:v>
                </c:pt>
                <c:pt idx="935">
                  <c:v>44227.145833333336</c:v>
                </c:pt>
                <c:pt idx="936">
                  <c:v>44227.15625</c:v>
                </c:pt>
                <c:pt idx="937">
                  <c:v>44227.166666666664</c:v>
                </c:pt>
                <c:pt idx="938">
                  <c:v>44227.177083333336</c:v>
                </c:pt>
                <c:pt idx="939">
                  <c:v>44227.1875</c:v>
                </c:pt>
                <c:pt idx="940">
                  <c:v>44227.197916666664</c:v>
                </c:pt>
                <c:pt idx="941">
                  <c:v>44227.208333333336</c:v>
                </c:pt>
                <c:pt idx="942">
                  <c:v>44227.21875</c:v>
                </c:pt>
                <c:pt idx="943">
                  <c:v>44227.229166666664</c:v>
                </c:pt>
                <c:pt idx="944">
                  <c:v>44227.239583333336</c:v>
                </c:pt>
                <c:pt idx="945">
                  <c:v>44227.25</c:v>
                </c:pt>
                <c:pt idx="946">
                  <c:v>44227.260416666664</c:v>
                </c:pt>
                <c:pt idx="947">
                  <c:v>44227.270833333336</c:v>
                </c:pt>
                <c:pt idx="948">
                  <c:v>44227.28125</c:v>
                </c:pt>
                <c:pt idx="949">
                  <c:v>44227.291666666664</c:v>
                </c:pt>
                <c:pt idx="950">
                  <c:v>44227.302083333336</c:v>
                </c:pt>
                <c:pt idx="951">
                  <c:v>44227.3125</c:v>
                </c:pt>
                <c:pt idx="952">
                  <c:v>44227.322916666664</c:v>
                </c:pt>
                <c:pt idx="953">
                  <c:v>44227.333333333336</c:v>
                </c:pt>
                <c:pt idx="954">
                  <c:v>44227.34375</c:v>
                </c:pt>
                <c:pt idx="955">
                  <c:v>44227.354166666664</c:v>
                </c:pt>
                <c:pt idx="956">
                  <c:v>44227.364583333336</c:v>
                </c:pt>
                <c:pt idx="957">
                  <c:v>44227.375</c:v>
                </c:pt>
                <c:pt idx="958">
                  <c:v>44227.385416666664</c:v>
                </c:pt>
                <c:pt idx="959">
                  <c:v>44227.395833333336</c:v>
                </c:pt>
                <c:pt idx="960">
                  <c:v>44227.40625</c:v>
                </c:pt>
                <c:pt idx="961">
                  <c:v>44227.416666666664</c:v>
                </c:pt>
                <c:pt idx="962">
                  <c:v>44227.427083333336</c:v>
                </c:pt>
                <c:pt idx="963">
                  <c:v>44227.4375</c:v>
                </c:pt>
                <c:pt idx="964">
                  <c:v>44227.447916666664</c:v>
                </c:pt>
                <c:pt idx="965">
                  <c:v>44227.458333333336</c:v>
                </c:pt>
                <c:pt idx="966">
                  <c:v>44227.46875</c:v>
                </c:pt>
                <c:pt idx="967">
                  <c:v>44227.479166666664</c:v>
                </c:pt>
                <c:pt idx="968">
                  <c:v>44227.489583333336</c:v>
                </c:pt>
                <c:pt idx="969">
                  <c:v>44227.5</c:v>
                </c:pt>
                <c:pt idx="970">
                  <c:v>44227.510416666664</c:v>
                </c:pt>
                <c:pt idx="971">
                  <c:v>44227.520833333336</c:v>
                </c:pt>
                <c:pt idx="972">
                  <c:v>44227.53125</c:v>
                </c:pt>
                <c:pt idx="973">
                  <c:v>44227.541666666664</c:v>
                </c:pt>
                <c:pt idx="974">
                  <c:v>44227.552083333336</c:v>
                </c:pt>
                <c:pt idx="975">
                  <c:v>44227.5625</c:v>
                </c:pt>
                <c:pt idx="976">
                  <c:v>44227.572916666664</c:v>
                </c:pt>
                <c:pt idx="977">
                  <c:v>44227.583333333336</c:v>
                </c:pt>
                <c:pt idx="978">
                  <c:v>44227.59375</c:v>
                </c:pt>
                <c:pt idx="979">
                  <c:v>44227.604166666664</c:v>
                </c:pt>
                <c:pt idx="980">
                  <c:v>44227.614583333336</c:v>
                </c:pt>
                <c:pt idx="981">
                  <c:v>44227.625</c:v>
                </c:pt>
                <c:pt idx="982">
                  <c:v>44227.635416666664</c:v>
                </c:pt>
                <c:pt idx="983">
                  <c:v>44227.645833333336</c:v>
                </c:pt>
                <c:pt idx="984">
                  <c:v>44227.65625</c:v>
                </c:pt>
                <c:pt idx="985">
                  <c:v>44227.666666666664</c:v>
                </c:pt>
                <c:pt idx="986">
                  <c:v>44227.677083333336</c:v>
                </c:pt>
                <c:pt idx="987">
                  <c:v>44227.6875</c:v>
                </c:pt>
                <c:pt idx="988">
                  <c:v>44227.697916666664</c:v>
                </c:pt>
                <c:pt idx="989">
                  <c:v>44227.708333333336</c:v>
                </c:pt>
                <c:pt idx="990">
                  <c:v>44227.71875</c:v>
                </c:pt>
                <c:pt idx="991">
                  <c:v>44227.729166666664</c:v>
                </c:pt>
                <c:pt idx="992">
                  <c:v>44227.739583333336</c:v>
                </c:pt>
                <c:pt idx="993">
                  <c:v>44227.75</c:v>
                </c:pt>
                <c:pt idx="994">
                  <c:v>44227.760416666664</c:v>
                </c:pt>
                <c:pt idx="995">
                  <c:v>44227.770833333336</c:v>
                </c:pt>
                <c:pt idx="996">
                  <c:v>44227.78125</c:v>
                </c:pt>
                <c:pt idx="997">
                  <c:v>44227.791666666664</c:v>
                </c:pt>
                <c:pt idx="998">
                  <c:v>44227.802083333336</c:v>
                </c:pt>
                <c:pt idx="999">
                  <c:v>44227.8125</c:v>
                </c:pt>
                <c:pt idx="1000">
                  <c:v>44227.822916666664</c:v>
                </c:pt>
                <c:pt idx="1001">
                  <c:v>44227.833333333336</c:v>
                </c:pt>
                <c:pt idx="1002">
                  <c:v>44227.84375</c:v>
                </c:pt>
                <c:pt idx="1003">
                  <c:v>44227.854166666664</c:v>
                </c:pt>
                <c:pt idx="1004">
                  <c:v>44227.864583333336</c:v>
                </c:pt>
                <c:pt idx="1005">
                  <c:v>44227.875</c:v>
                </c:pt>
                <c:pt idx="1006">
                  <c:v>44227.885416666664</c:v>
                </c:pt>
                <c:pt idx="1007">
                  <c:v>44227.895833333336</c:v>
                </c:pt>
                <c:pt idx="1008">
                  <c:v>44227.90625</c:v>
                </c:pt>
                <c:pt idx="1009">
                  <c:v>44227.916666666664</c:v>
                </c:pt>
                <c:pt idx="1010">
                  <c:v>44227.927083333336</c:v>
                </c:pt>
                <c:pt idx="1011">
                  <c:v>44227.9375</c:v>
                </c:pt>
                <c:pt idx="1012">
                  <c:v>44227.947916666664</c:v>
                </c:pt>
                <c:pt idx="1013">
                  <c:v>44227.958333333336</c:v>
                </c:pt>
                <c:pt idx="1014">
                  <c:v>44227.96875</c:v>
                </c:pt>
                <c:pt idx="1015">
                  <c:v>44227.979166666664</c:v>
                </c:pt>
                <c:pt idx="1016">
                  <c:v>44227.989583333336</c:v>
                </c:pt>
                <c:pt idx="1017">
                  <c:v>44228</c:v>
                </c:pt>
                <c:pt idx="1018">
                  <c:v>44228.010416666664</c:v>
                </c:pt>
                <c:pt idx="1019">
                  <c:v>44228.020833333336</c:v>
                </c:pt>
                <c:pt idx="1020">
                  <c:v>44228.03125</c:v>
                </c:pt>
                <c:pt idx="1021">
                  <c:v>44228.041666666664</c:v>
                </c:pt>
                <c:pt idx="1022">
                  <c:v>44228.052083333336</c:v>
                </c:pt>
                <c:pt idx="1023">
                  <c:v>44228.0625</c:v>
                </c:pt>
                <c:pt idx="1024">
                  <c:v>44228.072916666664</c:v>
                </c:pt>
                <c:pt idx="1025">
                  <c:v>44228.083333333336</c:v>
                </c:pt>
                <c:pt idx="1026">
                  <c:v>44228.09375</c:v>
                </c:pt>
                <c:pt idx="1027">
                  <c:v>44228.104166666664</c:v>
                </c:pt>
                <c:pt idx="1028">
                  <c:v>44228.114583333336</c:v>
                </c:pt>
                <c:pt idx="1029">
                  <c:v>44228.125</c:v>
                </c:pt>
                <c:pt idx="1030">
                  <c:v>44228.135416666664</c:v>
                </c:pt>
                <c:pt idx="1031">
                  <c:v>44228.145833333336</c:v>
                </c:pt>
                <c:pt idx="1032">
                  <c:v>44228.15625</c:v>
                </c:pt>
                <c:pt idx="1033">
                  <c:v>44228.166666666664</c:v>
                </c:pt>
                <c:pt idx="1034">
                  <c:v>44228.177083333336</c:v>
                </c:pt>
                <c:pt idx="1035">
                  <c:v>44228.1875</c:v>
                </c:pt>
                <c:pt idx="1036">
                  <c:v>44228.197916666664</c:v>
                </c:pt>
                <c:pt idx="1037">
                  <c:v>44228.208333333336</c:v>
                </c:pt>
                <c:pt idx="1038">
                  <c:v>44228.21875</c:v>
                </c:pt>
                <c:pt idx="1039">
                  <c:v>44228.229166666664</c:v>
                </c:pt>
                <c:pt idx="1040">
                  <c:v>44228.239583333336</c:v>
                </c:pt>
                <c:pt idx="1041">
                  <c:v>44228.25</c:v>
                </c:pt>
                <c:pt idx="1042">
                  <c:v>44228.260416666664</c:v>
                </c:pt>
                <c:pt idx="1043">
                  <c:v>44228.270833333336</c:v>
                </c:pt>
                <c:pt idx="1044">
                  <c:v>44228.28125</c:v>
                </c:pt>
                <c:pt idx="1045">
                  <c:v>44228.291666666664</c:v>
                </c:pt>
                <c:pt idx="1046">
                  <c:v>44228.302083333336</c:v>
                </c:pt>
                <c:pt idx="1047">
                  <c:v>44228.3125</c:v>
                </c:pt>
                <c:pt idx="1048">
                  <c:v>44228.322916666664</c:v>
                </c:pt>
                <c:pt idx="1049">
                  <c:v>44228.333333333336</c:v>
                </c:pt>
                <c:pt idx="1050">
                  <c:v>44228.34375</c:v>
                </c:pt>
                <c:pt idx="1051">
                  <c:v>44228.354166666664</c:v>
                </c:pt>
                <c:pt idx="1052">
                  <c:v>44228.364583333336</c:v>
                </c:pt>
                <c:pt idx="1053">
                  <c:v>44228.375</c:v>
                </c:pt>
                <c:pt idx="1054">
                  <c:v>44228.385416666664</c:v>
                </c:pt>
                <c:pt idx="1055">
                  <c:v>44228.395833333336</c:v>
                </c:pt>
                <c:pt idx="1056">
                  <c:v>44228.40625</c:v>
                </c:pt>
                <c:pt idx="1057">
                  <c:v>44228.416666666664</c:v>
                </c:pt>
                <c:pt idx="1058">
                  <c:v>44228.427083333336</c:v>
                </c:pt>
                <c:pt idx="1059">
                  <c:v>44228.4375</c:v>
                </c:pt>
                <c:pt idx="1060">
                  <c:v>44228.447916666664</c:v>
                </c:pt>
                <c:pt idx="1061">
                  <c:v>44228.458333333336</c:v>
                </c:pt>
                <c:pt idx="1062">
                  <c:v>44228.46875</c:v>
                </c:pt>
                <c:pt idx="1063">
                  <c:v>44228.479166666664</c:v>
                </c:pt>
                <c:pt idx="1064">
                  <c:v>44228.489583333336</c:v>
                </c:pt>
                <c:pt idx="1065">
                  <c:v>44228.5</c:v>
                </c:pt>
                <c:pt idx="1066">
                  <c:v>44228.510416666664</c:v>
                </c:pt>
                <c:pt idx="1067">
                  <c:v>44228.520833333336</c:v>
                </c:pt>
                <c:pt idx="1068">
                  <c:v>44228.53125</c:v>
                </c:pt>
                <c:pt idx="1069">
                  <c:v>44228.541666666664</c:v>
                </c:pt>
                <c:pt idx="1070">
                  <c:v>44228.552083333336</c:v>
                </c:pt>
                <c:pt idx="1071">
                  <c:v>44228.5625</c:v>
                </c:pt>
                <c:pt idx="1072">
                  <c:v>44228.572916666664</c:v>
                </c:pt>
                <c:pt idx="1073">
                  <c:v>44228.583333333336</c:v>
                </c:pt>
                <c:pt idx="1074">
                  <c:v>44228.59375</c:v>
                </c:pt>
                <c:pt idx="1075">
                  <c:v>44228.604166666664</c:v>
                </c:pt>
                <c:pt idx="1076">
                  <c:v>44228.614583333336</c:v>
                </c:pt>
                <c:pt idx="1077">
                  <c:v>44228.625</c:v>
                </c:pt>
                <c:pt idx="1078">
                  <c:v>44228.635416666664</c:v>
                </c:pt>
                <c:pt idx="1079">
                  <c:v>44228.645833333336</c:v>
                </c:pt>
                <c:pt idx="1080">
                  <c:v>44228.65625</c:v>
                </c:pt>
                <c:pt idx="1081">
                  <c:v>44228.666666666664</c:v>
                </c:pt>
                <c:pt idx="1082">
                  <c:v>44228.677083333336</c:v>
                </c:pt>
                <c:pt idx="1083">
                  <c:v>44228.6875</c:v>
                </c:pt>
                <c:pt idx="1084">
                  <c:v>44228.697916666664</c:v>
                </c:pt>
                <c:pt idx="1085">
                  <c:v>44228.708333333336</c:v>
                </c:pt>
                <c:pt idx="1086">
                  <c:v>44228.71875</c:v>
                </c:pt>
                <c:pt idx="1087">
                  <c:v>44228.729166666664</c:v>
                </c:pt>
                <c:pt idx="1088">
                  <c:v>44228.739583333336</c:v>
                </c:pt>
                <c:pt idx="1089">
                  <c:v>44228.75</c:v>
                </c:pt>
                <c:pt idx="1090">
                  <c:v>44228.760416666664</c:v>
                </c:pt>
                <c:pt idx="1091">
                  <c:v>44228.770833333336</c:v>
                </c:pt>
                <c:pt idx="1092">
                  <c:v>44228.78125</c:v>
                </c:pt>
                <c:pt idx="1093">
                  <c:v>44228.791666666664</c:v>
                </c:pt>
                <c:pt idx="1094">
                  <c:v>44228.802083333336</c:v>
                </c:pt>
                <c:pt idx="1095">
                  <c:v>44228.8125</c:v>
                </c:pt>
                <c:pt idx="1096">
                  <c:v>44228.822916666664</c:v>
                </c:pt>
                <c:pt idx="1097">
                  <c:v>44228.833333333336</c:v>
                </c:pt>
                <c:pt idx="1098">
                  <c:v>44228.84375</c:v>
                </c:pt>
                <c:pt idx="1099">
                  <c:v>44228.854166666664</c:v>
                </c:pt>
                <c:pt idx="1100">
                  <c:v>44228.864583333336</c:v>
                </c:pt>
                <c:pt idx="1101">
                  <c:v>44228.875</c:v>
                </c:pt>
                <c:pt idx="1102">
                  <c:v>44228.885416666664</c:v>
                </c:pt>
                <c:pt idx="1103">
                  <c:v>44228.895833333336</c:v>
                </c:pt>
                <c:pt idx="1104">
                  <c:v>44228.90625</c:v>
                </c:pt>
                <c:pt idx="1105">
                  <c:v>44228.916666666664</c:v>
                </c:pt>
                <c:pt idx="1106">
                  <c:v>44228.927083333336</c:v>
                </c:pt>
                <c:pt idx="1107">
                  <c:v>44228.9375</c:v>
                </c:pt>
                <c:pt idx="1108">
                  <c:v>44228.947916666664</c:v>
                </c:pt>
                <c:pt idx="1109">
                  <c:v>44228.958333333336</c:v>
                </c:pt>
                <c:pt idx="1110">
                  <c:v>44228.96875</c:v>
                </c:pt>
                <c:pt idx="1111">
                  <c:v>44228.979166666664</c:v>
                </c:pt>
                <c:pt idx="1112">
                  <c:v>44228.989583333336</c:v>
                </c:pt>
                <c:pt idx="1113">
                  <c:v>44229</c:v>
                </c:pt>
                <c:pt idx="1114">
                  <c:v>44229.010416666664</c:v>
                </c:pt>
                <c:pt idx="1115">
                  <c:v>44229.020833333336</c:v>
                </c:pt>
                <c:pt idx="1116">
                  <c:v>44229.03125</c:v>
                </c:pt>
                <c:pt idx="1117">
                  <c:v>44229.041666666664</c:v>
                </c:pt>
                <c:pt idx="1118">
                  <c:v>44229.052083333336</c:v>
                </c:pt>
                <c:pt idx="1119">
                  <c:v>44229.0625</c:v>
                </c:pt>
                <c:pt idx="1120">
                  <c:v>44229.072916666664</c:v>
                </c:pt>
                <c:pt idx="1121">
                  <c:v>44229.083333333336</c:v>
                </c:pt>
                <c:pt idx="1122">
                  <c:v>44229.09375</c:v>
                </c:pt>
                <c:pt idx="1123">
                  <c:v>44229.104166666664</c:v>
                </c:pt>
                <c:pt idx="1124">
                  <c:v>44229.114583333336</c:v>
                </c:pt>
                <c:pt idx="1125">
                  <c:v>44229.125</c:v>
                </c:pt>
                <c:pt idx="1126">
                  <c:v>44229.135416666664</c:v>
                </c:pt>
                <c:pt idx="1127">
                  <c:v>44229.145833333336</c:v>
                </c:pt>
                <c:pt idx="1128">
                  <c:v>44229.15625</c:v>
                </c:pt>
                <c:pt idx="1129">
                  <c:v>44229.166666666664</c:v>
                </c:pt>
                <c:pt idx="1130">
                  <c:v>44229.177083333336</c:v>
                </c:pt>
                <c:pt idx="1131">
                  <c:v>44229.1875</c:v>
                </c:pt>
                <c:pt idx="1132">
                  <c:v>44229.197916666664</c:v>
                </c:pt>
                <c:pt idx="1133">
                  <c:v>44229.208333333336</c:v>
                </c:pt>
                <c:pt idx="1134">
                  <c:v>44229.21875</c:v>
                </c:pt>
                <c:pt idx="1135">
                  <c:v>44229.229166666664</c:v>
                </c:pt>
                <c:pt idx="1136">
                  <c:v>44229.239583333336</c:v>
                </c:pt>
                <c:pt idx="1137">
                  <c:v>44229.25</c:v>
                </c:pt>
                <c:pt idx="1138">
                  <c:v>44229.260416666664</c:v>
                </c:pt>
                <c:pt idx="1139">
                  <c:v>44229.270833333336</c:v>
                </c:pt>
                <c:pt idx="1140">
                  <c:v>44229.28125</c:v>
                </c:pt>
                <c:pt idx="1141">
                  <c:v>44229.291666666664</c:v>
                </c:pt>
                <c:pt idx="1142">
                  <c:v>44229.302083333336</c:v>
                </c:pt>
                <c:pt idx="1143">
                  <c:v>44229.3125</c:v>
                </c:pt>
                <c:pt idx="1144">
                  <c:v>44229.322916666664</c:v>
                </c:pt>
                <c:pt idx="1145">
                  <c:v>44229.333333333336</c:v>
                </c:pt>
                <c:pt idx="1146">
                  <c:v>44229.34375</c:v>
                </c:pt>
                <c:pt idx="1147">
                  <c:v>44229.354166666664</c:v>
                </c:pt>
                <c:pt idx="1148">
                  <c:v>44229.364583333336</c:v>
                </c:pt>
                <c:pt idx="1149">
                  <c:v>44229.375</c:v>
                </c:pt>
                <c:pt idx="1150">
                  <c:v>44229.385416666664</c:v>
                </c:pt>
                <c:pt idx="1151">
                  <c:v>44229.395833333336</c:v>
                </c:pt>
                <c:pt idx="1152">
                  <c:v>44229.40625</c:v>
                </c:pt>
                <c:pt idx="1153">
                  <c:v>44229.416666666664</c:v>
                </c:pt>
                <c:pt idx="1154">
                  <c:v>44229.427083333336</c:v>
                </c:pt>
                <c:pt idx="1155">
                  <c:v>44229.4375</c:v>
                </c:pt>
                <c:pt idx="1156">
                  <c:v>44229.447916666664</c:v>
                </c:pt>
                <c:pt idx="1157">
                  <c:v>44229.458333333336</c:v>
                </c:pt>
                <c:pt idx="1158">
                  <c:v>44229.46875</c:v>
                </c:pt>
                <c:pt idx="1159">
                  <c:v>44229.479166666664</c:v>
                </c:pt>
                <c:pt idx="1160">
                  <c:v>44229.489583333336</c:v>
                </c:pt>
                <c:pt idx="1161">
                  <c:v>44229.5</c:v>
                </c:pt>
                <c:pt idx="1162">
                  <c:v>44229.510416666664</c:v>
                </c:pt>
                <c:pt idx="1163">
                  <c:v>44229.520833333336</c:v>
                </c:pt>
                <c:pt idx="1164">
                  <c:v>44229.53125</c:v>
                </c:pt>
                <c:pt idx="1165">
                  <c:v>44229.541666666664</c:v>
                </c:pt>
                <c:pt idx="1166">
                  <c:v>44229.552083333336</c:v>
                </c:pt>
                <c:pt idx="1167">
                  <c:v>44229.5625</c:v>
                </c:pt>
                <c:pt idx="1168">
                  <c:v>44229.572916666664</c:v>
                </c:pt>
                <c:pt idx="1169">
                  <c:v>44229.583333333336</c:v>
                </c:pt>
                <c:pt idx="1170">
                  <c:v>44229.59375</c:v>
                </c:pt>
                <c:pt idx="1171">
                  <c:v>44229.604166666664</c:v>
                </c:pt>
                <c:pt idx="1172">
                  <c:v>44229.614583333336</c:v>
                </c:pt>
                <c:pt idx="1173">
                  <c:v>44229.625</c:v>
                </c:pt>
                <c:pt idx="1174">
                  <c:v>44229.635416666664</c:v>
                </c:pt>
                <c:pt idx="1175">
                  <c:v>44229.645833333336</c:v>
                </c:pt>
                <c:pt idx="1176">
                  <c:v>44229.65625</c:v>
                </c:pt>
                <c:pt idx="1177">
                  <c:v>44229.666666666664</c:v>
                </c:pt>
                <c:pt idx="1178">
                  <c:v>44229.677083333336</c:v>
                </c:pt>
                <c:pt idx="1179">
                  <c:v>44229.6875</c:v>
                </c:pt>
                <c:pt idx="1180">
                  <c:v>44229.697916666664</c:v>
                </c:pt>
                <c:pt idx="1181">
                  <c:v>44229.708333333336</c:v>
                </c:pt>
                <c:pt idx="1182">
                  <c:v>44229.71875</c:v>
                </c:pt>
                <c:pt idx="1183">
                  <c:v>44229.729166666664</c:v>
                </c:pt>
                <c:pt idx="1184">
                  <c:v>44229.739583333336</c:v>
                </c:pt>
                <c:pt idx="1185">
                  <c:v>44229.75</c:v>
                </c:pt>
                <c:pt idx="1186">
                  <c:v>44229.760416666664</c:v>
                </c:pt>
                <c:pt idx="1187">
                  <c:v>44229.770833333336</c:v>
                </c:pt>
                <c:pt idx="1188">
                  <c:v>44229.78125</c:v>
                </c:pt>
                <c:pt idx="1189">
                  <c:v>44229.791666666664</c:v>
                </c:pt>
                <c:pt idx="1190">
                  <c:v>44229.802083333336</c:v>
                </c:pt>
                <c:pt idx="1191">
                  <c:v>44229.8125</c:v>
                </c:pt>
                <c:pt idx="1192">
                  <c:v>44229.822916666664</c:v>
                </c:pt>
                <c:pt idx="1193">
                  <c:v>44229.833333333336</c:v>
                </c:pt>
                <c:pt idx="1194">
                  <c:v>44229.84375</c:v>
                </c:pt>
                <c:pt idx="1195">
                  <c:v>44229.854166666664</c:v>
                </c:pt>
                <c:pt idx="1196">
                  <c:v>44229.864583333336</c:v>
                </c:pt>
                <c:pt idx="1197">
                  <c:v>44229.875</c:v>
                </c:pt>
                <c:pt idx="1198">
                  <c:v>44229.885416666664</c:v>
                </c:pt>
                <c:pt idx="1199">
                  <c:v>44229.895833333336</c:v>
                </c:pt>
                <c:pt idx="1200">
                  <c:v>44229.90625</c:v>
                </c:pt>
                <c:pt idx="1201">
                  <c:v>44229.916666666664</c:v>
                </c:pt>
                <c:pt idx="1202">
                  <c:v>44229.927083333336</c:v>
                </c:pt>
                <c:pt idx="1203">
                  <c:v>44229.9375</c:v>
                </c:pt>
                <c:pt idx="1204">
                  <c:v>44229.947916666664</c:v>
                </c:pt>
                <c:pt idx="1205">
                  <c:v>44229.958333333336</c:v>
                </c:pt>
                <c:pt idx="1206">
                  <c:v>44229.96875</c:v>
                </c:pt>
                <c:pt idx="1207">
                  <c:v>44229.979166666664</c:v>
                </c:pt>
                <c:pt idx="1208">
                  <c:v>44229.989583333336</c:v>
                </c:pt>
                <c:pt idx="1209">
                  <c:v>44230</c:v>
                </c:pt>
                <c:pt idx="1210">
                  <c:v>44230.010416666664</c:v>
                </c:pt>
                <c:pt idx="1211">
                  <c:v>44230.020833333336</c:v>
                </c:pt>
                <c:pt idx="1212">
                  <c:v>44230.03125</c:v>
                </c:pt>
                <c:pt idx="1213">
                  <c:v>44230.041666666664</c:v>
                </c:pt>
                <c:pt idx="1214">
                  <c:v>44230.052083333336</c:v>
                </c:pt>
                <c:pt idx="1215">
                  <c:v>44230.0625</c:v>
                </c:pt>
                <c:pt idx="1216">
                  <c:v>44230.072916666664</c:v>
                </c:pt>
                <c:pt idx="1217">
                  <c:v>44230.083333333336</c:v>
                </c:pt>
                <c:pt idx="1218">
                  <c:v>44230.09375</c:v>
                </c:pt>
                <c:pt idx="1219">
                  <c:v>44230.104166666664</c:v>
                </c:pt>
                <c:pt idx="1220">
                  <c:v>44230.114583333336</c:v>
                </c:pt>
                <c:pt idx="1221">
                  <c:v>44230.125</c:v>
                </c:pt>
                <c:pt idx="1222">
                  <c:v>44230.135416666664</c:v>
                </c:pt>
                <c:pt idx="1223">
                  <c:v>44230.145833333336</c:v>
                </c:pt>
                <c:pt idx="1224">
                  <c:v>44230.15625</c:v>
                </c:pt>
                <c:pt idx="1225">
                  <c:v>44230.166666666664</c:v>
                </c:pt>
                <c:pt idx="1226">
                  <c:v>44230.177083333336</c:v>
                </c:pt>
                <c:pt idx="1227">
                  <c:v>44230.1875</c:v>
                </c:pt>
                <c:pt idx="1228">
                  <c:v>44230.197916666664</c:v>
                </c:pt>
                <c:pt idx="1229">
                  <c:v>44230.208333333336</c:v>
                </c:pt>
                <c:pt idx="1230">
                  <c:v>44230.21875</c:v>
                </c:pt>
                <c:pt idx="1231">
                  <c:v>44230.229166666664</c:v>
                </c:pt>
                <c:pt idx="1232">
                  <c:v>44230.239583333336</c:v>
                </c:pt>
                <c:pt idx="1233">
                  <c:v>44230.25</c:v>
                </c:pt>
                <c:pt idx="1234">
                  <c:v>44230.260416666664</c:v>
                </c:pt>
                <c:pt idx="1235">
                  <c:v>44230.270833333336</c:v>
                </c:pt>
                <c:pt idx="1236">
                  <c:v>44230.28125</c:v>
                </c:pt>
                <c:pt idx="1237">
                  <c:v>44230.291666666664</c:v>
                </c:pt>
                <c:pt idx="1238">
                  <c:v>44230.302083333336</c:v>
                </c:pt>
                <c:pt idx="1239">
                  <c:v>44230.3125</c:v>
                </c:pt>
                <c:pt idx="1240">
                  <c:v>44230.322916666664</c:v>
                </c:pt>
                <c:pt idx="1241">
                  <c:v>44230.333333333336</c:v>
                </c:pt>
                <c:pt idx="1242">
                  <c:v>44230.34375</c:v>
                </c:pt>
                <c:pt idx="1243">
                  <c:v>44230.354166666664</c:v>
                </c:pt>
                <c:pt idx="1244">
                  <c:v>44230.364583333336</c:v>
                </c:pt>
                <c:pt idx="1245">
                  <c:v>44230.375</c:v>
                </c:pt>
                <c:pt idx="1246">
                  <c:v>44230.385416666664</c:v>
                </c:pt>
                <c:pt idx="1247">
                  <c:v>44230.395833333336</c:v>
                </c:pt>
                <c:pt idx="1248">
                  <c:v>44230.40625</c:v>
                </c:pt>
                <c:pt idx="1249">
                  <c:v>44230.416666666664</c:v>
                </c:pt>
                <c:pt idx="1250">
                  <c:v>44230.427083333336</c:v>
                </c:pt>
                <c:pt idx="1251">
                  <c:v>44230.4375</c:v>
                </c:pt>
                <c:pt idx="1252">
                  <c:v>44230.447916666664</c:v>
                </c:pt>
                <c:pt idx="1253">
                  <c:v>44230.458333333336</c:v>
                </c:pt>
                <c:pt idx="1254">
                  <c:v>44230.46875</c:v>
                </c:pt>
                <c:pt idx="1255">
                  <c:v>44230.479166666664</c:v>
                </c:pt>
                <c:pt idx="1256">
                  <c:v>44230.489583333336</c:v>
                </c:pt>
                <c:pt idx="1257">
                  <c:v>44230.5</c:v>
                </c:pt>
                <c:pt idx="1258">
                  <c:v>44230.510416666664</c:v>
                </c:pt>
                <c:pt idx="1259">
                  <c:v>44230.520833333336</c:v>
                </c:pt>
                <c:pt idx="1260">
                  <c:v>44230.53125</c:v>
                </c:pt>
                <c:pt idx="1261">
                  <c:v>44230.541666666664</c:v>
                </c:pt>
                <c:pt idx="1262">
                  <c:v>44230.552083333336</c:v>
                </c:pt>
                <c:pt idx="1263">
                  <c:v>44230.5625</c:v>
                </c:pt>
                <c:pt idx="1264">
                  <c:v>44230.572916666664</c:v>
                </c:pt>
                <c:pt idx="1265">
                  <c:v>44230.583333333336</c:v>
                </c:pt>
                <c:pt idx="1266">
                  <c:v>44230.59375</c:v>
                </c:pt>
                <c:pt idx="1267">
                  <c:v>44230.604166666664</c:v>
                </c:pt>
                <c:pt idx="1268">
                  <c:v>44230.614583333336</c:v>
                </c:pt>
                <c:pt idx="1269">
                  <c:v>44230.625</c:v>
                </c:pt>
                <c:pt idx="1270">
                  <c:v>44230.635416666664</c:v>
                </c:pt>
                <c:pt idx="1271">
                  <c:v>44230.645833333336</c:v>
                </c:pt>
                <c:pt idx="1272">
                  <c:v>44230.65625</c:v>
                </c:pt>
                <c:pt idx="1273">
                  <c:v>44230.666666666664</c:v>
                </c:pt>
                <c:pt idx="1274">
                  <c:v>44230.677083333336</c:v>
                </c:pt>
                <c:pt idx="1275">
                  <c:v>44230.6875</c:v>
                </c:pt>
                <c:pt idx="1276">
                  <c:v>44230.697916666664</c:v>
                </c:pt>
                <c:pt idx="1277">
                  <c:v>44230.708333333336</c:v>
                </c:pt>
                <c:pt idx="1278">
                  <c:v>44230.71875</c:v>
                </c:pt>
                <c:pt idx="1279">
                  <c:v>44230.729166666664</c:v>
                </c:pt>
                <c:pt idx="1280">
                  <c:v>44230.739583333336</c:v>
                </c:pt>
                <c:pt idx="1281">
                  <c:v>44230.75</c:v>
                </c:pt>
                <c:pt idx="1282">
                  <c:v>44230.760416666664</c:v>
                </c:pt>
                <c:pt idx="1283">
                  <c:v>44230.770833333336</c:v>
                </c:pt>
                <c:pt idx="1284">
                  <c:v>44230.78125</c:v>
                </c:pt>
                <c:pt idx="1285">
                  <c:v>44230.791666666664</c:v>
                </c:pt>
                <c:pt idx="1286">
                  <c:v>44230.802083333336</c:v>
                </c:pt>
                <c:pt idx="1287">
                  <c:v>44230.8125</c:v>
                </c:pt>
                <c:pt idx="1288">
                  <c:v>44230.822916666664</c:v>
                </c:pt>
                <c:pt idx="1289">
                  <c:v>44230.833333333336</c:v>
                </c:pt>
                <c:pt idx="1290">
                  <c:v>44230.84375</c:v>
                </c:pt>
                <c:pt idx="1291">
                  <c:v>44230.854166666664</c:v>
                </c:pt>
                <c:pt idx="1292">
                  <c:v>44230.864583333336</c:v>
                </c:pt>
                <c:pt idx="1293">
                  <c:v>44230.875</c:v>
                </c:pt>
                <c:pt idx="1294">
                  <c:v>44230.885416666664</c:v>
                </c:pt>
                <c:pt idx="1295">
                  <c:v>44230.895833333336</c:v>
                </c:pt>
                <c:pt idx="1296">
                  <c:v>44230.90625</c:v>
                </c:pt>
                <c:pt idx="1297">
                  <c:v>44230.916666666664</c:v>
                </c:pt>
                <c:pt idx="1298">
                  <c:v>44230.927083333336</c:v>
                </c:pt>
                <c:pt idx="1299">
                  <c:v>44230.9375</c:v>
                </c:pt>
                <c:pt idx="1300">
                  <c:v>44230.947916666664</c:v>
                </c:pt>
                <c:pt idx="1301">
                  <c:v>44230.958333333336</c:v>
                </c:pt>
                <c:pt idx="1302">
                  <c:v>44230.96875</c:v>
                </c:pt>
                <c:pt idx="1303">
                  <c:v>44230.979166666664</c:v>
                </c:pt>
                <c:pt idx="1304">
                  <c:v>44230.989583333336</c:v>
                </c:pt>
                <c:pt idx="1305">
                  <c:v>44231</c:v>
                </c:pt>
                <c:pt idx="1306">
                  <c:v>44231.010416666664</c:v>
                </c:pt>
                <c:pt idx="1307">
                  <c:v>44231.020833333336</c:v>
                </c:pt>
                <c:pt idx="1308">
                  <c:v>44231.03125</c:v>
                </c:pt>
                <c:pt idx="1309">
                  <c:v>44231.041666666664</c:v>
                </c:pt>
                <c:pt idx="1310">
                  <c:v>44231.052083333336</c:v>
                </c:pt>
                <c:pt idx="1311">
                  <c:v>44231.0625</c:v>
                </c:pt>
                <c:pt idx="1312">
                  <c:v>44231.072916666664</c:v>
                </c:pt>
                <c:pt idx="1313">
                  <c:v>44231.083333333336</c:v>
                </c:pt>
                <c:pt idx="1314">
                  <c:v>44231.09375</c:v>
                </c:pt>
                <c:pt idx="1315">
                  <c:v>44231.104166666664</c:v>
                </c:pt>
                <c:pt idx="1316">
                  <c:v>44231.114583333336</c:v>
                </c:pt>
                <c:pt idx="1317">
                  <c:v>44231.125</c:v>
                </c:pt>
                <c:pt idx="1318">
                  <c:v>44231.135416666664</c:v>
                </c:pt>
                <c:pt idx="1319">
                  <c:v>44231.145833333336</c:v>
                </c:pt>
                <c:pt idx="1320">
                  <c:v>44231.15625</c:v>
                </c:pt>
                <c:pt idx="1321">
                  <c:v>44231.166666666664</c:v>
                </c:pt>
                <c:pt idx="1322">
                  <c:v>44231.177083333336</c:v>
                </c:pt>
                <c:pt idx="1323">
                  <c:v>44231.1875</c:v>
                </c:pt>
                <c:pt idx="1324">
                  <c:v>44231.197916666664</c:v>
                </c:pt>
                <c:pt idx="1325">
                  <c:v>44231.208333333336</c:v>
                </c:pt>
                <c:pt idx="1326">
                  <c:v>44231.21875</c:v>
                </c:pt>
                <c:pt idx="1327">
                  <c:v>44231.229166666664</c:v>
                </c:pt>
                <c:pt idx="1328">
                  <c:v>44231.239583333336</c:v>
                </c:pt>
                <c:pt idx="1329">
                  <c:v>44231.25</c:v>
                </c:pt>
                <c:pt idx="1330">
                  <c:v>44231.260416666664</c:v>
                </c:pt>
                <c:pt idx="1331">
                  <c:v>44231.270833333336</c:v>
                </c:pt>
                <c:pt idx="1332">
                  <c:v>44231.28125</c:v>
                </c:pt>
                <c:pt idx="1333">
                  <c:v>44231.291666666664</c:v>
                </c:pt>
                <c:pt idx="1334">
                  <c:v>44231.302083333336</c:v>
                </c:pt>
                <c:pt idx="1335">
                  <c:v>44231.3125</c:v>
                </c:pt>
                <c:pt idx="1336">
                  <c:v>44231.322916666664</c:v>
                </c:pt>
                <c:pt idx="1337">
                  <c:v>44231.333333333336</c:v>
                </c:pt>
                <c:pt idx="1338">
                  <c:v>44231.34375</c:v>
                </c:pt>
                <c:pt idx="1339">
                  <c:v>44231.354166666664</c:v>
                </c:pt>
                <c:pt idx="1340">
                  <c:v>44231.364583333336</c:v>
                </c:pt>
                <c:pt idx="1341">
                  <c:v>44231.375</c:v>
                </c:pt>
                <c:pt idx="1342">
                  <c:v>44231.385416666664</c:v>
                </c:pt>
                <c:pt idx="1343">
                  <c:v>44231.395833333336</c:v>
                </c:pt>
                <c:pt idx="1344">
                  <c:v>44231.40625</c:v>
                </c:pt>
                <c:pt idx="1345">
                  <c:v>44231.416666666664</c:v>
                </c:pt>
                <c:pt idx="1346">
                  <c:v>44231.427083333336</c:v>
                </c:pt>
                <c:pt idx="1347">
                  <c:v>44231.4375</c:v>
                </c:pt>
                <c:pt idx="1348">
                  <c:v>44231.447916666664</c:v>
                </c:pt>
                <c:pt idx="1349">
                  <c:v>44231.458333333336</c:v>
                </c:pt>
                <c:pt idx="1350">
                  <c:v>44231.46875</c:v>
                </c:pt>
                <c:pt idx="1351">
                  <c:v>44231.479166666664</c:v>
                </c:pt>
                <c:pt idx="1352">
                  <c:v>44231.489583333336</c:v>
                </c:pt>
                <c:pt idx="1353">
                  <c:v>44231.5</c:v>
                </c:pt>
                <c:pt idx="1354">
                  <c:v>44231.510416666664</c:v>
                </c:pt>
                <c:pt idx="1355">
                  <c:v>44231.520833333336</c:v>
                </c:pt>
                <c:pt idx="1356">
                  <c:v>44231.53125</c:v>
                </c:pt>
                <c:pt idx="1357">
                  <c:v>44231.541666666664</c:v>
                </c:pt>
                <c:pt idx="1358">
                  <c:v>44231.552083333336</c:v>
                </c:pt>
                <c:pt idx="1359">
                  <c:v>44231.5625</c:v>
                </c:pt>
                <c:pt idx="1360">
                  <c:v>44231.572916666664</c:v>
                </c:pt>
                <c:pt idx="1361">
                  <c:v>44231.583333333336</c:v>
                </c:pt>
                <c:pt idx="1362">
                  <c:v>44231.59375</c:v>
                </c:pt>
                <c:pt idx="1363">
                  <c:v>44231.604166666664</c:v>
                </c:pt>
                <c:pt idx="1364">
                  <c:v>44231.614583333336</c:v>
                </c:pt>
                <c:pt idx="1365">
                  <c:v>44231.625</c:v>
                </c:pt>
                <c:pt idx="1366">
                  <c:v>44231.635416666664</c:v>
                </c:pt>
                <c:pt idx="1367">
                  <c:v>44231.645833333336</c:v>
                </c:pt>
                <c:pt idx="1368">
                  <c:v>44231.65625</c:v>
                </c:pt>
                <c:pt idx="1369">
                  <c:v>44231.666666666664</c:v>
                </c:pt>
                <c:pt idx="1370">
                  <c:v>44231.677083333336</c:v>
                </c:pt>
                <c:pt idx="1371">
                  <c:v>44231.6875</c:v>
                </c:pt>
                <c:pt idx="1372">
                  <c:v>44231.697916666664</c:v>
                </c:pt>
                <c:pt idx="1373">
                  <c:v>44231.708333333336</c:v>
                </c:pt>
                <c:pt idx="1374">
                  <c:v>44231.71875</c:v>
                </c:pt>
                <c:pt idx="1375">
                  <c:v>44231.729166666664</c:v>
                </c:pt>
                <c:pt idx="1376">
                  <c:v>44231.739583333336</c:v>
                </c:pt>
                <c:pt idx="1377">
                  <c:v>44231.75</c:v>
                </c:pt>
                <c:pt idx="1378">
                  <c:v>44231.760416666664</c:v>
                </c:pt>
                <c:pt idx="1379">
                  <c:v>44231.770833333336</c:v>
                </c:pt>
                <c:pt idx="1380">
                  <c:v>44231.78125</c:v>
                </c:pt>
                <c:pt idx="1381">
                  <c:v>44231.791666666664</c:v>
                </c:pt>
                <c:pt idx="1382">
                  <c:v>44231.802083333336</c:v>
                </c:pt>
                <c:pt idx="1383">
                  <c:v>44231.8125</c:v>
                </c:pt>
                <c:pt idx="1384">
                  <c:v>44231.822916666664</c:v>
                </c:pt>
                <c:pt idx="1385">
                  <c:v>44231.833333333336</c:v>
                </c:pt>
                <c:pt idx="1386">
                  <c:v>44231.84375</c:v>
                </c:pt>
                <c:pt idx="1387">
                  <c:v>44231.854166666664</c:v>
                </c:pt>
                <c:pt idx="1388">
                  <c:v>44231.864583333336</c:v>
                </c:pt>
                <c:pt idx="1389">
                  <c:v>44231.875</c:v>
                </c:pt>
                <c:pt idx="1390">
                  <c:v>44231.885416666664</c:v>
                </c:pt>
                <c:pt idx="1391">
                  <c:v>44231.895833333336</c:v>
                </c:pt>
                <c:pt idx="1392">
                  <c:v>44231.90625</c:v>
                </c:pt>
                <c:pt idx="1393">
                  <c:v>44231.916666666664</c:v>
                </c:pt>
                <c:pt idx="1394">
                  <c:v>44231.927083333336</c:v>
                </c:pt>
                <c:pt idx="1395">
                  <c:v>44231.9375</c:v>
                </c:pt>
                <c:pt idx="1396">
                  <c:v>44231.947916666664</c:v>
                </c:pt>
                <c:pt idx="1397">
                  <c:v>44231.958333333336</c:v>
                </c:pt>
                <c:pt idx="1398">
                  <c:v>44231.96875</c:v>
                </c:pt>
                <c:pt idx="1399">
                  <c:v>44231.979166666664</c:v>
                </c:pt>
                <c:pt idx="1400">
                  <c:v>44231.989583333336</c:v>
                </c:pt>
                <c:pt idx="1401">
                  <c:v>44232</c:v>
                </c:pt>
                <c:pt idx="1402">
                  <c:v>44232.010416666664</c:v>
                </c:pt>
                <c:pt idx="1403">
                  <c:v>44232.020833333336</c:v>
                </c:pt>
                <c:pt idx="1404">
                  <c:v>44232.03125</c:v>
                </c:pt>
                <c:pt idx="1405">
                  <c:v>44232.041666666664</c:v>
                </c:pt>
                <c:pt idx="1406">
                  <c:v>44232.052083333336</c:v>
                </c:pt>
                <c:pt idx="1407">
                  <c:v>44232.0625</c:v>
                </c:pt>
                <c:pt idx="1408">
                  <c:v>44232.072916666664</c:v>
                </c:pt>
                <c:pt idx="1409">
                  <c:v>44232.083333333336</c:v>
                </c:pt>
                <c:pt idx="1410">
                  <c:v>44232.09375</c:v>
                </c:pt>
                <c:pt idx="1411">
                  <c:v>44232.104166666664</c:v>
                </c:pt>
                <c:pt idx="1412">
                  <c:v>44232.114583333336</c:v>
                </c:pt>
                <c:pt idx="1413">
                  <c:v>44232.125</c:v>
                </c:pt>
                <c:pt idx="1414">
                  <c:v>44232.135416666664</c:v>
                </c:pt>
                <c:pt idx="1415">
                  <c:v>44232.145833333336</c:v>
                </c:pt>
                <c:pt idx="1416">
                  <c:v>44232.15625</c:v>
                </c:pt>
                <c:pt idx="1417">
                  <c:v>44232.166666666664</c:v>
                </c:pt>
                <c:pt idx="1418">
                  <c:v>44232.177083333336</c:v>
                </c:pt>
                <c:pt idx="1419">
                  <c:v>44232.1875</c:v>
                </c:pt>
                <c:pt idx="1420">
                  <c:v>44232.197916666664</c:v>
                </c:pt>
                <c:pt idx="1421">
                  <c:v>44232.208333333336</c:v>
                </c:pt>
                <c:pt idx="1422">
                  <c:v>44232.21875</c:v>
                </c:pt>
                <c:pt idx="1423">
                  <c:v>44232.229166666664</c:v>
                </c:pt>
                <c:pt idx="1424">
                  <c:v>44232.239583333336</c:v>
                </c:pt>
                <c:pt idx="1425">
                  <c:v>44232.25</c:v>
                </c:pt>
                <c:pt idx="1426">
                  <c:v>44232.260416666664</c:v>
                </c:pt>
                <c:pt idx="1427">
                  <c:v>44232.270833333336</c:v>
                </c:pt>
                <c:pt idx="1428">
                  <c:v>44232.28125</c:v>
                </c:pt>
                <c:pt idx="1429">
                  <c:v>44232.291666666664</c:v>
                </c:pt>
                <c:pt idx="1430">
                  <c:v>44232.302083333336</c:v>
                </c:pt>
                <c:pt idx="1431">
                  <c:v>44232.3125</c:v>
                </c:pt>
                <c:pt idx="1432">
                  <c:v>44232.322916666664</c:v>
                </c:pt>
                <c:pt idx="1433">
                  <c:v>44232.333333333336</c:v>
                </c:pt>
                <c:pt idx="1434">
                  <c:v>44232.34375</c:v>
                </c:pt>
                <c:pt idx="1435">
                  <c:v>44232.354166666664</c:v>
                </c:pt>
                <c:pt idx="1436">
                  <c:v>44232.364583333336</c:v>
                </c:pt>
                <c:pt idx="1437">
                  <c:v>44232.375</c:v>
                </c:pt>
                <c:pt idx="1438">
                  <c:v>44232.385416666664</c:v>
                </c:pt>
                <c:pt idx="1439">
                  <c:v>44232.395833333336</c:v>
                </c:pt>
                <c:pt idx="1440">
                  <c:v>44232.40625</c:v>
                </c:pt>
                <c:pt idx="1441">
                  <c:v>44232.416666666664</c:v>
                </c:pt>
                <c:pt idx="1442">
                  <c:v>44232.427083333336</c:v>
                </c:pt>
                <c:pt idx="1443">
                  <c:v>44232.4375</c:v>
                </c:pt>
                <c:pt idx="1444">
                  <c:v>44232.447916666664</c:v>
                </c:pt>
                <c:pt idx="1445">
                  <c:v>44232.458333333336</c:v>
                </c:pt>
                <c:pt idx="1446">
                  <c:v>44232.46875</c:v>
                </c:pt>
                <c:pt idx="1447">
                  <c:v>44232.479166666664</c:v>
                </c:pt>
                <c:pt idx="1448">
                  <c:v>44232.489583333336</c:v>
                </c:pt>
                <c:pt idx="1449">
                  <c:v>44232.5</c:v>
                </c:pt>
                <c:pt idx="1450">
                  <c:v>44232.510416666664</c:v>
                </c:pt>
                <c:pt idx="1451">
                  <c:v>44232.520833333336</c:v>
                </c:pt>
                <c:pt idx="1452">
                  <c:v>44232.53125</c:v>
                </c:pt>
                <c:pt idx="1453">
                  <c:v>44232.541666666664</c:v>
                </c:pt>
                <c:pt idx="1454">
                  <c:v>44232.552083333336</c:v>
                </c:pt>
                <c:pt idx="1455">
                  <c:v>44232.5625</c:v>
                </c:pt>
                <c:pt idx="1456">
                  <c:v>44232.572916666664</c:v>
                </c:pt>
                <c:pt idx="1457">
                  <c:v>44232.583333333336</c:v>
                </c:pt>
                <c:pt idx="1458">
                  <c:v>44232.59375</c:v>
                </c:pt>
                <c:pt idx="1459">
                  <c:v>44232.604166666664</c:v>
                </c:pt>
                <c:pt idx="1460">
                  <c:v>44232.614583333336</c:v>
                </c:pt>
                <c:pt idx="1461">
                  <c:v>44232.625</c:v>
                </c:pt>
                <c:pt idx="1462">
                  <c:v>44232.635416666664</c:v>
                </c:pt>
                <c:pt idx="1463">
                  <c:v>44232.645833333336</c:v>
                </c:pt>
                <c:pt idx="1464">
                  <c:v>44232.65625</c:v>
                </c:pt>
                <c:pt idx="1465">
                  <c:v>44232.666666666664</c:v>
                </c:pt>
                <c:pt idx="1466">
                  <c:v>44232.677083333336</c:v>
                </c:pt>
                <c:pt idx="1467">
                  <c:v>44232.6875</c:v>
                </c:pt>
                <c:pt idx="1468">
                  <c:v>44232.697916666664</c:v>
                </c:pt>
                <c:pt idx="1469">
                  <c:v>44232.708333333336</c:v>
                </c:pt>
                <c:pt idx="1470">
                  <c:v>44232.71875</c:v>
                </c:pt>
                <c:pt idx="1471">
                  <c:v>44232.729166666664</c:v>
                </c:pt>
                <c:pt idx="1472">
                  <c:v>44232.739583333336</c:v>
                </c:pt>
                <c:pt idx="1473">
                  <c:v>44232.75</c:v>
                </c:pt>
                <c:pt idx="1474">
                  <c:v>44232.760416666664</c:v>
                </c:pt>
                <c:pt idx="1475">
                  <c:v>44232.770833333336</c:v>
                </c:pt>
                <c:pt idx="1476">
                  <c:v>44232.78125</c:v>
                </c:pt>
                <c:pt idx="1477">
                  <c:v>44232.791666666664</c:v>
                </c:pt>
                <c:pt idx="1478">
                  <c:v>44232.802083333336</c:v>
                </c:pt>
                <c:pt idx="1479">
                  <c:v>44232.8125</c:v>
                </c:pt>
                <c:pt idx="1480">
                  <c:v>44232.822916666664</c:v>
                </c:pt>
                <c:pt idx="1481">
                  <c:v>44232.833333333336</c:v>
                </c:pt>
                <c:pt idx="1482">
                  <c:v>44232.84375</c:v>
                </c:pt>
                <c:pt idx="1483">
                  <c:v>44232.854166666664</c:v>
                </c:pt>
                <c:pt idx="1484">
                  <c:v>44232.864583333336</c:v>
                </c:pt>
                <c:pt idx="1485">
                  <c:v>44232.875</c:v>
                </c:pt>
                <c:pt idx="1486">
                  <c:v>44232.885416666664</c:v>
                </c:pt>
                <c:pt idx="1487">
                  <c:v>44232.895833333336</c:v>
                </c:pt>
                <c:pt idx="1488">
                  <c:v>44232.90625</c:v>
                </c:pt>
                <c:pt idx="1489">
                  <c:v>44232.916666666664</c:v>
                </c:pt>
                <c:pt idx="1490">
                  <c:v>44232.927083333336</c:v>
                </c:pt>
                <c:pt idx="1491">
                  <c:v>44232.9375</c:v>
                </c:pt>
                <c:pt idx="1492">
                  <c:v>44232.947916666664</c:v>
                </c:pt>
                <c:pt idx="1493">
                  <c:v>44232.958333333336</c:v>
                </c:pt>
                <c:pt idx="1494">
                  <c:v>44232.96875</c:v>
                </c:pt>
                <c:pt idx="1495">
                  <c:v>44232.979166666664</c:v>
                </c:pt>
                <c:pt idx="1496">
                  <c:v>44232.989583333336</c:v>
                </c:pt>
                <c:pt idx="1497">
                  <c:v>44233</c:v>
                </c:pt>
                <c:pt idx="1498">
                  <c:v>44233.010416666664</c:v>
                </c:pt>
                <c:pt idx="1499">
                  <c:v>44233.020833333336</c:v>
                </c:pt>
                <c:pt idx="1500">
                  <c:v>44233.03125</c:v>
                </c:pt>
                <c:pt idx="1501">
                  <c:v>44233.041666666664</c:v>
                </c:pt>
                <c:pt idx="1502">
                  <c:v>44233.052083333336</c:v>
                </c:pt>
                <c:pt idx="1503">
                  <c:v>44233.0625</c:v>
                </c:pt>
                <c:pt idx="1504">
                  <c:v>44233.072916666664</c:v>
                </c:pt>
                <c:pt idx="1505">
                  <c:v>44233.083333333336</c:v>
                </c:pt>
                <c:pt idx="1506">
                  <c:v>44233.09375</c:v>
                </c:pt>
                <c:pt idx="1507">
                  <c:v>44233.104166666664</c:v>
                </c:pt>
                <c:pt idx="1508">
                  <c:v>44233.114583333336</c:v>
                </c:pt>
                <c:pt idx="1509">
                  <c:v>44233.125</c:v>
                </c:pt>
                <c:pt idx="1510">
                  <c:v>44233.135416666664</c:v>
                </c:pt>
                <c:pt idx="1511">
                  <c:v>44233.145833333336</c:v>
                </c:pt>
                <c:pt idx="1512">
                  <c:v>44233.15625</c:v>
                </c:pt>
                <c:pt idx="1513">
                  <c:v>44233.166666666664</c:v>
                </c:pt>
                <c:pt idx="1514">
                  <c:v>44233.177083333336</c:v>
                </c:pt>
                <c:pt idx="1515">
                  <c:v>44233.1875</c:v>
                </c:pt>
                <c:pt idx="1516">
                  <c:v>44233.197916666664</c:v>
                </c:pt>
                <c:pt idx="1517">
                  <c:v>44233.208333333336</c:v>
                </c:pt>
                <c:pt idx="1518">
                  <c:v>44233.21875</c:v>
                </c:pt>
                <c:pt idx="1519">
                  <c:v>44233.229166666664</c:v>
                </c:pt>
                <c:pt idx="1520">
                  <c:v>44233.239583333336</c:v>
                </c:pt>
                <c:pt idx="1521">
                  <c:v>44233.25</c:v>
                </c:pt>
                <c:pt idx="1522">
                  <c:v>44233.260416666664</c:v>
                </c:pt>
                <c:pt idx="1523">
                  <c:v>44233.270833333336</c:v>
                </c:pt>
                <c:pt idx="1524">
                  <c:v>44233.28125</c:v>
                </c:pt>
                <c:pt idx="1525">
                  <c:v>44233.291666666664</c:v>
                </c:pt>
                <c:pt idx="1526">
                  <c:v>44233.302083333336</c:v>
                </c:pt>
                <c:pt idx="1527">
                  <c:v>44233.3125</c:v>
                </c:pt>
                <c:pt idx="1528">
                  <c:v>44233.322916666664</c:v>
                </c:pt>
                <c:pt idx="1529">
                  <c:v>44233.333333333336</c:v>
                </c:pt>
                <c:pt idx="1530">
                  <c:v>44233.34375</c:v>
                </c:pt>
                <c:pt idx="1531">
                  <c:v>44233.354166666664</c:v>
                </c:pt>
                <c:pt idx="1532">
                  <c:v>44233.364583333336</c:v>
                </c:pt>
                <c:pt idx="1533">
                  <c:v>44233.375</c:v>
                </c:pt>
                <c:pt idx="1534">
                  <c:v>44233.385416666664</c:v>
                </c:pt>
                <c:pt idx="1535">
                  <c:v>44233.395833333336</c:v>
                </c:pt>
                <c:pt idx="1536">
                  <c:v>44233.40625</c:v>
                </c:pt>
                <c:pt idx="1537">
                  <c:v>44233.416666666664</c:v>
                </c:pt>
                <c:pt idx="1538">
                  <c:v>44233.427083333336</c:v>
                </c:pt>
                <c:pt idx="1539">
                  <c:v>44233.4375</c:v>
                </c:pt>
                <c:pt idx="1540">
                  <c:v>44233.447916666664</c:v>
                </c:pt>
                <c:pt idx="1541">
                  <c:v>44233.458333333336</c:v>
                </c:pt>
                <c:pt idx="1542">
                  <c:v>44233.46875</c:v>
                </c:pt>
                <c:pt idx="1543">
                  <c:v>44233.479166666664</c:v>
                </c:pt>
                <c:pt idx="1544">
                  <c:v>44233.489583333336</c:v>
                </c:pt>
                <c:pt idx="1545">
                  <c:v>44233.5</c:v>
                </c:pt>
                <c:pt idx="1546">
                  <c:v>44233.510416666664</c:v>
                </c:pt>
                <c:pt idx="1547">
                  <c:v>44233.520833333336</c:v>
                </c:pt>
                <c:pt idx="1548">
                  <c:v>44233.53125</c:v>
                </c:pt>
                <c:pt idx="1549">
                  <c:v>44233.541666666664</c:v>
                </c:pt>
                <c:pt idx="1550">
                  <c:v>44233.552083333336</c:v>
                </c:pt>
                <c:pt idx="1551">
                  <c:v>44233.5625</c:v>
                </c:pt>
                <c:pt idx="1552">
                  <c:v>44233.572916666664</c:v>
                </c:pt>
                <c:pt idx="1553">
                  <c:v>44233.583333333336</c:v>
                </c:pt>
                <c:pt idx="1554">
                  <c:v>44233.59375</c:v>
                </c:pt>
                <c:pt idx="1555">
                  <c:v>44233.604166666664</c:v>
                </c:pt>
                <c:pt idx="1556">
                  <c:v>44233.614583333336</c:v>
                </c:pt>
                <c:pt idx="1557">
                  <c:v>44233.625</c:v>
                </c:pt>
                <c:pt idx="1558">
                  <c:v>44233.635416666664</c:v>
                </c:pt>
                <c:pt idx="1559">
                  <c:v>44233.645833333336</c:v>
                </c:pt>
                <c:pt idx="1560">
                  <c:v>44233.65625</c:v>
                </c:pt>
                <c:pt idx="1561">
                  <c:v>44233.666666666664</c:v>
                </c:pt>
                <c:pt idx="1562">
                  <c:v>44233.677083333336</c:v>
                </c:pt>
                <c:pt idx="1563">
                  <c:v>44233.6875</c:v>
                </c:pt>
                <c:pt idx="1564">
                  <c:v>44233.697916666664</c:v>
                </c:pt>
                <c:pt idx="1565">
                  <c:v>44233.708333333336</c:v>
                </c:pt>
                <c:pt idx="1566">
                  <c:v>44233.71875</c:v>
                </c:pt>
                <c:pt idx="1567">
                  <c:v>44233.729166666664</c:v>
                </c:pt>
                <c:pt idx="1568">
                  <c:v>44233.739583333336</c:v>
                </c:pt>
                <c:pt idx="1569">
                  <c:v>44233.75</c:v>
                </c:pt>
                <c:pt idx="1570">
                  <c:v>44233.760416666664</c:v>
                </c:pt>
                <c:pt idx="1571">
                  <c:v>44233.770833333336</c:v>
                </c:pt>
                <c:pt idx="1572">
                  <c:v>44233.78125</c:v>
                </c:pt>
                <c:pt idx="1573">
                  <c:v>44233.791666666664</c:v>
                </c:pt>
                <c:pt idx="1574">
                  <c:v>44233.802083333336</c:v>
                </c:pt>
                <c:pt idx="1575">
                  <c:v>44233.8125</c:v>
                </c:pt>
                <c:pt idx="1576">
                  <c:v>44233.822916666664</c:v>
                </c:pt>
                <c:pt idx="1577">
                  <c:v>44233.833333333336</c:v>
                </c:pt>
                <c:pt idx="1578">
                  <c:v>44233.84375</c:v>
                </c:pt>
                <c:pt idx="1579">
                  <c:v>44233.854166666664</c:v>
                </c:pt>
                <c:pt idx="1580">
                  <c:v>44233.864583333336</c:v>
                </c:pt>
                <c:pt idx="1581">
                  <c:v>44233.875</c:v>
                </c:pt>
                <c:pt idx="1582">
                  <c:v>44233.885416666664</c:v>
                </c:pt>
                <c:pt idx="1583">
                  <c:v>44233.895833333336</c:v>
                </c:pt>
                <c:pt idx="1584">
                  <c:v>44233.90625</c:v>
                </c:pt>
                <c:pt idx="1585">
                  <c:v>44233.916666666664</c:v>
                </c:pt>
                <c:pt idx="1586">
                  <c:v>44233.927083333336</c:v>
                </c:pt>
                <c:pt idx="1587">
                  <c:v>44233.9375</c:v>
                </c:pt>
                <c:pt idx="1588">
                  <c:v>44233.947916666664</c:v>
                </c:pt>
                <c:pt idx="1589">
                  <c:v>44233.958333333336</c:v>
                </c:pt>
                <c:pt idx="1590">
                  <c:v>44233.96875</c:v>
                </c:pt>
                <c:pt idx="1591">
                  <c:v>44233.979166666664</c:v>
                </c:pt>
                <c:pt idx="1592">
                  <c:v>44233.989583333336</c:v>
                </c:pt>
                <c:pt idx="1593">
                  <c:v>44234</c:v>
                </c:pt>
                <c:pt idx="1594">
                  <c:v>44234.010416666664</c:v>
                </c:pt>
                <c:pt idx="1595">
                  <c:v>44234.020833333336</c:v>
                </c:pt>
                <c:pt idx="1596">
                  <c:v>44234.03125</c:v>
                </c:pt>
                <c:pt idx="1597">
                  <c:v>44234.041666666664</c:v>
                </c:pt>
                <c:pt idx="1598">
                  <c:v>44234.052083333336</c:v>
                </c:pt>
                <c:pt idx="1599">
                  <c:v>44234.0625</c:v>
                </c:pt>
                <c:pt idx="1600">
                  <c:v>44234.072916666664</c:v>
                </c:pt>
                <c:pt idx="1601">
                  <c:v>44234.083333333336</c:v>
                </c:pt>
                <c:pt idx="1602">
                  <c:v>44234.09375</c:v>
                </c:pt>
                <c:pt idx="1603">
                  <c:v>44234.104166666664</c:v>
                </c:pt>
                <c:pt idx="1604">
                  <c:v>44234.114583333336</c:v>
                </c:pt>
                <c:pt idx="1605">
                  <c:v>44234.125</c:v>
                </c:pt>
                <c:pt idx="1606">
                  <c:v>44234.135416666664</c:v>
                </c:pt>
                <c:pt idx="1607">
                  <c:v>44234.145833333336</c:v>
                </c:pt>
                <c:pt idx="1608">
                  <c:v>44234.15625</c:v>
                </c:pt>
                <c:pt idx="1609">
                  <c:v>44234.166666666664</c:v>
                </c:pt>
                <c:pt idx="1610">
                  <c:v>44234.177083333336</c:v>
                </c:pt>
                <c:pt idx="1611">
                  <c:v>44234.1875</c:v>
                </c:pt>
                <c:pt idx="1612">
                  <c:v>44234.197916666664</c:v>
                </c:pt>
                <c:pt idx="1613">
                  <c:v>44234.208333333336</c:v>
                </c:pt>
                <c:pt idx="1614">
                  <c:v>44234.21875</c:v>
                </c:pt>
                <c:pt idx="1615">
                  <c:v>44234.229166666664</c:v>
                </c:pt>
                <c:pt idx="1616">
                  <c:v>44234.239583333336</c:v>
                </c:pt>
                <c:pt idx="1617">
                  <c:v>44234.25</c:v>
                </c:pt>
                <c:pt idx="1618">
                  <c:v>44234.260416666664</c:v>
                </c:pt>
                <c:pt idx="1619">
                  <c:v>44234.270833333336</c:v>
                </c:pt>
                <c:pt idx="1620">
                  <c:v>44234.28125</c:v>
                </c:pt>
                <c:pt idx="1621">
                  <c:v>44234.291666666664</c:v>
                </c:pt>
                <c:pt idx="1622">
                  <c:v>44234.302083333336</c:v>
                </c:pt>
                <c:pt idx="1623">
                  <c:v>44234.3125</c:v>
                </c:pt>
                <c:pt idx="1624">
                  <c:v>44234.322916666664</c:v>
                </c:pt>
                <c:pt idx="1625">
                  <c:v>44234.333333333336</c:v>
                </c:pt>
                <c:pt idx="1626">
                  <c:v>44234.34375</c:v>
                </c:pt>
                <c:pt idx="1627">
                  <c:v>44234.354166666664</c:v>
                </c:pt>
                <c:pt idx="1628">
                  <c:v>44234.364583333336</c:v>
                </c:pt>
                <c:pt idx="1629">
                  <c:v>44234.375</c:v>
                </c:pt>
                <c:pt idx="1630">
                  <c:v>44234.385416666664</c:v>
                </c:pt>
                <c:pt idx="1631">
                  <c:v>44234.395833333336</c:v>
                </c:pt>
                <c:pt idx="1632">
                  <c:v>44234.40625</c:v>
                </c:pt>
                <c:pt idx="1633">
                  <c:v>44234.416666666664</c:v>
                </c:pt>
                <c:pt idx="1634">
                  <c:v>44234.427083333336</c:v>
                </c:pt>
                <c:pt idx="1635">
                  <c:v>44234.4375</c:v>
                </c:pt>
                <c:pt idx="1636">
                  <c:v>44234.447916666664</c:v>
                </c:pt>
                <c:pt idx="1637">
                  <c:v>44234.458333333336</c:v>
                </c:pt>
                <c:pt idx="1638">
                  <c:v>44234.46875</c:v>
                </c:pt>
                <c:pt idx="1639">
                  <c:v>44234.479166666664</c:v>
                </c:pt>
                <c:pt idx="1640">
                  <c:v>44234.489583333336</c:v>
                </c:pt>
                <c:pt idx="1641">
                  <c:v>44234.5</c:v>
                </c:pt>
                <c:pt idx="1642">
                  <c:v>44234.510416666664</c:v>
                </c:pt>
                <c:pt idx="1643">
                  <c:v>44234.520833333336</c:v>
                </c:pt>
                <c:pt idx="1644">
                  <c:v>44234.53125</c:v>
                </c:pt>
                <c:pt idx="1645">
                  <c:v>44234.541666666664</c:v>
                </c:pt>
                <c:pt idx="1646">
                  <c:v>44234.552083333336</c:v>
                </c:pt>
                <c:pt idx="1647">
                  <c:v>44234.5625</c:v>
                </c:pt>
                <c:pt idx="1648">
                  <c:v>44234.572916666664</c:v>
                </c:pt>
                <c:pt idx="1649">
                  <c:v>44234.583333333336</c:v>
                </c:pt>
                <c:pt idx="1650">
                  <c:v>44234.59375</c:v>
                </c:pt>
                <c:pt idx="1651">
                  <c:v>44234.604166666664</c:v>
                </c:pt>
                <c:pt idx="1652">
                  <c:v>44234.614583333336</c:v>
                </c:pt>
                <c:pt idx="1653">
                  <c:v>44234.625</c:v>
                </c:pt>
                <c:pt idx="1654">
                  <c:v>44234.635416666664</c:v>
                </c:pt>
                <c:pt idx="1655">
                  <c:v>44234.645833333336</c:v>
                </c:pt>
                <c:pt idx="1656">
                  <c:v>44234.65625</c:v>
                </c:pt>
                <c:pt idx="1657">
                  <c:v>44234.666666666664</c:v>
                </c:pt>
                <c:pt idx="1658">
                  <c:v>44234.677083333336</c:v>
                </c:pt>
                <c:pt idx="1659">
                  <c:v>44234.6875</c:v>
                </c:pt>
                <c:pt idx="1660">
                  <c:v>44234.697916666664</c:v>
                </c:pt>
                <c:pt idx="1661">
                  <c:v>44234.708333333336</c:v>
                </c:pt>
                <c:pt idx="1662">
                  <c:v>44234.71875</c:v>
                </c:pt>
                <c:pt idx="1663">
                  <c:v>44234.729166666664</c:v>
                </c:pt>
                <c:pt idx="1664">
                  <c:v>44234.739583333336</c:v>
                </c:pt>
                <c:pt idx="1665">
                  <c:v>44234.75</c:v>
                </c:pt>
                <c:pt idx="1666">
                  <c:v>44234.760416666664</c:v>
                </c:pt>
                <c:pt idx="1667">
                  <c:v>44234.770833333336</c:v>
                </c:pt>
                <c:pt idx="1668">
                  <c:v>44234.78125</c:v>
                </c:pt>
                <c:pt idx="1669">
                  <c:v>44234.791666666664</c:v>
                </c:pt>
                <c:pt idx="1670">
                  <c:v>44234.802083333336</c:v>
                </c:pt>
                <c:pt idx="1671">
                  <c:v>44234.8125</c:v>
                </c:pt>
                <c:pt idx="1672">
                  <c:v>44234.822916666664</c:v>
                </c:pt>
                <c:pt idx="1673">
                  <c:v>44234.833333333336</c:v>
                </c:pt>
                <c:pt idx="1674">
                  <c:v>44234.84375</c:v>
                </c:pt>
                <c:pt idx="1675">
                  <c:v>44234.854166666664</c:v>
                </c:pt>
                <c:pt idx="1676">
                  <c:v>44234.864583333336</c:v>
                </c:pt>
                <c:pt idx="1677">
                  <c:v>44234.875</c:v>
                </c:pt>
                <c:pt idx="1678">
                  <c:v>44234.885416666664</c:v>
                </c:pt>
                <c:pt idx="1679">
                  <c:v>44234.895833333336</c:v>
                </c:pt>
                <c:pt idx="1680">
                  <c:v>44234.90625</c:v>
                </c:pt>
                <c:pt idx="1681">
                  <c:v>44234.916666666664</c:v>
                </c:pt>
                <c:pt idx="1682">
                  <c:v>44234.927083333336</c:v>
                </c:pt>
                <c:pt idx="1683">
                  <c:v>44234.9375</c:v>
                </c:pt>
                <c:pt idx="1684">
                  <c:v>44234.947916666664</c:v>
                </c:pt>
                <c:pt idx="1685">
                  <c:v>44234.958333333336</c:v>
                </c:pt>
                <c:pt idx="1686">
                  <c:v>44234.96875</c:v>
                </c:pt>
                <c:pt idx="1687">
                  <c:v>44234.979166666664</c:v>
                </c:pt>
                <c:pt idx="1688">
                  <c:v>44234.989583333336</c:v>
                </c:pt>
                <c:pt idx="1689">
                  <c:v>44235</c:v>
                </c:pt>
                <c:pt idx="1690">
                  <c:v>44235.010416666664</c:v>
                </c:pt>
                <c:pt idx="1691">
                  <c:v>44235.020833333336</c:v>
                </c:pt>
                <c:pt idx="1692">
                  <c:v>44235.03125</c:v>
                </c:pt>
                <c:pt idx="1693">
                  <c:v>44235.041666666664</c:v>
                </c:pt>
                <c:pt idx="1694">
                  <c:v>44235.052083333336</c:v>
                </c:pt>
                <c:pt idx="1695">
                  <c:v>44235.0625</c:v>
                </c:pt>
                <c:pt idx="1696">
                  <c:v>44235.072916666664</c:v>
                </c:pt>
                <c:pt idx="1697">
                  <c:v>44235.083333333336</c:v>
                </c:pt>
                <c:pt idx="1698">
                  <c:v>44235.09375</c:v>
                </c:pt>
                <c:pt idx="1699">
                  <c:v>44235.104166666664</c:v>
                </c:pt>
                <c:pt idx="1700">
                  <c:v>44235.114583333336</c:v>
                </c:pt>
                <c:pt idx="1701">
                  <c:v>44235.125</c:v>
                </c:pt>
                <c:pt idx="1702">
                  <c:v>44235.135416666664</c:v>
                </c:pt>
                <c:pt idx="1703">
                  <c:v>44235.145833333336</c:v>
                </c:pt>
                <c:pt idx="1704">
                  <c:v>44235.15625</c:v>
                </c:pt>
                <c:pt idx="1705">
                  <c:v>44235.166666666664</c:v>
                </c:pt>
                <c:pt idx="1706">
                  <c:v>44235.177083333336</c:v>
                </c:pt>
                <c:pt idx="1707">
                  <c:v>44235.1875</c:v>
                </c:pt>
                <c:pt idx="1708">
                  <c:v>44235.197916666664</c:v>
                </c:pt>
                <c:pt idx="1709">
                  <c:v>44235.208333333336</c:v>
                </c:pt>
                <c:pt idx="1710">
                  <c:v>44235.21875</c:v>
                </c:pt>
                <c:pt idx="1711">
                  <c:v>44235.229166666664</c:v>
                </c:pt>
                <c:pt idx="1712">
                  <c:v>44235.239583333336</c:v>
                </c:pt>
                <c:pt idx="1713">
                  <c:v>44235.25</c:v>
                </c:pt>
                <c:pt idx="1714">
                  <c:v>44235.260416666664</c:v>
                </c:pt>
                <c:pt idx="1715">
                  <c:v>44235.270833333336</c:v>
                </c:pt>
                <c:pt idx="1716">
                  <c:v>44235.28125</c:v>
                </c:pt>
                <c:pt idx="1717">
                  <c:v>44235.291666666664</c:v>
                </c:pt>
                <c:pt idx="1718">
                  <c:v>44235.302083333336</c:v>
                </c:pt>
                <c:pt idx="1719">
                  <c:v>44235.3125</c:v>
                </c:pt>
                <c:pt idx="1720">
                  <c:v>44235.322916666664</c:v>
                </c:pt>
                <c:pt idx="1721">
                  <c:v>44235.333333333336</c:v>
                </c:pt>
                <c:pt idx="1722">
                  <c:v>44235.34375</c:v>
                </c:pt>
                <c:pt idx="1723">
                  <c:v>44235.354166666664</c:v>
                </c:pt>
                <c:pt idx="1724">
                  <c:v>44235.364583333336</c:v>
                </c:pt>
                <c:pt idx="1725">
                  <c:v>44235.375</c:v>
                </c:pt>
                <c:pt idx="1726">
                  <c:v>44235.385416666664</c:v>
                </c:pt>
                <c:pt idx="1727">
                  <c:v>44235.395833333336</c:v>
                </c:pt>
                <c:pt idx="1728">
                  <c:v>44235.40625</c:v>
                </c:pt>
                <c:pt idx="1729">
                  <c:v>44235.416666666664</c:v>
                </c:pt>
                <c:pt idx="1730">
                  <c:v>44235.427083333336</c:v>
                </c:pt>
                <c:pt idx="1731">
                  <c:v>44235.4375</c:v>
                </c:pt>
                <c:pt idx="1732">
                  <c:v>44235.447916666664</c:v>
                </c:pt>
                <c:pt idx="1733">
                  <c:v>44235.458333333336</c:v>
                </c:pt>
                <c:pt idx="1734">
                  <c:v>44235.46875</c:v>
                </c:pt>
                <c:pt idx="1735">
                  <c:v>44235.479166666664</c:v>
                </c:pt>
                <c:pt idx="1736">
                  <c:v>44235.489583333336</c:v>
                </c:pt>
                <c:pt idx="1737">
                  <c:v>44235.5</c:v>
                </c:pt>
                <c:pt idx="1738">
                  <c:v>44235.510416666664</c:v>
                </c:pt>
                <c:pt idx="1739">
                  <c:v>44235.520833333336</c:v>
                </c:pt>
                <c:pt idx="1740">
                  <c:v>44235.53125</c:v>
                </c:pt>
                <c:pt idx="1741">
                  <c:v>44235.541666666664</c:v>
                </c:pt>
                <c:pt idx="1742">
                  <c:v>44235.552083333336</c:v>
                </c:pt>
                <c:pt idx="1743">
                  <c:v>44235.5625</c:v>
                </c:pt>
                <c:pt idx="1744">
                  <c:v>44235.572916666664</c:v>
                </c:pt>
                <c:pt idx="1745">
                  <c:v>44235.583333333336</c:v>
                </c:pt>
                <c:pt idx="1746">
                  <c:v>44235.59375</c:v>
                </c:pt>
                <c:pt idx="1747">
                  <c:v>44235.604166666664</c:v>
                </c:pt>
                <c:pt idx="1748">
                  <c:v>44235.614583333336</c:v>
                </c:pt>
                <c:pt idx="1749">
                  <c:v>44235.625</c:v>
                </c:pt>
                <c:pt idx="1750">
                  <c:v>44235.635416666664</c:v>
                </c:pt>
                <c:pt idx="1751">
                  <c:v>44235.645833333336</c:v>
                </c:pt>
                <c:pt idx="1752">
                  <c:v>44235.65625</c:v>
                </c:pt>
                <c:pt idx="1753">
                  <c:v>44235.666666666664</c:v>
                </c:pt>
                <c:pt idx="1754">
                  <c:v>44235.677083333336</c:v>
                </c:pt>
                <c:pt idx="1755">
                  <c:v>44235.6875</c:v>
                </c:pt>
                <c:pt idx="1756">
                  <c:v>44235.697916666664</c:v>
                </c:pt>
                <c:pt idx="1757">
                  <c:v>44235.708333333336</c:v>
                </c:pt>
                <c:pt idx="1758">
                  <c:v>44235.71875</c:v>
                </c:pt>
                <c:pt idx="1759">
                  <c:v>44235.729166666664</c:v>
                </c:pt>
                <c:pt idx="1760">
                  <c:v>44235.739583333336</c:v>
                </c:pt>
                <c:pt idx="1761">
                  <c:v>44235.75</c:v>
                </c:pt>
                <c:pt idx="1762">
                  <c:v>44235.760416666664</c:v>
                </c:pt>
                <c:pt idx="1763">
                  <c:v>44235.770833333336</c:v>
                </c:pt>
                <c:pt idx="1764">
                  <c:v>44235.78125</c:v>
                </c:pt>
                <c:pt idx="1765">
                  <c:v>44235.791666666664</c:v>
                </c:pt>
                <c:pt idx="1766">
                  <c:v>44235.802083333336</c:v>
                </c:pt>
                <c:pt idx="1767">
                  <c:v>44235.8125</c:v>
                </c:pt>
                <c:pt idx="1768">
                  <c:v>44235.822916666664</c:v>
                </c:pt>
                <c:pt idx="1769">
                  <c:v>44235.833333333336</c:v>
                </c:pt>
                <c:pt idx="1770">
                  <c:v>44235.84375</c:v>
                </c:pt>
                <c:pt idx="1771">
                  <c:v>44235.854166666664</c:v>
                </c:pt>
                <c:pt idx="1772">
                  <c:v>44235.864583333336</c:v>
                </c:pt>
                <c:pt idx="1773">
                  <c:v>44235.875</c:v>
                </c:pt>
                <c:pt idx="1774">
                  <c:v>44235.885416666664</c:v>
                </c:pt>
                <c:pt idx="1775">
                  <c:v>44235.895833333336</c:v>
                </c:pt>
                <c:pt idx="1776">
                  <c:v>44235.90625</c:v>
                </c:pt>
                <c:pt idx="1777">
                  <c:v>44235.916666666664</c:v>
                </c:pt>
                <c:pt idx="1778">
                  <c:v>44235.927083333336</c:v>
                </c:pt>
                <c:pt idx="1779">
                  <c:v>44235.9375</c:v>
                </c:pt>
                <c:pt idx="1780">
                  <c:v>44235.947916666664</c:v>
                </c:pt>
                <c:pt idx="1781">
                  <c:v>44235.958333333336</c:v>
                </c:pt>
                <c:pt idx="1782">
                  <c:v>44235.96875</c:v>
                </c:pt>
                <c:pt idx="1783">
                  <c:v>44235.979166666664</c:v>
                </c:pt>
                <c:pt idx="1784">
                  <c:v>44235.989583333336</c:v>
                </c:pt>
                <c:pt idx="1785">
                  <c:v>44236</c:v>
                </c:pt>
                <c:pt idx="1786">
                  <c:v>44236.010416666664</c:v>
                </c:pt>
                <c:pt idx="1787">
                  <c:v>44236.020833333336</c:v>
                </c:pt>
                <c:pt idx="1788">
                  <c:v>44236.03125</c:v>
                </c:pt>
                <c:pt idx="1789">
                  <c:v>44236.041666666664</c:v>
                </c:pt>
                <c:pt idx="1790">
                  <c:v>44236.052083333336</c:v>
                </c:pt>
                <c:pt idx="1791">
                  <c:v>44236.0625</c:v>
                </c:pt>
                <c:pt idx="1792">
                  <c:v>44236.072916666664</c:v>
                </c:pt>
                <c:pt idx="1793">
                  <c:v>44236.083333333336</c:v>
                </c:pt>
                <c:pt idx="1794">
                  <c:v>44236.09375</c:v>
                </c:pt>
                <c:pt idx="1795">
                  <c:v>44236.104166666664</c:v>
                </c:pt>
                <c:pt idx="1796">
                  <c:v>44236.114583333336</c:v>
                </c:pt>
                <c:pt idx="1797">
                  <c:v>44236.125</c:v>
                </c:pt>
                <c:pt idx="1798">
                  <c:v>44236.135416666664</c:v>
                </c:pt>
                <c:pt idx="1799">
                  <c:v>44236.145833333336</c:v>
                </c:pt>
                <c:pt idx="1800">
                  <c:v>44236.15625</c:v>
                </c:pt>
                <c:pt idx="1801">
                  <c:v>44236.166666666664</c:v>
                </c:pt>
                <c:pt idx="1802">
                  <c:v>44236.177083333336</c:v>
                </c:pt>
                <c:pt idx="1803">
                  <c:v>44236.1875</c:v>
                </c:pt>
                <c:pt idx="1804">
                  <c:v>44236.197916666664</c:v>
                </c:pt>
                <c:pt idx="1805">
                  <c:v>44236.208333333336</c:v>
                </c:pt>
                <c:pt idx="1806">
                  <c:v>44236.21875</c:v>
                </c:pt>
                <c:pt idx="1807">
                  <c:v>44236.229166666664</c:v>
                </c:pt>
                <c:pt idx="1808">
                  <c:v>44236.239583333336</c:v>
                </c:pt>
                <c:pt idx="1809">
                  <c:v>44236.25</c:v>
                </c:pt>
                <c:pt idx="1810">
                  <c:v>44236.260416666664</c:v>
                </c:pt>
                <c:pt idx="1811">
                  <c:v>44236.270833333336</c:v>
                </c:pt>
                <c:pt idx="1812">
                  <c:v>44236.28125</c:v>
                </c:pt>
                <c:pt idx="1813">
                  <c:v>44236.291666666664</c:v>
                </c:pt>
                <c:pt idx="1814">
                  <c:v>44236.302083333336</c:v>
                </c:pt>
                <c:pt idx="1815">
                  <c:v>44236.3125</c:v>
                </c:pt>
                <c:pt idx="1816">
                  <c:v>44236.322916666664</c:v>
                </c:pt>
                <c:pt idx="1817">
                  <c:v>44236.333333333336</c:v>
                </c:pt>
                <c:pt idx="1818">
                  <c:v>44236.34375</c:v>
                </c:pt>
                <c:pt idx="1819">
                  <c:v>44236.354166666664</c:v>
                </c:pt>
                <c:pt idx="1820">
                  <c:v>44236.364583333336</c:v>
                </c:pt>
                <c:pt idx="1821">
                  <c:v>44236.375</c:v>
                </c:pt>
                <c:pt idx="1822">
                  <c:v>44236.385416666664</c:v>
                </c:pt>
                <c:pt idx="1823">
                  <c:v>44236.395833333336</c:v>
                </c:pt>
                <c:pt idx="1824">
                  <c:v>44236.40625</c:v>
                </c:pt>
                <c:pt idx="1825">
                  <c:v>44236.416666666664</c:v>
                </c:pt>
                <c:pt idx="1826">
                  <c:v>44236.427083333336</c:v>
                </c:pt>
                <c:pt idx="1827">
                  <c:v>44236.4375</c:v>
                </c:pt>
                <c:pt idx="1828">
                  <c:v>44236.447916666664</c:v>
                </c:pt>
                <c:pt idx="1829">
                  <c:v>44236.458333333336</c:v>
                </c:pt>
                <c:pt idx="1830">
                  <c:v>44236.46875</c:v>
                </c:pt>
                <c:pt idx="1831">
                  <c:v>44236.479166666664</c:v>
                </c:pt>
                <c:pt idx="1832">
                  <c:v>44236.489583333336</c:v>
                </c:pt>
                <c:pt idx="1833">
                  <c:v>44236.5</c:v>
                </c:pt>
                <c:pt idx="1834">
                  <c:v>44236.510416666664</c:v>
                </c:pt>
                <c:pt idx="1835">
                  <c:v>44236.520833333336</c:v>
                </c:pt>
                <c:pt idx="1836">
                  <c:v>44236.53125</c:v>
                </c:pt>
                <c:pt idx="1837">
                  <c:v>44236.541666666664</c:v>
                </c:pt>
                <c:pt idx="1838">
                  <c:v>44236.552083333336</c:v>
                </c:pt>
                <c:pt idx="1839">
                  <c:v>44236.5625</c:v>
                </c:pt>
                <c:pt idx="1840">
                  <c:v>44236.572916666664</c:v>
                </c:pt>
                <c:pt idx="1841">
                  <c:v>44236.583333333336</c:v>
                </c:pt>
                <c:pt idx="1842">
                  <c:v>44236.59375</c:v>
                </c:pt>
                <c:pt idx="1843">
                  <c:v>44236.604166666664</c:v>
                </c:pt>
                <c:pt idx="1844">
                  <c:v>44236.614583333336</c:v>
                </c:pt>
                <c:pt idx="1845">
                  <c:v>44236.625</c:v>
                </c:pt>
                <c:pt idx="1846">
                  <c:v>44236.635416666664</c:v>
                </c:pt>
                <c:pt idx="1847">
                  <c:v>44236.645833333336</c:v>
                </c:pt>
                <c:pt idx="1848">
                  <c:v>44236.65625</c:v>
                </c:pt>
                <c:pt idx="1849">
                  <c:v>44236.666666666664</c:v>
                </c:pt>
                <c:pt idx="1850">
                  <c:v>44236.677083333336</c:v>
                </c:pt>
                <c:pt idx="1851">
                  <c:v>44236.6875</c:v>
                </c:pt>
                <c:pt idx="1852">
                  <c:v>44236.697916666664</c:v>
                </c:pt>
                <c:pt idx="1853">
                  <c:v>44236.708333333336</c:v>
                </c:pt>
                <c:pt idx="1854">
                  <c:v>44236.71875</c:v>
                </c:pt>
                <c:pt idx="1855">
                  <c:v>44236.729166666664</c:v>
                </c:pt>
                <c:pt idx="1856">
                  <c:v>44236.739583333336</c:v>
                </c:pt>
                <c:pt idx="1857">
                  <c:v>44236.75</c:v>
                </c:pt>
                <c:pt idx="1858">
                  <c:v>44236.760416666664</c:v>
                </c:pt>
                <c:pt idx="1859">
                  <c:v>44236.770833333336</c:v>
                </c:pt>
                <c:pt idx="1860">
                  <c:v>44236.78125</c:v>
                </c:pt>
                <c:pt idx="1861">
                  <c:v>44236.791666666664</c:v>
                </c:pt>
                <c:pt idx="1862">
                  <c:v>44236.802083333336</c:v>
                </c:pt>
                <c:pt idx="1863">
                  <c:v>44236.8125</c:v>
                </c:pt>
                <c:pt idx="1864">
                  <c:v>44236.822916666664</c:v>
                </c:pt>
                <c:pt idx="1865">
                  <c:v>44236.833333333336</c:v>
                </c:pt>
                <c:pt idx="1866">
                  <c:v>44236.84375</c:v>
                </c:pt>
                <c:pt idx="1867">
                  <c:v>44236.854166666664</c:v>
                </c:pt>
                <c:pt idx="1868">
                  <c:v>44236.864583333336</c:v>
                </c:pt>
                <c:pt idx="1869">
                  <c:v>44236.875</c:v>
                </c:pt>
                <c:pt idx="1870">
                  <c:v>44236.885416666664</c:v>
                </c:pt>
                <c:pt idx="1871">
                  <c:v>44236.895833333336</c:v>
                </c:pt>
                <c:pt idx="1872">
                  <c:v>44236.90625</c:v>
                </c:pt>
                <c:pt idx="1873">
                  <c:v>44236.916666666664</c:v>
                </c:pt>
                <c:pt idx="1874">
                  <c:v>44236.927083333336</c:v>
                </c:pt>
                <c:pt idx="1875">
                  <c:v>44236.9375</c:v>
                </c:pt>
                <c:pt idx="1876">
                  <c:v>44236.947916666664</c:v>
                </c:pt>
                <c:pt idx="1877">
                  <c:v>44236.958333333336</c:v>
                </c:pt>
                <c:pt idx="1878">
                  <c:v>44236.96875</c:v>
                </c:pt>
                <c:pt idx="1879">
                  <c:v>44236.979166666664</c:v>
                </c:pt>
                <c:pt idx="1880">
                  <c:v>44236.989583333336</c:v>
                </c:pt>
                <c:pt idx="1881">
                  <c:v>44237</c:v>
                </c:pt>
                <c:pt idx="1882">
                  <c:v>44237.010416666664</c:v>
                </c:pt>
                <c:pt idx="1883">
                  <c:v>44237.020833333336</c:v>
                </c:pt>
                <c:pt idx="1884">
                  <c:v>44237.03125</c:v>
                </c:pt>
                <c:pt idx="1885">
                  <c:v>44237.041666666664</c:v>
                </c:pt>
                <c:pt idx="1886">
                  <c:v>44237.052083333336</c:v>
                </c:pt>
                <c:pt idx="1887">
                  <c:v>44237.0625</c:v>
                </c:pt>
                <c:pt idx="1888">
                  <c:v>44237.072916666664</c:v>
                </c:pt>
                <c:pt idx="1889">
                  <c:v>44237.083333333336</c:v>
                </c:pt>
                <c:pt idx="1890">
                  <c:v>44237.09375</c:v>
                </c:pt>
                <c:pt idx="1891">
                  <c:v>44237.104166666664</c:v>
                </c:pt>
                <c:pt idx="1892">
                  <c:v>44237.114583333336</c:v>
                </c:pt>
                <c:pt idx="1893">
                  <c:v>44237.125</c:v>
                </c:pt>
                <c:pt idx="1894">
                  <c:v>44237.135416666664</c:v>
                </c:pt>
                <c:pt idx="1895">
                  <c:v>44237.145833333336</c:v>
                </c:pt>
                <c:pt idx="1896">
                  <c:v>44237.15625</c:v>
                </c:pt>
                <c:pt idx="1897">
                  <c:v>44237.166666666664</c:v>
                </c:pt>
                <c:pt idx="1898">
                  <c:v>44237.177083333336</c:v>
                </c:pt>
                <c:pt idx="1899">
                  <c:v>44237.1875</c:v>
                </c:pt>
                <c:pt idx="1900">
                  <c:v>44237.197916666664</c:v>
                </c:pt>
                <c:pt idx="1901">
                  <c:v>44237.208333333336</c:v>
                </c:pt>
                <c:pt idx="1902">
                  <c:v>44237.21875</c:v>
                </c:pt>
                <c:pt idx="1903">
                  <c:v>44237.229166666664</c:v>
                </c:pt>
                <c:pt idx="1904">
                  <c:v>44237.239583333336</c:v>
                </c:pt>
                <c:pt idx="1905">
                  <c:v>44237.25</c:v>
                </c:pt>
                <c:pt idx="1906">
                  <c:v>44237.260416666664</c:v>
                </c:pt>
                <c:pt idx="1907">
                  <c:v>44237.270833333336</c:v>
                </c:pt>
                <c:pt idx="1908">
                  <c:v>44237.28125</c:v>
                </c:pt>
                <c:pt idx="1909">
                  <c:v>44237.291666666664</c:v>
                </c:pt>
                <c:pt idx="1910">
                  <c:v>44237.302083333336</c:v>
                </c:pt>
                <c:pt idx="1911">
                  <c:v>44237.3125</c:v>
                </c:pt>
                <c:pt idx="1912">
                  <c:v>44237.322916666664</c:v>
                </c:pt>
                <c:pt idx="1913">
                  <c:v>44237.333333333336</c:v>
                </c:pt>
                <c:pt idx="1914">
                  <c:v>44237.34375</c:v>
                </c:pt>
                <c:pt idx="1915">
                  <c:v>44237.354166666664</c:v>
                </c:pt>
                <c:pt idx="1916">
                  <c:v>44237.364583333336</c:v>
                </c:pt>
                <c:pt idx="1917">
                  <c:v>44237.375</c:v>
                </c:pt>
                <c:pt idx="1918">
                  <c:v>44237.385416666664</c:v>
                </c:pt>
                <c:pt idx="1919">
                  <c:v>44237.395833333336</c:v>
                </c:pt>
                <c:pt idx="1920">
                  <c:v>44237.40625</c:v>
                </c:pt>
                <c:pt idx="1921">
                  <c:v>44237.416666666664</c:v>
                </c:pt>
                <c:pt idx="1922">
                  <c:v>44237.427083333336</c:v>
                </c:pt>
                <c:pt idx="1923">
                  <c:v>44237.4375</c:v>
                </c:pt>
                <c:pt idx="1924">
                  <c:v>44237.447916666664</c:v>
                </c:pt>
                <c:pt idx="1925">
                  <c:v>44237.458333333336</c:v>
                </c:pt>
                <c:pt idx="1926">
                  <c:v>44237.46875</c:v>
                </c:pt>
                <c:pt idx="1927">
                  <c:v>44237.479166666664</c:v>
                </c:pt>
                <c:pt idx="1928">
                  <c:v>44237.489583333336</c:v>
                </c:pt>
                <c:pt idx="1929">
                  <c:v>44237.5</c:v>
                </c:pt>
                <c:pt idx="1930">
                  <c:v>44237.510416666664</c:v>
                </c:pt>
                <c:pt idx="1931">
                  <c:v>44237.520833333336</c:v>
                </c:pt>
                <c:pt idx="1932">
                  <c:v>44237.53125</c:v>
                </c:pt>
                <c:pt idx="1933">
                  <c:v>44237.541666666664</c:v>
                </c:pt>
                <c:pt idx="1934">
                  <c:v>44237.552083333336</c:v>
                </c:pt>
                <c:pt idx="1935">
                  <c:v>44237.5625</c:v>
                </c:pt>
                <c:pt idx="1936">
                  <c:v>44237.572916666664</c:v>
                </c:pt>
                <c:pt idx="1937">
                  <c:v>44237.583333333336</c:v>
                </c:pt>
                <c:pt idx="1938">
                  <c:v>44237.59375</c:v>
                </c:pt>
                <c:pt idx="1939">
                  <c:v>44237.604166666664</c:v>
                </c:pt>
                <c:pt idx="1940">
                  <c:v>44237.614583333336</c:v>
                </c:pt>
                <c:pt idx="1941">
                  <c:v>44237.625</c:v>
                </c:pt>
                <c:pt idx="1942">
                  <c:v>44237.635416666664</c:v>
                </c:pt>
                <c:pt idx="1943">
                  <c:v>44237.645833333336</c:v>
                </c:pt>
                <c:pt idx="1944">
                  <c:v>44237.65625</c:v>
                </c:pt>
                <c:pt idx="1945">
                  <c:v>44237.666666666664</c:v>
                </c:pt>
                <c:pt idx="1946">
                  <c:v>44237.677083333336</c:v>
                </c:pt>
                <c:pt idx="1947">
                  <c:v>44237.6875</c:v>
                </c:pt>
                <c:pt idx="1948">
                  <c:v>44237.697916666664</c:v>
                </c:pt>
                <c:pt idx="1949">
                  <c:v>44237.708333333336</c:v>
                </c:pt>
                <c:pt idx="1950">
                  <c:v>44237.71875</c:v>
                </c:pt>
                <c:pt idx="1951">
                  <c:v>44237.729166666664</c:v>
                </c:pt>
                <c:pt idx="1952">
                  <c:v>44237.739583333336</c:v>
                </c:pt>
                <c:pt idx="1953">
                  <c:v>44237.75</c:v>
                </c:pt>
                <c:pt idx="1954">
                  <c:v>44237.760416666664</c:v>
                </c:pt>
                <c:pt idx="1955">
                  <c:v>44237.770833333336</c:v>
                </c:pt>
                <c:pt idx="1956">
                  <c:v>44237.78125</c:v>
                </c:pt>
                <c:pt idx="1957">
                  <c:v>44237.791666666664</c:v>
                </c:pt>
                <c:pt idx="1958">
                  <c:v>44237.802083333336</c:v>
                </c:pt>
                <c:pt idx="1959">
                  <c:v>44237.8125</c:v>
                </c:pt>
                <c:pt idx="1960">
                  <c:v>44237.822916666664</c:v>
                </c:pt>
                <c:pt idx="1961">
                  <c:v>44237.833333333336</c:v>
                </c:pt>
                <c:pt idx="1962">
                  <c:v>44237.84375</c:v>
                </c:pt>
                <c:pt idx="1963">
                  <c:v>44237.854166666664</c:v>
                </c:pt>
                <c:pt idx="1964">
                  <c:v>44237.864583333336</c:v>
                </c:pt>
                <c:pt idx="1965">
                  <c:v>44237.875</c:v>
                </c:pt>
                <c:pt idx="1966">
                  <c:v>44237.885416666664</c:v>
                </c:pt>
                <c:pt idx="1967">
                  <c:v>44237.895833333336</c:v>
                </c:pt>
                <c:pt idx="1968">
                  <c:v>44237.90625</c:v>
                </c:pt>
                <c:pt idx="1969">
                  <c:v>44237.916666666664</c:v>
                </c:pt>
                <c:pt idx="1970">
                  <c:v>44237.927083333336</c:v>
                </c:pt>
                <c:pt idx="1971">
                  <c:v>44237.9375</c:v>
                </c:pt>
                <c:pt idx="1972">
                  <c:v>44237.947916666664</c:v>
                </c:pt>
                <c:pt idx="1973">
                  <c:v>44237.958333333336</c:v>
                </c:pt>
                <c:pt idx="1974">
                  <c:v>44237.96875</c:v>
                </c:pt>
                <c:pt idx="1975">
                  <c:v>44237.979166666664</c:v>
                </c:pt>
                <c:pt idx="1976">
                  <c:v>44237.989583333336</c:v>
                </c:pt>
                <c:pt idx="1977">
                  <c:v>44238</c:v>
                </c:pt>
                <c:pt idx="1978">
                  <c:v>44238.010416666664</c:v>
                </c:pt>
                <c:pt idx="1979">
                  <c:v>44238.020833333336</c:v>
                </c:pt>
                <c:pt idx="1980">
                  <c:v>44238.03125</c:v>
                </c:pt>
                <c:pt idx="1981">
                  <c:v>44238.041666666664</c:v>
                </c:pt>
                <c:pt idx="1982">
                  <c:v>44238.052083333336</c:v>
                </c:pt>
                <c:pt idx="1983">
                  <c:v>44238.0625</c:v>
                </c:pt>
                <c:pt idx="1984">
                  <c:v>44238.072916666664</c:v>
                </c:pt>
                <c:pt idx="1985">
                  <c:v>44238.083333333336</c:v>
                </c:pt>
                <c:pt idx="1986">
                  <c:v>44238.09375</c:v>
                </c:pt>
                <c:pt idx="1987">
                  <c:v>44238.104166666664</c:v>
                </c:pt>
                <c:pt idx="1988">
                  <c:v>44238.114583333336</c:v>
                </c:pt>
                <c:pt idx="1989">
                  <c:v>44238.125</c:v>
                </c:pt>
                <c:pt idx="1990">
                  <c:v>44238.135416666664</c:v>
                </c:pt>
                <c:pt idx="1991">
                  <c:v>44238.145833333336</c:v>
                </c:pt>
                <c:pt idx="1992">
                  <c:v>44238.15625</c:v>
                </c:pt>
                <c:pt idx="1993">
                  <c:v>44238.166666666664</c:v>
                </c:pt>
                <c:pt idx="1994">
                  <c:v>44238.177083333336</c:v>
                </c:pt>
                <c:pt idx="1995">
                  <c:v>44238.1875</c:v>
                </c:pt>
                <c:pt idx="1996">
                  <c:v>44238.197916666664</c:v>
                </c:pt>
                <c:pt idx="1997">
                  <c:v>44238.208333333336</c:v>
                </c:pt>
                <c:pt idx="1998">
                  <c:v>44238.21875</c:v>
                </c:pt>
                <c:pt idx="1999">
                  <c:v>44238.229166666664</c:v>
                </c:pt>
                <c:pt idx="2000">
                  <c:v>44238.239583333336</c:v>
                </c:pt>
                <c:pt idx="2001">
                  <c:v>44238.25</c:v>
                </c:pt>
                <c:pt idx="2002">
                  <c:v>44238.260416666664</c:v>
                </c:pt>
                <c:pt idx="2003">
                  <c:v>44238.270833333336</c:v>
                </c:pt>
                <c:pt idx="2004">
                  <c:v>44238.28125</c:v>
                </c:pt>
                <c:pt idx="2005">
                  <c:v>44238.291666666664</c:v>
                </c:pt>
                <c:pt idx="2006">
                  <c:v>44238.302083333336</c:v>
                </c:pt>
                <c:pt idx="2007">
                  <c:v>44238.3125</c:v>
                </c:pt>
                <c:pt idx="2008">
                  <c:v>44238.322916666664</c:v>
                </c:pt>
                <c:pt idx="2009">
                  <c:v>44238.333333333336</c:v>
                </c:pt>
                <c:pt idx="2010">
                  <c:v>44238.34375</c:v>
                </c:pt>
                <c:pt idx="2011">
                  <c:v>44238.354166666664</c:v>
                </c:pt>
                <c:pt idx="2012">
                  <c:v>44238.364583333336</c:v>
                </c:pt>
                <c:pt idx="2013">
                  <c:v>44238.375</c:v>
                </c:pt>
                <c:pt idx="2014">
                  <c:v>44238.385416666664</c:v>
                </c:pt>
                <c:pt idx="2015">
                  <c:v>44238.395833333336</c:v>
                </c:pt>
                <c:pt idx="2016">
                  <c:v>44238.40625</c:v>
                </c:pt>
                <c:pt idx="2017">
                  <c:v>44238.416666666664</c:v>
                </c:pt>
                <c:pt idx="2018">
                  <c:v>44238.427083333336</c:v>
                </c:pt>
                <c:pt idx="2019">
                  <c:v>44238.4375</c:v>
                </c:pt>
                <c:pt idx="2020">
                  <c:v>44238.447916666664</c:v>
                </c:pt>
                <c:pt idx="2021">
                  <c:v>44238.458333333336</c:v>
                </c:pt>
                <c:pt idx="2022">
                  <c:v>44238.46875</c:v>
                </c:pt>
                <c:pt idx="2023">
                  <c:v>44238.479166666664</c:v>
                </c:pt>
                <c:pt idx="2024">
                  <c:v>44238.489583333336</c:v>
                </c:pt>
                <c:pt idx="2025">
                  <c:v>44238.5</c:v>
                </c:pt>
                <c:pt idx="2026">
                  <c:v>44238.510416666664</c:v>
                </c:pt>
                <c:pt idx="2027">
                  <c:v>44238.520833333336</c:v>
                </c:pt>
                <c:pt idx="2028">
                  <c:v>44238.53125</c:v>
                </c:pt>
                <c:pt idx="2029">
                  <c:v>44238.541666666664</c:v>
                </c:pt>
                <c:pt idx="2030">
                  <c:v>44238.552083333336</c:v>
                </c:pt>
                <c:pt idx="2031">
                  <c:v>44238.5625</c:v>
                </c:pt>
                <c:pt idx="2032">
                  <c:v>44238.572916666664</c:v>
                </c:pt>
                <c:pt idx="2033">
                  <c:v>44238.583333333336</c:v>
                </c:pt>
                <c:pt idx="2034">
                  <c:v>44238.59375</c:v>
                </c:pt>
                <c:pt idx="2035">
                  <c:v>44238.604166666664</c:v>
                </c:pt>
                <c:pt idx="2036">
                  <c:v>44238.614583333336</c:v>
                </c:pt>
                <c:pt idx="2037">
                  <c:v>44238.625</c:v>
                </c:pt>
                <c:pt idx="2038">
                  <c:v>44238.635416666664</c:v>
                </c:pt>
                <c:pt idx="2039">
                  <c:v>44238.645833333336</c:v>
                </c:pt>
                <c:pt idx="2040">
                  <c:v>44238.65625</c:v>
                </c:pt>
                <c:pt idx="2041">
                  <c:v>44238.666666666664</c:v>
                </c:pt>
                <c:pt idx="2042">
                  <c:v>44238.677083333336</c:v>
                </c:pt>
                <c:pt idx="2043">
                  <c:v>44238.6875</c:v>
                </c:pt>
                <c:pt idx="2044">
                  <c:v>44238.697916666664</c:v>
                </c:pt>
                <c:pt idx="2045">
                  <c:v>44238.708333333336</c:v>
                </c:pt>
                <c:pt idx="2046">
                  <c:v>44238.71875</c:v>
                </c:pt>
                <c:pt idx="2047">
                  <c:v>44238.729166666664</c:v>
                </c:pt>
                <c:pt idx="2048">
                  <c:v>44238.739583333336</c:v>
                </c:pt>
                <c:pt idx="2049">
                  <c:v>44238.75</c:v>
                </c:pt>
                <c:pt idx="2050">
                  <c:v>44238.760416666664</c:v>
                </c:pt>
                <c:pt idx="2051">
                  <c:v>44238.770833333336</c:v>
                </c:pt>
                <c:pt idx="2052">
                  <c:v>44238.78125</c:v>
                </c:pt>
                <c:pt idx="2053">
                  <c:v>44238.791666666664</c:v>
                </c:pt>
                <c:pt idx="2054">
                  <c:v>44238.802083333336</c:v>
                </c:pt>
                <c:pt idx="2055">
                  <c:v>44238.8125</c:v>
                </c:pt>
                <c:pt idx="2056">
                  <c:v>44238.822916666664</c:v>
                </c:pt>
                <c:pt idx="2057">
                  <c:v>44238.833333333336</c:v>
                </c:pt>
                <c:pt idx="2058">
                  <c:v>44238.84375</c:v>
                </c:pt>
                <c:pt idx="2059">
                  <c:v>44238.854166666664</c:v>
                </c:pt>
                <c:pt idx="2060">
                  <c:v>44238.864583333336</c:v>
                </c:pt>
                <c:pt idx="2061">
                  <c:v>44238.875</c:v>
                </c:pt>
                <c:pt idx="2062">
                  <c:v>44238.885416666664</c:v>
                </c:pt>
                <c:pt idx="2063">
                  <c:v>44238.895833333336</c:v>
                </c:pt>
                <c:pt idx="2064">
                  <c:v>44238.90625</c:v>
                </c:pt>
                <c:pt idx="2065">
                  <c:v>44238.916666666664</c:v>
                </c:pt>
                <c:pt idx="2066">
                  <c:v>44238.927083333336</c:v>
                </c:pt>
                <c:pt idx="2067">
                  <c:v>44238.9375</c:v>
                </c:pt>
                <c:pt idx="2068">
                  <c:v>44238.947916666664</c:v>
                </c:pt>
                <c:pt idx="2069">
                  <c:v>44238.958333333336</c:v>
                </c:pt>
                <c:pt idx="2070">
                  <c:v>44238.96875</c:v>
                </c:pt>
                <c:pt idx="2071">
                  <c:v>44238.979166666664</c:v>
                </c:pt>
                <c:pt idx="2072">
                  <c:v>44238.989583333336</c:v>
                </c:pt>
                <c:pt idx="2073">
                  <c:v>44239</c:v>
                </c:pt>
                <c:pt idx="2074">
                  <c:v>44239.010416666664</c:v>
                </c:pt>
                <c:pt idx="2075">
                  <c:v>44239.020833333336</c:v>
                </c:pt>
                <c:pt idx="2076">
                  <c:v>44239.03125</c:v>
                </c:pt>
                <c:pt idx="2077">
                  <c:v>44239.041666666664</c:v>
                </c:pt>
                <c:pt idx="2078">
                  <c:v>44239.052083333336</c:v>
                </c:pt>
                <c:pt idx="2079">
                  <c:v>44239.0625</c:v>
                </c:pt>
                <c:pt idx="2080">
                  <c:v>44239.072916666664</c:v>
                </c:pt>
                <c:pt idx="2081">
                  <c:v>44239.083333333336</c:v>
                </c:pt>
                <c:pt idx="2082">
                  <c:v>44239.09375</c:v>
                </c:pt>
                <c:pt idx="2083">
                  <c:v>44239.104166666664</c:v>
                </c:pt>
                <c:pt idx="2084">
                  <c:v>44239.114583333336</c:v>
                </c:pt>
                <c:pt idx="2085">
                  <c:v>44239.125</c:v>
                </c:pt>
                <c:pt idx="2086">
                  <c:v>44239.135416666664</c:v>
                </c:pt>
                <c:pt idx="2087">
                  <c:v>44239.145833333336</c:v>
                </c:pt>
                <c:pt idx="2088">
                  <c:v>44239.15625</c:v>
                </c:pt>
                <c:pt idx="2089">
                  <c:v>44239.166666666664</c:v>
                </c:pt>
                <c:pt idx="2090">
                  <c:v>44239.177083333336</c:v>
                </c:pt>
                <c:pt idx="2091">
                  <c:v>44239.1875</c:v>
                </c:pt>
                <c:pt idx="2092">
                  <c:v>44239.197916666664</c:v>
                </c:pt>
                <c:pt idx="2093">
                  <c:v>44239.208333333336</c:v>
                </c:pt>
                <c:pt idx="2094">
                  <c:v>44239.21875</c:v>
                </c:pt>
                <c:pt idx="2095">
                  <c:v>44239.229166666664</c:v>
                </c:pt>
                <c:pt idx="2096">
                  <c:v>44239.239583333336</c:v>
                </c:pt>
                <c:pt idx="2097">
                  <c:v>44239.25</c:v>
                </c:pt>
                <c:pt idx="2098">
                  <c:v>44239.260416666664</c:v>
                </c:pt>
                <c:pt idx="2099">
                  <c:v>44239.270833333336</c:v>
                </c:pt>
                <c:pt idx="2100">
                  <c:v>44239.28125</c:v>
                </c:pt>
                <c:pt idx="2101">
                  <c:v>44239.291666666664</c:v>
                </c:pt>
                <c:pt idx="2102">
                  <c:v>44239.302083333336</c:v>
                </c:pt>
                <c:pt idx="2103">
                  <c:v>44239.3125</c:v>
                </c:pt>
                <c:pt idx="2104">
                  <c:v>44239.322916666664</c:v>
                </c:pt>
                <c:pt idx="2105">
                  <c:v>44239.333333333336</c:v>
                </c:pt>
                <c:pt idx="2106">
                  <c:v>44239.34375</c:v>
                </c:pt>
                <c:pt idx="2107">
                  <c:v>44239.354166666664</c:v>
                </c:pt>
                <c:pt idx="2108">
                  <c:v>44239.364583333336</c:v>
                </c:pt>
                <c:pt idx="2109">
                  <c:v>44239.375</c:v>
                </c:pt>
                <c:pt idx="2110">
                  <c:v>44239.385416666664</c:v>
                </c:pt>
                <c:pt idx="2111">
                  <c:v>44239.395833333336</c:v>
                </c:pt>
                <c:pt idx="2112">
                  <c:v>44239.40625</c:v>
                </c:pt>
                <c:pt idx="2113">
                  <c:v>44239.416666666664</c:v>
                </c:pt>
                <c:pt idx="2114">
                  <c:v>44239.427083333336</c:v>
                </c:pt>
                <c:pt idx="2115">
                  <c:v>44239.4375</c:v>
                </c:pt>
                <c:pt idx="2116">
                  <c:v>44239.447916666664</c:v>
                </c:pt>
                <c:pt idx="2117">
                  <c:v>44239.458333333336</c:v>
                </c:pt>
                <c:pt idx="2118">
                  <c:v>44239.46875</c:v>
                </c:pt>
                <c:pt idx="2119">
                  <c:v>44239.479166666664</c:v>
                </c:pt>
                <c:pt idx="2120">
                  <c:v>44239.489583333336</c:v>
                </c:pt>
                <c:pt idx="2121">
                  <c:v>44239.5</c:v>
                </c:pt>
                <c:pt idx="2122">
                  <c:v>44239.510416666664</c:v>
                </c:pt>
                <c:pt idx="2123">
                  <c:v>44239.520833333336</c:v>
                </c:pt>
                <c:pt idx="2124">
                  <c:v>44239.53125</c:v>
                </c:pt>
                <c:pt idx="2125">
                  <c:v>44239.541666666664</c:v>
                </c:pt>
                <c:pt idx="2126">
                  <c:v>44239.552083333336</c:v>
                </c:pt>
                <c:pt idx="2127">
                  <c:v>44239.5625</c:v>
                </c:pt>
                <c:pt idx="2128">
                  <c:v>44239.572916666664</c:v>
                </c:pt>
                <c:pt idx="2129">
                  <c:v>44239.583333333336</c:v>
                </c:pt>
                <c:pt idx="2130">
                  <c:v>44239.59375</c:v>
                </c:pt>
                <c:pt idx="2131">
                  <c:v>44239.604166666664</c:v>
                </c:pt>
                <c:pt idx="2132">
                  <c:v>44239.614583333336</c:v>
                </c:pt>
                <c:pt idx="2133">
                  <c:v>44239.625</c:v>
                </c:pt>
                <c:pt idx="2134">
                  <c:v>44239.635416666664</c:v>
                </c:pt>
                <c:pt idx="2135">
                  <c:v>44239.645833333336</c:v>
                </c:pt>
                <c:pt idx="2136">
                  <c:v>44239.65625</c:v>
                </c:pt>
                <c:pt idx="2137">
                  <c:v>44239.666666666664</c:v>
                </c:pt>
                <c:pt idx="2138">
                  <c:v>44239.677083333336</c:v>
                </c:pt>
                <c:pt idx="2139">
                  <c:v>44239.6875</c:v>
                </c:pt>
                <c:pt idx="2140">
                  <c:v>44239.697916666664</c:v>
                </c:pt>
                <c:pt idx="2141">
                  <c:v>44239.708333333336</c:v>
                </c:pt>
                <c:pt idx="2142">
                  <c:v>44239.71875</c:v>
                </c:pt>
                <c:pt idx="2143">
                  <c:v>44239.729166666664</c:v>
                </c:pt>
                <c:pt idx="2144">
                  <c:v>44239.739583333336</c:v>
                </c:pt>
                <c:pt idx="2145">
                  <c:v>44239.75</c:v>
                </c:pt>
                <c:pt idx="2146">
                  <c:v>44239.760416666664</c:v>
                </c:pt>
                <c:pt idx="2147">
                  <c:v>44239.770833333336</c:v>
                </c:pt>
                <c:pt idx="2148">
                  <c:v>44239.78125</c:v>
                </c:pt>
                <c:pt idx="2149">
                  <c:v>44239.791666666664</c:v>
                </c:pt>
                <c:pt idx="2150">
                  <c:v>44239.802083333336</c:v>
                </c:pt>
                <c:pt idx="2151">
                  <c:v>44239.8125</c:v>
                </c:pt>
                <c:pt idx="2152">
                  <c:v>44239.822916666664</c:v>
                </c:pt>
                <c:pt idx="2153">
                  <c:v>44239.833333333336</c:v>
                </c:pt>
                <c:pt idx="2154">
                  <c:v>44239.84375</c:v>
                </c:pt>
                <c:pt idx="2155">
                  <c:v>44239.854166666664</c:v>
                </c:pt>
                <c:pt idx="2156">
                  <c:v>44239.864583333336</c:v>
                </c:pt>
                <c:pt idx="2157">
                  <c:v>44239.875</c:v>
                </c:pt>
                <c:pt idx="2158">
                  <c:v>44239.885416666664</c:v>
                </c:pt>
                <c:pt idx="2159">
                  <c:v>44239.895833333336</c:v>
                </c:pt>
                <c:pt idx="2160">
                  <c:v>44239.90625</c:v>
                </c:pt>
                <c:pt idx="2161">
                  <c:v>44239.916666666664</c:v>
                </c:pt>
                <c:pt idx="2162">
                  <c:v>44239.927083333336</c:v>
                </c:pt>
                <c:pt idx="2163">
                  <c:v>44239.9375</c:v>
                </c:pt>
                <c:pt idx="2164">
                  <c:v>44239.947916666664</c:v>
                </c:pt>
                <c:pt idx="2165">
                  <c:v>44239.958333333336</c:v>
                </c:pt>
                <c:pt idx="2166">
                  <c:v>44239.96875</c:v>
                </c:pt>
                <c:pt idx="2167">
                  <c:v>44239.979166666664</c:v>
                </c:pt>
                <c:pt idx="2168">
                  <c:v>44239.989583333336</c:v>
                </c:pt>
                <c:pt idx="2169">
                  <c:v>44240</c:v>
                </c:pt>
                <c:pt idx="2170">
                  <c:v>44240.010416666664</c:v>
                </c:pt>
                <c:pt idx="2171">
                  <c:v>44240.020833333336</c:v>
                </c:pt>
                <c:pt idx="2172">
                  <c:v>44240.03125</c:v>
                </c:pt>
                <c:pt idx="2173">
                  <c:v>44240.041666666664</c:v>
                </c:pt>
                <c:pt idx="2174">
                  <c:v>44240.052083333336</c:v>
                </c:pt>
                <c:pt idx="2175">
                  <c:v>44240.0625</c:v>
                </c:pt>
                <c:pt idx="2176">
                  <c:v>44240.072916666664</c:v>
                </c:pt>
                <c:pt idx="2177">
                  <c:v>44240.083333333336</c:v>
                </c:pt>
                <c:pt idx="2178">
                  <c:v>44240.09375</c:v>
                </c:pt>
                <c:pt idx="2179">
                  <c:v>44240.104166666664</c:v>
                </c:pt>
                <c:pt idx="2180">
                  <c:v>44240.114583333336</c:v>
                </c:pt>
                <c:pt idx="2181">
                  <c:v>44240.125</c:v>
                </c:pt>
                <c:pt idx="2182">
                  <c:v>44240.135416666664</c:v>
                </c:pt>
                <c:pt idx="2183">
                  <c:v>44240.145833333336</c:v>
                </c:pt>
                <c:pt idx="2184">
                  <c:v>44240.15625</c:v>
                </c:pt>
                <c:pt idx="2185">
                  <c:v>44240.166666666664</c:v>
                </c:pt>
                <c:pt idx="2186">
                  <c:v>44240.177083333336</c:v>
                </c:pt>
                <c:pt idx="2187">
                  <c:v>44240.1875</c:v>
                </c:pt>
                <c:pt idx="2188">
                  <c:v>44240.197916666664</c:v>
                </c:pt>
                <c:pt idx="2189">
                  <c:v>44240.208333333336</c:v>
                </c:pt>
                <c:pt idx="2190">
                  <c:v>44240.21875</c:v>
                </c:pt>
                <c:pt idx="2191">
                  <c:v>44240.229166666664</c:v>
                </c:pt>
                <c:pt idx="2192">
                  <c:v>44240.239583333336</c:v>
                </c:pt>
                <c:pt idx="2193">
                  <c:v>44240.25</c:v>
                </c:pt>
                <c:pt idx="2194">
                  <c:v>44240.260416666664</c:v>
                </c:pt>
                <c:pt idx="2195">
                  <c:v>44240.270833333336</c:v>
                </c:pt>
                <c:pt idx="2196">
                  <c:v>44240.28125</c:v>
                </c:pt>
                <c:pt idx="2197">
                  <c:v>44240.291666666664</c:v>
                </c:pt>
                <c:pt idx="2198">
                  <c:v>44240.302083333336</c:v>
                </c:pt>
                <c:pt idx="2199">
                  <c:v>44240.3125</c:v>
                </c:pt>
                <c:pt idx="2200">
                  <c:v>44240.322916666664</c:v>
                </c:pt>
                <c:pt idx="2201">
                  <c:v>44240.333333333336</c:v>
                </c:pt>
                <c:pt idx="2202">
                  <c:v>44240.34375</c:v>
                </c:pt>
                <c:pt idx="2203">
                  <c:v>44240.354166666664</c:v>
                </c:pt>
                <c:pt idx="2204">
                  <c:v>44240.364583333336</c:v>
                </c:pt>
                <c:pt idx="2205">
                  <c:v>44240.375</c:v>
                </c:pt>
                <c:pt idx="2206">
                  <c:v>44240.385416666664</c:v>
                </c:pt>
                <c:pt idx="2207">
                  <c:v>44240.395833333336</c:v>
                </c:pt>
                <c:pt idx="2208">
                  <c:v>44240.40625</c:v>
                </c:pt>
                <c:pt idx="2209">
                  <c:v>44240.416666666664</c:v>
                </c:pt>
                <c:pt idx="2210">
                  <c:v>44240.427083333336</c:v>
                </c:pt>
                <c:pt idx="2211">
                  <c:v>44240.4375</c:v>
                </c:pt>
                <c:pt idx="2212">
                  <c:v>44240.447916666664</c:v>
                </c:pt>
                <c:pt idx="2213">
                  <c:v>44240.458333333336</c:v>
                </c:pt>
                <c:pt idx="2214">
                  <c:v>44240.46875</c:v>
                </c:pt>
                <c:pt idx="2215">
                  <c:v>44240.479166666664</c:v>
                </c:pt>
                <c:pt idx="2216">
                  <c:v>44240.489583333336</c:v>
                </c:pt>
                <c:pt idx="2217">
                  <c:v>44240.5</c:v>
                </c:pt>
                <c:pt idx="2218">
                  <c:v>44240.510416666664</c:v>
                </c:pt>
                <c:pt idx="2219">
                  <c:v>44240.520833333336</c:v>
                </c:pt>
                <c:pt idx="2220">
                  <c:v>44240.53125</c:v>
                </c:pt>
                <c:pt idx="2221">
                  <c:v>44240.541666666664</c:v>
                </c:pt>
                <c:pt idx="2222">
                  <c:v>44240.552083333336</c:v>
                </c:pt>
                <c:pt idx="2223">
                  <c:v>44240.5625</c:v>
                </c:pt>
                <c:pt idx="2224">
                  <c:v>44240.572916666664</c:v>
                </c:pt>
                <c:pt idx="2225">
                  <c:v>44240.583333333336</c:v>
                </c:pt>
                <c:pt idx="2226">
                  <c:v>44240.59375</c:v>
                </c:pt>
                <c:pt idx="2227">
                  <c:v>44240.604166666664</c:v>
                </c:pt>
                <c:pt idx="2228">
                  <c:v>44240.614583333336</c:v>
                </c:pt>
                <c:pt idx="2229">
                  <c:v>44240.625</c:v>
                </c:pt>
                <c:pt idx="2230">
                  <c:v>44240.635416666664</c:v>
                </c:pt>
                <c:pt idx="2231">
                  <c:v>44240.645833333336</c:v>
                </c:pt>
                <c:pt idx="2232">
                  <c:v>44240.65625</c:v>
                </c:pt>
                <c:pt idx="2233">
                  <c:v>44240.666666666664</c:v>
                </c:pt>
                <c:pt idx="2234">
                  <c:v>44240.677083333336</c:v>
                </c:pt>
                <c:pt idx="2235">
                  <c:v>44240.6875</c:v>
                </c:pt>
                <c:pt idx="2236">
                  <c:v>44240.697916666664</c:v>
                </c:pt>
                <c:pt idx="2237">
                  <c:v>44240.708333333336</c:v>
                </c:pt>
                <c:pt idx="2238">
                  <c:v>44240.71875</c:v>
                </c:pt>
                <c:pt idx="2239">
                  <c:v>44240.729166666664</c:v>
                </c:pt>
                <c:pt idx="2240">
                  <c:v>44240.739583333336</c:v>
                </c:pt>
                <c:pt idx="2241">
                  <c:v>44240.75</c:v>
                </c:pt>
                <c:pt idx="2242">
                  <c:v>44240.760416666664</c:v>
                </c:pt>
                <c:pt idx="2243">
                  <c:v>44240.770833333336</c:v>
                </c:pt>
                <c:pt idx="2244">
                  <c:v>44240.78125</c:v>
                </c:pt>
                <c:pt idx="2245">
                  <c:v>44240.791666666664</c:v>
                </c:pt>
                <c:pt idx="2246">
                  <c:v>44240.802083333336</c:v>
                </c:pt>
                <c:pt idx="2247">
                  <c:v>44240.8125</c:v>
                </c:pt>
                <c:pt idx="2248">
                  <c:v>44240.822916666664</c:v>
                </c:pt>
                <c:pt idx="2249">
                  <c:v>44240.833333333336</c:v>
                </c:pt>
                <c:pt idx="2250">
                  <c:v>44240.84375</c:v>
                </c:pt>
                <c:pt idx="2251">
                  <c:v>44240.854166666664</c:v>
                </c:pt>
                <c:pt idx="2252">
                  <c:v>44240.864583333336</c:v>
                </c:pt>
                <c:pt idx="2253">
                  <c:v>44240.875</c:v>
                </c:pt>
                <c:pt idx="2254">
                  <c:v>44240.885416666664</c:v>
                </c:pt>
                <c:pt idx="2255">
                  <c:v>44240.895833333336</c:v>
                </c:pt>
                <c:pt idx="2256">
                  <c:v>44240.90625</c:v>
                </c:pt>
                <c:pt idx="2257">
                  <c:v>44240.916666666664</c:v>
                </c:pt>
                <c:pt idx="2258">
                  <c:v>44240.927083333336</c:v>
                </c:pt>
                <c:pt idx="2259">
                  <c:v>44240.9375</c:v>
                </c:pt>
                <c:pt idx="2260">
                  <c:v>44240.947916666664</c:v>
                </c:pt>
                <c:pt idx="2261">
                  <c:v>44240.958333333336</c:v>
                </c:pt>
                <c:pt idx="2262">
                  <c:v>44240.96875</c:v>
                </c:pt>
                <c:pt idx="2263">
                  <c:v>44240.979166666664</c:v>
                </c:pt>
                <c:pt idx="2264">
                  <c:v>44240.989583333336</c:v>
                </c:pt>
                <c:pt idx="2265">
                  <c:v>44241</c:v>
                </c:pt>
                <c:pt idx="2266">
                  <c:v>44241.010416666664</c:v>
                </c:pt>
                <c:pt idx="2267">
                  <c:v>44241.020833333336</c:v>
                </c:pt>
                <c:pt idx="2268">
                  <c:v>44241.03125</c:v>
                </c:pt>
                <c:pt idx="2269">
                  <c:v>44241.041666666664</c:v>
                </c:pt>
                <c:pt idx="2270">
                  <c:v>44241.052083333336</c:v>
                </c:pt>
                <c:pt idx="2271">
                  <c:v>44241.0625</c:v>
                </c:pt>
                <c:pt idx="2272">
                  <c:v>44241.072916666664</c:v>
                </c:pt>
                <c:pt idx="2273">
                  <c:v>44241.083333333336</c:v>
                </c:pt>
                <c:pt idx="2274">
                  <c:v>44241.09375</c:v>
                </c:pt>
                <c:pt idx="2275">
                  <c:v>44241.104166666664</c:v>
                </c:pt>
                <c:pt idx="2276">
                  <c:v>44241.114583333336</c:v>
                </c:pt>
                <c:pt idx="2277">
                  <c:v>44241.125</c:v>
                </c:pt>
                <c:pt idx="2278">
                  <c:v>44241.135416666664</c:v>
                </c:pt>
                <c:pt idx="2279">
                  <c:v>44241.145833333336</c:v>
                </c:pt>
                <c:pt idx="2280">
                  <c:v>44241.15625</c:v>
                </c:pt>
                <c:pt idx="2281">
                  <c:v>44241.166666666664</c:v>
                </c:pt>
                <c:pt idx="2282">
                  <c:v>44241.177083333336</c:v>
                </c:pt>
                <c:pt idx="2283">
                  <c:v>44241.1875</c:v>
                </c:pt>
                <c:pt idx="2284">
                  <c:v>44241.197916666664</c:v>
                </c:pt>
                <c:pt idx="2285">
                  <c:v>44241.208333333336</c:v>
                </c:pt>
                <c:pt idx="2286">
                  <c:v>44241.21875</c:v>
                </c:pt>
                <c:pt idx="2287">
                  <c:v>44241.229166666664</c:v>
                </c:pt>
                <c:pt idx="2288">
                  <c:v>44241.239583333336</c:v>
                </c:pt>
                <c:pt idx="2289">
                  <c:v>44241.25</c:v>
                </c:pt>
                <c:pt idx="2290">
                  <c:v>44241.260416666664</c:v>
                </c:pt>
                <c:pt idx="2291">
                  <c:v>44241.270833333336</c:v>
                </c:pt>
                <c:pt idx="2292">
                  <c:v>44241.28125</c:v>
                </c:pt>
                <c:pt idx="2293">
                  <c:v>44241.291666666664</c:v>
                </c:pt>
                <c:pt idx="2294">
                  <c:v>44241.302083333336</c:v>
                </c:pt>
                <c:pt idx="2295">
                  <c:v>44241.3125</c:v>
                </c:pt>
                <c:pt idx="2296">
                  <c:v>44241.322916666664</c:v>
                </c:pt>
                <c:pt idx="2297">
                  <c:v>44241.333333333336</c:v>
                </c:pt>
                <c:pt idx="2298">
                  <c:v>44241.34375</c:v>
                </c:pt>
                <c:pt idx="2299">
                  <c:v>44241.354166666664</c:v>
                </c:pt>
                <c:pt idx="2300">
                  <c:v>44241.364583333336</c:v>
                </c:pt>
                <c:pt idx="2301">
                  <c:v>44241.375</c:v>
                </c:pt>
                <c:pt idx="2302">
                  <c:v>44241.385416666664</c:v>
                </c:pt>
                <c:pt idx="2303">
                  <c:v>44241.395833333336</c:v>
                </c:pt>
                <c:pt idx="2304">
                  <c:v>44241.40625</c:v>
                </c:pt>
                <c:pt idx="2305">
                  <c:v>44241.416666666664</c:v>
                </c:pt>
                <c:pt idx="2306">
                  <c:v>44241.427083333336</c:v>
                </c:pt>
                <c:pt idx="2307">
                  <c:v>44241.4375</c:v>
                </c:pt>
                <c:pt idx="2308">
                  <c:v>44241.447916666664</c:v>
                </c:pt>
                <c:pt idx="2309">
                  <c:v>44241.458333333336</c:v>
                </c:pt>
                <c:pt idx="2310">
                  <c:v>44241.46875</c:v>
                </c:pt>
                <c:pt idx="2311">
                  <c:v>44241.479166666664</c:v>
                </c:pt>
                <c:pt idx="2312">
                  <c:v>44241.489583333336</c:v>
                </c:pt>
                <c:pt idx="2313">
                  <c:v>44241.5</c:v>
                </c:pt>
                <c:pt idx="2314">
                  <c:v>44241.510416666664</c:v>
                </c:pt>
                <c:pt idx="2315">
                  <c:v>44241.520833333336</c:v>
                </c:pt>
                <c:pt idx="2316">
                  <c:v>44241.53125</c:v>
                </c:pt>
                <c:pt idx="2317">
                  <c:v>44241.541666666664</c:v>
                </c:pt>
                <c:pt idx="2318">
                  <c:v>44241.552083333336</c:v>
                </c:pt>
                <c:pt idx="2319">
                  <c:v>44241.5625</c:v>
                </c:pt>
                <c:pt idx="2320">
                  <c:v>44241.572916666664</c:v>
                </c:pt>
                <c:pt idx="2321">
                  <c:v>44241.583333333336</c:v>
                </c:pt>
                <c:pt idx="2322">
                  <c:v>44241.59375</c:v>
                </c:pt>
                <c:pt idx="2323">
                  <c:v>44241.604166666664</c:v>
                </c:pt>
                <c:pt idx="2324">
                  <c:v>44241.614583333336</c:v>
                </c:pt>
                <c:pt idx="2325">
                  <c:v>44241.625</c:v>
                </c:pt>
                <c:pt idx="2326">
                  <c:v>44241.635416666664</c:v>
                </c:pt>
                <c:pt idx="2327">
                  <c:v>44241.645833333336</c:v>
                </c:pt>
                <c:pt idx="2328">
                  <c:v>44241.65625</c:v>
                </c:pt>
                <c:pt idx="2329">
                  <c:v>44241.666666666664</c:v>
                </c:pt>
                <c:pt idx="2330">
                  <c:v>44241.677083333336</c:v>
                </c:pt>
                <c:pt idx="2331">
                  <c:v>44241.6875</c:v>
                </c:pt>
                <c:pt idx="2332">
                  <c:v>44241.697916666664</c:v>
                </c:pt>
                <c:pt idx="2333">
                  <c:v>44241.708333333336</c:v>
                </c:pt>
                <c:pt idx="2334">
                  <c:v>44241.71875</c:v>
                </c:pt>
                <c:pt idx="2335">
                  <c:v>44241.729166666664</c:v>
                </c:pt>
                <c:pt idx="2336">
                  <c:v>44241.739583333336</c:v>
                </c:pt>
                <c:pt idx="2337">
                  <c:v>44241.75</c:v>
                </c:pt>
                <c:pt idx="2338">
                  <c:v>44241.760416666664</c:v>
                </c:pt>
                <c:pt idx="2339">
                  <c:v>44241.770833333336</c:v>
                </c:pt>
                <c:pt idx="2340">
                  <c:v>44241.78125</c:v>
                </c:pt>
                <c:pt idx="2341">
                  <c:v>44241.791666666664</c:v>
                </c:pt>
                <c:pt idx="2342">
                  <c:v>44241.802083333336</c:v>
                </c:pt>
                <c:pt idx="2343">
                  <c:v>44241.8125</c:v>
                </c:pt>
                <c:pt idx="2344">
                  <c:v>44241.822916666664</c:v>
                </c:pt>
                <c:pt idx="2345">
                  <c:v>44241.833333333336</c:v>
                </c:pt>
                <c:pt idx="2346">
                  <c:v>44241.84375</c:v>
                </c:pt>
                <c:pt idx="2347">
                  <c:v>44241.854166666664</c:v>
                </c:pt>
                <c:pt idx="2348">
                  <c:v>44241.864583333336</c:v>
                </c:pt>
                <c:pt idx="2349">
                  <c:v>44241.875</c:v>
                </c:pt>
                <c:pt idx="2350">
                  <c:v>44241.885416666664</c:v>
                </c:pt>
                <c:pt idx="2351">
                  <c:v>44241.895833333336</c:v>
                </c:pt>
                <c:pt idx="2352">
                  <c:v>44241.90625</c:v>
                </c:pt>
                <c:pt idx="2353">
                  <c:v>44241.916666666664</c:v>
                </c:pt>
                <c:pt idx="2354">
                  <c:v>44241.927083333336</c:v>
                </c:pt>
                <c:pt idx="2355">
                  <c:v>44241.9375</c:v>
                </c:pt>
                <c:pt idx="2356">
                  <c:v>44241.947916666664</c:v>
                </c:pt>
                <c:pt idx="2357">
                  <c:v>44241.958333333336</c:v>
                </c:pt>
                <c:pt idx="2358">
                  <c:v>44241.96875</c:v>
                </c:pt>
                <c:pt idx="2359">
                  <c:v>44241.979166666664</c:v>
                </c:pt>
                <c:pt idx="2360">
                  <c:v>44241.989583333336</c:v>
                </c:pt>
                <c:pt idx="2361">
                  <c:v>44242</c:v>
                </c:pt>
                <c:pt idx="2362">
                  <c:v>44242.010416666664</c:v>
                </c:pt>
                <c:pt idx="2363">
                  <c:v>44242.020833333336</c:v>
                </c:pt>
                <c:pt idx="2364">
                  <c:v>44242.03125</c:v>
                </c:pt>
                <c:pt idx="2365">
                  <c:v>44242.041666666664</c:v>
                </c:pt>
                <c:pt idx="2366">
                  <c:v>44242.052083333336</c:v>
                </c:pt>
                <c:pt idx="2367">
                  <c:v>44242.0625</c:v>
                </c:pt>
                <c:pt idx="2368">
                  <c:v>44242.072916666664</c:v>
                </c:pt>
                <c:pt idx="2369">
                  <c:v>44242.083333333336</c:v>
                </c:pt>
                <c:pt idx="2370">
                  <c:v>44242.09375</c:v>
                </c:pt>
                <c:pt idx="2371">
                  <c:v>44242.104166666664</c:v>
                </c:pt>
                <c:pt idx="2372">
                  <c:v>44242.114583333336</c:v>
                </c:pt>
                <c:pt idx="2373">
                  <c:v>44242.125</c:v>
                </c:pt>
                <c:pt idx="2374">
                  <c:v>44242.135416666664</c:v>
                </c:pt>
                <c:pt idx="2375">
                  <c:v>44242.145833333336</c:v>
                </c:pt>
                <c:pt idx="2376">
                  <c:v>44242.15625</c:v>
                </c:pt>
                <c:pt idx="2377">
                  <c:v>44242.166666666664</c:v>
                </c:pt>
                <c:pt idx="2378">
                  <c:v>44242.177083333336</c:v>
                </c:pt>
                <c:pt idx="2379">
                  <c:v>44242.1875</c:v>
                </c:pt>
                <c:pt idx="2380">
                  <c:v>44242.197916666664</c:v>
                </c:pt>
                <c:pt idx="2381">
                  <c:v>44242.208333333336</c:v>
                </c:pt>
                <c:pt idx="2382">
                  <c:v>44242.21875</c:v>
                </c:pt>
                <c:pt idx="2383">
                  <c:v>44242.229166666664</c:v>
                </c:pt>
                <c:pt idx="2384">
                  <c:v>44242.239583333336</c:v>
                </c:pt>
                <c:pt idx="2385">
                  <c:v>44242.25</c:v>
                </c:pt>
                <c:pt idx="2386">
                  <c:v>44242.260416666664</c:v>
                </c:pt>
                <c:pt idx="2387">
                  <c:v>44242.270833333336</c:v>
                </c:pt>
                <c:pt idx="2388">
                  <c:v>44242.28125</c:v>
                </c:pt>
                <c:pt idx="2389">
                  <c:v>44242.291666666664</c:v>
                </c:pt>
                <c:pt idx="2390">
                  <c:v>44242.302083333336</c:v>
                </c:pt>
                <c:pt idx="2391">
                  <c:v>44242.3125</c:v>
                </c:pt>
                <c:pt idx="2392">
                  <c:v>44242.322916666664</c:v>
                </c:pt>
                <c:pt idx="2393">
                  <c:v>44242.333333333336</c:v>
                </c:pt>
                <c:pt idx="2394">
                  <c:v>44242.34375</c:v>
                </c:pt>
                <c:pt idx="2395">
                  <c:v>44242.354166666664</c:v>
                </c:pt>
                <c:pt idx="2396">
                  <c:v>44242.364583333336</c:v>
                </c:pt>
                <c:pt idx="2397">
                  <c:v>44242.375</c:v>
                </c:pt>
                <c:pt idx="2398">
                  <c:v>44242.385416666664</c:v>
                </c:pt>
                <c:pt idx="2399">
                  <c:v>44242.395833333336</c:v>
                </c:pt>
                <c:pt idx="2400">
                  <c:v>44242.40625</c:v>
                </c:pt>
                <c:pt idx="2401">
                  <c:v>44242.416666666664</c:v>
                </c:pt>
                <c:pt idx="2402">
                  <c:v>44242.427083333336</c:v>
                </c:pt>
                <c:pt idx="2403">
                  <c:v>44242.4375</c:v>
                </c:pt>
                <c:pt idx="2404">
                  <c:v>44242.447916666664</c:v>
                </c:pt>
                <c:pt idx="2405">
                  <c:v>44242.458333333336</c:v>
                </c:pt>
                <c:pt idx="2406">
                  <c:v>44242.46875</c:v>
                </c:pt>
                <c:pt idx="2407">
                  <c:v>44242.479166666664</c:v>
                </c:pt>
                <c:pt idx="2408">
                  <c:v>44242.489583333336</c:v>
                </c:pt>
                <c:pt idx="2409">
                  <c:v>44242.5</c:v>
                </c:pt>
                <c:pt idx="2410">
                  <c:v>44242.510416666664</c:v>
                </c:pt>
                <c:pt idx="2411">
                  <c:v>44242.520833333336</c:v>
                </c:pt>
                <c:pt idx="2412">
                  <c:v>44242.53125</c:v>
                </c:pt>
                <c:pt idx="2413">
                  <c:v>44242.541666666664</c:v>
                </c:pt>
                <c:pt idx="2414">
                  <c:v>44242.552083333336</c:v>
                </c:pt>
                <c:pt idx="2415">
                  <c:v>44242.5625</c:v>
                </c:pt>
                <c:pt idx="2416">
                  <c:v>44242.572916666664</c:v>
                </c:pt>
                <c:pt idx="2417">
                  <c:v>44242.583333333336</c:v>
                </c:pt>
                <c:pt idx="2418">
                  <c:v>44242.59375</c:v>
                </c:pt>
                <c:pt idx="2419">
                  <c:v>44242.604166666664</c:v>
                </c:pt>
                <c:pt idx="2420">
                  <c:v>44242.614583333336</c:v>
                </c:pt>
                <c:pt idx="2421">
                  <c:v>44242.625</c:v>
                </c:pt>
                <c:pt idx="2422">
                  <c:v>44242.635416666664</c:v>
                </c:pt>
                <c:pt idx="2423">
                  <c:v>44242.645833333336</c:v>
                </c:pt>
                <c:pt idx="2424">
                  <c:v>44242.65625</c:v>
                </c:pt>
                <c:pt idx="2425">
                  <c:v>44242.666666666664</c:v>
                </c:pt>
                <c:pt idx="2426">
                  <c:v>44242.677083333336</c:v>
                </c:pt>
                <c:pt idx="2427">
                  <c:v>44242.6875</c:v>
                </c:pt>
                <c:pt idx="2428">
                  <c:v>44242.697916666664</c:v>
                </c:pt>
                <c:pt idx="2429">
                  <c:v>44242.708333333336</c:v>
                </c:pt>
                <c:pt idx="2430">
                  <c:v>44242.71875</c:v>
                </c:pt>
                <c:pt idx="2431">
                  <c:v>44242.729166666664</c:v>
                </c:pt>
                <c:pt idx="2432">
                  <c:v>44242.739583333336</c:v>
                </c:pt>
                <c:pt idx="2433">
                  <c:v>44242.75</c:v>
                </c:pt>
                <c:pt idx="2434">
                  <c:v>44242.760416666664</c:v>
                </c:pt>
                <c:pt idx="2435">
                  <c:v>44242.770833333336</c:v>
                </c:pt>
                <c:pt idx="2436">
                  <c:v>44242.78125</c:v>
                </c:pt>
                <c:pt idx="2437">
                  <c:v>44242.791666666664</c:v>
                </c:pt>
                <c:pt idx="2438">
                  <c:v>44242.802083333336</c:v>
                </c:pt>
                <c:pt idx="2439">
                  <c:v>44242.8125</c:v>
                </c:pt>
                <c:pt idx="2440">
                  <c:v>44242.822916666664</c:v>
                </c:pt>
                <c:pt idx="2441">
                  <c:v>44242.833333333336</c:v>
                </c:pt>
                <c:pt idx="2442">
                  <c:v>44242.84375</c:v>
                </c:pt>
                <c:pt idx="2443">
                  <c:v>44242.854166666664</c:v>
                </c:pt>
                <c:pt idx="2444">
                  <c:v>44242.864583333336</c:v>
                </c:pt>
                <c:pt idx="2445">
                  <c:v>44242.875</c:v>
                </c:pt>
                <c:pt idx="2446">
                  <c:v>44242.885416666664</c:v>
                </c:pt>
                <c:pt idx="2447">
                  <c:v>44242.895833333336</c:v>
                </c:pt>
                <c:pt idx="2448">
                  <c:v>44242.90625</c:v>
                </c:pt>
                <c:pt idx="2449">
                  <c:v>44242.916666666664</c:v>
                </c:pt>
                <c:pt idx="2450">
                  <c:v>44242.927083333336</c:v>
                </c:pt>
                <c:pt idx="2451">
                  <c:v>44242.9375</c:v>
                </c:pt>
                <c:pt idx="2452">
                  <c:v>44242.947916666664</c:v>
                </c:pt>
                <c:pt idx="2453">
                  <c:v>44242.958333333336</c:v>
                </c:pt>
                <c:pt idx="2454">
                  <c:v>44242.96875</c:v>
                </c:pt>
                <c:pt idx="2455">
                  <c:v>44242.979166666664</c:v>
                </c:pt>
                <c:pt idx="2456">
                  <c:v>44242.989583333336</c:v>
                </c:pt>
                <c:pt idx="2457">
                  <c:v>44243</c:v>
                </c:pt>
                <c:pt idx="2458">
                  <c:v>44243.010416666664</c:v>
                </c:pt>
                <c:pt idx="2459">
                  <c:v>44243.020833333336</c:v>
                </c:pt>
                <c:pt idx="2460">
                  <c:v>44243.03125</c:v>
                </c:pt>
                <c:pt idx="2461">
                  <c:v>44243.041666666664</c:v>
                </c:pt>
                <c:pt idx="2462">
                  <c:v>44243.052083333336</c:v>
                </c:pt>
                <c:pt idx="2463">
                  <c:v>44243.0625</c:v>
                </c:pt>
                <c:pt idx="2464">
                  <c:v>44243.072916666664</c:v>
                </c:pt>
                <c:pt idx="2465">
                  <c:v>44243.083333333336</c:v>
                </c:pt>
                <c:pt idx="2466">
                  <c:v>44243.09375</c:v>
                </c:pt>
                <c:pt idx="2467">
                  <c:v>44243.104166666664</c:v>
                </c:pt>
                <c:pt idx="2468">
                  <c:v>44243.114583333336</c:v>
                </c:pt>
                <c:pt idx="2469">
                  <c:v>44243.125</c:v>
                </c:pt>
                <c:pt idx="2470">
                  <c:v>44243.135416666664</c:v>
                </c:pt>
                <c:pt idx="2471">
                  <c:v>44243.145833333336</c:v>
                </c:pt>
                <c:pt idx="2472">
                  <c:v>44243.15625</c:v>
                </c:pt>
                <c:pt idx="2473">
                  <c:v>44243.166666666664</c:v>
                </c:pt>
                <c:pt idx="2474">
                  <c:v>44243.177083333336</c:v>
                </c:pt>
                <c:pt idx="2475">
                  <c:v>44243.1875</c:v>
                </c:pt>
                <c:pt idx="2476">
                  <c:v>44243.197916666664</c:v>
                </c:pt>
                <c:pt idx="2477">
                  <c:v>44243.208333333336</c:v>
                </c:pt>
                <c:pt idx="2478">
                  <c:v>44243.21875</c:v>
                </c:pt>
                <c:pt idx="2479">
                  <c:v>44243.229166666664</c:v>
                </c:pt>
                <c:pt idx="2480">
                  <c:v>44243.239583333336</c:v>
                </c:pt>
                <c:pt idx="2481">
                  <c:v>44243.25</c:v>
                </c:pt>
                <c:pt idx="2482">
                  <c:v>44243.260416666664</c:v>
                </c:pt>
                <c:pt idx="2483">
                  <c:v>44243.270833333336</c:v>
                </c:pt>
                <c:pt idx="2484">
                  <c:v>44243.28125</c:v>
                </c:pt>
                <c:pt idx="2485">
                  <c:v>44243.291666666664</c:v>
                </c:pt>
                <c:pt idx="2486">
                  <c:v>44243.302083333336</c:v>
                </c:pt>
                <c:pt idx="2487">
                  <c:v>44243.3125</c:v>
                </c:pt>
                <c:pt idx="2488">
                  <c:v>44243.322916666664</c:v>
                </c:pt>
                <c:pt idx="2489">
                  <c:v>44243.333333333336</c:v>
                </c:pt>
                <c:pt idx="2490">
                  <c:v>44243.34375</c:v>
                </c:pt>
                <c:pt idx="2491">
                  <c:v>44243.354166666664</c:v>
                </c:pt>
                <c:pt idx="2492">
                  <c:v>44243.364583333336</c:v>
                </c:pt>
                <c:pt idx="2493">
                  <c:v>44243.375</c:v>
                </c:pt>
                <c:pt idx="2494">
                  <c:v>44243.385416666664</c:v>
                </c:pt>
                <c:pt idx="2495">
                  <c:v>44243.395833333336</c:v>
                </c:pt>
                <c:pt idx="2496">
                  <c:v>44243.40625</c:v>
                </c:pt>
                <c:pt idx="2497">
                  <c:v>44243.416666666664</c:v>
                </c:pt>
                <c:pt idx="2498">
                  <c:v>44243.427083333336</c:v>
                </c:pt>
                <c:pt idx="2499">
                  <c:v>44243.4375</c:v>
                </c:pt>
                <c:pt idx="2500">
                  <c:v>44243.447916666664</c:v>
                </c:pt>
                <c:pt idx="2501">
                  <c:v>44243.458333333336</c:v>
                </c:pt>
                <c:pt idx="2502">
                  <c:v>44243.46875</c:v>
                </c:pt>
                <c:pt idx="2503">
                  <c:v>44243.479166666664</c:v>
                </c:pt>
                <c:pt idx="2504">
                  <c:v>44243.489583333336</c:v>
                </c:pt>
                <c:pt idx="2505">
                  <c:v>44243.5</c:v>
                </c:pt>
                <c:pt idx="2506">
                  <c:v>44243.510416666664</c:v>
                </c:pt>
                <c:pt idx="2507">
                  <c:v>44243.520833333336</c:v>
                </c:pt>
                <c:pt idx="2508">
                  <c:v>44243.53125</c:v>
                </c:pt>
                <c:pt idx="2509">
                  <c:v>44243.541666666664</c:v>
                </c:pt>
                <c:pt idx="2510">
                  <c:v>44243.552083333336</c:v>
                </c:pt>
                <c:pt idx="2511">
                  <c:v>44243.5625</c:v>
                </c:pt>
                <c:pt idx="2512">
                  <c:v>44243.572916666664</c:v>
                </c:pt>
                <c:pt idx="2513">
                  <c:v>44243.583333333336</c:v>
                </c:pt>
                <c:pt idx="2514">
                  <c:v>44243.59375</c:v>
                </c:pt>
                <c:pt idx="2515">
                  <c:v>44243.604166666664</c:v>
                </c:pt>
                <c:pt idx="2516">
                  <c:v>44243.614583333336</c:v>
                </c:pt>
                <c:pt idx="2517">
                  <c:v>44243.625</c:v>
                </c:pt>
                <c:pt idx="2518">
                  <c:v>44243.635416666664</c:v>
                </c:pt>
                <c:pt idx="2519">
                  <c:v>44243.645833333336</c:v>
                </c:pt>
                <c:pt idx="2520">
                  <c:v>44243.65625</c:v>
                </c:pt>
                <c:pt idx="2521">
                  <c:v>44243.666666666664</c:v>
                </c:pt>
                <c:pt idx="2522">
                  <c:v>44243.677083333336</c:v>
                </c:pt>
                <c:pt idx="2523">
                  <c:v>44243.6875</c:v>
                </c:pt>
                <c:pt idx="2524">
                  <c:v>44243.697916666664</c:v>
                </c:pt>
                <c:pt idx="2525">
                  <c:v>44243.708333333336</c:v>
                </c:pt>
                <c:pt idx="2526">
                  <c:v>44243.71875</c:v>
                </c:pt>
                <c:pt idx="2527">
                  <c:v>44243.729166666664</c:v>
                </c:pt>
                <c:pt idx="2528">
                  <c:v>44243.739583333336</c:v>
                </c:pt>
                <c:pt idx="2529">
                  <c:v>44243.75</c:v>
                </c:pt>
                <c:pt idx="2530">
                  <c:v>44243.760416666664</c:v>
                </c:pt>
                <c:pt idx="2531">
                  <c:v>44243.770833333336</c:v>
                </c:pt>
                <c:pt idx="2532">
                  <c:v>44243.78125</c:v>
                </c:pt>
                <c:pt idx="2533">
                  <c:v>44243.791666666664</c:v>
                </c:pt>
                <c:pt idx="2534">
                  <c:v>44243.802083333336</c:v>
                </c:pt>
                <c:pt idx="2535">
                  <c:v>44243.8125</c:v>
                </c:pt>
                <c:pt idx="2536">
                  <c:v>44243.822916666664</c:v>
                </c:pt>
                <c:pt idx="2537">
                  <c:v>44243.833333333336</c:v>
                </c:pt>
                <c:pt idx="2538">
                  <c:v>44243.84375</c:v>
                </c:pt>
                <c:pt idx="2539">
                  <c:v>44243.854166666664</c:v>
                </c:pt>
                <c:pt idx="2540">
                  <c:v>44243.864583333336</c:v>
                </c:pt>
                <c:pt idx="2541">
                  <c:v>44243.875</c:v>
                </c:pt>
                <c:pt idx="2542">
                  <c:v>44243.885416666664</c:v>
                </c:pt>
                <c:pt idx="2543">
                  <c:v>44243.895833333336</c:v>
                </c:pt>
                <c:pt idx="2544">
                  <c:v>44243.90625</c:v>
                </c:pt>
                <c:pt idx="2545">
                  <c:v>44243.916666666664</c:v>
                </c:pt>
                <c:pt idx="2546">
                  <c:v>44243.927083333336</c:v>
                </c:pt>
                <c:pt idx="2547">
                  <c:v>44243.9375</c:v>
                </c:pt>
                <c:pt idx="2548">
                  <c:v>44243.947916666664</c:v>
                </c:pt>
                <c:pt idx="2549">
                  <c:v>44243.958333333336</c:v>
                </c:pt>
                <c:pt idx="2550">
                  <c:v>44243.96875</c:v>
                </c:pt>
                <c:pt idx="2551">
                  <c:v>44243.979166666664</c:v>
                </c:pt>
                <c:pt idx="2552">
                  <c:v>44243.989583333336</c:v>
                </c:pt>
                <c:pt idx="2553">
                  <c:v>44244</c:v>
                </c:pt>
                <c:pt idx="2554">
                  <c:v>44244.010416666664</c:v>
                </c:pt>
                <c:pt idx="2555">
                  <c:v>44244.020833333336</c:v>
                </c:pt>
                <c:pt idx="2556">
                  <c:v>44244.03125</c:v>
                </c:pt>
                <c:pt idx="2557">
                  <c:v>44244.041666666664</c:v>
                </c:pt>
                <c:pt idx="2558">
                  <c:v>44244.052083333336</c:v>
                </c:pt>
                <c:pt idx="2559">
                  <c:v>44244.0625</c:v>
                </c:pt>
                <c:pt idx="2560">
                  <c:v>44244.072916666664</c:v>
                </c:pt>
                <c:pt idx="2561">
                  <c:v>44244.083333333336</c:v>
                </c:pt>
                <c:pt idx="2562">
                  <c:v>44244.09375</c:v>
                </c:pt>
                <c:pt idx="2563">
                  <c:v>44244.104166666664</c:v>
                </c:pt>
                <c:pt idx="2564">
                  <c:v>44244.114583333336</c:v>
                </c:pt>
                <c:pt idx="2565">
                  <c:v>44244.125</c:v>
                </c:pt>
                <c:pt idx="2566">
                  <c:v>44244.135416666664</c:v>
                </c:pt>
                <c:pt idx="2567">
                  <c:v>44244.145833333336</c:v>
                </c:pt>
                <c:pt idx="2568">
                  <c:v>44244.15625</c:v>
                </c:pt>
                <c:pt idx="2569">
                  <c:v>44244.166666666664</c:v>
                </c:pt>
                <c:pt idx="2570">
                  <c:v>44244.177083333336</c:v>
                </c:pt>
                <c:pt idx="2571">
                  <c:v>44244.1875</c:v>
                </c:pt>
                <c:pt idx="2572">
                  <c:v>44244.197916666664</c:v>
                </c:pt>
                <c:pt idx="2573">
                  <c:v>44244.208333333336</c:v>
                </c:pt>
                <c:pt idx="2574">
                  <c:v>44244.21875</c:v>
                </c:pt>
                <c:pt idx="2575">
                  <c:v>44244.229166666664</c:v>
                </c:pt>
                <c:pt idx="2576">
                  <c:v>44244.239583333336</c:v>
                </c:pt>
                <c:pt idx="2577">
                  <c:v>44244.25</c:v>
                </c:pt>
                <c:pt idx="2578">
                  <c:v>44244.260416666664</c:v>
                </c:pt>
                <c:pt idx="2579">
                  <c:v>44244.270833333336</c:v>
                </c:pt>
                <c:pt idx="2580">
                  <c:v>44244.28125</c:v>
                </c:pt>
                <c:pt idx="2581">
                  <c:v>44244.291666666664</c:v>
                </c:pt>
                <c:pt idx="2582">
                  <c:v>44244.302083333336</c:v>
                </c:pt>
                <c:pt idx="2583">
                  <c:v>44244.3125</c:v>
                </c:pt>
                <c:pt idx="2584">
                  <c:v>44244.322916666664</c:v>
                </c:pt>
                <c:pt idx="2585">
                  <c:v>44244.333333333336</c:v>
                </c:pt>
                <c:pt idx="2586">
                  <c:v>44244.34375</c:v>
                </c:pt>
                <c:pt idx="2587">
                  <c:v>44244.354166666664</c:v>
                </c:pt>
                <c:pt idx="2588">
                  <c:v>44244.364583333336</c:v>
                </c:pt>
              </c:numCache>
            </c:numRef>
          </c:xVal>
          <c:yVal>
            <c:numRef>
              <c:f>PVC!$B$2:$B$2590</c:f>
              <c:numCache>
                <c:formatCode>General</c:formatCode>
                <c:ptCount val="2589"/>
                <c:pt idx="0">
                  <c:v>2133.373</c:v>
                </c:pt>
                <c:pt idx="1">
                  <c:v>2137.2640000000001</c:v>
                </c:pt>
                <c:pt idx="2">
                  <c:v>2140.7539999999999</c:v>
                </c:pt>
                <c:pt idx="3">
                  <c:v>2143.8090000000002</c:v>
                </c:pt>
                <c:pt idx="4">
                  <c:v>2146.9670000000001</c:v>
                </c:pt>
                <c:pt idx="5">
                  <c:v>2149.739</c:v>
                </c:pt>
                <c:pt idx="6">
                  <c:v>2152.2330000000002</c:v>
                </c:pt>
                <c:pt idx="7">
                  <c:v>2154.8040000000001</c:v>
                </c:pt>
                <c:pt idx="8">
                  <c:v>2156.5880000000002</c:v>
                </c:pt>
                <c:pt idx="9">
                  <c:v>2157.587</c:v>
                </c:pt>
                <c:pt idx="10">
                  <c:v>2158.4059999999999</c:v>
                </c:pt>
                <c:pt idx="11">
                  <c:v>2159.665</c:v>
                </c:pt>
                <c:pt idx="12">
                  <c:v>2160.8090000000002</c:v>
                </c:pt>
                <c:pt idx="13">
                  <c:v>2161.3870000000002</c:v>
                </c:pt>
                <c:pt idx="14">
                  <c:v>2161.8490000000002</c:v>
                </c:pt>
                <c:pt idx="15">
                  <c:v>2162.826</c:v>
                </c:pt>
                <c:pt idx="16">
                  <c:v>2164.3249999999998</c:v>
                </c:pt>
                <c:pt idx="17">
                  <c:v>2166.8049999999998</c:v>
                </c:pt>
                <c:pt idx="18">
                  <c:v>2170.0030000000002</c:v>
                </c:pt>
                <c:pt idx="19">
                  <c:v>2172.3719999999998</c:v>
                </c:pt>
                <c:pt idx="20">
                  <c:v>2174.33</c:v>
                </c:pt>
                <c:pt idx="21">
                  <c:v>2176.3879999999999</c:v>
                </c:pt>
                <c:pt idx="22">
                  <c:v>2178.203</c:v>
                </c:pt>
                <c:pt idx="23">
                  <c:v>2179.7289999999998</c:v>
                </c:pt>
                <c:pt idx="24">
                  <c:v>2181.0030000000002</c:v>
                </c:pt>
                <c:pt idx="25">
                  <c:v>2182.076</c:v>
                </c:pt>
                <c:pt idx="26">
                  <c:v>2182.9859999999999</c:v>
                </c:pt>
                <c:pt idx="27">
                  <c:v>2183.7640000000001</c:v>
                </c:pt>
                <c:pt idx="28">
                  <c:v>2184.4340000000002</c:v>
                </c:pt>
                <c:pt idx="29">
                  <c:v>2185.0129999999999</c:v>
                </c:pt>
                <c:pt idx="30">
                  <c:v>2185.5160000000001</c:v>
                </c:pt>
                <c:pt idx="31">
                  <c:v>2185.9549999999999</c:v>
                </c:pt>
                <c:pt idx="32">
                  <c:v>2186.34</c:v>
                </c:pt>
                <c:pt idx="33">
                  <c:v>2186.6770000000001</c:v>
                </c:pt>
                <c:pt idx="34">
                  <c:v>2187.009</c:v>
                </c:pt>
                <c:pt idx="35">
                  <c:v>2187.826</c:v>
                </c:pt>
                <c:pt idx="36">
                  <c:v>2188.5169999999998</c:v>
                </c:pt>
                <c:pt idx="37">
                  <c:v>2188.6469999999999</c:v>
                </c:pt>
                <c:pt idx="38">
                  <c:v>2188.6889999999999</c:v>
                </c:pt>
                <c:pt idx="39">
                  <c:v>2189.2489999999998</c:v>
                </c:pt>
                <c:pt idx="40">
                  <c:v>2189.7289999999998</c:v>
                </c:pt>
                <c:pt idx="41">
                  <c:v>2189.6860000000001</c:v>
                </c:pt>
                <c:pt idx="42">
                  <c:v>2189.5859999999998</c:v>
                </c:pt>
                <c:pt idx="43">
                  <c:v>2190.0650000000001</c:v>
                </c:pt>
                <c:pt idx="44">
                  <c:v>2191.0360000000001</c:v>
                </c:pt>
                <c:pt idx="45">
                  <c:v>2191.9209999999998</c:v>
                </c:pt>
                <c:pt idx="46">
                  <c:v>2192.0929999999998</c:v>
                </c:pt>
                <c:pt idx="47">
                  <c:v>2191.6619999999998</c:v>
                </c:pt>
                <c:pt idx="48">
                  <c:v>2191.1959999999999</c:v>
                </c:pt>
                <c:pt idx="49">
                  <c:v>2190.819</c:v>
                </c:pt>
                <c:pt idx="50">
                  <c:v>2190.5300000000002</c:v>
                </c:pt>
                <c:pt idx="51">
                  <c:v>2190.31</c:v>
                </c:pt>
                <c:pt idx="52">
                  <c:v>2190.1410000000001</c:v>
                </c:pt>
                <c:pt idx="53">
                  <c:v>2190.0459999999998</c:v>
                </c:pt>
                <c:pt idx="54">
                  <c:v>2190.5</c:v>
                </c:pt>
                <c:pt idx="55">
                  <c:v>2190.8760000000002</c:v>
                </c:pt>
                <c:pt idx="56">
                  <c:v>2190.7689999999998</c:v>
                </c:pt>
                <c:pt idx="57">
                  <c:v>2191.13</c:v>
                </c:pt>
                <c:pt idx="58">
                  <c:v>2191.9409999999998</c:v>
                </c:pt>
                <c:pt idx="59">
                  <c:v>2192.16</c:v>
                </c:pt>
                <c:pt idx="60">
                  <c:v>2191.7820000000002</c:v>
                </c:pt>
                <c:pt idx="61">
                  <c:v>2191.3470000000002</c:v>
                </c:pt>
                <c:pt idx="62">
                  <c:v>2190.9879999999998</c:v>
                </c:pt>
                <c:pt idx="63">
                  <c:v>2190.7069999999999</c:v>
                </c:pt>
                <c:pt idx="64">
                  <c:v>2190.4870000000001</c:v>
                </c:pt>
                <c:pt idx="65">
                  <c:v>2190.3139999999999</c:v>
                </c:pt>
                <c:pt idx="66">
                  <c:v>2190.1770000000001</c:v>
                </c:pt>
                <c:pt idx="67">
                  <c:v>2190.0659999999998</c:v>
                </c:pt>
                <c:pt idx="68">
                  <c:v>2189.9760000000001</c:v>
                </c:pt>
                <c:pt idx="69">
                  <c:v>2189.902</c:v>
                </c:pt>
                <c:pt idx="70">
                  <c:v>2189.8409999999999</c:v>
                </c:pt>
                <c:pt idx="71">
                  <c:v>2189.7890000000002</c:v>
                </c:pt>
                <c:pt idx="72">
                  <c:v>2189.7469999999998</c:v>
                </c:pt>
                <c:pt idx="73">
                  <c:v>2189.7460000000001</c:v>
                </c:pt>
                <c:pt idx="74">
                  <c:v>2190.306</c:v>
                </c:pt>
                <c:pt idx="75">
                  <c:v>2191.3290000000002</c:v>
                </c:pt>
                <c:pt idx="76">
                  <c:v>2192.2730000000001</c:v>
                </c:pt>
                <c:pt idx="77">
                  <c:v>2193.0450000000001</c:v>
                </c:pt>
                <c:pt idx="78">
                  <c:v>2193.663</c:v>
                </c:pt>
                <c:pt idx="79">
                  <c:v>2194.1570000000002</c:v>
                </c:pt>
                <c:pt idx="80">
                  <c:v>2194.5569999999998</c:v>
                </c:pt>
                <c:pt idx="81">
                  <c:v>2194.884</c:v>
                </c:pt>
                <c:pt idx="82">
                  <c:v>2195.1550000000002</c:v>
                </c:pt>
                <c:pt idx="83">
                  <c:v>2195.38</c:v>
                </c:pt>
                <c:pt idx="84">
                  <c:v>2195.569</c:v>
                </c:pt>
                <c:pt idx="85">
                  <c:v>2195.73</c:v>
                </c:pt>
                <c:pt idx="86">
                  <c:v>2195.902</c:v>
                </c:pt>
                <c:pt idx="87">
                  <c:v>2196.6489999999999</c:v>
                </c:pt>
                <c:pt idx="88">
                  <c:v>2198.3240000000001</c:v>
                </c:pt>
                <c:pt idx="89">
                  <c:v>2199.3159999999998</c:v>
                </c:pt>
                <c:pt idx="90">
                  <c:v>2200.279</c:v>
                </c:pt>
                <c:pt idx="91">
                  <c:v>2202.5030000000002</c:v>
                </c:pt>
                <c:pt idx="92">
                  <c:v>2205.1379999999999</c:v>
                </c:pt>
                <c:pt idx="93">
                  <c:v>2207.4180000000001</c:v>
                </c:pt>
                <c:pt idx="94">
                  <c:v>2209.2550000000001</c:v>
                </c:pt>
                <c:pt idx="95">
                  <c:v>2210.7350000000001</c:v>
                </c:pt>
                <c:pt idx="96">
                  <c:v>2211.9769999999999</c:v>
                </c:pt>
                <c:pt idx="97">
                  <c:v>2213.5680000000002</c:v>
                </c:pt>
                <c:pt idx="98">
                  <c:v>2215.4470000000001</c:v>
                </c:pt>
                <c:pt idx="99">
                  <c:v>2217.1469999999999</c:v>
                </c:pt>
                <c:pt idx="100">
                  <c:v>2219.1999999999998</c:v>
                </c:pt>
                <c:pt idx="101">
                  <c:v>2222.5639999999999</c:v>
                </c:pt>
                <c:pt idx="102">
                  <c:v>2225.991</c:v>
                </c:pt>
                <c:pt idx="103">
                  <c:v>2228.498</c:v>
                </c:pt>
                <c:pt idx="104">
                  <c:v>2231.0050000000001</c:v>
                </c:pt>
                <c:pt idx="105">
                  <c:v>2233.5970000000002</c:v>
                </c:pt>
                <c:pt idx="106">
                  <c:v>2235.848</c:v>
                </c:pt>
                <c:pt idx="107">
                  <c:v>2237.739</c:v>
                </c:pt>
                <c:pt idx="108">
                  <c:v>2239.873</c:v>
                </c:pt>
                <c:pt idx="109">
                  <c:v>2242.2420000000002</c:v>
                </c:pt>
                <c:pt idx="110">
                  <c:v>2244.855</c:v>
                </c:pt>
                <c:pt idx="111">
                  <c:v>2247.0430000000001</c:v>
                </c:pt>
                <c:pt idx="112">
                  <c:v>2249.038</c:v>
                </c:pt>
                <c:pt idx="113">
                  <c:v>2252.3200000000002</c:v>
                </c:pt>
                <c:pt idx="114">
                  <c:v>2256.2689999999998</c:v>
                </c:pt>
                <c:pt idx="115">
                  <c:v>2259.741</c:v>
                </c:pt>
                <c:pt idx="116">
                  <c:v>2262.5830000000001</c:v>
                </c:pt>
                <c:pt idx="117">
                  <c:v>2264.9290000000001</c:v>
                </c:pt>
                <c:pt idx="118">
                  <c:v>2267.5230000000001</c:v>
                </c:pt>
                <c:pt idx="119">
                  <c:v>2271.35</c:v>
                </c:pt>
                <c:pt idx="120">
                  <c:v>2274.6010000000001</c:v>
                </c:pt>
                <c:pt idx="121">
                  <c:v>2276.9789999999998</c:v>
                </c:pt>
                <c:pt idx="122">
                  <c:v>2279.933</c:v>
                </c:pt>
                <c:pt idx="123">
                  <c:v>2283.6280000000002</c:v>
                </c:pt>
                <c:pt idx="124">
                  <c:v>2287.3609999999999</c:v>
                </c:pt>
                <c:pt idx="125">
                  <c:v>2290.5729999999999</c:v>
                </c:pt>
                <c:pt idx="126">
                  <c:v>2293.808</c:v>
                </c:pt>
                <c:pt idx="127">
                  <c:v>2297.027</c:v>
                </c:pt>
                <c:pt idx="128">
                  <c:v>2299.779</c:v>
                </c:pt>
                <c:pt idx="129">
                  <c:v>2302.0410000000002</c:v>
                </c:pt>
                <c:pt idx="130">
                  <c:v>2303.9870000000001</c:v>
                </c:pt>
                <c:pt idx="131">
                  <c:v>2306.87</c:v>
                </c:pt>
                <c:pt idx="132">
                  <c:v>2311.029</c:v>
                </c:pt>
                <c:pt idx="133">
                  <c:v>2315.2800000000002</c:v>
                </c:pt>
                <c:pt idx="134">
                  <c:v>2319.4920000000002</c:v>
                </c:pt>
                <c:pt idx="135">
                  <c:v>2323.5970000000002</c:v>
                </c:pt>
                <c:pt idx="136">
                  <c:v>2327.6529999999998</c:v>
                </c:pt>
                <c:pt idx="137">
                  <c:v>2332.7339999999999</c:v>
                </c:pt>
                <c:pt idx="138">
                  <c:v>2338.2339999999999</c:v>
                </c:pt>
                <c:pt idx="139">
                  <c:v>2342.9760000000001</c:v>
                </c:pt>
                <c:pt idx="140">
                  <c:v>2347.4580000000001</c:v>
                </c:pt>
                <c:pt idx="141">
                  <c:v>2352.3530000000001</c:v>
                </c:pt>
                <c:pt idx="142">
                  <c:v>2357.1039999999998</c:v>
                </c:pt>
                <c:pt idx="143">
                  <c:v>2361.7930000000001</c:v>
                </c:pt>
                <c:pt idx="144">
                  <c:v>2366.8629999999998</c:v>
                </c:pt>
                <c:pt idx="145">
                  <c:v>2371.7289999999998</c:v>
                </c:pt>
                <c:pt idx="146">
                  <c:v>2376.4830000000002</c:v>
                </c:pt>
                <c:pt idx="147">
                  <c:v>2381.6010000000001</c:v>
                </c:pt>
                <c:pt idx="148">
                  <c:v>2386.5590000000002</c:v>
                </c:pt>
                <c:pt idx="149">
                  <c:v>2392.0250000000001</c:v>
                </c:pt>
                <c:pt idx="150">
                  <c:v>2397.6559999999999</c:v>
                </c:pt>
                <c:pt idx="151">
                  <c:v>2402.4879999999998</c:v>
                </c:pt>
                <c:pt idx="152">
                  <c:v>2407.0909999999999</c:v>
                </c:pt>
                <c:pt idx="153">
                  <c:v>2411.5340000000001</c:v>
                </c:pt>
                <c:pt idx="154">
                  <c:v>2416.6460000000002</c:v>
                </c:pt>
                <c:pt idx="155">
                  <c:v>2422.6790000000001</c:v>
                </c:pt>
                <c:pt idx="156">
                  <c:v>2428.433</c:v>
                </c:pt>
                <c:pt idx="157">
                  <c:v>2433.8890000000001</c:v>
                </c:pt>
                <c:pt idx="158">
                  <c:v>2438.9029999999998</c:v>
                </c:pt>
                <c:pt idx="159">
                  <c:v>2443.1819999999998</c:v>
                </c:pt>
                <c:pt idx="160">
                  <c:v>2448.105</c:v>
                </c:pt>
                <c:pt idx="161">
                  <c:v>2453.9920000000002</c:v>
                </c:pt>
                <c:pt idx="162">
                  <c:v>2459.6210000000001</c:v>
                </c:pt>
                <c:pt idx="163">
                  <c:v>2464.9899999999998</c:v>
                </c:pt>
                <c:pt idx="164">
                  <c:v>2470.0439999999999</c:v>
                </c:pt>
                <c:pt idx="165">
                  <c:v>2475.6950000000002</c:v>
                </c:pt>
                <c:pt idx="166">
                  <c:v>2482.1779999999999</c:v>
                </c:pt>
                <c:pt idx="167">
                  <c:v>2488.279</c:v>
                </c:pt>
                <c:pt idx="168">
                  <c:v>2494.027</c:v>
                </c:pt>
                <c:pt idx="169">
                  <c:v>2499.335</c:v>
                </c:pt>
                <c:pt idx="170">
                  <c:v>2504.5349999999999</c:v>
                </c:pt>
                <c:pt idx="171">
                  <c:v>2510.799</c:v>
                </c:pt>
                <c:pt idx="172">
                  <c:v>2517.165</c:v>
                </c:pt>
                <c:pt idx="173">
                  <c:v>2522.576</c:v>
                </c:pt>
                <c:pt idx="174">
                  <c:v>2527.7559999999999</c:v>
                </c:pt>
                <c:pt idx="175">
                  <c:v>2533.3820000000001</c:v>
                </c:pt>
                <c:pt idx="176">
                  <c:v>2540.1060000000002</c:v>
                </c:pt>
                <c:pt idx="177">
                  <c:v>2546.895</c:v>
                </c:pt>
                <c:pt idx="178">
                  <c:v>2553.3530000000001</c:v>
                </c:pt>
                <c:pt idx="179">
                  <c:v>2559.9209999999998</c:v>
                </c:pt>
                <c:pt idx="180">
                  <c:v>2566.8290000000002</c:v>
                </c:pt>
                <c:pt idx="181">
                  <c:v>2574.598</c:v>
                </c:pt>
                <c:pt idx="182">
                  <c:v>2582.1680000000001</c:v>
                </c:pt>
                <c:pt idx="183">
                  <c:v>2589.3220000000001</c:v>
                </c:pt>
                <c:pt idx="184">
                  <c:v>2597.2570000000001</c:v>
                </c:pt>
                <c:pt idx="185">
                  <c:v>2605.7539999999999</c:v>
                </c:pt>
                <c:pt idx="186">
                  <c:v>2614.2020000000002</c:v>
                </c:pt>
                <c:pt idx="187">
                  <c:v>2622.5189999999998</c:v>
                </c:pt>
                <c:pt idx="188">
                  <c:v>2630.73</c:v>
                </c:pt>
                <c:pt idx="189">
                  <c:v>2638.8530000000001</c:v>
                </c:pt>
                <c:pt idx="190">
                  <c:v>2646.9259999999999</c:v>
                </c:pt>
                <c:pt idx="191">
                  <c:v>2654.9769999999999</c:v>
                </c:pt>
                <c:pt idx="192">
                  <c:v>2663.0709999999999</c:v>
                </c:pt>
                <c:pt idx="193">
                  <c:v>2671.92</c:v>
                </c:pt>
                <c:pt idx="194">
                  <c:v>2681.192</c:v>
                </c:pt>
                <c:pt idx="195">
                  <c:v>2690.232</c:v>
                </c:pt>
                <c:pt idx="196">
                  <c:v>2698.21</c:v>
                </c:pt>
                <c:pt idx="197">
                  <c:v>2705.7379999999998</c:v>
                </c:pt>
                <c:pt idx="198">
                  <c:v>2714.76</c:v>
                </c:pt>
                <c:pt idx="199">
                  <c:v>2723.212</c:v>
                </c:pt>
                <c:pt idx="200">
                  <c:v>2731.3209999999999</c:v>
                </c:pt>
                <c:pt idx="201">
                  <c:v>2739.1120000000001</c:v>
                </c:pt>
                <c:pt idx="202">
                  <c:v>2747.2629999999999</c:v>
                </c:pt>
                <c:pt idx="203">
                  <c:v>2755.944</c:v>
                </c:pt>
                <c:pt idx="204">
                  <c:v>2764.5</c:v>
                </c:pt>
                <c:pt idx="205">
                  <c:v>2772.1979999999999</c:v>
                </c:pt>
                <c:pt idx="206">
                  <c:v>2780.2860000000001</c:v>
                </c:pt>
                <c:pt idx="207">
                  <c:v>2789.8270000000002</c:v>
                </c:pt>
                <c:pt idx="208">
                  <c:v>2800.61</c:v>
                </c:pt>
                <c:pt idx="209">
                  <c:v>2811.45</c:v>
                </c:pt>
                <c:pt idx="210">
                  <c:v>2820.9670000000001</c:v>
                </c:pt>
                <c:pt idx="211">
                  <c:v>2830.424</c:v>
                </c:pt>
                <c:pt idx="212">
                  <c:v>2840.14</c:v>
                </c:pt>
                <c:pt idx="213">
                  <c:v>2849.61</c:v>
                </c:pt>
                <c:pt idx="214">
                  <c:v>2858.8240000000001</c:v>
                </c:pt>
                <c:pt idx="215">
                  <c:v>2867.9319999999998</c:v>
                </c:pt>
                <c:pt idx="216">
                  <c:v>2877.672</c:v>
                </c:pt>
                <c:pt idx="217">
                  <c:v>2886.8240000000001</c:v>
                </c:pt>
                <c:pt idx="218">
                  <c:v>2895.241</c:v>
                </c:pt>
                <c:pt idx="219">
                  <c:v>2903.5650000000001</c:v>
                </c:pt>
                <c:pt idx="220">
                  <c:v>2911.8969999999999</c:v>
                </c:pt>
                <c:pt idx="221">
                  <c:v>2920.1469999999999</c:v>
                </c:pt>
                <c:pt idx="222">
                  <c:v>2927.5210000000002</c:v>
                </c:pt>
                <c:pt idx="223">
                  <c:v>2934.587</c:v>
                </c:pt>
                <c:pt idx="224">
                  <c:v>2942.7579999999998</c:v>
                </c:pt>
                <c:pt idx="225">
                  <c:v>2951.4929999999999</c:v>
                </c:pt>
                <c:pt idx="226">
                  <c:v>2959.2979999999998</c:v>
                </c:pt>
                <c:pt idx="227">
                  <c:v>2966.5149999999999</c:v>
                </c:pt>
                <c:pt idx="228">
                  <c:v>2973.0010000000002</c:v>
                </c:pt>
                <c:pt idx="229">
                  <c:v>2979.3069999999998</c:v>
                </c:pt>
                <c:pt idx="230">
                  <c:v>2986.0189999999998</c:v>
                </c:pt>
                <c:pt idx="231">
                  <c:v>2992.9769999999999</c:v>
                </c:pt>
                <c:pt idx="232">
                  <c:v>2999.1860000000001</c:v>
                </c:pt>
                <c:pt idx="233">
                  <c:v>3004.3270000000002</c:v>
                </c:pt>
                <c:pt idx="234">
                  <c:v>3009.5160000000001</c:v>
                </c:pt>
                <c:pt idx="235">
                  <c:v>3015.3560000000002</c:v>
                </c:pt>
                <c:pt idx="236">
                  <c:v>3021.85</c:v>
                </c:pt>
                <c:pt idx="237">
                  <c:v>3029.5929999999998</c:v>
                </c:pt>
                <c:pt idx="238">
                  <c:v>3037.0680000000002</c:v>
                </c:pt>
                <c:pt idx="239">
                  <c:v>3044.1480000000001</c:v>
                </c:pt>
                <c:pt idx="240">
                  <c:v>3051.299</c:v>
                </c:pt>
                <c:pt idx="241">
                  <c:v>3057.73</c:v>
                </c:pt>
                <c:pt idx="242">
                  <c:v>3063.8670000000002</c:v>
                </c:pt>
                <c:pt idx="243">
                  <c:v>3069.451</c:v>
                </c:pt>
                <c:pt idx="244">
                  <c:v>3075.0529999999999</c:v>
                </c:pt>
                <c:pt idx="245">
                  <c:v>3081.1039999999998</c:v>
                </c:pt>
                <c:pt idx="246">
                  <c:v>3086.6909999999998</c:v>
                </c:pt>
                <c:pt idx="247">
                  <c:v>3092.297</c:v>
                </c:pt>
                <c:pt idx="248">
                  <c:v>3098.355</c:v>
                </c:pt>
                <c:pt idx="249">
                  <c:v>3103.9160000000002</c:v>
                </c:pt>
                <c:pt idx="250">
                  <c:v>3109.3760000000002</c:v>
                </c:pt>
                <c:pt idx="251">
                  <c:v>3114.402</c:v>
                </c:pt>
                <c:pt idx="252">
                  <c:v>3119.4409999999998</c:v>
                </c:pt>
                <c:pt idx="253">
                  <c:v>3124.1410000000001</c:v>
                </c:pt>
                <c:pt idx="254">
                  <c:v>3129.0619999999999</c:v>
                </c:pt>
                <c:pt idx="255">
                  <c:v>3134.6</c:v>
                </c:pt>
                <c:pt idx="256">
                  <c:v>3139.643</c:v>
                </c:pt>
                <c:pt idx="257">
                  <c:v>3143.694</c:v>
                </c:pt>
                <c:pt idx="258">
                  <c:v>3147.038</c:v>
                </c:pt>
                <c:pt idx="259">
                  <c:v>3150.752</c:v>
                </c:pt>
                <c:pt idx="260">
                  <c:v>3154.4490000000001</c:v>
                </c:pt>
                <c:pt idx="261">
                  <c:v>3158.5909999999999</c:v>
                </c:pt>
                <c:pt idx="262">
                  <c:v>3163.6109999999999</c:v>
                </c:pt>
                <c:pt idx="263">
                  <c:v>3169.127</c:v>
                </c:pt>
                <c:pt idx="264">
                  <c:v>3173.1909999999998</c:v>
                </c:pt>
                <c:pt idx="265">
                  <c:v>3176.8710000000001</c:v>
                </c:pt>
                <c:pt idx="266">
                  <c:v>3180.346</c:v>
                </c:pt>
                <c:pt idx="267">
                  <c:v>3183.2919999999999</c:v>
                </c:pt>
                <c:pt idx="268">
                  <c:v>3186.6979999999999</c:v>
                </c:pt>
                <c:pt idx="269">
                  <c:v>3190.0160000000001</c:v>
                </c:pt>
                <c:pt idx="270">
                  <c:v>3192.7040000000002</c:v>
                </c:pt>
                <c:pt idx="271">
                  <c:v>3194.85</c:v>
                </c:pt>
                <c:pt idx="272">
                  <c:v>3196.5839999999998</c:v>
                </c:pt>
                <c:pt idx="273">
                  <c:v>3198.1469999999999</c:v>
                </c:pt>
                <c:pt idx="274">
                  <c:v>3200.5039999999999</c:v>
                </c:pt>
                <c:pt idx="275">
                  <c:v>3203.1039999999998</c:v>
                </c:pt>
                <c:pt idx="276">
                  <c:v>3206.3679999999999</c:v>
                </c:pt>
                <c:pt idx="277">
                  <c:v>3210.5610000000001</c:v>
                </c:pt>
                <c:pt idx="278">
                  <c:v>3214.47</c:v>
                </c:pt>
                <c:pt idx="279">
                  <c:v>3217.556</c:v>
                </c:pt>
                <c:pt idx="280">
                  <c:v>3219.9720000000002</c:v>
                </c:pt>
                <c:pt idx="281">
                  <c:v>3221.8980000000001</c:v>
                </c:pt>
                <c:pt idx="282">
                  <c:v>3223.46</c:v>
                </c:pt>
                <c:pt idx="283">
                  <c:v>3224.8609999999999</c:v>
                </c:pt>
                <c:pt idx="284">
                  <c:v>3227.0659999999998</c:v>
                </c:pt>
                <c:pt idx="285">
                  <c:v>3229.4209999999998</c:v>
                </c:pt>
                <c:pt idx="286">
                  <c:v>3231.3339999999998</c:v>
                </c:pt>
                <c:pt idx="287">
                  <c:v>3232.8490000000002</c:v>
                </c:pt>
                <c:pt idx="288">
                  <c:v>3234.067</c:v>
                </c:pt>
                <c:pt idx="289">
                  <c:v>3235.0639999999999</c:v>
                </c:pt>
                <c:pt idx="290">
                  <c:v>3235.89</c:v>
                </c:pt>
                <c:pt idx="291">
                  <c:v>3236.7040000000002</c:v>
                </c:pt>
                <c:pt idx="292">
                  <c:v>3238.5540000000001</c:v>
                </c:pt>
                <c:pt idx="293">
                  <c:v>3241.78</c:v>
                </c:pt>
                <c:pt idx="294">
                  <c:v>3245.9690000000001</c:v>
                </c:pt>
                <c:pt idx="295">
                  <c:v>3249.8209999999999</c:v>
                </c:pt>
                <c:pt idx="296">
                  <c:v>3252.819</c:v>
                </c:pt>
                <c:pt idx="297">
                  <c:v>3255.136</c:v>
                </c:pt>
                <c:pt idx="298">
                  <c:v>3256.9569999999999</c:v>
                </c:pt>
                <c:pt idx="299">
                  <c:v>3258.4189999999999</c:v>
                </c:pt>
                <c:pt idx="300">
                  <c:v>3259.6120000000001</c:v>
                </c:pt>
                <c:pt idx="301">
                  <c:v>3260.7159999999999</c:v>
                </c:pt>
                <c:pt idx="302">
                  <c:v>3262.692</c:v>
                </c:pt>
                <c:pt idx="303">
                  <c:v>3264.848</c:v>
                </c:pt>
                <c:pt idx="304">
                  <c:v>3266.5889999999999</c:v>
                </c:pt>
                <c:pt idx="305">
                  <c:v>3267.9540000000002</c:v>
                </c:pt>
                <c:pt idx="306">
                  <c:v>3269.0439999999999</c:v>
                </c:pt>
                <c:pt idx="307">
                  <c:v>3269.9290000000001</c:v>
                </c:pt>
                <c:pt idx="308">
                  <c:v>3270.779</c:v>
                </c:pt>
                <c:pt idx="309">
                  <c:v>3272.7919999999999</c:v>
                </c:pt>
                <c:pt idx="310">
                  <c:v>3277.1010000000001</c:v>
                </c:pt>
                <c:pt idx="311">
                  <c:v>3281.761</c:v>
                </c:pt>
                <c:pt idx="312">
                  <c:v>3286.4780000000001</c:v>
                </c:pt>
                <c:pt idx="313">
                  <c:v>3290.5430000000001</c:v>
                </c:pt>
                <c:pt idx="314">
                  <c:v>3292.636</c:v>
                </c:pt>
                <c:pt idx="315">
                  <c:v>3293.8209999999999</c:v>
                </c:pt>
                <c:pt idx="316">
                  <c:v>3295.8440000000001</c:v>
                </c:pt>
                <c:pt idx="317">
                  <c:v>3298.07</c:v>
                </c:pt>
                <c:pt idx="318">
                  <c:v>3300.0129999999999</c:v>
                </c:pt>
                <c:pt idx="319">
                  <c:v>3302.7620000000002</c:v>
                </c:pt>
                <c:pt idx="320">
                  <c:v>3306.7139999999999</c:v>
                </c:pt>
                <c:pt idx="321">
                  <c:v>3311.4920000000002</c:v>
                </c:pt>
                <c:pt idx="322">
                  <c:v>3315.7959999999998</c:v>
                </c:pt>
                <c:pt idx="323">
                  <c:v>3319.15</c:v>
                </c:pt>
                <c:pt idx="324">
                  <c:v>3321.7550000000001</c:v>
                </c:pt>
                <c:pt idx="325">
                  <c:v>3323.8150000000001</c:v>
                </c:pt>
                <c:pt idx="326">
                  <c:v>3325.6010000000001</c:v>
                </c:pt>
                <c:pt idx="327">
                  <c:v>3328.1439999999998</c:v>
                </c:pt>
                <c:pt idx="328">
                  <c:v>3330.7559999999999</c:v>
                </c:pt>
                <c:pt idx="329">
                  <c:v>3332.8560000000002</c:v>
                </c:pt>
                <c:pt idx="330">
                  <c:v>3334.518</c:v>
                </c:pt>
                <c:pt idx="331">
                  <c:v>3335.9810000000002</c:v>
                </c:pt>
                <c:pt idx="332">
                  <c:v>3338.5219999999999</c:v>
                </c:pt>
                <c:pt idx="333">
                  <c:v>3343.1790000000001</c:v>
                </c:pt>
                <c:pt idx="334">
                  <c:v>3347.018</c:v>
                </c:pt>
                <c:pt idx="335">
                  <c:v>3350.5479999999998</c:v>
                </c:pt>
                <c:pt idx="336">
                  <c:v>3353.8270000000002</c:v>
                </c:pt>
                <c:pt idx="337">
                  <c:v>3356.4229999999998</c:v>
                </c:pt>
                <c:pt idx="338">
                  <c:v>3358.598</c:v>
                </c:pt>
                <c:pt idx="339">
                  <c:v>3361.44</c:v>
                </c:pt>
                <c:pt idx="340">
                  <c:v>3364.402</c:v>
                </c:pt>
                <c:pt idx="341">
                  <c:v>3367.8739999999998</c:v>
                </c:pt>
                <c:pt idx="342">
                  <c:v>3371.16</c:v>
                </c:pt>
                <c:pt idx="343">
                  <c:v>3373.7469999999998</c:v>
                </c:pt>
                <c:pt idx="344">
                  <c:v>3376.047</c:v>
                </c:pt>
                <c:pt idx="345">
                  <c:v>3380.1080000000002</c:v>
                </c:pt>
                <c:pt idx="346">
                  <c:v>3384.4389999999999</c:v>
                </c:pt>
                <c:pt idx="347">
                  <c:v>3387.8589999999999</c:v>
                </c:pt>
                <c:pt idx="348">
                  <c:v>3390.51</c:v>
                </c:pt>
                <c:pt idx="349">
                  <c:v>3392.73</c:v>
                </c:pt>
                <c:pt idx="350">
                  <c:v>3395.627</c:v>
                </c:pt>
                <c:pt idx="351">
                  <c:v>3398.5010000000002</c:v>
                </c:pt>
                <c:pt idx="352">
                  <c:v>3400.799</c:v>
                </c:pt>
                <c:pt idx="353">
                  <c:v>3402.752</c:v>
                </c:pt>
                <c:pt idx="354">
                  <c:v>3405.4389999999999</c:v>
                </c:pt>
                <c:pt idx="355">
                  <c:v>3408.277</c:v>
                </c:pt>
                <c:pt idx="356">
                  <c:v>3411.8020000000001</c:v>
                </c:pt>
                <c:pt idx="357">
                  <c:v>3416.2460000000001</c:v>
                </c:pt>
                <c:pt idx="358">
                  <c:v>3420.2930000000001</c:v>
                </c:pt>
                <c:pt idx="359">
                  <c:v>3423.4450000000002</c:v>
                </c:pt>
                <c:pt idx="360">
                  <c:v>3426.0309999999999</c:v>
                </c:pt>
                <c:pt idx="361">
                  <c:v>3429.212</c:v>
                </c:pt>
                <c:pt idx="362">
                  <c:v>3432.4349999999999</c:v>
                </c:pt>
                <c:pt idx="363">
                  <c:v>3436.1350000000002</c:v>
                </c:pt>
                <c:pt idx="364">
                  <c:v>3439.7310000000002</c:v>
                </c:pt>
                <c:pt idx="365">
                  <c:v>3443.848</c:v>
                </c:pt>
                <c:pt idx="366">
                  <c:v>3448.7649999999999</c:v>
                </c:pt>
                <c:pt idx="367">
                  <c:v>3453.1750000000002</c:v>
                </c:pt>
                <c:pt idx="368">
                  <c:v>3456.614</c:v>
                </c:pt>
                <c:pt idx="369">
                  <c:v>3459.4349999999999</c:v>
                </c:pt>
                <c:pt idx="370">
                  <c:v>3462.8220000000001</c:v>
                </c:pt>
                <c:pt idx="371">
                  <c:v>3466.069</c:v>
                </c:pt>
                <c:pt idx="372">
                  <c:v>3468.665</c:v>
                </c:pt>
                <c:pt idx="373">
                  <c:v>3470.7190000000001</c:v>
                </c:pt>
                <c:pt idx="374">
                  <c:v>3472.37</c:v>
                </c:pt>
                <c:pt idx="375">
                  <c:v>3474.0030000000002</c:v>
                </c:pt>
                <c:pt idx="376">
                  <c:v>3477.6559999999999</c:v>
                </c:pt>
                <c:pt idx="377">
                  <c:v>3481.665</c:v>
                </c:pt>
                <c:pt idx="378">
                  <c:v>3484.9609999999998</c:v>
                </c:pt>
                <c:pt idx="379">
                  <c:v>3488.6579999999999</c:v>
                </c:pt>
                <c:pt idx="380">
                  <c:v>3492.1010000000001</c:v>
                </c:pt>
                <c:pt idx="381">
                  <c:v>3494.9540000000002</c:v>
                </c:pt>
                <c:pt idx="382">
                  <c:v>3498.357</c:v>
                </c:pt>
                <c:pt idx="383">
                  <c:v>3501.5880000000002</c:v>
                </c:pt>
                <c:pt idx="384">
                  <c:v>3504.143</c:v>
                </c:pt>
                <c:pt idx="385">
                  <c:v>3506.152</c:v>
                </c:pt>
                <c:pt idx="386">
                  <c:v>3507.76</c:v>
                </c:pt>
                <c:pt idx="387">
                  <c:v>3509.0709999999999</c:v>
                </c:pt>
                <c:pt idx="388">
                  <c:v>3510.45</c:v>
                </c:pt>
                <c:pt idx="389">
                  <c:v>3513.9259999999999</c:v>
                </c:pt>
                <c:pt idx="390">
                  <c:v>3517.9250000000002</c:v>
                </c:pt>
                <c:pt idx="391">
                  <c:v>3522.2260000000001</c:v>
                </c:pt>
                <c:pt idx="392">
                  <c:v>3526.0819999999999</c:v>
                </c:pt>
                <c:pt idx="393">
                  <c:v>3529.067</c:v>
                </c:pt>
                <c:pt idx="394">
                  <c:v>3531.38</c:v>
                </c:pt>
                <c:pt idx="395">
                  <c:v>3533.212</c:v>
                </c:pt>
                <c:pt idx="396">
                  <c:v>3534.6909999999998</c:v>
                </c:pt>
                <c:pt idx="397">
                  <c:v>3535.9029999999998</c:v>
                </c:pt>
                <c:pt idx="398">
                  <c:v>3536.91</c:v>
                </c:pt>
                <c:pt idx="399">
                  <c:v>3537.7559999999999</c:v>
                </c:pt>
                <c:pt idx="400">
                  <c:v>3538.4720000000002</c:v>
                </c:pt>
                <c:pt idx="401">
                  <c:v>3539.0839999999998</c:v>
                </c:pt>
                <c:pt idx="402">
                  <c:v>3539.7579999999998</c:v>
                </c:pt>
                <c:pt idx="403">
                  <c:v>3541.509</c:v>
                </c:pt>
                <c:pt idx="404">
                  <c:v>3543.4490000000001</c:v>
                </c:pt>
                <c:pt idx="405">
                  <c:v>3544.973</c:v>
                </c:pt>
                <c:pt idx="406">
                  <c:v>3546.1469999999999</c:v>
                </c:pt>
                <c:pt idx="407">
                  <c:v>3547.067</c:v>
                </c:pt>
                <c:pt idx="408">
                  <c:v>3547.962</c:v>
                </c:pt>
                <c:pt idx="409">
                  <c:v>3549.875</c:v>
                </c:pt>
                <c:pt idx="410">
                  <c:v>3551.9290000000001</c:v>
                </c:pt>
                <c:pt idx="411">
                  <c:v>3553.5360000000001</c:v>
                </c:pt>
                <c:pt idx="412">
                  <c:v>3554.77</c:v>
                </c:pt>
                <c:pt idx="413">
                  <c:v>3555.585</c:v>
                </c:pt>
                <c:pt idx="414">
                  <c:v>3555.2069999999999</c:v>
                </c:pt>
                <c:pt idx="415">
                  <c:v>3555.5970000000002</c:v>
                </c:pt>
                <c:pt idx="416">
                  <c:v>3556.3380000000002</c:v>
                </c:pt>
                <c:pt idx="417">
                  <c:v>3555.777</c:v>
                </c:pt>
                <c:pt idx="418">
                  <c:v>3554.8130000000001</c:v>
                </c:pt>
                <c:pt idx="419">
                  <c:v>3554.1</c:v>
                </c:pt>
                <c:pt idx="420">
                  <c:v>3553.6080000000002</c:v>
                </c:pt>
                <c:pt idx="421">
                  <c:v>3553.1109999999999</c:v>
                </c:pt>
                <c:pt idx="422">
                  <c:v>3551.56</c:v>
                </c:pt>
                <c:pt idx="423">
                  <c:v>3549.835</c:v>
                </c:pt>
                <c:pt idx="424">
                  <c:v>3548.5250000000001</c:v>
                </c:pt>
                <c:pt idx="425">
                  <c:v>3547.5569999999998</c:v>
                </c:pt>
                <c:pt idx="426">
                  <c:v>3546.8249999999998</c:v>
                </c:pt>
                <c:pt idx="427">
                  <c:v>3546.26</c:v>
                </c:pt>
                <c:pt idx="428">
                  <c:v>3545.8139999999999</c:v>
                </c:pt>
                <c:pt idx="429">
                  <c:v>3545.4569999999999</c:v>
                </c:pt>
                <c:pt idx="430">
                  <c:v>3545.1669999999999</c:v>
                </c:pt>
                <c:pt idx="431">
                  <c:v>3544.93</c:v>
                </c:pt>
                <c:pt idx="432">
                  <c:v>3544.7330000000002</c:v>
                </c:pt>
                <c:pt idx="433">
                  <c:v>3544.567</c:v>
                </c:pt>
                <c:pt idx="434">
                  <c:v>3544.2759999999998</c:v>
                </c:pt>
                <c:pt idx="435">
                  <c:v>3542.5529999999999</c:v>
                </c:pt>
                <c:pt idx="436">
                  <c:v>3538.46</c:v>
                </c:pt>
                <c:pt idx="437">
                  <c:v>3535.2620000000002</c:v>
                </c:pt>
                <c:pt idx="438">
                  <c:v>3532.2109999999998</c:v>
                </c:pt>
                <c:pt idx="439">
                  <c:v>3529.384</c:v>
                </c:pt>
                <c:pt idx="440">
                  <c:v>3527.2020000000002</c:v>
                </c:pt>
                <c:pt idx="441">
                  <c:v>3525.5210000000002</c:v>
                </c:pt>
                <c:pt idx="442">
                  <c:v>3524.2020000000002</c:v>
                </c:pt>
                <c:pt idx="443">
                  <c:v>3523.1469999999999</c:v>
                </c:pt>
                <c:pt idx="444">
                  <c:v>3522.1390000000001</c:v>
                </c:pt>
                <c:pt idx="445">
                  <c:v>3520.1390000000001</c:v>
                </c:pt>
                <c:pt idx="446">
                  <c:v>3518.011</c:v>
                </c:pt>
                <c:pt idx="447">
                  <c:v>3516.192</c:v>
                </c:pt>
                <c:pt idx="448">
                  <c:v>3513.614</c:v>
                </c:pt>
                <c:pt idx="449">
                  <c:v>3511.0610000000001</c:v>
                </c:pt>
                <c:pt idx="450">
                  <c:v>3509.0720000000001</c:v>
                </c:pt>
                <c:pt idx="451">
                  <c:v>3507.5360000000001</c:v>
                </c:pt>
                <c:pt idx="452">
                  <c:v>3506.1770000000001</c:v>
                </c:pt>
                <c:pt idx="453">
                  <c:v>3503.7719999999999</c:v>
                </c:pt>
                <c:pt idx="454">
                  <c:v>3500.1559999999999</c:v>
                </c:pt>
                <c:pt idx="455">
                  <c:v>3496.79</c:v>
                </c:pt>
                <c:pt idx="456">
                  <c:v>3494.1990000000001</c:v>
                </c:pt>
                <c:pt idx="457">
                  <c:v>3492.2069999999999</c:v>
                </c:pt>
                <c:pt idx="458">
                  <c:v>3490.6460000000002</c:v>
                </c:pt>
                <c:pt idx="459">
                  <c:v>3489.3969999999999</c:v>
                </c:pt>
                <c:pt idx="460">
                  <c:v>3488.3789999999999</c:v>
                </c:pt>
                <c:pt idx="461">
                  <c:v>3487.3919999999998</c:v>
                </c:pt>
                <c:pt idx="462">
                  <c:v>3485.415</c:v>
                </c:pt>
                <c:pt idx="463">
                  <c:v>3483.2930000000001</c:v>
                </c:pt>
                <c:pt idx="464">
                  <c:v>3481.6179999999999</c:v>
                </c:pt>
                <c:pt idx="465">
                  <c:v>3480.319</c:v>
                </c:pt>
                <c:pt idx="466">
                  <c:v>3479.2930000000001</c:v>
                </c:pt>
                <c:pt idx="467">
                  <c:v>3478.4639999999999</c:v>
                </c:pt>
                <c:pt idx="468">
                  <c:v>3477.7849999999999</c:v>
                </c:pt>
                <c:pt idx="469">
                  <c:v>3477.221</c:v>
                </c:pt>
                <c:pt idx="470">
                  <c:v>3476.7449999999999</c:v>
                </c:pt>
                <c:pt idx="471">
                  <c:v>3476.1970000000001</c:v>
                </c:pt>
                <c:pt idx="472">
                  <c:v>3474.7280000000001</c:v>
                </c:pt>
                <c:pt idx="473">
                  <c:v>3474.027</c:v>
                </c:pt>
                <c:pt idx="474">
                  <c:v>3472.7139999999999</c:v>
                </c:pt>
                <c:pt idx="475">
                  <c:v>3469.9989999999998</c:v>
                </c:pt>
                <c:pt idx="476">
                  <c:v>3467.3180000000002</c:v>
                </c:pt>
                <c:pt idx="477">
                  <c:v>3465.26</c:v>
                </c:pt>
                <c:pt idx="478">
                  <c:v>3463.6930000000002</c:v>
                </c:pt>
                <c:pt idx="479">
                  <c:v>3462.3310000000001</c:v>
                </c:pt>
                <c:pt idx="480">
                  <c:v>3460.1010000000001</c:v>
                </c:pt>
                <c:pt idx="481">
                  <c:v>3457.797</c:v>
                </c:pt>
                <c:pt idx="482">
                  <c:v>3455.9859999999999</c:v>
                </c:pt>
                <c:pt idx="483">
                  <c:v>3454.585</c:v>
                </c:pt>
                <c:pt idx="484">
                  <c:v>3453.4810000000002</c:v>
                </c:pt>
                <c:pt idx="485">
                  <c:v>3452.5920000000001</c:v>
                </c:pt>
                <c:pt idx="486">
                  <c:v>3451.723</c:v>
                </c:pt>
                <c:pt idx="487">
                  <c:v>3449.8629999999998</c:v>
                </c:pt>
                <c:pt idx="488">
                  <c:v>3447.8380000000002</c:v>
                </c:pt>
                <c:pt idx="489">
                  <c:v>3446.2440000000001</c:v>
                </c:pt>
                <c:pt idx="490">
                  <c:v>3445.0129999999999</c:v>
                </c:pt>
                <c:pt idx="491">
                  <c:v>3444.0439999999999</c:v>
                </c:pt>
                <c:pt idx="492">
                  <c:v>3443.2669999999998</c:v>
                </c:pt>
                <c:pt idx="493">
                  <c:v>3442.49</c:v>
                </c:pt>
                <c:pt idx="494">
                  <c:v>3440.7089999999998</c:v>
                </c:pt>
                <c:pt idx="495">
                  <c:v>3438.6060000000002</c:v>
                </c:pt>
                <c:pt idx="496">
                  <c:v>3435.8150000000001</c:v>
                </c:pt>
                <c:pt idx="497">
                  <c:v>3432.9720000000002</c:v>
                </c:pt>
                <c:pt idx="498">
                  <c:v>3429.6280000000002</c:v>
                </c:pt>
                <c:pt idx="499">
                  <c:v>3426.5050000000001</c:v>
                </c:pt>
                <c:pt idx="500">
                  <c:v>3424.08</c:v>
                </c:pt>
                <c:pt idx="501">
                  <c:v>3422.2049999999999</c:v>
                </c:pt>
                <c:pt idx="502">
                  <c:v>3420.73</c:v>
                </c:pt>
                <c:pt idx="503">
                  <c:v>3419.5450000000001</c:v>
                </c:pt>
                <c:pt idx="504">
                  <c:v>3418.4389999999999</c:v>
                </c:pt>
                <c:pt idx="505">
                  <c:v>3416.538</c:v>
                </c:pt>
                <c:pt idx="506">
                  <c:v>3415.4609999999998</c:v>
                </c:pt>
                <c:pt idx="507">
                  <c:v>3414.0039999999999</c:v>
                </c:pt>
                <c:pt idx="508">
                  <c:v>3412.3130000000001</c:v>
                </c:pt>
                <c:pt idx="509">
                  <c:v>3410.95</c:v>
                </c:pt>
                <c:pt idx="510">
                  <c:v>3409.741</c:v>
                </c:pt>
                <c:pt idx="511">
                  <c:v>3407.5120000000002</c:v>
                </c:pt>
                <c:pt idx="512">
                  <c:v>3404.076</c:v>
                </c:pt>
                <c:pt idx="513">
                  <c:v>3400.6979999999999</c:v>
                </c:pt>
                <c:pt idx="514">
                  <c:v>3396.962</c:v>
                </c:pt>
                <c:pt idx="515">
                  <c:v>3393.5340000000001</c:v>
                </c:pt>
                <c:pt idx="516">
                  <c:v>3390.8629999999998</c:v>
                </c:pt>
                <c:pt idx="517">
                  <c:v>3388.6550000000002</c:v>
                </c:pt>
                <c:pt idx="518">
                  <c:v>3385.6559999999999</c:v>
                </c:pt>
                <c:pt idx="519">
                  <c:v>3381.7489999999998</c:v>
                </c:pt>
                <c:pt idx="520">
                  <c:v>3379.2339999999999</c:v>
                </c:pt>
                <c:pt idx="521">
                  <c:v>3377.4119999999998</c:v>
                </c:pt>
                <c:pt idx="522">
                  <c:v>3372.6480000000001</c:v>
                </c:pt>
                <c:pt idx="523">
                  <c:v>3367.2280000000001</c:v>
                </c:pt>
                <c:pt idx="524">
                  <c:v>3362.97</c:v>
                </c:pt>
                <c:pt idx="525">
                  <c:v>3359.7040000000002</c:v>
                </c:pt>
                <c:pt idx="526">
                  <c:v>3357.0219999999999</c:v>
                </c:pt>
                <c:pt idx="527">
                  <c:v>3353.7829999999999</c:v>
                </c:pt>
                <c:pt idx="528">
                  <c:v>3350.6489999999999</c:v>
                </c:pt>
                <c:pt idx="529">
                  <c:v>3348.145</c:v>
                </c:pt>
                <c:pt idx="530">
                  <c:v>3346.1610000000001</c:v>
                </c:pt>
                <c:pt idx="531">
                  <c:v>3344.5650000000001</c:v>
                </c:pt>
                <c:pt idx="532">
                  <c:v>3342.9949999999999</c:v>
                </c:pt>
                <c:pt idx="533">
                  <c:v>3339.509</c:v>
                </c:pt>
                <c:pt idx="534">
                  <c:v>3335.627</c:v>
                </c:pt>
                <c:pt idx="535">
                  <c:v>3332.4189999999999</c:v>
                </c:pt>
                <c:pt idx="536">
                  <c:v>3328.8539999999998</c:v>
                </c:pt>
                <c:pt idx="537">
                  <c:v>3325.4960000000001</c:v>
                </c:pt>
                <c:pt idx="538">
                  <c:v>3322.7109999999998</c:v>
                </c:pt>
                <c:pt idx="539">
                  <c:v>3319.4319999999998</c:v>
                </c:pt>
                <c:pt idx="540">
                  <c:v>3316.2829999999999</c:v>
                </c:pt>
                <c:pt idx="541">
                  <c:v>3313.6460000000002</c:v>
                </c:pt>
                <c:pt idx="542">
                  <c:v>3310.2190000000001</c:v>
                </c:pt>
                <c:pt idx="543">
                  <c:v>3304.7809999999999</c:v>
                </c:pt>
                <c:pt idx="544">
                  <c:v>3299.3820000000001</c:v>
                </c:pt>
                <c:pt idx="545">
                  <c:v>3295.0239999999999</c:v>
                </c:pt>
                <c:pt idx="546">
                  <c:v>3290.578</c:v>
                </c:pt>
                <c:pt idx="547">
                  <c:v>3286.5360000000001</c:v>
                </c:pt>
                <c:pt idx="548">
                  <c:v>3283.2</c:v>
                </c:pt>
                <c:pt idx="549">
                  <c:v>3279.3620000000001</c:v>
                </c:pt>
                <c:pt idx="550">
                  <c:v>3274.5569999999998</c:v>
                </c:pt>
                <c:pt idx="551">
                  <c:v>3269.1120000000001</c:v>
                </c:pt>
                <c:pt idx="552">
                  <c:v>3264.268</c:v>
                </c:pt>
                <c:pt idx="553">
                  <c:v>3260.337</c:v>
                </c:pt>
                <c:pt idx="554">
                  <c:v>3256.3090000000002</c:v>
                </c:pt>
                <c:pt idx="555">
                  <c:v>3253.4929999999999</c:v>
                </c:pt>
                <c:pt idx="556">
                  <c:v>3250.7060000000001</c:v>
                </c:pt>
                <c:pt idx="557">
                  <c:v>3247.8049999999998</c:v>
                </c:pt>
                <c:pt idx="558">
                  <c:v>3244.3719999999998</c:v>
                </c:pt>
                <c:pt idx="559">
                  <c:v>3240.8319999999999</c:v>
                </c:pt>
                <c:pt idx="560">
                  <c:v>3235.8850000000002</c:v>
                </c:pt>
                <c:pt idx="561">
                  <c:v>3230.8710000000001</c:v>
                </c:pt>
                <c:pt idx="562">
                  <c:v>3226.8870000000002</c:v>
                </c:pt>
                <c:pt idx="563">
                  <c:v>3223.7719999999999</c:v>
                </c:pt>
                <c:pt idx="564">
                  <c:v>3221.1770000000001</c:v>
                </c:pt>
                <c:pt idx="565">
                  <c:v>3218.0349999999999</c:v>
                </c:pt>
                <c:pt idx="566">
                  <c:v>3214.9450000000002</c:v>
                </c:pt>
                <c:pt idx="567">
                  <c:v>3212.4430000000002</c:v>
                </c:pt>
                <c:pt idx="568">
                  <c:v>3210.4450000000002</c:v>
                </c:pt>
                <c:pt idx="569">
                  <c:v>3208.5909999999999</c:v>
                </c:pt>
                <c:pt idx="570">
                  <c:v>3204.991</c:v>
                </c:pt>
                <c:pt idx="571">
                  <c:v>3200.8719999999998</c:v>
                </c:pt>
                <c:pt idx="572">
                  <c:v>3196.53</c:v>
                </c:pt>
                <c:pt idx="573">
                  <c:v>3192.4650000000001</c:v>
                </c:pt>
                <c:pt idx="574">
                  <c:v>3188.22</c:v>
                </c:pt>
                <c:pt idx="575">
                  <c:v>3184.328</c:v>
                </c:pt>
                <c:pt idx="576">
                  <c:v>3181.2330000000002</c:v>
                </c:pt>
                <c:pt idx="577">
                  <c:v>3178.6680000000001</c:v>
                </c:pt>
                <c:pt idx="578">
                  <c:v>3175.5790000000002</c:v>
                </c:pt>
                <c:pt idx="579">
                  <c:v>3172.3040000000001</c:v>
                </c:pt>
                <c:pt idx="580">
                  <c:v>3167.6120000000001</c:v>
                </c:pt>
                <c:pt idx="581">
                  <c:v>3162.78</c:v>
                </c:pt>
                <c:pt idx="582">
                  <c:v>3158.9229999999998</c:v>
                </c:pt>
                <c:pt idx="583">
                  <c:v>3155.7979999999998</c:v>
                </c:pt>
                <c:pt idx="584">
                  <c:v>3152.3040000000001</c:v>
                </c:pt>
                <c:pt idx="585">
                  <c:v>3148.9459999999999</c:v>
                </c:pt>
                <c:pt idx="586">
                  <c:v>3146.2339999999999</c:v>
                </c:pt>
                <c:pt idx="587">
                  <c:v>3143.9549999999999</c:v>
                </c:pt>
                <c:pt idx="588">
                  <c:v>3141.2109999999998</c:v>
                </c:pt>
                <c:pt idx="589">
                  <c:v>3139.442</c:v>
                </c:pt>
                <c:pt idx="590">
                  <c:v>3138.5360000000001</c:v>
                </c:pt>
                <c:pt idx="591">
                  <c:v>3137.694</c:v>
                </c:pt>
                <c:pt idx="592">
                  <c:v>3135.7190000000001</c:v>
                </c:pt>
                <c:pt idx="593">
                  <c:v>3131.5129999999999</c:v>
                </c:pt>
                <c:pt idx="594">
                  <c:v>3127.011</c:v>
                </c:pt>
                <c:pt idx="595">
                  <c:v>3123.3240000000001</c:v>
                </c:pt>
                <c:pt idx="596">
                  <c:v>3119.57</c:v>
                </c:pt>
                <c:pt idx="597">
                  <c:v>3116.953</c:v>
                </c:pt>
                <c:pt idx="598">
                  <c:v>3114.413</c:v>
                </c:pt>
                <c:pt idx="599">
                  <c:v>3111.8510000000001</c:v>
                </c:pt>
                <c:pt idx="600">
                  <c:v>3109.7539999999999</c:v>
                </c:pt>
                <c:pt idx="601">
                  <c:v>3107.8519999999999</c:v>
                </c:pt>
                <c:pt idx="602">
                  <c:v>3104.22</c:v>
                </c:pt>
                <c:pt idx="603">
                  <c:v>3099.1790000000001</c:v>
                </c:pt>
                <c:pt idx="604">
                  <c:v>3094.5659999999998</c:v>
                </c:pt>
                <c:pt idx="605">
                  <c:v>3090.9430000000002</c:v>
                </c:pt>
                <c:pt idx="606">
                  <c:v>3088.116</c:v>
                </c:pt>
                <c:pt idx="607">
                  <c:v>3085.8739999999998</c:v>
                </c:pt>
                <c:pt idx="608">
                  <c:v>3084.0630000000001</c:v>
                </c:pt>
                <c:pt idx="609">
                  <c:v>3082.4749999999999</c:v>
                </c:pt>
                <c:pt idx="610">
                  <c:v>3080.1759999999999</c:v>
                </c:pt>
                <c:pt idx="611">
                  <c:v>3077.7359999999999</c:v>
                </c:pt>
                <c:pt idx="612">
                  <c:v>3075.739</c:v>
                </c:pt>
                <c:pt idx="613">
                  <c:v>3074.04</c:v>
                </c:pt>
                <c:pt idx="614">
                  <c:v>3071.5830000000001</c:v>
                </c:pt>
                <c:pt idx="615">
                  <c:v>3067.9560000000001</c:v>
                </c:pt>
                <c:pt idx="616">
                  <c:v>3063.4859999999999</c:v>
                </c:pt>
                <c:pt idx="617">
                  <c:v>3059.2629999999999</c:v>
                </c:pt>
                <c:pt idx="618">
                  <c:v>3054.951</c:v>
                </c:pt>
                <c:pt idx="619">
                  <c:v>3051.0050000000001</c:v>
                </c:pt>
                <c:pt idx="620">
                  <c:v>3047.8560000000002</c:v>
                </c:pt>
                <c:pt idx="621">
                  <c:v>3045.3679999999999</c:v>
                </c:pt>
                <c:pt idx="622">
                  <c:v>3043.268</c:v>
                </c:pt>
                <c:pt idx="623">
                  <c:v>3040.4870000000001</c:v>
                </c:pt>
                <c:pt idx="624">
                  <c:v>3036.5990000000002</c:v>
                </c:pt>
                <c:pt idx="625">
                  <c:v>3031.9189999999999</c:v>
                </c:pt>
                <c:pt idx="626">
                  <c:v>3027.6190000000001</c:v>
                </c:pt>
                <c:pt idx="627">
                  <c:v>3024.2069999999999</c:v>
                </c:pt>
                <c:pt idx="628">
                  <c:v>3021.4229999999998</c:v>
                </c:pt>
                <c:pt idx="629">
                  <c:v>3018.241</c:v>
                </c:pt>
                <c:pt idx="630">
                  <c:v>3015.1109999999999</c:v>
                </c:pt>
                <c:pt idx="631">
                  <c:v>3012.5610000000001</c:v>
                </c:pt>
                <c:pt idx="632">
                  <c:v>3010.5219999999999</c:v>
                </c:pt>
                <c:pt idx="633">
                  <c:v>3008.8649999999998</c:v>
                </c:pt>
                <c:pt idx="634">
                  <c:v>3007.3049999999998</c:v>
                </c:pt>
                <c:pt idx="635">
                  <c:v>3004.105</c:v>
                </c:pt>
                <c:pt idx="636">
                  <c:v>3000.2820000000002</c:v>
                </c:pt>
                <c:pt idx="637">
                  <c:v>2996.1170000000002</c:v>
                </c:pt>
                <c:pt idx="638">
                  <c:v>2991.326</c:v>
                </c:pt>
                <c:pt idx="639">
                  <c:v>2986.944</c:v>
                </c:pt>
                <c:pt idx="640">
                  <c:v>2983.4630000000002</c:v>
                </c:pt>
                <c:pt idx="641">
                  <c:v>2980.712</c:v>
                </c:pt>
                <c:pt idx="642">
                  <c:v>2978.413</c:v>
                </c:pt>
                <c:pt idx="643">
                  <c:v>2975.5070000000001</c:v>
                </c:pt>
                <c:pt idx="644">
                  <c:v>2971.636</c:v>
                </c:pt>
                <c:pt idx="645">
                  <c:v>2967.9189999999999</c:v>
                </c:pt>
                <c:pt idx="646">
                  <c:v>2964.8330000000001</c:v>
                </c:pt>
                <c:pt idx="647">
                  <c:v>2961.4470000000001</c:v>
                </c:pt>
                <c:pt idx="648">
                  <c:v>2958.1709999999998</c:v>
                </c:pt>
                <c:pt idx="649">
                  <c:v>2955.511</c:v>
                </c:pt>
                <c:pt idx="650">
                  <c:v>2953.2919999999999</c:v>
                </c:pt>
                <c:pt idx="651">
                  <c:v>2950.5680000000002</c:v>
                </c:pt>
                <c:pt idx="652">
                  <c:v>2947.6990000000001</c:v>
                </c:pt>
                <c:pt idx="653">
                  <c:v>2944.4189999999999</c:v>
                </c:pt>
                <c:pt idx="654">
                  <c:v>2941.136</c:v>
                </c:pt>
                <c:pt idx="655">
                  <c:v>2937.5509999999999</c:v>
                </c:pt>
                <c:pt idx="656">
                  <c:v>2934.1289999999999</c:v>
                </c:pt>
                <c:pt idx="657">
                  <c:v>2931.364</c:v>
                </c:pt>
                <c:pt idx="658">
                  <c:v>2929.0720000000001</c:v>
                </c:pt>
                <c:pt idx="659">
                  <c:v>2926.306</c:v>
                </c:pt>
                <c:pt idx="660">
                  <c:v>2923.4989999999998</c:v>
                </c:pt>
                <c:pt idx="661">
                  <c:v>2921.194</c:v>
                </c:pt>
                <c:pt idx="662">
                  <c:v>2919.346</c:v>
                </c:pt>
                <c:pt idx="663">
                  <c:v>2917.77</c:v>
                </c:pt>
                <c:pt idx="664">
                  <c:v>2915.5459999999998</c:v>
                </c:pt>
                <c:pt idx="665">
                  <c:v>2913.0659999999998</c:v>
                </c:pt>
                <c:pt idx="666">
                  <c:v>2910.1089999999999</c:v>
                </c:pt>
                <c:pt idx="667">
                  <c:v>2907.0889999999999</c:v>
                </c:pt>
                <c:pt idx="668">
                  <c:v>2903.732</c:v>
                </c:pt>
                <c:pt idx="669">
                  <c:v>2900.502</c:v>
                </c:pt>
                <c:pt idx="670">
                  <c:v>2897.884</c:v>
                </c:pt>
                <c:pt idx="671">
                  <c:v>2895.8069999999998</c:v>
                </c:pt>
                <c:pt idx="672">
                  <c:v>2894.0520000000001</c:v>
                </c:pt>
                <c:pt idx="673">
                  <c:v>2891.7190000000001</c:v>
                </c:pt>
                <c:pt idx="674">
                  <c:v>2889.2489999999998</c:v>
                </c:pt>
                <c:pt idx="675">
                  <c:v>2887.2109999999998</c:v>
                </c:pt>
                <c:pt idx="676">
                  <c:v>2885.578</c:v>
                </c:pt>
                <c:pt idx="677">
                  <c:v>2884.259</c:v>
                </c:pt>
                <c:pt idx="678">
                  <c:v>2883.1770000000001</c:v>
                </c:pt>
                <c:pt idx="679">
                  <c:v>2882.28</c:v>
                </c:pt>
                <c:pt idx="680">
                  <c:v>2881.5259999999998</c:v>
                </c:pt>
                <c:pt idx="681">
                  <c:v>2880.8890000000001</c:v>
                </c:pt>
                <c:pt idx="682">
                  <c:v>2880.3449999999998</c:v>
                </c:pt>
                <c:pt idx="683">
                  <c:v>2879.8780000000002</c:v>
                </c:pt>
                <c:pt idx="684">
                  <c:v>2879.5619999999999</c:v>
                </c:pt>
                <c:pt idx="685">
                  <c:v>2880.1790000000001</c:v>
                </c:pt>
                <c:pt idx="686">
                  <c:v>2881.134</c:v>
                </c:pt>
                <c:pt idx="687">
                  <c:v>2881.0120000000002</c:v>
                </c:pt>
                <c:pt idx="688">
                  <c:v>2880.2759999999998</c:v>
                </c:pt>
                <c:pt idx="689">
                  <c:v>2879.6190000000001</c:v>
                </c:pt>
                <c:pt idx="690">
                  <c:v>2879.1019999999999</c:v>
                </c:pt>
                <c:pt idx="691">
                  <c:v>2878.6990000000001</c:v>
                </c:pt>
                <c:pt idx="692">
                  <c:v>2878.377</c:v>
                </c:pt>
                <c:pt idx="693">
                  <c:v>2878.1149999999998</c:v>
                </c:pt>
                <c:pt idx="694">
                  <c:v>2877.8980000000001</c:v>
                </c:pt>
                <c:pt idx="695">
                  <c:v>2877.7170000000001</c:v>
                </c:pt>
                <c:pt idx="696">
                  <c:v>2877.5630000000001</c:v>
                </c:pt>
                <c:pt idx="697">
                  <c:v>2877.431</c:v>
                </c:pt>
                <c:pt idx="698">
                  <c:v>2877.3180000000002</c:v>
                </c:pt>
                <c:pt idx="699">
                  <c:v>2877.22</c:v>
                </c:pt>
                <c:pt idx="700">
                  <c:v>2877.1350000000002</c:v>
                </c:pt>
                <c:pt idx="701">
                  <c:v>2877.0619999999999</c:v>
                </c:pt>
                <c:pt idx="702">
                  <c:v>2876.9960000000001</c:v>
                </c:pt>
                <c:pt idx="703">
                  <c:v>2876.9380000000001</c:v>
                </c:pt>
                <c:pt idx="704">
                  <c:v>2876.8</c:v>
                </c:pt>
                <c:pt idx="705">
                  <c:v>2875.88</c:v>
                </c:pt>
                <c:pt idx="706">
                  <c:v>2875.4580000000001</c:v>
                </c:pt>
                <c:pt idx="707">
                  <c:v>2875.6640000000002</c:v>
                </c:pt>
                <c:pt idx="708">
                  <c:v>2875.8029999999999</c:v>
                </c:pt>
                <c:pt idx="709">
                  <c:v>2875.0949999999998</c:v>
                </c:pt>
                <c:pt idx="710">
                  <c:v>2874.828</c:v>
                </c:pt>
                <c:pt idx="711">
                  <c:v>2875.0639999999999</c:v>
                </c:pt>
                <c:pt idx="712">
                  <c:v>2874.5050000000001</c:v>
                </c:pt>
                <c:pt idx="713">
                  <c:v>2874.444</c:v>
                </c:pt>
                <c:pt idx="714">
                  <c:v>2875.819</c:v>
                </c:pt>
                <c:pt idx="715">
                  <c:v>2877.4639999999999</c:v>
                </c:pt>
                <c:pt idx="716">
                  <c:v>2877.893</c:v>
                </c:pt>
                <c:pt idx="717">
                  <c:v>2877.6060000000002</c:v>
                </c:pt>
                <c:pt idx="718">
                  <c:v>2877.3119999999999</c:v>
                </c:pt>
                <c:pt idx="719">
                  <c:v>2877.0970000000002</c:v>
                </c:pt>
                <c:pt idx="720">
                  <c:v>2876.9459999999999</c:v>
                </c:pt>
                <c:pt idx="721">
                  <c:v>2876.9250000000002</c:v>
                </c:pt>
                <c:pt idx="722">
                  <c:v>2877.7220000000002</c:v>
                </c:pt>
                <c:pt idx="723">
                  <c:v>2878.1329999999998</c:v>
                </c:pt>
                <c:pt idx="724">
                  <c:v>2878.81</c:v>
                </c:pt>
                <c:pt idx="725">
                  <c:v>2879.951</c:v>
                </c:pt>
                <c:pt idx="726">
                  <c:v>2881.7130000000002</c:v>
                </c:pt>
                <c:pt idx="727">
                  <c:v>2882.779</c:v>
                </c:pt>
                <c:pt idx="728">
                  <c:v>2883.0650000000001</c:v>
                </c:pt>
                <c:pt idx="729">
                  <c:v>2883.2249999999999</c:v>
                </c:pt>
                <c:pt idx="730">
                  <c:v>2883.3649999999998</c:v>
                </c:pt>
                <c:pt idx="731">
                  <c:v>2883.5830000000001</c:v>
                </c:pt>
                <c:pt idx="732">
                  <c:v>2884.674</c:v>
                </c:pt>
                <c:pt idx="733">
                  <c:v>2886.1309999999999</c:v>
                </c:pt>
                <c:pt idx="734">
                  <c:v>2887.2449999999999</c:v>
                </c:pt>
                <c:pt idx="735">
                  <c:v>2887.2950000000001</c:v>
                </c:pt>
                <c:pt idx="736">
                  <c:v>2887.7289999999998</c:v>
                </c:pt>
                <c:pt idx="737">
                  <c:v>2889.431</c:v>
                </c:pt>
                <c:pt idx="738">
                  <c:v>2890.5349999999999</c:v>
                </c:pt>
                <c:pt idx="739">
                  <c:v>2890.9540000000002</c:v>
                </c:pt>
                <c:pt idx="740">
                  <c:v>2892.1190000000001</c:v>
                </c:pt>
                <c:pt idx="741">
                  <c:v>2893.643</c:v>
                </c:pt>
                <c:pt idx="742">
                  <c:v>2894.9090000000001</c:v>
                </c:pt>
                <c:pt idx="743">
                  <c:v>2895.9</c:v>
                </c:pt>
                <c:pt idx="744">
                  <c:v>2896.77</c:v>
                </c:pt>
                <c:pt idx="745">
                  <c:v>2898.3710000000001</c:v>
                </c:pt>
                <c:pt idx="746">
                  <c:v>2900.2370000000001</c:v>
                </c:pt>
                <c:pt idx="747">
                  <c:v>2901.8539999999998</c:v>
                </c:pt>
                <c:pt idx="748">
                  <c:v>2904.1190000000001</c:v>
                </c:pt>
                <c:pt idx="749">
                  <c:v>2907.4050000000002</c:v>
                </c:pt>
                <c:pt idx="750">
                  <c:v>2910.7289999999998</c:v>
                </c:pt>
                <c:pt idx="751">
                  <c:v>2914.2979999999998</c:v>
                </c:pt>
                <c:pt idx="752">
                  <c:v>2917.7570000000001</c:v>
                </c:pt>
                <c:pt idx="753">
                  <c:v>2921.473</c:v>
                </c:pt>
                <c:pt idx="754">
                  <c:v>2925.0619999999999</c:v>
                </c:pt>
                <c:pt idx="755">
                  <c:v>2928.8560000000002</c:v>
                </c:pt>
                <c:pt idx="756">
                  <c:v>2932.627</c:v>
                </c:pt>
                <c:pt idx="757">
                  <c:v>2937.5940000000001</c:v>
                </c:pt>
                <c:pt idx="758">
                  <c:v>2943.616</c:v>
                </c:pt>
                <c:pt idx="759">
                  <c:v>2949.0659999999998</c:v>
                </c:pt>
                <c:pt idx="760">
                  <c:v>2953.4859999999999</c:v>
                </c:pt>
                <c:pt idx="761">
                  <c:v>2957.895</c:v>
                </c:pt>
                <c:pt idx="762">
                  <c:v>2962.1770000000001</c:v>
                </c:pt>
                <c:pt idx="763">
                  <c:v>2967.5160000000001</c:v>
                </c:pt>
                <c:pt idx="764">
                  <c:v>2973.0410000000002</c:v>
                </c:pt>
                <c:pt idx="765">
                  <c:v>2978.5610000000001</c:v>
                </c:pt>
                <c:pt idx="766">
                  <c:v>2984.462</c:v>
                </c:pt>
                <c:pt idx="767">
                  <c:v>2989.7530000000002</c:v>
                </c:pt>
                <c:pt idx="768">
                  <c:v>2994.1489999999999</c:v>
                </c:pt>
                <c:pt idx="769">
                  <c:v>2999.53</c:v>
                </c:pt>
                <c:pt idx="770">
                  <c:v>3005.1080000000002</c:v>
                </c:pt>
                <c:pt idx="771">
                  <c:v>3010.7959999999998</c:v>
                </c:pt>
                <c:pt idx="772">
                  <c:v>3017.8980000000001</c:v>
                </c:pt>
                <c:pt idx="773">
                  <c:v>3025.7159999999999</c:v>
                </c:pt>
                <c:pt idx="774">
                  <c:v>3032.6689999999999</c:v>
                </c:pt>
                <c:pt idx="775">
                  <c:v>3039.3380000000002</c:v>
                </c:pt>
                <c:pt idx="776">
                  <c:v>3047.24</c:v>
                </c:pt>
                <c:pt idx="777">
                  <c:v>3055.9119999999998</c:v>
                </c:pt>
                <c:pt idx="778">
                  <c:v>3065.5050000000001</c:v>
                </c:pt>
                <c:pt idx="779">
                  <c:v>3075.3319999999999</c:v>
                </c:pt>
                <c:pt idx="780">
                  <c:v>3084.8090000000002</c:v>
                </c:pt>
                <c:pt idx="781">
                  <c:v>3094.0720000000001</c:v>
                </c:pt>
                <c:pt idx="782">
                  <c:v>3104.0929999999998</c:v>
                </c:pt>
                <c:pt idx="783">
                  <c:v>3114.3490000000002</c:v>
                </c:pt>
                <c:pt idx="784">
                  <c:v>3124.3319999999999</c:v>
                </c:pt>
                <c:pt idx="785">
                  <c:v>3134.92</c:v>
                </c:pt>
                <c:pt idx="786">
                  <c:v>3145.6120000000001</c:v>
                </c:pt>
                <c:pt idx="787">
                  <c:v>3155.9549999999999</c:v>
                </c:pt>
                <c:pt idx="788">
                  <c:v>3166.8910000000001</c:v>
                </c:pt>
                <c:pt idx="789">
                  <c:v>3177.8829999999998</c:v>
                </c:pt>
                <c:pt idx="790">
                  <c:v>3188.6030000000001</c:v>
                </c:pt>
                <c:pt idx="791">
                  <c:v>3200.799</c:v>
                </c:pt>
                <c:pt idx="792">
                  <c:v>3212.3249999999998</c:v>
                </c:pt>
                <c:pt idx="793">
                  <c:v>3222.777</c:v>
                </c:pt>
                <c:pt idx="794">
                  <c:v>3233.8110000000001</c:v>
                </c:pt>
                <c:pt idx="795">
                  <c:v>3245.165</c:v>
                </c:pt>
                <c:pt idx="796">
                  <c:v>3258.0830000000001</c:v>
                </c:pt>
                <c:pt idx="797">
                  <c:v>3271.2510000000002</c:v>
                </c:pt>
                <c:pt idx="798">
                  <c:v>3283.73</c:v>
                </c:pt>
                <c:pt idx="799">
                  <c:v>3297.4989999999998</c:v>
                </c:pt>
                <c:pt idx="800">
                  <c:v>3311.4259999999999</c:v>
                </c:pt>
                <c:pt idx="801">
                  <c:v>3325.328</c:v>
                </c:pt>
                <c:pt idx="802">
                  <c:v>3338.6410000000001</c:v>
                </c:pt>
                <c:pt idx="803">
                  <c:v>3351.105</c:v>
                </c:pt>
                <c:pt idx="804">
                  <c:v>3363.9929999999999</c:v>
                </c:pt>
                <c:pt idx="805">
                  <c:v>3377.6790000000001</c:v>
                </c:pt>
                <c:pt idx="806">
                  <c:v>3391.0450000000001</c:v>
                </c:pt>
                <c:pt idx="807">
                  <c:v>3404.6889999999999</c:v>
                </c:pt>
                <c:pt idx="808">
                  <c:v>3419.1179999999999</c:v>
                </c:pt>
                <c:pt idx="809">
                  <c:v>3434.0569999999998</c:v>
                </c:pt>
                <c:pt idx="810">
                  <c:v>3448.3809999999999</c:v>
                </c:pt>
                <c:pt idx="811">
                  <c:v>3462.6529999999998</c:v>
                </c:pt>
                <c:pt idx="812">
                  <c:v>3476.3110000000001</c:v>
                </c:pt>
                <c:pt idx="813">
                  <c:v>3489.0970000000002</c:v>
                </c:pt>
                <c:pt idx="814">
                  <c:v>3502.4870000000001</c:v>
                </c:pt>
                <c:pt idx="815">
                  <c:v>3517.87</c:v>
                </c:pt>
                <c:pt idx="816">
                  <c:v>3533.16</c:v>
                </c:pt>
                <c:pt idx="817">
                  <c:v>3548.509</c:v>
                </c:pt>
                <c:pt idx="818">
                  <c:v>3565.4989999999998</c:v>
                </c:pt>
                <c:pt idx="819">
                  <c:v>3583.0540000000001</c:v>
                </c:pt>
                <c:pt idx="820">
                  <c:v>3599.4110000000001</c:v>
                </c:pt>
                <c:pt idx="821">
                  <c:v>3615.4380000000001</c:v>
                </c:pt>
                <c:pt idx="822">
                  <c:v>3631.8310000000001</c:v>
                </c:pt>
                <c:pt idx="823">
                  <c:v>3648.5680000000002</c:v>
                </c:pt>
                <c:pt idx="824">
                  <c:v>3665.3890000000001</c:v>
                </c:pt>
                <c:pt idx="825">
                  <c:v>3681.2159999999999</c:v>
                </c:pt>
                <c:pt idx="826">
                  <c:v>3696.9569999999999</c:v>
                </c:pt>
                <c:pt idx="827">
                  <c:v>3713.2130000000002</c:v>
                </c:pt>
                <c:pt idx="828">
                  <c:v>3729.9119999999998</c:v>
                </c:pt>
                <c:pt idx="829">
                  <c:v>3746.7689999999998</c:v>
                </c:pt>
                <c:pt idx="830">
                  <c:v>3762.8139999999999</c:v>
                </c:pt>
                <c:pt idx="831">
                  <c:v>3780.056</c:v>
                </c:pt>
                <c:pt idx="832">
                  <c:v>3798.0770000000002</c:v>
                </c:pt>
                <c:pt idx="833">
                  <c:v>3815.9690000000001</c:v>
                </c:pt>
                <c:pt idx="834">
                  <c:v>3832.7939999999999</c:v>
                </c:pt>
                <c:pt idx="835">
                  <c:v>3850.5160000000001</c:v>
                </c:pt>
                <c:pt idx="836">
                  <c:v>3867.8130000000001</c:v>
                </c:pt>
                <c:pt idx="837">
                  <c:v>3885.9560000000001</c:v>
                </c:pt>
                <c:pt idx="838">
                  <c:v>3903.3919999999998</c:v>
                </c:pt>
                <c:pt idx="839">
                  <c:v>3920.5050000000001</c:v>
                </c:pt>
                <c:pt idx="840">
                  <c:v>3937.7809999999999</c:v>
                </c:pt>
                <c:pt idx="841">
                  <c:v>3954.0079999999998</c:v>
                </c:pt>
                <c:pt idx="842">
                  <c:v>3970.2649999999999</c:v>
                </c:pt>
                <c:pt idx="843">
                  <c:v>3986.9180000000001</c:v>
                </c:pt>
                <c:pt idx="844">
                  <c:v>4002.5169999999998</c:v>
                </c:pt>
                <c:pt idx="845">
                  <c:v>4016.9349999999999</c:v>
                </c:pt>
                <c:pt idx="846">
                  <c:v>4031.8820000000001</c:v>
                </c:pt>
                <c:pt idx="847">
                  <c:v>4047.5920000000001</c:v>
                </c:pt>
                <c:pt idx="848">
                  <c:v>4062.8850000000002</c:v>
                </c:pt>
                <c:pt idx="849">
                  <c:v>4079.8809999999999</c:v>
                </c:pt>
                <c:pt idx="850">
                  <c:v>4097.8440000000001</c:v>
                </c:pt>
                <c:pt idx="851">
                  <c:v>4115.8140000000003</c:v>
                </c:pt>
                <c:pt idx="852">
                  <c:v>4132.7219999999998</c:v>
                </c:pt>
                <c:pt idx="853">
                  <c:v>4150.7520000000004</c:v>
                </c:pt>
                <c:pt idx="854">
                  <c:v>4168.027</c:v>
                </c:pt>
                <c:pt idx="855">
                  <c:v>4184.9849999999997</c:v>
                </c:pt>
                <c:pt idx="856">
                  <c:v>4202.3289999999997</c:v>
                </c:pt>
                <c:pt idx="857">
                  <c:v>4218.66</c:v>
                </c:pt>
                <c:pt idx="858">
                  <c:v>4234.9269999999997</c:v>
                </c:pt>
                <c:pt idx="859">
                  <c:v>4250.4589999999998</c:v>
                </c:pt>
                <c:pt idx="860">
                  <c:v>4266.13</c:v>
                </c:pt>
                <c:pt idx="861">
                  <c:v>4281</c:v>
                </c:pt>
                <c:pt idx="862">
                  <c:v>4294.9530000000004</c:v>
                </c:pt>
                <c:pt idx="863">
                  <c:v>4309.4809999999998</c:v>
                </c:pt>
                <c:pt idx="864">
                  <c:v>4323.7179999999998</c:v>
                </c:pt>
                <c:pt idx="865">
                  <c:v>4338.6959999999999</c:v>
                </c:pt>
                <c:pt idx="866">
                  <c:v>4354.4799999999996</c:v>
                </c:pt>
                <c:pt idx="867">
                  <c:v>4369.8729999999996</c:v>
                </c:pt>
                <c:pt idx="868">
                  <c:v>4386.9369999999999</c:v>
                </c:pt>
                <c:pt idx="869">
                  <c:v>4403.5780000000004</c:v>
                </c:pt>
                <c:pt idx="870">
                  <c:v>4420.3310000000001</c:v>
                </c:pt>
                <c:pt idx="871">
                  <c:v>4437.4759999999997</c:v>
                </c:pt>
                <c:pt idx="872">
                  <c:v>4453.6660000000002</c:v>
                </c:pt>
                <c:pt idx="873">
                  <c:v>4469.88</c:v>
                </c:pt>
                <c:pt idx="874">
                  <c:v>4485.6440000000002</c:v>
                </c:pt>
                <c:pt idx="875">
                  <c:v>4502.8990000000003</c:v>
                </c:pt>
                <c:pt idx="876">
                  <c:v>4518.1760000000004</c:v>
                </c:pt>
                <c:pt idx="877">
                  <c:v>4533.509</c:v>
                </c:pt>
                <c:pt idx="878">
                  <c:v>4549.71</c:v>
                </c:pt>
                <c:pt idx="879">
                  <c:v>4565.2460000000001</c:v>
                </c:pt>
                <c:pt idx="880">
                  <c:v>4580.9889999999996</c:v>
                </c:pt>
                <c:pt idx="881">
                  <c:v>4595.875</c:v>
                </c:pt>
                <c:pt idx="882">
                  <c:v>4609.9620000000004</c:v>
                </c:pt>
                <c:pt idx="883">
                  <c:v>4625.027</c:v>
                </c:pt>
                <c:pt idx="884">
                  <c:v>4641.09</c:v>
                </c:pt>
                <c:pt idx="885">
                  <c:v>4656.5550000000003</c:v>
                </c:pt>
                <c:pt idx="886">
                  <c:v>4672.4160000000002</c:v>
                </c:pt>
                <c:pt idx="887">
                  <c:v>4687.482</c:v>
                </c:pt>
                <c:pt idx="888">
                  <c:v>4703.3630000000003</c:v>
                </c:pt>
                <c:pt idx="889">
                  <c:v>4720.3459999999995</c:v>
                </c:pt>
                <c:pt idx="890">
                  <c:v>4737.8530000000001</c:v>
                </c:pt>
                <c:pt idx="891">
                  <c:v>4754.0630000000001</c:v>
                </c:pt>
                <c:pt idx="892">
                  <c:v>4769.3329999999996</c:v>
                </c:pt>
                <c:pt idx="893">
                  <c:v>4786.5010000000002</c:v>
                </c:pt>
                <c:pt idx="894">
                  <c:v>4801.3680000000004</c:v>
                </c:pt>
                <c:pt idx="895">
                  <c:v>4815.2420000000002</c:v>
                </c:pt>
                <c:pt idx="896">
                  <c:v>4831.4440000000004</c:v>
                </c:pt>
                <c:pt idx="897">
                  <c:v>4845.6239999999998</c:v>
                </c:pt>
                <c:pt idx="898">
                  <c:v>4858.3119999999999</c:v>
                </c:pt>
                <c:pt idx="899">
                  <c:v>4870.8519999999999</c:v>
                </c:pt>
                <c:pt idx="900">
                  <c:v>4884.7290000000003</c:v>
                </c:pt>
                <c:pt idx="901">
                  <c:v>4896.982</c:v>
                </c:pt>
                <c:pt idx="902">
                  <c:v>4908.1220000000003</c:v>
                </c:pt>
                <c:pt idx="903">
                  <c:v>4920.527</c:v>
                </c:pt>
                <c:pt idx="904">
                  <c:v>4933.1499999999996</c:v>
                </c:pt>
                <c:pt idx="905">
                  <c:v>4945.8370000000004</c:v>
                </c:pt>
                <c:pt idx="906">
                  <c:v>4961.4470000000001</c:v>
                </c:pt>
                <c:pt idx="907">
                  <c:v>4976.4129999999996</c:v>
                </c:pt>
                <c:pt idx="908">
                  <c:v>4989.0559999999996</c:v>
                </c:pt>
                <c:pt idx="909">
                  <c:v>5003.8360000000002</c:v>
                </c:pt>
                <c:pt idx="910">
                  <c:v>5016.7910000000002</c:v>
                </c:pt>
                <c:pt idx="911">
                  <c:v>5028.5730000000003</c:v>
                </c:pt>
                <c:pt idx="912">
                  <c:v>5040.4669999999996</c:v>
                </c:pt>
                <c:pt idx="913">
                  <c:v>5053.893</c:v>
                </c:pt>
                <c:pt idx="914">
                  <c:v>5067.45</c:v>
                </c:pt>
                <c:pt idx="915">
                  <c:v>5082.058</c:v>
                </c:pt>
                <c:pt idx="916">
                  <c:v>5096.1220000000003</c:v>
                </c:pt>
                <c:pt idx="917">
                  <c:v>5108.8850000000002</c:v>
                </c:pt>
                <c:pt idx="918">
                  <c:v>5120.0510000000004</c:v>
                </c:pt>
                <c:pt idx="919">
                  <c:v>5134.1279999999997</c:v>
                </c:pt>
                <c:pt idx="920">
                  <c:v>5146.8130000000001</c:v>
                </c:pt>
                <c:pt idx="921">
                  <c:v>5159.9319999999998</c:v>
                </c:pt>
                <c:pt idx="922">
                  <c:v>5171.4830000000002</c:v>
                </c:pt>
                <c:pt idx="923">
                  <c:v>5183.884</c:v>
                </c:pt>
                <c:pt idx="924">
                  <c:v>5194.6120000000001</c:v>
                </c:pt>
                <c:pt idx="925">
                  <c:v>5205.3109999999997</c:v>
                </c:pt>
                <c:pt idx="926">
                  <c:v>5217.6239999999998</c:v>
                </c:pt>
                <c:pt idx="927">
                  <c:v>5228.2219999999998</c:v>
                </c:pt>
                <c:pt idx="928">
                  <c:v>5238.4319999999998</c:v>
                </c:pt>
                <c:pt idx="929">
                  <c:v>5248.8810000000003</c:v>
                </c:pt>
                <c:pt idx="930">
                  <c:v>5259.5039999999999</c:v>
                </c:pt>
                <c:pt idx="931">
                  <c:v>5270.5389999999998</c:v>
                </c:pt>
                <c:pt idx="932">
                  <c:v>5283.2179999999998</c:v>
                </c:pt>
                <c:pt idx="933">
                  <c:v>5295.4380000000001</c:v>
                </c:pt>
                <c:pt idx="934">
                  <c:v>5305.72</c:v>
                </c:pt>
                <c:pt idx="935">
                  <c:v>5317.598</c:v>
                </c:pt>
                <c:pt idx="936">
                  <c:v>5329.7579999999998</c:v>
                </c:pt>
                <c:pt idx="937">
                  <c:v>5341.9390000000003</c:v>
                </c:pt>
                <c:pt idx="938">
                  <c:v>5355.2759999999998</c:v>
                </c:pt>
                <c:pt idx="939">
                  <c:v>5366.5159999999996</c:v>
                </c:pt>
                <c:pt idx="940">
                  <c:v>5377.15</c:v>
                </c:pt>
                <c:pt idx="941">
                  <c:v>5388.2730000000001</c:v>
                </c:pt>
                <c:pt idx="942">
                  <c:v>5400.8980000000001</c:v>
                </c:pt>
                <c:pt idx="943">
                  <c:v>5411.6270000000004</c:v>
                </c:pt>
                <c:pt idx="944">
                  <c:v>5422.3040000000001</c:v>
                </c:pt>
                <c:pt idx="945">
                  <c:v>5434.9989999999998</c:v>
                </c:pt>
                <c:pt idx="946">
                  <c:v>5447.6689999999999</c:v>
                </c:pt>
                <c:pt idx="947">
                  <c:v>5459.4170000000004</c:v>
                </c:pt>
                <c:pt idx="948">
                  <c:v>5469.0119999999997</c:v>
                </c:pt>
                <c:pt idx="949">
                  <c:v>5478.95</c:v>
                </c:pt>
                <c:pt idx="950">
                  <c:v>5490.7479999999996</c:v>
                </c:pt>
                <c:pt idx="951">
                  <c:v>5500.857</c:v>
                </c:pt>
                <c:pt idx="952">
                  <c:v>5510.3149999999996</c:v>
                </c:pt>
                <c:pt idx="953">
                  <c:v>5518.6850000000004</c:v>
                </c:pt>
                <c:pt idx="954">
                  <c:v>5529.2790000000005</c:v>
                </c:pt>
                <c:pt idx="955">
                  <c:v>5540.049</c:v>
                </c:pt>
                <c:pt idx="956">
                  <c:v>5548.4489999999996</c:v>
                </c:pt>
                <c:pt idx="957">
                  <c:v>5555.1440000000002</c:v>
                </c:pt>
                <c:pt idx="958">
                  <c:v>5562.5429999999997</c:v>
                </c:pt>
                <c:pt idx="959">
                  <c:v>5571.0429999999997</c:v>
                </c:pt>
                <c:pt idx="960">
                  <c:v>5580.1959999999999</c:v>
                </c:pt>
                <c:pt idx="961">
                  <c:v>5589.3729999999996</c:v>
                </c:pt>
                <c:pt idx="962">
                  <c:v>5597.0050000000001</c:v>
                </c:pt>
                <c:pt idx="963">
                  <c:v>5605.4740000000002</c:v>
                </c:pt>
                <c:pt idx="964">
                  <c:v>5616.7049999999999</c:v>
                </c:pt>
                <c:pt idx="965">
                  <c:v>5627.6930000000002</c:v>
                </c:pt>
                <c:pt idx="966">
                  <c:v>5636.4859999999999</c:v>
                </c:pt>
                <c:pt idx="967">
                  <c:v>5645.3779999999997</c:v>
                </c:pt>
                <c:pt idx="968">
                  <c:v>5654.8850000000002</c:v>
                </c:pt>
                <c:pt idx="969">
                  <c:v>5664.7160000000003</c:v>
                </c:pt>
                <c:pt idx="970">
                  <c:v>5674.2520000000004</c:v>
                </c:pt>
                <c:pt idx="971">
                  <c:v>5682.3220000000001</c:v>
                </c:pt>
                <c:pt idx="972">
                  <c:v>5690.9440000000004</c:v>
                </c:pt>
                <c:pt idx="973">
                  <c:v>5699.2879999999996</c:v>
                </c:pt>
                <c:pt idx="974">
                  <c:v>5709.3429999999998</c:v>
                </c:pt>
                <c:pt idx="975">
                  <c:v>5721.0249999999996</c:v>
                </c:pt>
                <c:pt idx="976">
                  <c:v>5730.268</c:v>
                </c:pt>
                <c:pt idx="977">
                  <c:v>5737.8209999999999</c:v>
                </c:pt>
                <c:pt idx="978">
                  <c:v>5745.5309999999999</c:v>
                </c:pt>
                <c:pt idx="979">
                  <c:v>5753.1360000000004</c:v>
                </c:pt>
                <c:pt idx="980">
                  <c:v>5764.9750000000004</c:v>
                </c:pt>
                <c:pt idx="981">
                  <c:v>5775.0910000000003</c:v>
                </c:pt>
                <c:pt idx="982">
                  <c:v>5782.9250000000002</c:v>
                </c:pt>
                <c:pt idx="983">
                  <c:v>5791.3050000000003</c:v>
                </c:pt>
                <c:pt idx="984">
                  <c:v>5800.6090000000004</c:v>
                </c:pt>
                <c:pt idx="985">
                  <c:v>5810.4989999999998</c:v>
                </c:pt>
                <c:pt idx="986">
                  <c:v>5820.31</c:v>
                </c:pt>
                <c:pt idx="987">
                  <c:v>5828.4759999999997</c:v>
                </c:pt>
                <c:pt idx="988">
                  <c:v>5836.5820000000003</c:v>
                </c:pt>
                <c:pt idx="989">
                  <c:v>5843.1570000000002</c:v>
                </c:pt>
                <c:pt idx="990">
                  <c:v>5849.5309999999999</c:v>
                </c:pt>
                <c:pt idx="991">
                  <c:v>5860.6059999999998</c:v>
                </c:pt>
                <c:pt idx="992">
                  <c:v>5870.1</c:v>
                </c:pt>
                <c:pt idx="993">
                  <c:v>5876.9449999999997</c:v>
                </c:pt>
                <c:pt idx="994">
                  <c:v>5882.4979999999996</c:v>
                </c:pt>
                <c:pt idx="995">
                  <c:v>5888.9160000000002</c:v>
                </c:pt>
                <c:pt idx="996">
                  <c:v>5894.7650000000003</c:v>
                </c:pt>
                <c:pt idx="997">
                  <c:v>5902.1909999999998</c:v>
                </c:pt>
                <c:pt idx="998">
                  <c:v>5912.3789999999999</c:v>
                </c:pt>
                <c:pt idx="999">
                  <c:v>5920.6930000000002</c:v>
                </c:pt>
                <c:pt idx="1000">
                  <c:v>5927.1859999999997</c:v>
                </c:pt>
                <c:pt idx="1001">
                  <c:v>5934.1629999999996</c:v>
                </c:pt>
                <c:pt idx="1002">
                  <c:v>5939.8530000000001</c:v>
                </c:pt>
                <c:pt idx="1003">
                  <c:v>5944.5990000000002</c:v>
                </c:pt>
                <c:pt idx="1004">
                  <c:v>5950.8270000000002</c:v>
                </c:pt>
                <c:pt idx="1005">
                  <c:v>5958.5569999999998</c:v>
                </c:pt>
                <c:pt idx="1006">
                  <c:v>5966.799</c:v>
                </c:pt>
                <c:pt idx="1007">
                  <c:v>5973.74</c:v>
                </c:pt>
                <c:pt idx="1008">
                  <c:v>5981.4709999999995</c:v>
                </c:pt>
                <c:pt idx="1009">
                  <c:v>5989.7579999999998</c:v>
                </c:pt>
                <c:pt idx="1010">
                  <c:v>5997.1809999999996</c:v>
                </c:pt>
                <c:pt idx="1011">
                  <c:v>6006.8829999999998</c:v>
                </c:pt>
                <c:pt idx="1012">
                  <c:v>6015.2809999999999</c:v>
                </c:pt>
                <c:pt idx="1013">
                  <c:v>6023.4790000000003</c:v>
                </c:pt>
                <c:pt idx="1014">
                  <c:v>6029.9030000000002</c:v>
                </c:pt>
                <c:pt idx="1015">
                  <c:v>6035.0889999999999</c:v>
                </c:pt>
                <c:pt idx="1016">
                  <c:v>6042.085</c:v>
                </c:pt>
                <c:pt idx="1017">
                  <c:v>6051.9530000000004</c:v>
                </c:pt>
                <c:pt idx="1018">
                  <c:v>6060.3549999999996</c:v>
                </c:pt>
                <c:pt idx="1019">
                  <c:v>6068.6509999999998</c:v>
                </c:pt>
                <c:pt idx="1020">
                  <c:v>6075.2809999999999</c:v>
                </c:pt>
                <c:pt idx="1021">
                  <c:v>6081.2349999999997</c:v>
                </c:pt>
                <c:pt idx="1022">
                  <c:v>6090.6239999999998</c:v>
                </c:pt>
                <c:pt idx="1023">
                  <c:v>6100.6490000000003</c:v>
                </c:pt>
                <c:pt idx="1024">
                  <c:v>6108.8289999999997</c:v>
                </c:pt>
                <c:pt idx="1025">
                  <c:v>6116.9930000000004</c:v>
                </c:pt>
                <c:pt idx="1026">
                  <c:v>6123.3980000000001</c:v>
                </c:pt>
                <c:pt idx="1027">
                  <c:v>6128.7150000000001</c:v>
                </c:pt>
                <c:pt idx="1028">
                  <c:v>6135.5060000000003</c:v>
                </c:pt>
                <c:pt idx="1029">
                  <c:v>6143.7460000000001</c:v>
                </c:pt>
                <c:pt idx="1030">
                  <c:v>6152.4189999999999</c:v>
                </c:pt>
                <c:pt idx="1031">
                  <c:v>6159.634</c:v>
                </c:pt>
                <c:pt idx="1032">
                  <c:v>6167.6610000000001</c:v>
                </c:pt>
                <c:pt idx="1033">
                  <c:v>6176.241</c:v>
                </c:pt>
                <c:pt idx="1034">
                  <c:v>6183.9120000000003</c:v>
                </c:pt>
                <c:pt idx="1035">
                  <c:v>6193.9889999999996</c:v>
                </c:pt>
                <c:pt idx="1036">
                  <c:v>6202.1719999999996</c:v>
                </c:pt>
                <c:pt idx="1037">
                  <c:v>6208.0910000000003</c:v>
                </c:pt>
                <c:pt idx="1038">
                  <c:v>6213.0519999999997</c:v>
                </c:pt>
                <c:pt idx="1039">
                  <c:v>6219.1469999999999</c:v>
                </c:pt>
                <c:pt idx="1040">
                  <c:v>6224.1840000000002</c:v>
                </c:pt>
                <c:pt idx="1041">
                  <c:v>6228.9530000000004</c:v>
                </c:pt>
                <c:pt idx="1042">
                  <c:v>6237.5950000000003</c:v>
                </c:pt>
                <c:pt idx="1043">
                  <c:v>6247.0360000000001</c:v>
                </c:pt>
                <c:pt idx="1044">
                  <c:v>6254.1989999999996</c:v>
                </c:pt>
                <c:pt idx="1045">
                  <c:v>6259.9690000000001</c:v>
                </c:pt>
                <c:pt idx="1046">
                  <c:v>6266.7139999999999</c:v>
                </c:pt>
                <c:pt idx="1047">
                  <c:v>6272.7560000000003</c:v>
                </c:pt>
                <c:pt idx="1048">
                  <c:v>6280.1350000000002</c:v>
                </c:pt>
                <c:pt idx="1049">
                  <c:v>6288.8180000000002</c:v>
                </c:pt>
                <c:pt idx="1050">
                  <c:v>6297.8530000000001</c:v>
                </c:pt>
                <c:pt idx="1051">
                  <c:v>6304.7479999999996</c:v>
                </c:pt>
                <c:pt idx="1052">
                  <c:v>6309.7870000000003</c:v>
                </c:pt>
                <c:pt idx="1053">
                  <c:v>6314.7030000000004</c:v>
                </c:pt>
                <c:pt idx="1054">
                  <c:v>6323.0789999999997</c:v>
                </c:pt>
                <c:pt idx="1055">
                  <c:v>6331.0829999999996</c:v>
                </c:pt>
                <c:pt idx="1056">
                  <c:v>6341.4530000000004</c:v>
                </c:pt>
                <c:pt idx="1057">
                  <c:v>6349.7039999999997</c:v>
                </c:pt>
                <c:pt idx="1058">
                  <c:v>6355.6440000000002</c:v>
                </c:pt>
                <c:pt idx="1059">
                  <c:v>6360.6559999999999</c:v>
                </c:pt>
                <c:pt idx="1060">
                  <c:v>6367.3810000000003</c:v>
                </c:pt>
                <c:pt idx="1061">
                  <c:v>6375.1260000000002</c:v>
                </c:pt>
                <c:pt idx="1062">
                  <c:v>6382.24</c:v>
                </c:pt>
                <c:pt idx="1063">
                  <c:v>6392.0550000000003</c:v>
                </c:pt>
                <c:pt idx="1064">
                  <c:v>6399.9809999999998</c:v>
                </c:pt>
                <c:pt idx="1065">
                  <c:v>6405.7449999999999</c:v>
                </c:pt>
                <c:pt idx="1066">
                  <c:v>6410.5709999999999</c:v>
                </c:pt>
                <c:pt idx="1067">
                  <c:v>6416.5039999999999</c:v>
                </c:pt>
                <c:pt idx="1068">
                  <c:v>6421.4409999999998</c:v>
                </c:pt>
                <c:pt idx="1069">
                  <c:v>6425.7150000000001</c:v>
                </c:pt>
                <c:pt idx="1070">
                  <c:v>6431.8890000000001</c:v>
                </c:pt>
                <c:pt idx="1071">
                  <c:v>6437.2179999999998</c:v>
                </c:pt>
                <c:pt idx="1072">
                  <c:v>6443.4449999999997</c:v>
                </c:pt>
                <c:pt idx="1073">
                  <c:v>6450.3320000000003</c:v>
                </c:pt>
                <c:pt idx="1074">
                  <c:v>6458.32</c:v>
                </c:pt>
                <c:pt idx="1075">
                  <c:v>6465.0680000000002</c:v>
                </c:pt>
                <c:pt idx="1076">
                  <c:v>6470.4160000000002</c:v>
                </c:pt>
                <c:pt idx="1077">
                  <c:v>6475.1180000000004</c:v>
                </c:pt>
                <c:pt idx="1078">
                  <c:v>6480.2179999999998</c:v>
                </c:pt>
                <c:pt idx="1079">
                  <c:v>6478.3180000000002</c:v>
                </c:pt>
                <c:pt idx="1080">
                  <c:v>6480.4179999999997</c:v>
                </c:pt>
                <c:pt idx="1081">
                  <c:v>6482.518</c:v>
                </c:pt>
                <c:pt idx="1082">
                  <c:v>6484.6180000000004</c:v>
                </c:pt>
                <c:pt idx="1083">
                  <c:v>6486.7179999999998</c:v>
                </c:pt>
                <c:pt idx="1084">
                  <c:v>6488.8180000000002</c:v>
                </c:pt>
                <c:pt idx="1085">
                  <c:v>6490.9179999999997</c:v>
                </c:pt>
                <c:pt idx="1086">
                  <c:v>6495.018</c:v>
                </c:pt>
                <c:pt idx="1087">
                  <c:v>6500.1180000000004</c:v>
                </c:pt>
                <c:pt idx="1088">
                  <c:v>6505.2179999999998</c:v>
                </c:pt>
                <c:pt idx="1089">
                  <c:v>6510.3180000000002</c:v>
                </c:pt>
                <c:pt idx="1090">
                  <c:v>6515.4179999999997</c:v>
                </c:pt>
                <c:pt idx="1091">
                  <c:v>6520.518</c:v>
                </c:pt>
                <c:pt idx="1092">
                  <c:v>6525.6180000000004</c:v>
                </c:pt>
                <c:pt idx="1093">
                  <c:v>6532.7179999999998</c:v>
                </c:pt>
                <c:pt idx="1094">
                  <c:v>6537.8180000000002</c:v>
                </c:pt>
                <c:pt idx="1095">
                  <c:v>6542.9179999999997</c:v>
                </c:pt>
                <c:pt idx="1096">
                  <c:v>6546.018</c:v>
                </c:pt>
                <c:pt idx="1097">
                  <c:v>6550.1180000000004</c:v>
                </c:pt>
                <c:pt idx="1098">
                  <c:v>6555.2179999999998</c:v>
                </c:pt>
                <c:pt idx="1099">
                  <c:v>6558.3180000000002</c:v>
                </c:pt>
                <c:pt idx="1100">
                  <c:v>6562.4179999999997</c:v>
                </c:pt>
                <c:pt idx="1101">
                  <c:v>6562.518</c:v>
                </c:pt>
                <c:pt idx="1102">
                  <c:v>6563.6180000000004</c:v>
                </c:pt>
                <c:pt idx="1103">
                  <c:v>6567.7179999999998</c:v>
                </c:pt>
                <c:pt idx="1104">
                  <c:v>6570.1490000000003</c:v>
                </c:pt>
                <c:pt idx="1105">
                  <c:v>6572.2809999999999</c:v>
                </c:pt>
                <c:pt idx="1106">
                  <c:v>6578.6289999999999</c:v>
                </c:pt>
                <c:pt idx="1107">
                  <c:v>6586.21</c:v>
                </c:pt>
                <c:pt idx="1108">
                  <c:v>6592.5240000000003</c:v>
                </c:pt>
                <c:pt idx="1109">
                  <c:v>6597.3540000000003</c:v>
                </c:pt>
                <c:pt idx="1110">
                  <c:v>6601.7730000000001</c:v>
                </c:pt>
                <c:pt idx="1111">
                  <c:v>6602.7860000000001</c:v>
                </c:pt>
                <c:pt idx="1112">
                  <c:v>6603.799</c:v>
                </c:pt>
                <c:pt idx="1113">
                  <c:v>6604.8119999999999</c:v>
                </c:pt>
                <c:pt idx="1114">
                  <c:v>6605.8249999999998</c:v>
                </c:pt>
                <c:pt idx="1115">
                  <c:v>6606.8379999999997</c:v>
                </c:pt>
                <c:pt idx="1116">
                  <c:v>6607.8509999999997</c:v>
                </c:pt>
                <c:pt idx="1117">
                  <c:v>6608.8639999999996</c:v>
                </c:pt>
                <c:pt idx="1118">
                  <c:v>6609.8770000000004</c:v>
                </c:pt>
                <c:pt idx="1119">
                  <c:v>6610.89</c:v>
                </c:pt>
                <c:pt idx="1120">
                  <c:v>6611.9030000000002</c:v>
                </c:pt>
                <c:pt idx="1121">
                  <c:v>6612.9160000000002</c:v>
                </c:pt>
                <c:pt idx="1122">
                  <c:v>6613.9290000000001</c:v>
                </c:pt>
                <c:pt idx="1123">
                  <c:v>6614.942</c:v>
                </c:pt>
                <c:pt idx="1124">
                  <c:v>6615.9549999999999</c:v>
                </c:pt>
                <c:pt idx="1125">
                  <c:v>6615.9979999999996</c:v>
                </c:pt>
                <c:pt idx="1126">
                  <c:v>6616.6229999999996</c:v>
                </c:pt>
                <c:pt idx="1127">
                  <c:v>6620.9809999999998</c:v>
                </c:pt>
                <c:pt idx="1128">
                  <c:v>6625.7380000000003</c:v>
                </c:pt>
                <c:pt idx="1129">
                  <c:v>6630.3280000000004</c:v>
                </c:pt>
                <c:pt idx="1130">
                  <c:v>6635.0479999999998</c:v>
                </c:pt>
                <c:pt idx="1131">
                  <c:v>6640.07</c:v>
                </c:pt>
                <c:pt idx="1132">
                  <c:v>6646.9930000000004</c:v>
                </c:pt>
                <c:pt idx="1133">
                  <c:v>6652.8590000000004</c:v>
                </c:pt>
                <c:pt idx="1134">
                  <c:v>6658.1670000000004</c:v>
                </c:pt>
                <c:pt idx="1135">
                  <c:v>6665.1559999999999</c:v>
                </c:pt>
                <c:pt idx="1136">
                  <c:v>6671.33</c:v>
                </c:pt>
                <c:pt idx="1137">
                  <c:v>6676.4880000000003</c:v>
                </c:pt>
                <c:pt idx="1138">
                  <c:v>6680.7889999999998</c:v>
                </c:pt>
                <c:pt idx="1139">
                  <c:v>6684.7969999999996</c:v>
                </c:pt>
                <c:pt idx="1140">
                  <c:v>6690.5079999999998</c:v>
                </c:pt>
                <c:pt idx="1141">
                  <c:v>6695.8140000000003</c:v>
                </c:pt>
                <c:pt idx="1142">
                  <c:v>6702.3140000000003</c:v>
                </c:pt>
                <c:pt idx="1143">
                  <c:v>6707.35</c:v>
                </c:pt>
                <c:pt idx="1144">
                  <c:v>6711.0010000000002</c:v>
                </c:pt>
                <c:pt idx="1145">
                  <c:v>6713.9840000000004</c:v>
                </c:pt>
                <c:pt idx="1146">
                  <c:v>6716.4629999999997</c:v>
                </c:pt>
                <c:pt idx="1147">
                  <c:v>6719.1859999999997</c:v>
                </c:pt>
                <c:pt idx="1148">
                  <c:v>6723.9080000000004</c:v>
                </c:pt>
                <c:pt idx="1149">
                  <c:v>6727.817</c:v>
                </c:pt>
                <c:pt idx="1150">
                  <c:v>6730.7030000000004</c:v>
                </c:pt>
                <c:pt idx="1151">
                  <c:v>6732.9340000000002</c:v>
                </c:pt>
                <c:pt idx="1152">
                  <c:v>6735.3819999999996</c:v>
                </c:pt>
                <c:pt idx="1153">
                  <c:v>6739.8329999999996</c:v>
                </c:pt>
                <c:pt idx="1154">
                  <c:v>6743.4669999999996</c:v>
                </c:pt>
                <c:pt idx="1155">
                  <c:v>6746.7280000000001</c:v>
                </c:pt>
                <c:pt idx="1156">
                  <c:v>6752.3040000000001</c:v>
                </c:pt>
                <c:pt idx="1157">
                  <c:v>6759.2150000000001</c:v>
                </c:pt>
                <c:pt idx="1158">
                  <c:v>6764.4210000000003</c:v>
                </c:pt>
                <c:pt idx="1159">
                  <c:v>6768.1049999999996</c:v>
                </c:pt>
                <c:pt idx="1160">
                  <c:v>6771.491</c:v>
                </c:pt>
                <c:pt idx="1161">
                  <c:v>6776.6</c:v>
                </c:pt>
                <c:pt idx="1162">
                  <c:v>6780.6779999999999</c:v>
                </c:pt>
                <c:pt idx="1163">
                  <c:v>6783.6260000000002</c:v>
                </c:pt>
                <c:pt idx="1164">
                  <c:v>6786.5129999999999</c:v>
                </c:pt>
                <c:pt idx="1165">
                  <c:v>6791.2640000000001</c:v>
                </c:pt>
                <c:pt idx="1166">
                  <c:v>6795.0619999999999</c:v>
                </c:pt>
                <c:pt idx="1167">
                  <c:v>6798.4359999999997</c:v>
                </c:pt>
                <c:pt idx="1168">
                  <c:v>6803.4740000000002</c:v>
                </c:pt>
                <c:pt idx="1169">
                  <c:v>6808.1080000000002</c:v>
                </c:pt>
                <c:pt idx="1170">
                  <c:v>6813.9520000000002</c:v>
                </c:pt>
                <c:pt idx="1171">
                  <c:v>6818.4830000000002</c:v>
                </c:pt>
                <c:pt idx="1172">
                  <c:v>6821.7110000000002</c:v>
                </c:pt>
                <c:pt idx="1173">
                  <c:v>6824.1210000000001</c:v>
                </c:pt>
                <c:pt idx="1174">
                  <c:v>6826.6480000000001</c:v>
                </c:pt>
                <c:pt idx="1175">
                  <c:v>6831.1629999999996</c:v>
                </c:pt>
                <c:pt idx="1176">
                  <c:v>6834.7709999999997</c:v>
                </c:pt>
                <c:pt idx="1177">
                  <c:v>6837.34</c:v>
                </c:pt>
                <c:pt idx="1178">
                  <c:v>6839.2520000000004</c:v>
                </c:pt>
                <c:pt idx="1179">
                  <c:v>6840.7510000000002</c:v>
                </c:pt>
                <c:pt idx="1180">
                  <c:v>6842.6260000000002</c:v>
                </c:pt>
                <c:pt idx="1181">
                  <c:v>6846.6480000000001</c:v>
                </c:pt>
                <c:pt idx="1182">
                  <c:v>6849.8860000000004</c:v>
                </c:pt>
                <c:pt idx="1183">
                  <c:v>6852.16</c:v>
                </c:pt>
                <c:pt idx="1184">
                  <c:v>6853.8419999999996</c:v>
                </c:pt>
                <c:pt idx="1185">
                  <c:v>6855.8140000000003</c:v>
                </c:pt>
                <c:pt idx="1186">
                  <c:v>6859.893</c:v>
                </c:pt>
                <c:pt idx="1187">
                  <c:v>6863.15</c:v>
                </c:pt>
                <c:pt idx="1188">
                  <c:v>6865.4219999999996</c:v>
                </c:pt>
                <c:pt idx="1189">
                  <c:v>6867.768</c:v>
                </c:pt>
                <c:pt idx="1190">
                  <c:v>6872.0929999999998</c:v>
                </c:pt>
                <c:pt idx="1191">
                  <c:v>6875.5280000000002</c:v>
                </c:pt>
                <c:pt idx="1192">
                  <c:v>6877.9250000000002</c:v>
                </c:pt>
                <c:pt idx="1193">
                  <c:v>6879.69</c:v>
                </c:pt>
                <c:pt idx="1194">
                  <c:v>6881.0550000000003</c:v>
                </c:pt>
                <c:pt idx="1195">
                  <c:v>6882.1369999999997</c:v>
                </c:pt>
                <c:pt idx="1196">
                  <c:v>6883.0169999999998</c:v>
                </c:pt>
                <c:pt idx="1197">
                  <c:v>6883.759</c:v>
                </c:pt>
                <c:pt idx="1198">
                  <c:v>6884.3890000000001</c:v>
                </c:pt>
                <c:pt idx="1199">
                  <c:v>6884.9219999999996</c:v>
                </c:pt>
                <c:pt idx="1200">
                  <c:v>6886.0690000000004</c:v>
                </c:pt>
                <c:pt idx="1201">
                  <c:v>6889.5129999999999</c:v>
                </c:pt>
                <c:pt idx="1202">
                  <c:v>6892.2730000000001</c:v>
                </c:pt>
                <c:pt idx="1203">
                  <c:v>6894.1419999999998</c:v>
                </c:pt>
                <c:pt idx="1204">
                  <c:v>6895.482</c:v>
                </c:pt>
                <c:pt idx="1205">
                  <c:v>6896.49</c:v>
                </c:pt>
                <c:pt idx="1206">
                  <c:v>6897.2870000000003</c:v>
                </c:pt>
                <c:pt idx="1207">
                  <c:v>6897.9279999999999</c:v>
                </c:pt>
                <c:pt idx="1208">
                  <c:v>6898.4570000000003</c:v>
                </c:pt>
                <c:pt idx="1209">
                  <c:v>6898.9</c:v>
                </c:pt>
                <c:pt idx="1210">
                  <c:v>6899.9489999999996</c:v>
                </c:pt>
                <c:pt idx="1211">
                  <c:v>6903.3280000000004</c:v>
                </c:pt>
                <c:pt idx="1212">
                  <c:v>6906.0069999999996</c:v>
                </c:pt>
                <c:pt idx="1213">
                  <c:v>6907.7960000000003</c:v>
                </c:pt>
                <c:pt idx="1214">
                  <c:v>6909.0820000000003</c:v>
                </c:pt>
                <c:pt idx="1215">
                  <c:v>6910.0439999999999</c:v>
                </c:pt>
                <c:pt idx="1216">
                  <c:v>6910.7920000000004</c:v>
                </c:pt>
                <c:pt idx="1217">
                  <c:v>6911.3940000000002</c:v>
                </c:pt>
                <c:pt idx="1218">
                  <c:v>6911.8829999999998</c:v>
                </c:pt>
                <c:pt idx="1219">
                  <c:v>6912.2889999999998</c:v>
                </c:pt>
                <c:pt idx="1220">
                  <c:v>6912.6329999999998</c:v>
                </c:pt>
                <c:pt idx="1221">
                  <c:v>6912.9250000000002</c:v>
                </c:pt>
                <c:pt idx="1222">
                  <c:v>6913.1769999999997</c:v>
                </c:pt>
                <c:pt idx="1223">
                  <c:v>6913.3919999999998</c:v>
                </c:pt>
                <c:pt idx="1224">
                  <c:v>6913.5820000000003</c:v>
                </c:pt>
                <c:pt idx="1225">
                  <c:v>6913.7479999999996</c:v>
                </c:pt>
                <c:pt idx="1226">
                  <c:v>6913.8959999999997</c:v>
                </c:pt>
                <c:pt idx="1227">
                  <c:v>6914.0240000000003</c:v>
                </c:pt>
                <c:pt idx="1228">
                  <c:v>6914.1369999999997</c:v>
                </c:pt>
                <c:pt idx="1229">
                  <c:v>6914.2380000000003</c:v>
                </c:pt>
                <c:pt idx="1230">
                  <c:v>6914.3289999999997</c:v>
                </c:pt>
                <c:pt idx="1231">
                  <c:v>6914.4120000000003</c:v>
                </c:pt>
                <c:pt idx="1232">
                  <c:v>6914.4809999999998</c:v>
                </c:pt>
                <c:pt idx="1233">
                  <c:v>6914.5450000000001</c:v>
                </c:pt>
                <c:pt idx="1234">
                  <c:v>6914.6049999999996</c:v>
                </c:pt>
                <c:pt idx="1235">
                  <c:v>6913.98</c:v>
                </c:pt>
                <c:pt idx="1236">
                  <c:v>6910.9629999999997</c:v>
                </c:pt>
                <c:pt idx="1237">
                  <c:v>6908.5959999999995</c:v>
                </c:pt>
                <c:pt idx="1238">
                  <c:v>6907.0789999999997</c:v>
                </c:pt>
                <c:pt idx="1239">
                  <c:v>6906.0460000000003</c:v>
                </c:pt>
                <c:pt idx="1240">
                  <c:v>6905.3059999999996</c:v>
                </c:pt>
                <c:pt idx="1241">
                  <c:v>6904.7539999999999</c:v>
                </c:pt>
                <c:pt idx="1242">
                  <c:v>6904.3280000000004</c:v>
                </c:pt>
                <c:pt idx="1243">
                  <c:v>6903.99</c:v>
                </c:pt>
                <c:pt idx="1244">
                  <c:v>6903.7169999999996</c:v>
                </c:pt>
                <c:pt idx="1245">
                  <c:v>6903.4979999999996</c:v>
                </c:pt>
                <c:pt idx="1246">
                  <c:v>6903.3130000000001</c:v>
                </c:pt>
                <c:pt idx="1247">
                  <c:v>6903.1580000000004</c:v>
                </c:pt>
                <c:pt idx="1248">
                  <c:v>6903.027</c:v>
                </c:pt>
                <c:pt idx="1249">
                  <c:v>6902.241</c:v>
                </c:pt>
                <c:pt idx="1250">
                  <c:v>6899.7809999999999</c:v>
                </c:pt>
                <c:pt idx="1251">
                  <c:v>6899.6660000000002</c:v>
                </c:pt>
                <c:pt idx="1252">
                  <c:v>6897.3890000000001</c:v>
                </c:pt>
                <c:pt idx="1253">
                  <c:v>6895.41</c:v>
                </c:pt>
                <c:pt idx="1254">
                  <c:v>6894.0929999999998</c:v>
                </c:pt>
                <c:pt idx="1255">
                  <c:v>6893.1719999999996</c:v>
                </c:pt>
                <c:pt idx="1256">
                  <c:v>6892.4880000000003</c:v>
                </c:pt>
                <c:pt idx="1257">
                  <c:v>6891.9719999999998</c:v>
                </c:pt>
                <c:pt idx="1258">
                  <c:v>6891.5469999999996</c:v>
                </c:pt>
                <c:pt idx="1259">
                  <c:v>6891.2089999999998</c:v>
                </c:pt>
                <c:pt idx="1260">
                  <c:v>6890.9290000000001</c:v>
                </c:pt>
                <c:pt idx="1261">
                  <c:v>6890.6959999999999</c:v>
                </c:pt>
                <c:pt idx="1262">
                  <c:v>6890.5</c:v>
                </c:pt>
                <c:pt idx="1263">
                  <c:v>6889.6589999999997</c:v>
                </c:pt>
                <c:pt idx="1264">
                  <c:v>6886.4679999999998</c:v>
                </c:pt>
                <c:pt idx="1265">
                  <c:v>6883.9449999999997</c:v>
                </c:pt>
                <c:pt idx="1266">
                  <c:v>6882.2849999999999</c:v>
                </c:pt>
                <c:pt idx="1267">
                  <c:v>6881.1260000000002</c:v>
                </c:pt>
                <c:pt idx="1268">
                  <c:v>6880.2830000000004</c:v>
                </c:pt>
                <c:pt idx="1269">
                  <c:v>6879.625</c:v>
                </c:pt>
                <c:pt idx="1270">
                  <c:v>6879.1080000000002</c:v>
                </c:pt>
                <c:pt idx="1271">
                  <c:v>6878.0190000000002</c:v>
                </c:pt>
                <c:pt idx="1272">
                  <c:v>6874.6390000000001</c:v>
                </c:pt>
                <c:pt idx="1273">
                  <c:v>6871.9589999999998</c:v>
                </c:pt>
                <c:pt idx="1274">
                  <c:v>6870.1809999999996</c:v>
                </c:pt>
                <c:pt idx="1275">
                  <c:v>6868.9110000000001</c:v>
                </c:pt>
                <c:pt idx="1276">
                  <c:v>6867.9639999999999</c:v>
                </c:pt>
                <c:pt idx="1277">
                  <c:v>6866.5630000000001</c:v>
                </c:pt>
                <c:pt idx="1278">
                  <c:v>6862.942</c:v>
                </c:pt>
                <c:pt idx="1279">
                  <c:v>6860.0789999999997</c:v>
                </c:pt>
                <c:pt idx="1280">
                  <c:v>6858.1570000000002</c:v>
                </c:pt>
                <c:pt idx="1281">
                  <c:v>6856.7579999999998</c:v>
                </c:pt>
                <c:pt idx="1282">
                  <c:v>6855.71</c:v>
                </c:pt>
                <c:pt idx="1283">
                  <c:v>6854.8919999999998</c:v>
                </c:pt>
                <c:pt idx="1284">
                  <c:v>6854.2349999999997</c:v>
                </c:pt>
                <c:pt idx="1285">
                  <c:v>6853.03</c:v>
                </c:pt>
                <c:pt idx="1286">
                  <c:v>6850.2240000000002</c:v>
                </c:pt>
                <c:pt idx="1287">
                  <c:v>6849.817</c:v>
                </c:pt>
                <c:pt idx="1288">
                  <c:v>6847.3180000000002</c:v>
                </c:pt>
                <c:pt idx="1289">
                  <c:v>6845.1390000000001</c:v>
                </c:pt>
                <c:pt idx="1290">
                  <c:v>6843.6490000000003</c:v>
                </c:pt>
                <c:pt idx="1291">
                  <c:v>6842.5709999999999</c:v>
                </c:pt>
                <c:pt idx="1292">
                  <c:v>6841.7520000000004</c:v>
                </c:pt>
                <c:pt idx="1293">
                  <c:v>6841.1059999999998</c:v>
                </c:pt>
                <c:pt idx="1294">
                  <c:v>6840.5810000000001</c:v>
                </c:pt>
                <c:pt idx="1295">
                  <c:v>6840.15</c:v>
                </c:pt>
                <c:pt idx="1296">
                  <c:v>6839.7879999999996</c:v>
                </c:pt>
                <c:pt idx="1297">
                  <c:v>6838.8180000000002</c:v>
                </c:pt>
                <c:pt idx="1298">
                  <c:v>6835.5410000000002</c:v>
                </c:pt>
                <c:pt idx="1299">
                  <c:v>6832.9290000000001</c:v>
                </c:pt>
                <c:pt idx="1300">
                  <c:v>6831.19</c:v>
                </c:pt>
                <c:pt idx="1301">
                  <c:v>6829.96</c:v>
                </c:pt>
                <c:pt idx="1302">
                  <c:v>6829.0439999999999</c:v>
                </c:pt>
                <c:pt idx="1303">
                  <c:v>6828.3329999999996</c:v>
                </c:pt>
                <c:pt idx="1304">
                  <c:v>6827.7659999999996</c:v>
                </c:pt>
                <c:pt idx="1305">
                  <c:v>6827.3050000000003</c:v>
                </c:pt>
                <c:pt idx="1306">
                  <c:v>6826.9189999999999</c:v>
                </c:pt>
                <c:pt idx="1307">
                  <c:v>6826.5990000000002</c:v>
                </c:pt>
                <c:pt idx="1308">
                  <c:v>6826.3209999999999</c:v>
                </c:pt>
                <c:pt idx="1309">
                  <c:v>6826.0870000000004</c:v>
                </c:pt>
                <c:pt idx="1310">
                  <c:v>6825.8829999999998</c:v>
                </c:pt>
                <c:pt idx="1311">
                  <c:v>6825.7060000000001</c:v>
                </c:pt>
                <c:pt idx="1312">
                  <c:v>6825.5510000000004</c:v>
                </c:pt>
                <c:pt idx="1313">
                  <c:v>6825.4120000000003</c:v>
                </c:pt>
                <c:pt idx="1314">
                  <c:v>6825.2929999999997</c:v>
                </c:pt>
                <c:pt idx="1315">
                  <c:v>6825.1859999999997</c:v>
                </c:pt>
                <c:pt idx="1316">
                  <c:v>6825.0910000000003</c:v>
                </c:pt>
                <c:pt idx="1317">
                  <c:v>6825.0069999999996</c:v>
                </c:pt>
                <c:pt idx="1318">
                  <c:v>6824.9309999999996</c:v>
                </c:pt>
                <c:pt idx="1319">
                  <c:v>6824.8630000000003</c:v>
                </c:pt>
                <c:pt idx="1320">
                  <c:v>6824.8029999999999</c:v>
                </c:pt>
                <c:pt idx="1321">
                  <c:v>6824.75</c:v>
                </c:pt>
                <c:pt idx="1322">
                  <c:v>6824.7020000000002</c:v>
                </c:pt>
                <c:pt idx="1323">
                  <c:v>6824.6570000000002</c:v>
                </c:pt>
                <c:pt idx="1324">
                  <c:v>6824.6170000000002</c:v>
                </c:pt>
                <c:pt idx="1325">
                  <c:v>6824.5810000000001</c:v>
                </c:pt>
                <c:pt idx="1326">
                  <c:v>6824.5519999999997</c:v>
                </c:pt>
                <c:pt idx="1327">
                  <c:v>6824.5230000000001</c:v>
                </c:pt>
                <c:pt idx="1328">
                  <c:v>6825.1549999999997</c:v>
                </c:pt>
                <c:pt idx="1329">
                  <c:v>6827.4840000000004</c:v>
                </c:pt>
                <c:pt idx="1330">
                  <c:v>6826.8370000000004</c:v>
                </c:pt>
                <c:pt idx="1331">
                  <c:v>6826.6379999999999</c:v>
                </c:pt>
                <c:pt idx="1332">
                  <c:v>6829.1440000000002</c:v>
                </c:pt>
                <c:pt idx="1333">
                  <c:v>6831.2209999999995</c:v>
                </c:pt>
                <c:pt idx="1334">
                  <c:v>6832.5640000000003</c:v>
                </c:pt>
                <c:pt idx="1335">
                  <c:v>6833.4780000000001</c:v>
                </c:pt>
                <c:pt idx="1336">
                  <c:v>6834.14</c:v>
                </c:pt>
                <c:pt idx="1337">
                  <c:v>6834.64</c:v>
                </c:pt>
                <c:pt idx="1338">
                  <c:v>6835.0259999999998</c:v>
                </c:pt>
                <c:pt idx="1339">
                  <c:v>6835.335</c:v>
                </c:pt>
                <c:pt idx="1340">
                  <c:v>6835.585</c:v>
                </c:pt>
                <c:pt idx="1341">
                  <c:v>6835.7939999999999</c:v>
                </c:pt>
                <c:pt idx="1342">
                  <c:v>6835.9650000000001</c:v>
                </c:pt>
                <c:pt idx="1343">
                  <c:v>6836.7740000000003</c:v>
                </c:pt>
                <c:pt idx="1344">
                  <c:v>6839.915</c:v>
                </c:pt>
                <c:pt idx="1345">
                  <c:v>6842.4110000000001</c:v>
                </c:pt>
                <c:pt idx="1346">
                  <c:v>6844.0479999999998</c:v>
                </c:pt>
                <c:pt idx="1347">
                  <c:v>6845.1859999999997</c:v>
                </c:pt>
                <c:pt idx="1348">
                  <c:v>6846.0240000000003</c:v>
                </c:pt>
                <c:pt idx="1349">
                  <c:v>6847.326</c:v>
                </c:pt>
                <c:pt idx="1350">
                  <c:v>6850.8549999999996</c:v>
                </c:pt>
                <c:pt idx="1351">
                  <c:v>6853.652</c:v>
                </c:pt>
                <c:pt idx="1352">
                  <c:v>6855.5330000000004</c:v>
                </c:pt>
                <c:pt idx="1353">
                  <c:v>6856.87</c:v>
                </c:pt>
                <c:pt idx="1354">
                  <c:v>6858.54</c:v>
                </c:pt>
                <c:pt idx="1355">
                  <c:v>6862.35</c:v>
                </c:pt>
                <c:pt idx="1356">
                  <c:v>6865.366</c:v>
                </c:pt>
                <c:pt idx="1357">
                  <c:v>6868.0950000000003</c:v>
                </c:pt>
                <c:pt idx="1358">
                  <c:v>6872.6109999999999</c:v>
                </c:pt>
                <c:pt idx="1359">
                  <c:v>6876.1289999999999</c:v>
                </c:pt>
                <c:pt idx="1360">
                  <c:v>6879.2340000000004</c:v>
                </c:pt>
                <c:pt idx="1361">
                  <c:v>6884.04</c:v>
                </c:pt>
                <c:pt idx="1362">
                  <c:v>6887.799</c:v>
                </c:pt>
                <c:pt idx="1363">
                  <c:v>6890.4160000000002</c:v>
                </c:pt>
                <c:pt idx="1364">
                  <c:v>6893.018</c:v>
                </c:pt>
                <c:pt idx="1365">
                  <c:v>6897.5410000000002</c:v>
                </c:pt>
                <c:pt idx="1366">
                  <c:v>6901.7960000000003</c:v>
                </c:pt>
                <c:pt idx="1367">
                  <c:v>6907.3620000000001</c:v>
                </c:pt>
                <c:pt idx="1368">
                  <c:v>6912.299</c:v>
                </c:pt>
                <c:pt idx="1369">
                  <c:v>6918.3559999999998</c:v>
                </c:pt>
                <c:pt idx="1370">
                  <c:v>6922.9930000000004</c:v>
                </c:pt>
                <c:pt idx="1371">
                  <c:v>6926.9449999999997</c:v>
                </c:pt>
                <c:pt idx="1372">
                  <c:v>6932.45</c:v>
                </c:pt>
                <c:pt idx="1373">
                  <c:v>6936.7510000000002</c:v>
                </c:pt>
                <c:pt idx="1374">
                  <c:v>6940.4949999999999</c:v>
                </c:pt>
                <c:pt idx="1375">
                  <c:v>6945.8729999999996</c:v>
                </c:pt>
                <c:pt idx="1376">
                  <c:v>6950.7730000000001</c:v>
                </c:pt>
                <c:pt idx="1377">
                  <c:v>6956.87</c:v>
                </c:pt>
                <c:pt idx="1378">
                  <c:v>6962.2439999999997</c:v>
                </c:pt>
                <c:pt idx="1379">
                  <c:v>6968.674</c:v>
                </c:pt>
                <c:pt idx="1380">
                  <c:v>6973.6040000000003</c:v>
                </c:pt>
                <c:pt idx="1381">
                  <c:v>6977.8109999999997</c:v>
                </c:pt>
                <c:pt idx="1382">
                  <c:v>6983.5519999999997</c:v>
                </c:pt>
                <c:pt idx="1383">
                  <c:v>6988.0550000000003</c:v>
                </c:pt>
                <c:pt idx="1384">
                  <c:v>6991.9709999999995</c:v>
                </c:pt>
                <c:pt idx="1385">
                  <c:v>6997.5209999999997</c:v>
                </c:pt>
                <c:pt idx="1386">
                  <c:v>7002.57</c:v>
                </c:pt>
                <c:pt idx="1387">
                  <c:v>7008.8130000000001</c:v>
                </c:pt>
                <c:pt idx="1388">
                  <c:v>7014.3040000000001</c:v>
                </c:pt>
                <c:pt idx="1389">
                  <c:v>7020.857</c:v>
                </c:pt>
                <c:pt idx="1390">
                  <c:v>7025.875</c:v>
                </c:pt>
                <c:pt idx="1391">
                  <c:v>7030.1620000000003</c:v>
                </c:pt>
                <c:pt idx="1392">
                  <c:v>7035.9759999999997</c:v>
                </c:pt>
                <c:pt idx="1393">
                  <c:v>7041.2610000000004</c:v>
                </c:pt>
                <c:pt idx="1394">
                  <c:v>7047.67</c:v>
                </c:pt>
                <c:pt idx="1395">
                  <c:v>7052.6009999999997</c:v>
                </c:pt>
                <c:pt idx="1396">
                  <c:v>7056.835</c:v>
                </c:pt>
                <c:pt idx="1397">
                  <c:v>7063.3639999999996</c:v>
                </c:pt>
                <c:pt idx="1398">
                  <c:v>7071.058</c:v>
                </c:pt>
                <c:pt idx="1399">
                  <c:v>7076.83</c:v>
                </c:pt>
                <c:pt idx="1400">
                  <c:v>7081.741</c:v>
                </c:pt>
                <c:pt idx="1401">
                  <c:v>7087.5479999999998</c:v>
                </c:pt>
                <c:pt idx="1402">
                  <c:v>7093.08</c:v>
                </c:pt>
                <c:pt idx="1403">
                  <c:v>7100.4650000000001</c:v>
                </c:pt>
                <c:pt idx="1404">
                  <c:v>7109.4719999999998</c:v>
                </c:pt>
                <c:pt idx="1405">
                  <c:v>7118.8320000000003</c:v>
                </c:pt>
                <c:pt idx="1406">
                  <c:v>7125.5870000000004</c:v>
                </c:pt>
                <c:pt idx="1407">
                  <c:v>7131.2969999999996</c:v>
                </c:pt>
                <c:pt idx="1408">
                  <c:v>7138.1480000000001</c:v>
                </c:pt>
                <c:pt idx="1409">
                  <c:v>7144.2030000000004</c:v>
                </c:pt>
                <c:pt idx="1410">
                  <c:v>7151.2879999999996</c:v>
                </c:pt>
                <c:pt idx="1411">
                  <c:v>7158.1850000000004</c:v>
                </c:pt>
                <c:pt idx="1412">
                  <c:v>7168.58</c:v>
                </c:pt>
                <c:pt idx="1413">
                  <c:v>7176.5810000000001</c:v>
                </c:pt>
                <c:pt idx="1414">
                  <c:v>7182.1490000000003</c:v>
                </c:pt>
                <c:pt idx="1415">
                  <c:v>7186.9859999999999</c:v>
                </c:pt>
                <c:pt idx="1416">
                  <c:v>7193.3890000000001</c:v>
                </c:pt>
                <c:pt idx="1417">
                  <c:v>7199.152</c:v>
                </c:pt>
                <c:pt idx="1418">
                  <c:v>7206.049</c:v>
                </c:pt>
                <c:pt idx="1419">
                  <c:v>7212.0839999999998</c:v>
                </c:pt>
                <c:pt idx="1420">
                  <c:v>7219.1450000000004</c:v>
                </c:pt>
                <c:pt idx="1421">
                  <c:v>7224.5460000000003</c:v>
                </c:pt>
                <c:pt idx="1422">
                  <c:v>7229.1970000000001</c:v>
                </c:pt>
                <c:pt idx="1423">
                  <c:v>7235.424</c:v>
                </c:pt>
                <c:pt idx="1424">
                  <c:v>7241.0119999999997</c:v>
                </c:pt>
                <c:pt idx="1425">
                  <c:v>7247.777</c:v>
                </c:pt>
                <c:pt idx="1426">
                  <c:v>7252.9440000000004</c:v>
                </c:pt>
                <c:pt idx="1427">
                  <c:v>7256.6459999999997</c:v>
                </c:pt>
                <c:pt idx="1428">
                  <c:v>7260.183</c:v>
                </c:pt>
                <c:pt idx="1429">
                  <c:v>7265.6779999999999</c:v>
                </c:pt>
                <c:pt idx="1430">
                  <c:v>7270.0069999999996</c:v>
                </c:pt>
                <c:pt idx="1431">
                  <c:v>7273.8540000000003</c:v>
                </c:pt>
                <c:pt idx="1432">
                  <c:v>7279.5069999999996</c:v>
                </c:pt>
                <c:pt idx="1433">
                  <c:v>7284.66</c:v>
                </c:pt>
                <c:pt idx="1434">
                  <c:v>7291.107</c:v>
                </c:pt>
                <c:pt idx="1435">
                  <c:v>7296.0029999999997</c:v>
                </c:pt>
                <c:pt idx="1436">
                  <c:v>7299.4870000000001</c:v>
                </c:pt>
                <c:pt idx="1437">
                  <c:v>7302.0940000000001</c:v>
                </c:pt>
                <c:pt idx="1438">
                  <c:v>7304.1379999999999</c:v>
                </c:pt>
                <c:pt idx="1439">
                  <c:v>7306.5519999999997</c:v>
                </c:pt>
                <c:pt idx="1440">
                  <c:v>7311.2389999999996</c:v>
                </c:pt>
                <c:pt idx="1441">
                  <c:v>7314.9210000000003</c:v>
                </c:pt>
                <c:pt idx="1442">
                  <c:v>7317.5039999999999</c:v>
                </c:pt>
                <c:pt idx="1443">
                  <c:v>7320.1980000000003</c:v>
                </c:pt>
                <c:pt idx="1444">
                  <c:v>7325.0249999999996</c:v>
                </c:pt>
                <c:pt idx="1445">
                  <c:v>7328.79</c:v>
                </c:pt>
                <c:pt idx="1446">
                  <c:v>7331.4049999999997</c:v>
                </c:pt>
                <c:pt idx="1447">
                  <c:v>7333.3320000000003</c:v>
                </c:pt>
                <c:pt idx="1448">
                  <c:v>7334.8190000000004</c:v>
                </c:pt>
                <c:pt idx="1449">
                  <c:v>7336.009</c:v>
                </c:pt>
                <c:pt idx="1450">
                  <c:v>7337.7610000000004</c:v>
                </c:pt>
                <c:pt idx="1451">
                  <c:v>7341.9179999999997</c:v>
                </c:pt>
                <c:pt idx="1452">
                  <c:v>7345.8620000000001</c:v>
                </c:pt>
                <c:pt idx="1453">
                  <c:v>7350.7060000000001</c:v>
                </c:pt>
                <c:pt idx="1454">
                  <c:v>7352.3419999999996</c:v>
                </c:pt>
                <c:pt idx="1455">
                  <c:v>7356.0240000000003</c:v>
                </c:pt>
                <c:pt idx="1456">
                  <c:v>7359.0839999999998</c:v>
                </c:pt>
                <c:pt idx="1457">
                  <c:v>7361.232</c:v>
                </c:pt>
                <c:pt idx="1458">
                  <c:v>7362.8029999999999</c:v>
                </c:pt>
                <c:pt idx="1459">
                  <c:v>7364.0460000000003</c:v>
                </c:pt>
                <c:pt idx="1460">
                  <c:v>7365.0559999999996</c:v>
                </c:pt>
                <c:pt idx="1461">
                  <c:v>7365.8379999999997</c:v>
                </c:pt>
                <c:pt idx="1462">
                  <c:v>7366.4809999999998</c:v>
                </c:pt>
                <c:pt idx="1463">
                  <c:v>7367.0240000000003</c:v>
                </c:pt>
                <c:pt idx="1464">
                  <c:v>7367.5140000000001</c:v>
                </c:pt>
                <c:pt idx="1465">
                  <c:v>7367.9409999999998</c:v>
                </c:pt>
                <c:pt idx="1466">
                  <c:v>7368.3149999999996</c:v>
                </c:pt>
                <c:pt idx="1467">
                  <c:v>7369.42</c:v>
                </c:pt>
                <c:pt idx="1468">
                  <c:v>7373.0680000000002</c:v>
                </c:pt>
                <c:pt idx="1469">
                  <c:v>7375.8860000000004</c:v>
                </c:pt>
                <c:pt idx="1470">
                  <c:v>7377.741</c:v>
                </c:pt>
                <c:pt idx="1471">
                  <c:v>7379.0510000000004</c:v>
                </c:pt>
                <c:pt idx="1472">
                  <c:v>7380.0309999999999</c:v>
                </c:pt>
                <c:pt idx="1473">
                  <c:v>7380.7920000000004</c:v>
                </c:pt>
                <c:pt idx="1474">
                  <c:v>7381.4009999999998</c:v>
                </c:pt>
                <c:pt idx="1475">
                  <c:v>7381.8950000000004</c:v>
                </c:pt>
                <c:pt idx="1476">
                  <c:v>7382.3069999999998</c:v>
                </c:pt>
                <c:pt idx="1477">
                  <c:v>7382.6559999999999</c:v>
                </c:pt>
                <c:pt idx="1478">
                  <c:v>7382.9539999999997</c:v>
                </c:pt>
                <c:pt idx="1479">
                  <c:v>7383.2079999999996</c:v>
                </c:pt>
                <c:pt idx="1480">
                  <c:v>7383.4309999999996</c:v>
                </c:pt>
                <c:pt idx="1481">
                  <c:v>7383.62</c:v>
                </c:pt>
                <c:pt idx="1482">
                  <c:v>7383.7920000000004</c:v>
                </c:pt>
                <c:pt idx="1483">
                  <c:v>7383.9440000000004</c:v>
                </c:pt>
                <c:pt idx="1484">
                  <c:v>7384.0780000000004</c:v>
                </c:pt>
                <c:pt idx="1485">
                  <c:v>7384.1949999999997</c:v>
                </c:pt>
                <c:pt idx="1486">
                  <c:v>7384.2969999999996</c:v>
                </c:pt>
                <c:pt idx="1487">
                  <c:v>7384.3829999999998</c:v>
                </c:pt>
                <c:pt idx="1488">
                  <c:v>7384.4650000000001</c:v>
                </c:pt>
                <c:pt idx="1489">
                  <c:v>7383.7569999999996</c:v>
                </c:pt>
                <c:pt idx="1490">
                  <c:v>7380.4610000000002</c:v>
                </c:pt>
                <c:pt idx="1491">
                  <c:v>7377.9650000000001</c:v>
                </c:pt>
                <c:pt idx="1492">
                  <c:v>7376.3959999999997</c:v>
                </c:pt>
                <c:pt idx="1493">
                  <c:v>7375.3410000000003</c:v>
                </c:pt>
                <c:pt idx="1494">
                  <c:v>7374.5889999999999</c:v>
                </c:pt>
                <c:pt idx="1495">
                  <c:v>7374.0370000000003</c:v>
                </c:pt>
                <c:pt idx="1496">
                  <c:v>7373.6130000000003</c:v>
                </c:pt>
                <c:pt idx="1497">
                  <c:v>7373.2809999999999</c:v>
                </c:pt>
                <c:pt idx="1498">
                  <c:v>7373.0169999999998</c:v>
                </c:pt>
                <c:pt idx="1499">
                  <c:v>7372.799</c:v>
                </c:pt>
                <c:pt idx="1500">
                  <c:v>7372.6220000000003</c:v>
                </c:pt>
                <c:pt idx="1501">
                  <c:v>7372.473</c:v>
                </c:pt>
                <c:pt idx="1502">
                  <c:v>7372.3459999999995</c:v>
                </c:pt>
                <c:pt idx="1503">
                  <c:v>7372.2389999999996</c:v>
                </c:pt>
                <c:pt idx="1504">
                  <c:v>7372.1459999999997</c:v>
                </c:pt>
                <c:pt idx="1505">
                  <c:v>7372.0640000000003</c:v>
                </c:pt>
                <c:pt idx="1506">
                  <c:v>7371.9949999999999</c:v>
                </c:pt>
                <c:pt idx="1507">
                  <c:v>7371.9340000000002</c:v>
                </c:pt>
                <c:pt idx="1508">
                  <c:v>7371.8819999999996</c:v>
                </c:pt>
                <c:pt idx="1509">
                  <c:v>7371.8370000000004</c:v>
                </c:pt>
                <c:pt idx="1510">
                  <c:v>7371.7960000000003</c:v>
                </c:pt>
                <c:pt idx="1511">
                  <c:v>7371.7629999999999</c:v>
                </c:pt>
                <c:pt idx="1512">
                  <c:v>7371.732</c:v>
                </c:pt>
                <c:pt idx="1513">
                  <c:v>7371.7070000000003</c:v>
                </c:pt>
                <c:pt idx="1514">
                  <c:v>7371.6819999999998</c:v>
                </c:pt>
                <c:pt idx="1515">
                  <c:v>7370.8810000000003</c:v>
                </c:pt>
                <c:pt idx="1516">
                  <c:v>7367.5079999999998</c:v>
                </c:pt>
                <c:pt idx="1517">
                  <c:v>7364.9380000000001</c:v>
                </c:pt>
                <c:pt idx="1518">
                  <c:v>7362.5230000000001</c:v>
                </c:pt>
                <c:pt idx="1519">
                  <c:v>7358.8310000000001</c:v>
                </c:pt>
                <c:pt idx="1520">
                  <c:v>7358.8230000000003</c:v>
                </c:pt>
                <c:pt idx="1521">
                  <c:v>7358.366</c:v>
                </c:pt>
                <c:pt idx="1522">
                  <c:v>7355.0630000000001</c:v>
                </c:pt>
                <c:pt idx="1523">
                  <c:v>7352.4489999999996</c:v>
                </c:pt>
                <c:pt idx="1524">
                  <c:v>7350.723</c:v>
                </c:pt>
                <c:pt idx="1525">
                  <c:v>7349.5020000000004</c:v>
                </c:pt>
                <c:pt idx="1526">
                  <c:v>7348.5990000000002</c:v>
                </c:pt>
                <c:pt idx="1527">
                  <c:v>7347.8969999999999</c:v>
                </c:pt>
                <c:pt idx="1528">
                  <c:v>7347.3360000000002</c:v>
                </c:pt>
                <c:pt idx="1529">
                  <c:v>7346.8819999999996</c:v>
                </c:pt>
                <c:pt idx="1530">
                  <c:v>7346.5050000000001</c:v>
                </c:pt>
                <c:pt idx="1531">
                  <c:v>7346.19</c:v>
                </c:pt>
                <c:pt idx="1532">
                  <c:v>7345.9250000000002</c:v>
                </c:pt>
                <c:pt idx="1533">
                  <c:v>7344.9260000000004</c:v>
                </c:pt>
                <c:pt idx="1534">
                  <c:v>7341.3890000000001</c:v>
                </c:pt>
                <c:pt idx="1535">
                  <c:v>7338.674</c:v>
                </c:pt>
                <c:pt idx="1536">
                  <c:v>7336.9</c:v>
                </c:pt>
                <c:pt idx="1537">
                  <c:v>7335.6679999999997</c:v>
                </c:pt>
                <c:pt idx="1538">
                  <c:v>7334.759</c:v>
                </c:pt>
                <c:pt idx="1539">
                  <c:v>7334.0619999999999</c:v>
                </c:pt>
                <c:pt idx="1540">
                  <c:v>7333.5129999999999</c:v>
                </c:pt>
                <c:pt idx="1541">
                  <c:v>7333.067</c:v>
                </c:pt>
                <c:pt idx="1542">
                  <c:v>7332.6989999999996</c:v>
                </c:pt>
                <c:pt idx="1543">
                  <c:v>7332.3919999999998</c:v>
                </c:pt>
                <c:pt idx="1544">
                  <c:v>7332.1310000000003</c:v>
                </c:pt>
                <c:pt idx="1545">
                  <c:v>7331.9089999999997</c:v>
                </c:pt>
                <c:pt idx="1546">
                  <c:v>7331.7190000000001</c:v>
                </c:pt>
                <c:pt idx="1547">
                  <c:v>7331.5540000000001</c:v>
                </c:pt>
                <c:pt idx="1548">
                  <c:v>7331.4049999999997</c:v>
                </c:pt>
                <c:pt idx="1549">
                  <c:v>7331.2790000000005</c:v>
                </c:pt>
                <c:pt idx="1550">
                  <c:v>7331.1809999999996</c:v>
                </c:pt>
                <c:pt idx="1551">
                  <c:v>7331.0680000000002</c:v>
                </c:pt>
                <c:pt idx="1552">
                  <c:v>7330.98</c:v>
                </c:pt>
                <c:pt idx="1553">
                  <c:v>7330.902</c:v>
                </c:pt>
                <c:pt idx="1554">
                  <c:v>7330.8320000000003</c:v>
                </c:pt>
                <c:pt idx="1555">
                  <c:v>7330.7690000000002</c:v>
                </c:pt>
                <c:pt idx="1556">
                  <c:v>7330.7129999999997</c:v>
                </c:pt>
                <c:pt idx="1557">
                  <c:v>7330.6629999999996</c:v>
                </c:pt>
                <c:pt idx="1558">
                  <c:v>7330.6189999999997</c:v>
                </c:pt>
                <c:pt idx="1559">
                  <c:v>7330.5780000000004</c:v>
                </c:pt>
                <c:pt idx="1560">
                  <c:v>7330.5469999999996</c:v>
                </c:pt>
                <c:pt idx="1561">
                  <c:v>7330.5129999999999</c:v>
                </c:pt>
                <c:pt idx="1562">
                  <c:v>7330.48</c:v>
                </c:pt>
                <c:pt idx="1563">
                  <c:v>7330.4520000000002</c:v>
                </c:pt>
                <c:pt idx="1564">
                  <c:v>7330.4250000000002</c:v>
                </c:pt>
                <c:pt idx="1565">
                  <c:v>7330.4030000000002</c:v>
                </c:pt>
                <c:pt idx="1566">
                  <c:v>7330.3829999999998</c:v>
                </c:pt>
                <c:pt idx="1567">
                  <c:v>7330.3639999999996</c:v>
                </c:pt>
                <c:pt idx="1568">
                  <c:v>7330.3469999999998</c:v>
                </c:pt>
                <c:pt idx="1569">
                  <c:v>7330.3329999999996</c:v>
                </c:pt>
                <c:pt idx="1570">
                  <c:v>7330.3190000000004</c:v>
                </c:pt>
                <c:pt idx="1571">
                  <c:v>7330.308</c:v>
                </c:pt>
                <c:pt idx="1572">
                  <c:v>7330.2960000000003</c:v>
                </c:pt>
                <c:pt idx="1573">
                  <c:v>7330.2870000000003</c:v>
                </c:pt>
                <c:pt idx="1574">
                  <c:v>7330.277</c:v>
                </c:pt>
                <c:pt idx="1575">
                  <c:v>7330.27</c:v>
                </c:pt>
                <c:pt idx="1576">
                  <c:v>7330.2619999999997</c:v>
                </c:pt>
                <c:pt idx="1577">
                  <c:v>7330.2539999999999</c:v>
                </c:pt>
                <c:pt idx="1578">
                  <c:v>7330.2489999999998</c:v>
                </c:pt>
                <c:pt idx="1579">
                  <c:v>7330.2420000000002</c:v>
                </c:pt>
                <c:pt idx="1580">
                  <c:v>7330.2389999999996</c:v>
                </c:pt>
                <c:pt idx="1581">
                  <c:v>7330.2359999999999</c:v>
                </c:pt>
                <c:pt idx="1582">
                  <c:v>7330.2309999999998</c:v>
                </c:pt>
                <c:pt idx="1583">
                  <c:v>7330.2259999999997</c:v>
                </c:pt>
                <c:pt idx="1584">
                  <c:v>7330.2219999999998</c:v>
                </c:pt>
                <c:pt idx="1585">
                  <c:v>7330.2179999999998</c:v>
                </c:pt>
                <c:pt idx="1586">
                  <c:v>7330.2160000000003</c:v>
                </c:pt>
                <c:pt idx="1587">
                  <c:v>7330.2129999999997</c:v>
                </c:pt>
                <c:pt idx="1588">
                  <c:v>7330.9809999999998</c:v>
                </c:pt>
                <c:pt idx="1589">
                  <c:v>7334.3050000000003</c:v>
                </c:pt>
                <c:pt idx="1590">
                  <c:v>7336.8509999999997</c:v>
                </c:pt>
                <c:pt idx="1591">
                  <c:v>7338.473</c:v>
                </c:pt>
                <c:pt idx="1592">
                  <c:v>7339.5780000000004</c:v>
                </c:pt>
                <c:pt idx="1593">
                  <c:v>7340.3720000000003</c:v>
                </c:pt>
                <c:pt idx="1594">
                  <c:v>7340.9679999999998</c:v>
                </c:pt>
                <c:pt idx="1595">
                  <c:v>7341.4250000000002</c:v>
                </c:pt>
                <c:pt idx="1596">
                  <c:v>7341.7910000000002</c:v>
                </c:pt>
                <c:pt idx="1597">
                  <c:v>7342.0839999999998</c:v>
                </c:pt>
                <c:pt idx="1598">
                  <c:v>7342.32</c:v>
                </c:pt>
                <c:pt idx="1599">
                  <c:v>7342.5259999999998</c:v>
                </c:pt>
                <c:pt idx="1600">
                  <c:v>7342.6959999999999</c:v>
                </c:pt>
                <c:pt idx="1601">
                  <c:v>7343.6139999999996</c:v>
                </c:pt>
                <c:pt idx="1602">
                  <c:v>7347.0820000000003</c:v>
                </c:pt>
                <c:pt idx="1603">
                  <c:v>7349.7389999999996</c:v>
                </c:pt>
                <c:pt idx="1604">
                  <c:v>7352.23</c:v>
                </c:pt>
                <c:pt idx="1605">
                  <c:v>7356.7640000000001</c:v>
                </c:pt>
                <c:pt idx="1606">
                  <c:v>7360.1869999999999</c:v>
                </c:pt>
                <c:pt idx="1607">
                  <c:v>7362.4750000000004</c:v>
                </c:pt>
                <c:pt idx="1608">
                  <c:v>7364.098</c:v>
                </c:pt>
                <c:pt idx="1609">
                  <c:v>7365.31</c:v>
                </c:pt>
                <c:pt idx="1610">
                  <c:v>7366.2449999999999</c:v>
                </c:pt>
                <c:pt idx="1611">
                  <c:v>7366.9880000000003</c:v>
                </c:pt>
                <c:pt idx="1612">
                  <c:v>7367.5889999999999</c:v>
                </c:pt>
                <c:pt idx="1613">
                  <c:v>7368.0870000000004</c:v>
                </c:pt>
                <c:pt idx="1614">
                  <c:v>7369.2790000000005</c:v>
                </c:pt>
                <c:pt idx="1615">
                  <c:v>7372.9920000000002</c:v>
                </c:pt>
                <c:pt idx="1616">
                  <c:v>7375.8519999999999</c:v>
                </c:pt>
                <c:pt idx="1617">
                  <c:v>7377.7370000000001</c:v>
                </c:pt>
                <c:pt idx="1618">
                  <c:v>7379.07</c:v>
                </c:pt>
                <c:pt idx="1619">
                  <c:v>7380.0649999999996</c:v>
                </c:pt>
                <c:pt idx="1620">
                  <c:v>7381.6130000000003</c:v>
                </c:pt>
                <c:pt idx="1621">
                  <c:v>7385.5950000000003</c:v>
                </c:pt>
                <c:pt idx="1622">
                  <c:v>7388.6589999999997</c:v>
                </c:pt>
                <c:pt idx="1623">
                  <c:v>7390.7060000000001</c:v>
                </c:pt>
                <c:pt idx="1624">
                  <c:v>7392.165</c:v>
                </c:pt>
                <c:pt idx="1625">
                  <c:v>7393.26</c:v>
                </c:pt>
                <c:pt idx="1626">
                  <c:v>7394.1109999999999</c:v>
                </c:pt>
                <c:pt idx="1627">
                  <c:v>7394.7950000000001</c:v>
                </c:pt>
                <c:pt idx="1628">
                  <c:v>7395.3549999999996</c:v>
                </c:pt>
                <c:pt idx="1629">
                  <c:v>7395.8059999999996</c:v>
                </c:pt>
                <c:pt idx="1630">
                  <c:v>7396.2030000000004</c:v>
                </c:pt>
                <c:pt idx="1631">
                  <c:v>7397.3190000000004</c:v>
                </c:pt>
                <c:pt idx="1632">
                  <c:v>7400.9809999999998</c:v>
                </c:pt>
                <c:pt idx="1633">
                  <c:v>7403.7910000000002</c:v>
                </c:pt>
                <c:pt idx="1634">
                  <c:v>7405.6350000000002</c:v>
                </c:pt>
                <c:pt idx="1635">
                  <c:v>7406.9390000000003</c:v>
                </c:pt>
                <c:pt idx="1636">
                  <c:v>7408.69</c:v>
                </c:pt>
                <c:pt idx="1637">
                  <c:v>7412.8190000000004</c:v>
                </c:pt>
                <c:pt idx="1638">
                  <c:v>7415.9880000000003</c:v>
                </c:pt>
                <c:pt idx="1639">
                  <c:v>7418.11</c:v>
                </c:pt>
                <c:pt idx="1640">
                  <c:v>7419.625</c:v>
                </c:pt>
                <c:pt idx="1641">
                  <c:v>7420.7610000000004</c:v>
                </c:pt>
                <c:pt idx="1642">
                  <c:v>7421.6480000000001</c:v>
                </c:pt>
                <c:pt idx="1643">
                  <c:v>7422.357</c:v>
                </c:pt>
                <c:pt idx="1644">
                  <c:v>7423.7240000000002</c:v>
                </c:pt>
                <c:pt idx="1645">
                  <c:v>7427.5929999999998</c:v>
                </c:pt>
                <c:pt idx="1646">
                  <c:v>7430.5730000000003</c:v>
                </c:pt>
                <c:pt idx="1647">
                  <c:v>7432.5590000000002</c:v>
                </c:pt>
                <c:pt idx="1648">
                  <c:v>7433.9709999999995</c:v>
                </c:pt>
                <c:pt idx="1649">
                  <c:v>7435.0320000000002</c:v>
                </c:pt>
                <c:pt idx="1650">
                  <c:v>7435.857</c:v>
                </c:pt>
                <c:pt idx="1651">
                  <c:v>7436.52</c:v>
                </c:pt>
                <c:pt idx="1652">
                  <c:v>7437.848</c:v>
                </c:pt>
                <c:pt idx="1653">
                  <c:v>7441.6980000000003</c:v>
                </c:pt>
                <c:pt idx="1654">
                  <c:v>7444.6580000000004</c:v>
                </c:pt>
                <c:pt idx="1655">
                  <c:v>7446.6170000000002</c:v>
                </c:pt>
                <c:pt idx="1656">
                  <c:v>7448.0079999999998</c:v>
                </c:pt>
                <c:pt idx="1657">
                  <c:v>7449.0479999999998</c:v>
                </c:pt>
                <c:pt idx="1658">
                  <c:v>7449.86</c:v>
                </c:pt>
                <c:pt idx="1659">
                  <c:v>7450.509</c:v>
                </c:pt>
                <c:pt idx="1660">
                  <c:v>7451.0389999999998</c:v>
                </c:pt>
                <c:pt idx="1661">
                  <c:v>7451.4780000000001</c:v>
                </c:pt>
                <c:pt idx="1662">
                  <c:v>7451.848</c:v>
                </c:pt>
                <c:pt idx="1663">
                  <c:v>7452.9549999999999</c:v>
                </c:pt>
                <c:pt idx="1664">
                  <c:v>7456.6310000000003</c:v>
                </c:pt>
                <c:pt idx="1665">
                  <c:v>7459.4480000000003</c:v>
                </c:pt>
                <c:pt idx="1666">
                  <c:v>7461.2929999999997</c:v>
                </c:pt>
                <c:pt idx="1667">
                  <c:v>7462.5860000000002</c:v>
                </c:pt>
                <c:pt idx="1668">
                  <c:v>7463.5450000000001</c:v>
                </c:pt>
                <c:pt idx="1669">
                  <c:v>7464.2860000000001</c:v>
                </c:pt>
                <c:pt idx="1670">
                  <c:v>7464.8739999999998</c:v>
                </c:pt>
                <c:pt idx="1671">
                  <c:v>7465.3469999999998</c:v>
                </c:pt>
                <c:pt idx="1672">
                  <c:v>7465.7389999999996</c:v>
                </c:pt>
                <c:pt idx="1673">
                  <c:v>7466.0680000000002</c:v>
                </c:pt>
                <c:pt idx="1674">
                  <c:v>7466.348</c:v>
                </c:pt>
                <c:pt idx="1675">
                  <c:v>7466.5860000000002</c:v>
                </c:pt>
                <c:pt idx="1676">
                  <c:v>7466.7939999999999</c:v>
                </c:pt>
                <c:pt idx="1677">
                  <c:v>7466.973</c:v>
                </c:pt>
                <c:pt idx="1678">
                  <c:v>7467.1289999999999</c:v>
                </c:pt>
                <c:pt idx="1679">
                  <c:v>7467.268</c:v>
                </c:pt>
                <c:pt idx="1680">
                  <c:v>7467.3890000000001</c:v>
                </c:pt>
                <c:pt idx="1681">
                  <c:v>7467.5020000000004</c:v>
                </c:pt>
                <c:pt idx="1682">
                  <c:v>7467.6040000000003</c:v>
                </c:pt>
                <c:pt idx="1683">
                  <c:v>7467.6949999999997</c:v>
                </c:pt>
                <c:pt idx="1684">
                  <c:v>7467.7749999999996</c:v>
                </c:pt>
                <c:pt idx="1685">
                  <c:v>7467.8509999999997</c:v>
                </c:pt>
                <c:pt idx="1686">
                  <c:v>7467.9170000000004</c:v>
                </c:pt>
                <c:pt idx="1687">
                  <c:v>7467.9780000000001</c:v>
                </c:pt>
                <c:pt idx="1688">
                  <c:v>7468.0320000000002</c:v>
                </c:pt>
                <c:pt idx="1689">
                  <c:v>7468.08</c:v>
                </c:pt>
                <c:pt idx="1690">
                  <c:v>7468.1229999999996</c:v>
                </c:pt>
                <c:pt idx="1691">
                  <c:v>7468.1620000000003</c:v>
                </c:pt>
                <c:pt idx="1692">
                  <c:v>7468.1980000000003</c:v>
                </c:pt>
                <c:pt idx="1693">
                  <c:v>7468.23</c:v>
                </c:pt>
                <c:pt idx="1694">
                  <c:v>7468.2560000000003</c:v>
                </c:pt>
                <c:pt idx="1695">
                  <c:v>7467.4870000000001</c:v>
                </c:pt>
                <c:pt idx="1696">
                  <c:v>7464.098</c:v>
                </c:pt>
                <c:pt idx="1697">
                  <c:v>7461.5360000000001</c:v>
                </c:pt>
                <c:pt idx="1698">
                  <c:v>7459.9129999999996</c:v>
                </c:pt>
                <c:pt idx="1699">
                  <c:v>7458.8149999999996</c:v>
                </c:pt>
                <c:pt idx="1700">
                  <c:v>7458.0339999999997</c:v>
                </c:pt>
                <c:pt idx="1701">
                  <c:v>7456.6509999999998</c:v>
                </c:pt>
                <c:pt idx="1702">
                  <c:v>7452.7969999999996</c:v>
                </c:pt>
                <c:pt idx="1703">
                  <c:v>7449.8609999999999</c:v>
                </c:pt>
                <c:pt idx="1704">
                  <c:v>7447.9369999999999</c:v>
                </c:pt>
                <c:pt idx="1705">
                  <c:v>7446.5870000000004</c:v>
                </c:pt>
                <c:pt idx="1706">
                  <c:v>7445.5950000000003</c:v>
                </c:pt>
                <c:pt idx="1707">
                  <c:v>7444.8329999999996</c:v>
                </c:pt>
                <c:pt idx="1708">
                  <c:v>7444.232</c:v>
                </c:pt>
                <c:pt idx="1709">
                  <c:v>7442.9570000000003</c:v>
                </c:pt>
                <c:pt idx="1710">
                  <c:v>7439.16</c:v>
                </c:pt>
                <c:pt idx="1711">
                  <c:v>7436.2550000000001</c:v>
                </c:pt>
                <c:pt idx="1712">
                  <c:v>7434.3389999999999</c:v>
                </c:pt>
                <c:pt idx="1713">
                  <c:v>7432.9859999999999</c:v>
                </c:pt>
                <c:pt idx="1714">
                  <c:v>7431.9840000000004</c:v>
                </c:pt>
                <c:pt idx="1715">
                  <c:v>7431.2089999999998</c:v>
                </c:pt>
                <c:pt idx="1716">
                  <c:v>7430.5940000000001</c:v>
                </c:pt>
                <c:pt idx="1717">
                  <c:v>7430.0919999999996</c:v>
                </c:pt>
                <c:pt idx="1718">
                  <c:v>7429.68</c:v>
                </c:pt>
                <c:pt idx="1719">
                  <c:v>7428.5439999999999</c:v>
                </c:pt>
                <c:pt idx="1720">
                  <c:v>7424.86</c:v>
                </c:pt>
                <c:pt idx="1721">
                  <c:v>7422.0370000000003</c:v>
                </c:pt>
                <c:pt idx="1722">
                  <c:v>7420.1859999999997</c:v>
                </c:pt>
                <c:pt idx="1723">
                  <c:v>7418.8869999999997</c:v>
                </c:pt>
                <c:pt idx="1724">
                  <c:v>7417.9210000000003</c:v>
                </c:pt>
                <c:pt idx="1725">
                  <c:v>7416.393</c:v>
                </c:pt>
                <c:pt idx="1726">
                  <c:v>7411.6289999999999</c:v>
                </c:pt>
                <c:pt idx="1727">
                  <c:v>7405.2030000000004</c:v>
                </c:pt>
                <c:pt idx="1728">
                  <c:v>7400.6130000000003</c:v>
                </c:pt>
                <c:pt idx="1729">
                  <c:v>7397.5410000000002</c:v>
                </c:pt>
                <c:pt idx="1730">
                  <c:v>7395.3549999999996</c:v>
                </c:pt>
                <c:pt idx="1731">
                  <c:v>7393.7169999999996</c:v>
                </c:pt>
                <c:pt idx="1732">
                  <c:v>7392.4449999999997</c:v>
                </c:pt>
                <c:pt idx="1733">
                  <c:v>7391.4340000000002</c:v>
                </c:pt>
                <c:pt idx="1734">
                  <c:v>7390.616</c:v>
                </c:pt>
                <c:pt idx="1735">
                  <c:v>7389.9390000000003</c:v>
                </c:pt>
                <c:pt idx="1736">
                  <c:v>7389.3710000000001</c:v>
                </c:pt>
                <c:pt idx="1737">
                  <c:v>7388.8879999999999</c:v>
                </c:pt>
                <c:pt idx="1738">
                  <c:v>7387.692</c:v>
                </c:pt>
                <c:pt idx="1739">
                  <c:v>7383.9660000000003</c:v>
                </c:pt>
                <c:pt idx="1740">
                  <c:v>7381.1059999999998</c:v>
                </c:pt>
                <c:pt idx="1741">
                  <c:v>7379.2060000000001</c:v>
                </c:pt>
                <c:pt idx="1742">
                  <c:v>7377.8609999999999</c:v>
                </c:pt>
                <c:pt idx="1743">
                  <c:v>7376.8549999999996</c:v>
                </c:pt>
                <c:pt idx="1744">
                  <c:v>7376.07</c:v>
                </c:pt>
                <c:pt idx="1745">
                  <c:v>7375.4470000000001</c:v>
                </c:pt>
                <c:pt idx="1746">
                  <c:v>7374.9340000000002</c:v>
                </c:pt>
                <c:pt idx="1747">
                  <c:v>7374.5069999999996</c:v>
                </c:pt>
                <c:pt idx="1748">
                  <c:v>7374.1469999999999</c:v>
                </c:pt>
                <c:pt idx="1749">
                  <c:v>7373.8410000000003</c:v>
                </c:pt>
                <c:pt idx="1750">
                  <c:v>7373.5789999999997</c:v>
                </c:pt>
                <c:pt idx="1751">
                  <c:v>7371.0159999999996</c:v>
                </c:pt>
                <c:pt idx="1752">
                  <c:v>7360.7430000000004</c:v>
                </c:pt>
                <c:pt idx="1753">
                  <c:v>7352.9319999999998</c:v>
                </c:pt>
                <c:pt idx="1754">
                  <c:v>7347.9120000000003</c:v>
                </c:pt>
                <c:pt idx="1755">
                  <c:v>7344.4610000000002</c:v>
                </c:pt>
                <c:pt idx="1756">
                  <c:v>7341.9449999999997</c:v>
                </c:pt>
                <c:pt idx="1757">
                  <c:v>7340.0649999999996</c:v>
                </c:pt>
                <c:pt idx="1758">
                  <c:v>7338.59</c:v>
                </c:pt>
                <c:pt idx="1759">
                  <c:v>7337.4089999999997</c:v>
                </c:pt>
                <c:pt idx="1760">
                  <c:v>7335.6779999999999</c:v>
                </c:pt>
                <c:pt idx="1761">
                  <c:v>7331.5370000000003</c:v>
                </c:pt>
                <c:pt idx="1762">
                  <c:v>7328.3280000000004</c:v>
                </c:pt>
                <c:pt idx="1763">
                  <c:v>7326.1509999999998</c:v>
                </c:pt>
                <c:pt idx="1764">
                  <c:v>7324.5690000000004</c:v>
                </c:pt>
                <c:pt idx="1765">
                  <c:v>7323.3720000000003</c:v>
                </c:pt>
                <c:pt idx="1766">
                  <c:v>7321.6409999999996</c:v>
                </c:pt>
                <c:pt idx="1767">
                  <c:v>7317.5370000000003</c:v>
                </c:pt>
                <c:pt idx="1768">
                  <c:v>7313.5919999999996</c:v>
                </c:pt>
                <c:pt idx="1769">
                  <c:v>7307.348</c:v>
                </c:pt>
                <c:pt idx="1770">
                  <c:v>7299.942</c:v>
                </c:pt>
                <c:pt idx="1771">
                  <c:v>7294.62</c:v>
                </c:pt>
                <c:pt idx="1772">
                  <c:v>7290.98</c:v>
                </c:pt>
                <c:pt idx="1773">
                  <c:v>7288.3379999999997</c:v>
                </c:pt>
                <c:pt idx="1774">
                  <c:v>7286.3329999999996</c:v>
                </c:pt>
                <c:pt idx="1775">
                  <c:v>7284.76</c:v>
                </c:pt>
                <c:pt idx="1776">
                  <c:v>7282.7290000000003</c:v>
                </c:pt>
                <c:pt idx="1777">
                  <c:v>7278.3779999999997</c:v>
                </c:pt>
                <c:pt idx="1778">
                  <c:v>7274.99</c:v>
                </c:pt>
                <c:pt idx="1779">
                  <c:v>7272.6530000000002</c:v>
                </c:pt>
                <c:pt idx="1780">
                  <c:v>7270.18</c:v>
                </c:pt>
                <c:pt idx="1781">
                  <c:v>7264.8029999999999</c:v>
                </c:pt>
                <c:pt idx="1782">
                  <c:v>7257.9309999999996</c:v>
                </c:pt>
                <c:pt idx="1783">
                  <c:v>7252.2020000000002</c:v>
                </c:pt>
                <c:pt idx="1784">
                  <c:v>7245.5010000000002</c:v>
                </c:pt>
                <c:pt idx="1785">
                  <c:v>7240.5039999999999</c:v>
                </c:pt>
                <c:pt idx="1786">
                  <c:v>7236.26</c:v>
                </c:pt>
                <c:pt idx="1787">
                  <c:v>7230.4009999999998</c:v>
                </c:pt>
                <c:pt idx="1788">
                  <c:v>7225.9030000000002</c:v>
                </c:pt>
                <c:pt idx="1789">
                  <c:v>7221.9709999999995</c:v>
                </c:pt>
                <c:pt idx="1790">
                  <c:v>7216.3280000000004</c:v>
                </c:pt>
                <c:pt idx="1791">
                  <c:v>7211.973</c:v>
                </c:pt>
                <c:pt idx="1792">
                  <c:v>7207.4009999999998</c:v>
                </c:pt>
                <c:pt idx="1793">
                  <c:v>7198.5709999999999</c:v>
                </c:pt>
                <c:pt idx="1794">
                  <c:v>7191.7839999999997</c:v>
                </c:pt>
                <c:pt idx="1795">
                  <c:v>7186.41</c:v>
                </c:pt>
                <c:pt idx="1796">
                  <c:v>7179.7929999999997</c:v>
                </c:pt>
                <c:pt idx="1797">
                  <c:v>7174.741</c:v>
                </c:pt>
                <c:pt idx="1798">
                  <c:v>7171.134</c:v>
                </c:pt>
                <c:pt idx="1799">
                  <c:v>7167.6880000000001</c:v>
                </c:pt>
                <c:pt idx="1800">
                  <c:v>7161.59</c:v>
                </c:pt>
                <c:pt idx="1801">
                  <c:v>7153.4369999999999</c:v>
                </c:pt>
                <c:pt idx="1802">
                  <c:v>7144.7380000000003</c:v>
                </c:pt>
                <c:pt idx="1803">
                  <c:v>7138.4279999999999</c:v>
                </c:pt>
                <c:pt idx="1804">
                  <c:v>7133.2650000000003</c:v>
                </c:pt>
                <c:pt idx="1805">
                  <c:v>7126.7619999999997</c:v>
                </c:pt>
                <c:pt idx="1806">
                  <c:v>7119.5540000000001</c:v>
                </c:pt>
                <c:pt idx="1807">
                  <c:v>7106.3490000000002</c:v>
                </c:pt>
                <c:pt idx="1808">
                  <c:v>7096.2179999999998</c:v>
                </c:pt>
                <c:pt idx="1809">
                  <c:v>7089.3389999999999</c:v>
                </c:pt>
                <c:pt idx="1810">
                  <c:v>7083.6469999999999</c:v>
                </c:pt>
                <c:pt idx="1811">
                  <c:v>7076.7049999999999</c:v>
                </c:pt>
                <c:pt idx="1812">
                  <c:v>7069.8630000000003</c:v>
                </c:pt>
                <c:pt idx="1813">
                  <c:v>7058.8680000000004</c:v>
                </c:pt>
                <c:pt idx="1814">
                  <c:v>7047.7759999999998</c:v>
                </c:pt>
                <c:pt idx="1815">
                  <c:v>7039.0690000000004</c:v>
                </c:pt>
                <c:pt idx="1816">
                  <c:v>7030.2510000000002</c:v>
                </c:pt>
                <c:pt idx="1817">
                  <c:v>7022.15</c:v>
                </c:pt>
                <c:pt idx="1818">
                  <c:v>7010.299</c:v>
                </c:pt>
                <c:pt idx="1819">
                  <c:v>6998.5940000000001</c:v>
                </c:pt>
                <c:pt idx="1820">
                  <c:v>6990.1319999999996</c:v>
                </c:pt>
                <c:pt idx="1821">
                  <c:v>6983.3490000000002</c:v>
                </c:pt>
                <c:pt idx="1822">
                  <c:v>6975.6620000000003</c:v>
                </c:pt>
                <c:pt idx="1823">
                  <c:v>6968.2650000000003</c:v>
                </c:pt>
                <c:pt idx="1824">
                  <c:v>6956.9340000000002</c:v>
                </c:pt>
                <c:pt idx="1825">
                  <c:v>6944.9070000000002</c:v>
                </c:pt>
                <c:pt idx="1826">
                  <c:v>6933.5720000000001</c:v>
                </c:pt>
                <c:pt idx="1827">
                  <c:v>6924.5649999999996</c:v>
                </c:pt>
                <c:pt idx="1828">
                  <c:v>6916.1670000000004</c:v>
                </c:pt>
                <c:pt idx="1829">
                  <c:v>6910.8890000000001</c:v>
                </c:pt>
                <c:pt idx="1830">
                  <c:v>6901.9849999999997</c:v>
                </c:pt>
                <c:pt idx="1831">
                  <c:v>6893.393</c:v>
                </c:pt>
                <c:pt idx="1832">
                  <c:v>6882.7690000000002</c:v>
                </c:pt>
                <c:pt idx="1833">
                  <c:v>6876.4440000000004</c:v>
                </c:pt>
                <c:pt idx="1834">
                  <c:v>6868.9250000000002</c:v>
                </c:pt>
                <c:pt idx="1835">
                  <c:v>6859.7309999999998</c:v>
                </c:pt>
                <c:pt idx="1836">
                  <c:v>6849.549</c:v>
                </c:pt>
                <c:pt idx="1837">
                  <c:v>6839.4040000000005</c:v>
                </c:pt>
                <c:pt idx="1838">
                  <c:v>6831.8530000000001</c:v>
                </c:pt>
                <c:pt idx="1839">
                  <c:v>6825.7160000000003</c:v>
                </c:pt>
                <c:pt idx="1840">
                  <c:v>6818.5339999999997</c:v>
                </c:pt>
                <c:pt idx="1841">
                  <c:v>6812.21</c:v>
                </c:pt>
                <c:pt idx="1842">
                  <c:v>6804.3370000000004</c:v>
                </c:pt>
                <c:pt idx="1843">
                  <c:v>6794.3950000000004</c:v>
                </c:pt>
                <c:pt idx="1844">
                  <c:v>6781.2330000000002</c:v>
                </c:pt>
                <c:pt idx="1845">
                  <c:v>6768.125</c:v>
                </c:pt>
                <c:pt idx="1846">
                  <c:v>6755.48</c:v>
                </c:pt>
                <c:pt idx="1847">
                  <c:v>6743.7060000000001</c:v>
                </c:pt>
                <c:pt idx="1848">
                  <c:v>6734.3159999999998</c:v>
                </c:pt>
                <c:pt idx="1849">
                  <c:v>6724.9880000000003</c:v>
                </c:pt>
                <c:pt idx="1850">
                  <c:v>6717.1360000000004</c:v>
                </c:pt>
                <c:pt idx="1851">
                  <c:v>6708.8270000000002</c:v>
                </c:pt>
                <c:pt idx="1852">
                  <c:v>6701.0349999999999</c:v>
                </c:pt>
                <c:pt idx="1853">
                  <c:v>6690.2979999999998</c:v>
                </c:pt>
                <c:pt idx="1854">
                  <c:v>6681.2280000000001</c:v>
                </c:pt>
                <c:pt idx="1855">
                  <c:v>6672.2550000000001</c:v>
                </c:pt>
                <c:pt idx="1856">
                  <c:v>6665.3630000000003</c:v>
                </c:pt>
                <c:pt idx="1857">
                  <c:v>6658.9880000000003</c:v>
                </c:pt>
                <c:pt idx="1858">
                  <c:v>6648.5889999999999</c:v>
                </c:pt>
                <c:pt idx="1859">
                  <c:v>6637.8990000000003</c:v>
                </c:pt>
                <c:pt idx="1860">
                  <c:v>6629.38</c:v>
                </c:pt>
                <c:pt idx="1861">
                  <c:v>6620.7759999999998</c:v>
                </c:pt>
                <c:pt idx="1862">
                  <c:v>6614.1220000000003</c:v>
                </c:pt>
                <c:pt idx="1863">
                  <c:v>6607.33</c:v>
                </c:pt>
                <c:pt idx="1864">
                  <c:v>6594.9040000000005</c:v>
                </c:pt>
                <c:pt idx="1865">
                  <c:v>6584.9430000000002</c:v>
                </c:pt>
                <c:pt idx="1866">
                  <c:v>6577.3410000000003</c:v>
                </c:pt>
                <c:pt idx="1867">
                  <c:v>6569.3040000000001</c:v>
                </c:pt>
                <c:pt idx="1868">
                  <c:v>6562.3739999999998</c:v>
                </c:pt>
                <c:pt idx="1869">
                  <c:v>6553.607</c:v>
                </c:pt>
                <c:pt idx="1870">
                  <c:v>6541.9790000000003</c:v>
                </c:pt>
                <c:pt idx="1871">
                  <c:v>6532.3850000000002</c:v>
                </c:pt>
                <c:pt idx="1872">
                  <c:v>6523.15</c:v>
                </c:pt>
                <c:pt idx="1873">
                  <c:v>6515.4750000000004</c:v>
                </c:pt>
                <c:pt idx="1874">
                  <c:v>6506.2430000000004</c:v>
                </c:pt>
                <c:pt idx="1875">
                  <c:v>6494.3069999999998</c:v>
                </c:pt>
                <c:pt idx="1876">
                  <c:v>6485.049</c:v>
                </c:pt>
                <c:pt idx="1877">
                  <c:v>6477.8339999999998</c:v>
                </c:pt>
                <c:pt idx="1878">
                  <c:v>6470.0590000000002</c:v>
                </c:pt>
                <c:pt idx="1879">
                  <c:v>6463.3010000000004</c:v>
                </c:pt>
                <c:pt idx="1880">
                  <c:v>6454.7179999999998</c:v>
                </c:pt>
                <c:pt idx="1881">
                  <c:v>6443.2860000000001</c:v>
                </c:pt>
                <c:pt idx="1882">
                  <c:v>6433.8379999999997</c:v>
                </c:pt>
                <c:pt idx="1883">
                  <c:v>6424.6949999999997</c:v>
                </c:pt>
                <c:pt idx="1884">
                  <c:v>6417.6540000000005</c:v>
                </c:pt>
                <c:pt idx="1885">
                  <c:v>6411.2820000000002</c:v>
                </c:pt>
                <c:pt idx="1886">
                  <c:v>6401.1689999999999</c:v>
                </c:pt>
                <c:pt idx="1887">
                  <c:v>6390.6949999999997</c:v>
                </c:pt>
                <c:pt idx="1888">
                  <c:v>6382.8720000000003</c:v>
                </c:pt>
                <c:pt idx="1889">
                  <c:v>6376.6030000000001</c:v>
                </c:pt>
                <c:pt idx="1890">
                  <c:v>6369.5280000000002</c:v>
                </c:pt>
                <c:pt idx="1891">
                  <c:v>6362.1570000000002</c:v>
                </c:pt>
                <c:pt idx="1892">
                  <c:v>6349.7389999999996</c:v>
                </c:pt>
                <c:pt idx="1893">
                  <c:v>6339.7070000000003</c:v>
                </c:pt>
                <c:pt idx="1894">
                  <c:v>6330.9489999999996</c:v>
                </c:pt>
                <c:pt idx="1895">
                  <c:v>6317.0519999999997</c:v>
                </c:pt>
                <c:pt idx="1896">
                  <c:v>6303.6220000000003</c:v>
                </c:pt>
                <c:pt idx="1897">
                  <c:v>6293.7790000000005</c:v>
                </c:pt>
                <c:pt idx="1898">
                  <c:v>6286.0919999999996</c:v>
                </c:pt>
                <c:pt idx="1899">
                  <c:v>6276.9160000000002</c:v>
                </c:pt>
                <c:pt idx="1900">
                  <c:v>6264.5619999999999</c:v>
                </c:pt>
                <c:pt idx="1901">
                  <c:v>6252.5940000000001</c:v>
                </c:pt>
                <c:pt idx="1902">
                  <c:v>6243.0969999999998</c:v>
                </c:pt>
                <c:pt idx="1903">
                  <c:v>6233.8710000000001</c:v>
                </c:pt>
                <c:pt idx="1904">
                  <c:v>6225.56</c:v>
                </c:pt>
                <c:pt idx="1905">
                  <c:v>6214.31</c:v>
                </c:pt>
                <c:pt idx="1906">
                  <c:v>6202.5029999999997</c:v>
                </c:pt>
                <c:pt idx="1907">
                  <c:v>6191.3739999999998</c:v>
                </c:pt>
                <c:pt idx="1908">
                  <c:v>6182.9030000000002</c:v>
                </c:pt>
                <c:pt idx="1909">
                  <c:v>6175.0510000000004</c:v>
                </c:pt>
                <c:pt idx="1910">
                  <c:v>6162.3969999999999</c:v>
                </c:pt>
                <c:pt idx="1911">
                  <c:v>6151.4740000000002</c:v>
                </c:pt>
                <c:pt idx="1912">
                  <c:v>6141.3879999999999</c:v>
                </c:pt>
                <c:pt idx="1913">
                  <c:v>6132.5420000000004</c:v>
                </c:pt>
                <c:pt idx="1914">
                  <c:v>6121.0290000000005</c:v>
                </c:pt>
                <c:pt idx="1915">
                  <c:v>6109.5730000000003</c:v>
                </c:pt>
                <c:pt idx="1916">
                  <c:v>6100.8919999999998</c:v>
                </c:pt>
                <c:pt idx="1917">
                  <c:v>6093.9650000000001</c:v>
                </c:pt>
                <c:pt idx="1918">
                  <c:v>6086.4709999999995</c:v>
                </c:pt>
                <c:pt idx="1919">
                  <c:v>6079.8429999999998</c:v>
                </c:pt>
                <c:pt idx="1920">
                  <c:v>6071.6260000000002</c:v>
                </c:pt>
                <c:pt idx="1921">
                  <c:v>6060.723</c:v>
                </c:pt>
                <c:pt idx="1922">
                  <c:v>6051.5029999999997</c:v>
                </c:pt>
                <c:pt idx="1923">
                  <c:v>6042.6419999999998</c:v>
                </c:pt>
                <c:pt idx="1924">
                  <c:v>6013.8819999999996</c:v>
                </c:pt>
                <c:pt idx="1925">
                  <c:v>6005.1790000000001</c:v>
                </c:pt>
                <c:pt idx="1926">
                  <c:v>5995.65</c:v>
                </c:pt>
                <c:pt idx="1927">
                  <c:v>5985.5510000000004</c:v>
                </c:pt>
                <c:pt idx="1928">
                  <c:v>5973.326</c:v>
                </c:pt>
                <c:pt idx="1929">
                  <c:v>5961.7730000000001</c:v>
                </c:pt>
                <c:pt idx="1930">
                  <c:v>5952.7619999999997</c:v>
                </c:pt>
                <c:pt idx="1931">
                  <c:v>5944.1670000000004</c:v>
                </c:pt>
                <c:pt idx="1932">
                  <c:v>5936.5050000000001</c:v>
                </c:pt>
                <c:pt idx="1933">
                  <c:v>5926.1729999999998</c:v>
                </c:pt>
                <c:pt idx="1934">
                  <c:v>5915.2430000000004</c:v>
                </c:pt>
                <c:pt idx="1935">
                  <c:v>5904.8919999999998</c:v>
                </c:pt>
                <c:pt idx="1936">
                  <c:v>5896.5439999999999</c:v>
                </c:pt>
                <c:pt idx="1937">
                  <c:v>5887.384</c:v>
                </c:pt>
                <c:pt idx="1938">
                  <c:v>5876.0050000000001</c:v>
                </c:pt>
                <c:pt idx="1939">
                  <c:v>5866.4560000000001</c:v>
                </c:pt>
                <c:pt idx="1940">
                  <c:v>5856.4970000000003</c:v>
                </c:pt>
                <c:pt idx="1941">
                  <c:v>5844.1270000000004</c:v>
                </c:pt>
                <c:pt idx="1942">
                  <c:v>5832.2389999999996</c:v>
                </c:pt>
                <c:pt idx="1943">
                  <c:v>5822.759</c:v>
                </c:pt>
                <c:pt idx="1944">
                  <c:v>5813.6940000000004</c:v>
                </c:pt>
                <c:pt idx="1945">
                  <c:v>5805.1239999999998</c:v>
                </c:pt>
                <c:pt idx="1946">
                  <c:v>5792.5190000000002</c:v>
                </c:pt>
                <c:pt idx="1947">
                  <c:v>5782.049</c:v>
                </c:pt>
                <c:pt idx="1948">
                  <c:v>5773.98</c:v>
                </c:pt>
                <c:pt idx="1949">
                  <c:v>5764.95</c:v>
                </c:pt>
                <c:pt idx="1950">
                  <c:v>5753.21</c:v>
                </c:pt>
                <c:pt idx="1951">
                  <c:v>5741.7129999999997</c:v>
                </c:pt>
                <c:pt idx="1952">
                  <c:v>5732.4660000000003</c:v>
                </c:pt>
                <c:pt idx="1953">
                  <c:v>5723.5649999999996</c:v>
                </c:pt>
                <c:pt idx="1954">
                  <c:v>5715.567</c:v>
                </c:pt>
                <c:pt idx="1955">
                  <c:v>5704.5680000000002</c:v>
                </c:pt>
                <c:pt idx="1956">
                  <c:v>5691.5360000000001</c:v>
                </c:pt>
                <c:pt idx="1957">
                  <c:v>5681.2579999999998</c:v>
                </c:pt>
                <c:pt idx="1958">
                  <c:v>5672.4009999999998</c:v>
                </c:pt>
                <c:pt idx="1959">
                  <c:v>5659.232</c:v>
                </c:pt>
                <c:pt idx="1960">
                  <c:v>5645.8389999999999</c:v>
                </c:pt>
                <c:pt idx="1961">
                  <c:v>5632.8370000000004</c:v>
                </c:pt>
                <c:pt idx="1962">
                  <c:v>5618.9089999999997</c:v>
                </c:pt>
                <c:pt idx="1963">
                  <c:v>5607.424</c:v>
                </c:pt>
                <c:pt idx="1964">
                  <c:v>5596.5190000000002</c:v>
                </c:pt>
                <c:pt idx="1965">
                  <c:v>5585.06</c:v>
                </c:pt>
                <c:pt idx="1966">
                  <c:v>5572.11</c:v>
                </c:pt>
                <c:pt idx="1967">
                  <c:v>5561.2870000000003</c:v>
                </c:pt>
                <c:pt idx="1968">
                  <c:v>5551.2740000000003</c:v>
                </c:pt>
                <c:pt idx="1969">
                  <c:v>5542.4549999999999</c:v>
                </c:pt>
                <c:pt idx="1970">
                  <c:v>5531.3789999999999</c:v>
                </c:pt>
                <c:pt idx="1971">
                  <c:v>5519.8590000000004</c:v>
                </c:pt>
                <c:pt idx="1972">
                  <c:v>5508.9679999999998</c:v>
                </c:pt>
                <c:pt idx="1973">
                  <c:v>5500.48</c:v>
                </c:pt>
                <c:pt idx="1974">
                  <c:v>5493.2290000000003</c:v>
                </c:pt>
                <c:pt idx="1975">
                  <c:v>5483.2709999999997</c:v>
                </c:pt>
                <c:pt idx="1976">
                  <c:v>5472.5439999999999</c:v>
                </c:pt>
                <c:pt idx="1977">
                  <c:v>5462.2309999999998</c:v>
                </c:pt>
                <c:pt idx="1978">
                  <c:v>5454.2110000000002</c:v>
                </c:pt>
                <c:pt idx="1979">
                  <c:v>5447.3339999999998</c:v>
                </c:pt>
                <c:pt idx="1980">
                  <c:v>5437.7349999999997</c:v>
                </c:pt>
                <c:pt idx="1981">
                  <c:v>5427.732</c:v>
                </c:pt>
                <c:pt idx="1982">
                  <c:v>5419.5240000000003</c:v>
                </c:pt>
                <c:pt idx="1983">
                  <c:v>5411.4570000000003</c:v>
                </c:pt>
                <c:pt idx="1984">
                  <c:v>5404.9380000000001</c:v>
                </c:pt>
                <c:pt idx="1985">
                  <c:v>5398.7449999999999</c:v>
                </c:pt>
                <c:pt idx="1986">
                  <c:v>5388.1750000000002</c:v>
                </c:pt>
                <c:pt idx="1987">
                  <c:v>5379.0510000000004</c:v>
                </c:pt>
                <c:pt idx="1988">
                  <c:v>5371.9759999999997</c:v>
                </c:pt>
                <c:pt idx="1989">
                  <c:v>5363.9260000000004</c:v>
                </c:pt>
                <c:pt idx="1990">
                  <c:v>5353.1940000000004</c:v>
                </c:pt>
                <c:pt idx="1991">
                  <c:v>5342.53</c:v>
                </c:pt>
                <c:pt idx="1992">
                  <c:v>5333.8940000000002</c:v>
                </c:pt>
                <c:pt idx="1993">
                  <c:v>5325.5789999999997</c:v>
                </c:pt>
                <c:pt idx="1994">
                  <c:v>5317.71</c:v>
                </c:pt>
                <c:pt idx="1995">
                  <c:v>5305.6880000000001</c:v>
                </c:pt>
                <c:pt idx="1996">
                  <c:v>5293.6170000000002</c:v>
                </c:pt>
                <c:pt idx="1997">
                  <c:v>5284.4129999999996</c:v>
                </c:pt>
                <c:pt idx="1998">
                  <c:v>5277.2070000000003</c:v>
                </c:pt>
                <c:pt idx="1999">
                  <c:v>5269.0370000000003</c:v>
                </c:pt>
                <c:pt idx="2000">
                  <c:v>5258.2250000000004</c:v>
                </c:pt>
                <c:pt idx="2001">
                  <c:v>5247.4560000000001</c:v>
                </c:pt>
                <c:pt idx="2002">
                  <c:v>5239.1059999999998</c:v>
                </c:pt>
                <c:pt idx="2003">
                  <c:v>5232.1019999999999</c:v>
                </c:pt>
                <c:pt idx="2004">
                  <c:v>5222.62</c:v>
                </c:pt>
                <c:pt idx="2005">
                  <c:v>5212.3760000000002</c:v>
                </c:pt>
                <c:pt idx="2006">
                  <c:v>5202.5119999999997</c:v>
                </c:pt>
                <c:pt idx="2007">
                  <c:v>5194.7730000000001</c:v>
                </c:pt>
                <c:pt idx="2008">
                  <c:v>5188.2</c:v>
                </c:pt>
                <c:pt idx="2009">
                  <c:v>5179.0640000000003</c:v>
                </c:pt>
                <c:pt idx="2010">
                  <c:v>5169.4520000000002</c:v>
                </c:pt>
                <c:pt idx="2011">
                  <c:v>5161.5259999999998</c:v>
                </c:pt>
                <c:pt idx="2012">
                  <c:v>5153.76</c:v>
                </c:pt>
                <c:pt idx="2013">
                  <c:v>5146.71</c:v>
                </c:pt>
                <c:pt idx="2014">
                  <c:v>5137.3280000000004</c:v>
                </c:pt>
                <c:pt idx="2015">
                  <c:v>5127.5720000000001</c:v>
                </c:pt>
                <c:pt idx="2016">
                  <c:v>5119.924</c:v>
                </c:pt>
                <c:pt idx="2017">
                  <c:v>5113.8559999999998</c:v>
                </c:pt>
                <c:pt idx="2018">
                  <c:v>5107.3590000000004</c:v>
                </c:pt>
                <c:pt idx="2019">
                  <c:v>5101.9170000000004</c:v>
                </c:pt>
                <c:pt idx="2020">
                  <c:v>5097.0159999999996</c:v>
                </c:pt>
                <c:pt idx="2021">
                  <c:v>5089.2070000000003</c:v>
                </c:pt>
                <c:pt idx="2022">
                  <c:v>5080.6130000000003</c:v>
                </c:pt>
                <c:pt idx="2023">
                  <c:v>5073.835</c:v>
                </c:pt>
                <c:pt idx="2024">
                  <c:v>5068.4380000000001</c:v>
                </c:pt>
                <c:pt idx="2025">
                  <c:v>5062.4949999999999</c:v>
                </c:pt>
                <c:pt idx="2026">
                  <c:v>5057.1440000000002</c:v>
                </c:pt>
                <c:pt idx="2027">
                  <c:v>5050.5609999999997</c:v>
                </c:pt>
                <c:pt idx="2028">
                  <c:v>5041.5290000000005</c:v>
                </c:pt>
                <c:pt idx="2029">
                  <c:v>5033.9539999999997</c:v>
                </c:pt>
                <c:pt idx="2030">
                  <c:v>5028.3789999999999</c:v>
                </c:pt>
                <c:pt idx="2031">
                  <c:v>5023.8090000000002</c:v>
                </c:pt>
                <c:pt idx="2032">
                  <c:v>5018.4560000000001</c:v>
                </c:pt>
                <c:pt idx="2033">
                  <c:v>5013.8860000000004</c:v>
                </c:pt>
                <c:pt idx="2034">
                  <c:v>5009.7039999999997</c:v>
                </c:pt>
                <c:pt idx="2035">
                  <c:v>5002.5540000000001</c:v>
                </c:pt>
                <c:pt idx="2036">
                  <c:v>4994.1679999999997</c:v>
                </c:pt>
                <c:pt idx="2037">
                  <c:v>4985.7939999999999</c:v>
                </c:pt>
                <c:pt idx="2038">
                  <c:v>4978.5169999999998</c:v>
                </c:pt>
                <c:pt idx="2039">
                  <c:v>4969.2460000000001</c:v>
                </c:pt>
                <c:pt idx="2040">
                  <c:v>4959.6809999999996</c:v>
                </c:pt>
                <c:pt idx="2041">
                  <c:v>4951.8530000000001</c:v>
                </c:pt>
                <c:pt idx="2042">
                  <c:v>4944.2709999999997</c:v>
                </c:pt>
                <c:pt idx="2043">
                  <c:v>4938.0969999999998</c:v>
                </c:pt>
                <c:pt idx="2044">
                  <c:v>4933.0690000000004</c:v>
                </c:pt>
                <c:pt idx="2045">
                  <c:v>4926.7520000000004</c:v>
                </c:pt>
                <c:pt idx="2046">
                  <c:v>4917.9639999999999</c:v>
                </c:pt>
                <c:pt idx="2047">
                  <c:v>4910.491</c:v>
                </c:pt>
                <c:pt idx="2048">
                  <c:v>4904.625</c:v>
                </c:pt>
                <c:pt idx="2049">
                  <c:v>4898.4380000000001</c:v>
                </c:pt>
                <c:pt idx="2050">
                  <c:v>4892.5910000000003</c:v>
                </c:pt>
                <c:pt idx="2051">
                  <c:v>4883.3159999999998</c:v>
                </c:pt>
                <c:pt idx="2052">
                  <c:v>4874.5770000000002</c:v>
                </c:pt>
                <c:pt idx="2053">
                  <c:v>4867.6610000000001</c:v>
                </c:pt>
                <c:pt idx="2054">
                  <c:v>4862.5389999999998</c:v>
                </c:pt>
                <c:pt idx="2055">
                  <c:v>4858.2629999999999</c:v>
                </c:pt>
                <c:pt idx="2056">
                  <c:v>4853.1899999999996</c:v>
                </c:pt>
                <c:pt idx="2057">
                  <c:v>4848.799</c:v>
                </c:pt>
                <c:pt idx="2058">
                  <c:v>4844.47</c:v>
                </c:pt>
                <c:pt idx="2059">
                  <c:v>4835.99</c:v>
                </c:pt>
                <c:pt idx="2060">
                  <c:v>4828.2539999999999</c:v>
                </c:pt>
                <c:pt idx="2061">
                  <c:v>4822.2709999999997</c:v>
                </c:pt>
                <c:pt idx="2062">
                  <c:v>4816.0929999999998</c:v>
                </c:pt>
                <c:pt idx="2063">
                  <c:v>4810.9399999999996</c:v>
                </c:pt>
                <c:pt idx="2064">
                  <c:v>4806.3879999999999</c:v>
                </c:pt>
                <c:pt idx="2065">
                  <c:v>4799.17</c:v>
                </c:pt>
                <c:pt idx="2066">
                  <c:v>4791.0870000000004</c:v>
                </c:pt>
                <c:pt idx="2067">
                  <c:v>4784.625</c:v>
                </c:pt>
                <c:pt idx="2068">
                  <c:v>4779.4970000000003</c:v>
                </c:pt>
                <c:pt idx="2069">
                  <c:v>4773.8940000000002</c:v>
                </c:pt>
                <c:pt idx="2070">
                  <c:v>4769.1270000000004</c:v>
                </c:pt>
                <c:pt idx="2071">
                  <c:v>4765.4759999999997</c:v>
                </c:pt>
                <c:pt idx="2072">
                  <c:v>4762.3119999999999</c:v>
                </c:pt>
                <c:pt idx="2073">
                  <c:v>4757.5039999999999</c:v>
                </c:pt>
                <c:pt idx="2074">
                  <c:v>4749.9759999999997</c:v>
                </c:pt>
                <c:pt idx="2075">
                  <c:v>4743.424</c:v>
                </c:pt>
                <c:pt idx="2076">
                  <c:v>4738.2879999999996</c:v>
                </c:pt>
                <c:pt idx="2077">
                  <c:v>4732.7460000000001</c:v>
                </c:pt>
                <c:pt idx="2078">
                  <c:v>4727.1490000000003</c:v>
                </c:pt>
                <c:pt idx="2079">
                  <c:v>4717.9260000000004</c:v>
                </c:pt>
                <c:pt idx="2080">
                  <c:v>4709.6360000000004</c:v>
                </c:pt>
                <c:pt idx="2081">
                  <c:v>4703.5379999999996</c:v>
                </c:pt>
                <c:pt idx="2082">
                  <c:v>4698.6629999999996</c:v>
                </c:pt>
                <c:pt idx="2083">
                  <c:v>4693.241</c:v>
                </c:pt>
                <c:pt idx="2084">
                  <c:v>4687.6940000000004</c:v>
                </c:pt>
                <c:pt idx="2085">
                  <c:v>4678.5140000000001</c:v>
                </c:pt>
                <c:pt idx="2086">
                  <c:v>4669.9210000000003</c:v>
                </c:pt>
                <c:pt idx="2087">
                  <c:v>4661.9380000000001</c:v>
                </c:pt>
                <c:pt idx="2088">
                  <c:v>4655.4989999999998</c:v>
                </c:pt>
                <c:pt idx="2089">
                  <c:v>4650.0429999999997</c:v>
                </c:pt>
                <c:pt idx="2090">
                  <c:v>4642.2749999999996</c:v>
                </c:pt>
                <c:pt idx="2091">
                  <c:v>4633.7839999999997</c:v>
                </c:pt>
                <c:pt idx="2092">
                  <c:v>4626.6689999999999</c:v>
                </c:pt>
                <c:pt idx="2093">
                  <c:v>4619.7030000000004</c:v>
                </c:pt>
                <c:pt idx="2094">
                  <c:v>4613.9279999999999</c:v>
                </c:pt>
                <c:pt idx="2095">
                  <c:v>4609.5020000000004</c:v>
                </c:pt>
                <c:pt idx="2096">
                  <c:v>4605.183</c:v>
                </c:pt>
                <c:pt idx="2097">
                  <c:v>4596.9170000000004</c:v>
                </c:pt>
                <c:pt idx="2098">
                  <c:v>4588.9350000000004</c:v>
                </c:pt>
                <c:pt idx="2099">
                  <c:v>4581.3890000000001</c:v>
                </c:pt>
                <c:pt idx="2100">
                  <c:v>4575.2520000000004</c:v>
                </c:pt>
                <c:pt idx="2101">
                  <c:v>4570.3010000000004</c:v>
                </c:pt>
                <c:pt idx="2102">
                  <c:v>4564.2870000000003</c:v>
                </c:pt>
                <c:pt idx="2103">
                  <c:v>4555.9470000000001</c:v>
                </c:pt>
                <c:pt idx="2104">
                  <c:v>4548.4260000000004</c:v>
                </c:pt>
                <c:pt idx="2105">
                  <c:v>4541.2070000000003</c:v>
                </c:pt>
                <c:pt idx="2106">
                  <c:v>4535.2839999999997</c:v>
                </c:pt>
                <c:pt idx="2107">
                  <c:v>4530.22</c:v>
                </c:pt>
                <c:pt idx="2108">
                  <c:v>4522.8180000000002</c:v>
                </c:pt>
                <c:pt idx="2109">
                  <c:v>4514.6180000000004</c:v>
                </c:pt>
                <c:pt idx="2110">
                  <c:v>4507.72</c:v>
                </c:pt>
                <c:pt idx="2111">
                  <c:v>4500.9459999999999</c:v>
                </c:pt>
                <c:pt idx="2112">
                  <c:v>4495.3109999999997</c:v>
                </c:pt>
                <c:pt idx="2113">
                  <c:v>4490.9960000000001</c:v>
                </c:pt>
                <c:pt idx="2114">
                  <c:v>4487.3509999999997</c:v>
                </c:pt>
                <c:pt idx="2115">
                  <c:v>4482.3130000000001</c:v>
                </c:pt>
                <c:pt idx="2116">
                  <c:v>4474.4690000000001</c:v>
                </c:pt>
                <c:pt idx="2117">
                  <c:v>4466.0079999999998</c:v>
                </c:pt>
                <c:pt idx="2118">
                  <c:v>4459.2359999999999</c:v>
                </c:pt>
                <c:pt idx="2119">
                  <c:v>4454.1710000000003</c:v>
                </c:pt>
                <c:pt idx="2120">
                  <c:v>4450.2860000000001</c:v>
                </c:pt>
                <c:pt idx="2121">
                  <c:v>4446.4179999999997</c:v>
                </c:pt>
                <c:pt idx="2122">
                  <c:v>4438.625</c:v>
                </c:pt>
                <c:pt idx="2123">
                  <c:v>4431.2479999999996</c:v>
                </c:pt>
                <c:pt idx="2124">
                  <c:v>4425.4949999999999</c:v>
                </c:pt>
                <c:pt idx="2125">
                  <c:v>4419.5919999999996</c:v>
                </c:pt>
                <c:pt idx="2126">
                  <c:v>4413.8010000000004</c:v>
                </c:pt>
                <c:pt idx="2127">
                  <c:v>4404.6909999999998</c:v>
                </c:pt>
                <c:pt idx="2128">
                  <c:v>4396.3770000000004</c:v>
                </c:pt>
                <c:pt idx="2129">
                  <c:v>4389.933</c:v>
                </c:pt>
                <c:pt idx="2130">
                  <c:v>4383.518</c:v>
                </c:pt>
                <c:pt idx="2131">
                  <c:v>4377.8599999999997</c:v>
                </c:pt>
                <c:pt idx="2132">
                  <c:v>4371.4390000000003</c:v>
                </c:pt>
                <c:pt idx="2133">
                  <c:v>4362.93</c:v>
                </c:pt>
                <c:pt idx="2134">
                  <c:v>4355.2719999999999</c:v>
                </c:pt>
                <c:pt idx="2135">
                  <c:v>4347.7250000000004</c:v>
                </c:pt>
                <c:pt idx="2136">
                  <c:v>4339.732</c:v>
                </c:pt>
                <c:pt idx="2137">
                  <c:v>4331.3959999999997</c:v>
                </c:pt>
                <c:pt idx="2138">
                  <c:v>4323.0649999999996</c:v>
                </c:pt>
                <c:pt idx="2139">
                  <c:v>4316.0140000000001</c:v>
                </c:pt>
                <c:pt idx="2140">
                  <c:v>4309.1210000000001</c:v>
                </c:pt>
                <c:pt idx="2141">
                  <c:v>4303.3649999999998</c:v>
                </c:pt>
                <c:pt idx="2142">
                  <c:v>4298.67</c:v>
                </c:pt>
                <c:pt idx="2143">
                  <c:v>4292.9530000000004</c:v>
                </c:pt>
                <c:pt idx="2144">
                  <c:v>4284.9639999999999</c:v>
                </c:pt>
                <c:pt idx="2145">
                  <c:v>4277.9219999999996</c:v>
                </c:pt>
                <c:pt idx="2146">
                  <c:v>4272.3689999999997</c:v>
                </c:pt>
                <c:pt idx="2147">
                  <c:v>4266.6040000000003</c:v>
                </c:pt>
                <c:pt idx="2148">
                  <c:v>4261.6610000000001</c:v>
                </c:pt>
                <c:pt idx="2149">
                  <c:v>4257.0889999999999</c:v>
                </c:pt>
                <c:pt idx="2150">
                  <c:v>4248.9840000000004</c:v>
                </c:pt>
                <c:pt idx="2151">
                  <c:v>4241.326</c:v>
                </c:pt>
                <c:pt idx="2152">
                  <c:v>4235.3509999999997</c:v>
                </c:pt>
                <c:pt idx="2153">
                  <c:v>4229.3280000000004</c:v>
                </c:pt>
                <c:pt idx="2154">
                  <c:v>4224.2120000000004</c:v>
                </c:pt>
                <c:pt idx="2155">
                  <c:v>4220.2700000000004</c:v>
                </c:pt>
                <c:pt idx="2156">
                  <c:v>4216.6899999999996</c:v>
                </c:pt>
                <c:pt idx="2157">
                  <c:v>4210.6049999999996</c:v>
                </c:pt>
                <c:pt idx="2158">
                  <c:v>4203.4290000000001</c:v>
                </c:pt>
                <c:pt idx="2159">
                  <c:v>4197.527</c:v>
                </c:pt>
                <c:pt idx="2160">
                  <c:v>4193.0829999999996</c:v>
                </c:pt>
                <c:pt idx="2161">
                  <c:v>4189.6620000000003</c:v>
                </c:pt>
                <c:pt idx="2162">
                  <c:v>4186.7150000000001</c:v>
                </c:pt>
                <c:pt idx="2163">
                  <c:v>4182.8630000000003</c:v>
                </c:pt>
                <c:pt idx="2164">
                  <c:v>4178.6210000000001</c:v>
                </c:pt>
                <c:pt idx="2165">
                  <c:v>4170.9080000000004</c:v>
                </c:pt>
                <c:pt idx="2166">
                  <c:v>4163.585</c:v>
                </c:pt>
                <c:pt idx="2167">
                  <c:v>4157.8969999999999</c:v>
                </c:pt>
                <c:pt idx="2168">
                  <c:v>4152.1499999999996</c:v>
                </c:pt>
                <c:pt idx="2169">
                  <c:v>4147.259</c:v>
                </c:pt>
                <c:pt idx="2170">
                  <c:v>4143.5020000000004</c:v>
                </c:pt>
                <c:pt idx="2171">
                  <c:v>4140.0990000000002</c:v>
                </c:pt>
                <c:pt idx="2172">
                  <c:v>4134.2330000000002</c:v>
                </c:pt>
                <c:pt idx="2173">
                  <c:v>4127.2529999999997</c:v>
                </c:pt>
                <c:pt idx="2174">
                  <c:v>4121.4840000000004</c:v>
                </c:pt>
                <c:pt idx="2175">
                  <c:v>4116.9110000000001</c:v>
                </c:pt>
                <c:pt idx="2176">
                  <c:v>4111.95</c:v>
                </c:pt>
                <c:pt idx="2177">
                  <c:v>4107.6109999999999</c:v>
                </c:pt>
                <c:pt idx="2178">
                  <c:v>4104.0259999999998</c:v>
                </c:pt>
                <c:pt idx="2179">
                  <c:v>4099.3180000000002</c:v>
                </c:pt>
                <c:pt idx="2180">
                  <c:v>4092.268</c:v>
                </c:pt>
                <c:pt idx="2181">
                  <c:v>4085.9050000000002</c:v>
                </c:pt>
                <c:pt idx="2182">
                  <c:v>4081.125</c:v>
                </c:pt>
                <c:pt idx="2183">
                  <c:v>4077.4920000000002</c:v>
                </c:pt>
                <c:pt idx="2184">
                  <c:v>4074.4259999999999</c:v>
                </c:pt>
                <c:pt idx="2185">
                  <c:v>4070.5430000000001</c:v>
                </c:pt>
                <c:pt idx="2186">
                  <c:v>4066.9859999999999</c:v>
                </c:pt>
                <c:pt idx="2187">
                  <c:v>4064.2170000000001</c:v>
                </c:pt>
                <c:pt idx="2188">
                  <c:v>4062.0419999999999</c:v>
                </c:pt>
                <c:pt idx="2189">
                  <c:v>4059.625</c:v>
                </c:pt>
                <c:pt idx="2190">
                  <c:v>4053.395</c:v>
                </c:pt>
                <c:pt idx="2191">
                  <c:v>4046.893</c:v>
                </c:pt>
                <c:pt idx="2192">
                  <c:v>4040.6089999999999</c:v>
                </c:pt>
                <c:pt idx="2193">
                  <c:v>4035.4</c:v>
                </c:pt>
                <c:pt idx="2194">
                  <c:v>4031.46</c:v>
                </c:pt>
                <c:pt idx="2195">
                  <c:v>4028.4250000000002</c:v>
                </c:pt>
                <c:pt idx="2196">
                  <c:v>4025.59</c:v>
                </c:pt>
                <c:pt idx="2197">
                  <c:v>4020.2710000000002</c:v>
                </c:pt>
                <c:pt idx="2198">
                  <c:v>4013.7240000000002</c:v>
                </c:pt>
                <c:pt idx="2199">
                  <c:v>4008.268</c:v>
                </c:pt>
                <c:pt idx="2200">
                  <c:v>4003.9450000000002</c:v>
                </c:pt>
                <c:pt idx="2201">
                  <c:v>3999.2269999999999</c:v>
                </c:pt>
                <c:pt idx="2202">
                  <c:v>3995.07</c:v>
                </c:pt>
                <c:pt idx="2203">
                  <c:v>3991.643</c:v>
                </c:pt>
                <c:pt idx="2204">
                  <c:v>3987.136</c:v>
                </c:pt>
                <c:pt idx="2205">
                  <c:v>3980.319</c:v>
                </c:pt>
                <c:pt idx="2206">
                  <c:v>3974.1039999999998</c:v>
                </c:pt>
                <c:pt idx="2207">
                  <c:v>3969.424</c:v>
                </c:pt>
                <c:pt idx="2208">
                  <c:v>3965.654</c:v>
                </c:pt>
                <c:pt idx="2209">
                  <c:v>3961.3220000000001</c:v>
                </c:pt>
                <c:pt idx="2210">
                  <c:v>3957.4270000000001</c:v>
                </c:pt>
                <c:pt idx="2211">
                  <c:v>3954.3989999999999</c:v>
                </c:pt>
                <c:pt idx="2212">
                  <c:v>3951.6030000000001</c:v>
                </c:pt>
                <c:pt idx="2213">
                  <c:v>3946.3960000000002</c:v>
                </c:pt>
                <c:pt idx="2214">
                  <c:v>3939.9540000000002</c:v>
                </c:pt>
                <c:pt idx="2215">
                  <c:v>3934.5529999999999</c:v>
                </c:pt>
                <c:pt idx="2216">
                  <c:v>3930.2730000000001</c:v>
                </c:pt>
                <c:pt idx="2217">
                  <c:v>3925.6170000000002</c:v>
                </c:pt>
                <c:pt idx="2218">
                  <c:v>3921.4960000000001</c:v>
                </c:pt>
                <c:pt idx="2219">
                  <c:v>3918.3049999999998</c:v>
                </c:pt>
                <c:pt idx="2220">
                  <c:v>3915.808</c:v>
                </c:pt>
                <c:pt idx="2221">
                  <c:v>3913.8069999999998</c:v>
                </c:pt>
                <c:pt idx="2222">
                  <c:v>3911.768</c:v>
                </c:pt>
                <c:pt idx="2223">
                  <c:v>3907.1619999999998</c:v>
                </c:pt>
                <c:pt idx="2224">
                  <c:v>3901.1880000000001</c:v>
                </c:pt>
                <c:pt idx="2225">
                  <c:v>3896.1410000000001</c:v>
                </c:pt>
                <c:pt idx="2226">
                  <c:v>3892.145</c:v>
                </c:pt>
                <c:pt idx="2227">
                  <c:v>3887.5309999999999</c:v>
                </c:pt>
                <c:pt idx="2228">
                  <c:v>3881.6909999999998</c:v>
                </c:pt>
                <c:pt idx="2229">
                  <c:v>3873.9850000000001</c:v>
                </c:pt>
                <c:pt idx="2230">
                  <c:v>3867.1060000000002</c:v>
                </c:pt>
                <c:pt idx="2231">
                  <c:v>3861.9140000000002</c:v>
                </c:pt>
                <c:pt idx="2232">
                  <c:v>3857.96</c:v>
                </c:pt>
                <c:pt idx="2233">
                  <c:v>3854.8739999999998</c:v>
                </c:pt>
                <c:pt idx="2234">
                  <c:v>3852.212</c:v>
                </c:pt>
                <c:pt idx="2235">
                  <c:v>3848.712</c:v>
                </c:pt>
                <c:pt idx="2236">
                  <c:v>3845.41</c:v>
                </c:pt>
                <c:pt idx="2237">
                  <c:v>3842.817</c:v>
                </c:pt>
                <c:pt idx="2238">
                  <c:v>3840.3820000000001</c:v>
                </c:pt>
                <c:pt idx="2239">
                  <c:v>3835.5639999999999</c:v>
                </c:pt>
                <c:pt idx="2240">
                  <c:v>3829.444</c:v>
                </c:pt>
                <c:pt idx="2241">
                  <c:v>3824.07</c:v>
                </c:pt>
                <c:pt idx="2242">
                  <c:v>3818.6750000000002</c:v>
                </c:pt>
                <c:pt idx="2243">
                  <c:v>3813.8440000000001</c:v>
                </c:pt>
                <c:pt idx="2244">
                  <c:v>3808.607</c:v>
                </c:pt>
                <c:pt idx="2245">
                  <c:v>3802.5329999999999</c:v>
                </c:pt>
                <c:pt idx="2246">
                  <c:v>3796.0169999999998</c:v>
                </c:pt>
                <c:pt idx="2247">
                  <c:v>3790.326</c:v>
                </c:pt>
                <c:pt idx="2248">
                  <c:v>3784.652</c:v>
                </c:pt>
                <c:pt idx="2249">
                  <c:v>3779.5749999999998</c:v>
                </c:pt>
                <c:pt idx="2250">
                  <c:v>3774.3240000000001</c:v>
                </c:pt>
                <c:pt idx="2251">
                  <c:v>3769.5419999999999</c:v>
                </c:pt>
                <c:pt idx="2252">
                  <c:v>3764.5059999999999</c:v>
                </c:pt>
                <c:pt idx="2253">
                  <c:v>3759.8780000000002</c:v>
                </c:pt>
                <c:pt idx="2254">
                  <c:v>3754.9690000000001</c:v>
                </c:pt>
                <c:pt idx="2255">
                  <c:v>3750.442</c:v>
                </c:pt>
                <c:pt idx="2256">
                  <c:v>3745.6129999999998</c:v>
                </c:pt>
                <c:pt idx="2257">
                  <c:v>3741.335</c:v>
                </c:pt>
                <c:pt idx="2258">
                  <c:v>3737.817</c:v>
                </c:pt>
                <c:pt idx="2259">
                  <c:v>3733.3960000000002</c:v>
                </c:pt>
                <c:pt idx="2260">
                  <c:v>3726.8139999999999</c:v>
                </c:pt>
                <c:pt idx="2261">
                  <c:v>3720.6770000000001</c:v>
                </c:pt>
                <c:pt idx="2262">
                  <c:v>3715.9850000000001</c:v>
                </c:pt>
                <c:pt idx="2263">
                  <c:v>3712.3879999999999</c:v>
                </c:pt>
                <c:pt idx="2264">
                  <c:v>3709.3850000000002</c:v>
                </c:pt>
                <c:pt idx="2265">
                  <c:v>3705.6950000000002</c:v>
                </c:pt>
                <c:pt idx="2266">
                  <c:v>3702.2350000000001</c:v>
                </c:pt>
                <c:pt idx="2267">
                  <c:v>3699.5030000000002</c:v>
                </c:pt>
                <c:pt idx="2268">
                  <c:v>3697.3440000000001</c:v>
                </c:pt>
                <c:pt idx="2269">
                  <c:v>3695.2469999999998</c:v>
                </c:pt>
                <c:pt idx="2270">
                  <c:v>3690.8150000000001</c:v>
                </c:pt>
                <c:pt idx="2271">
                  <c:v>3684.8339999999998</c:v>
                </c:pt>
                <c:pt idx="2272">
                  <c:v>3678.4349999999999</c:v>
                </c:pt>
                <c:pt idx="2273">
                  <c:v>3673.0419999999999</c:v>
                </c:pt>
                <c:pt idx="2274">
                  <c:v>3668.9349999999999</c:v>
                </c:pt>
                <c:pt idx="2275">
                  <c:v>3665.7730000000001</c:v>
                </c:pt>
                <c:pt idx="2276">
                  <c:v>3663.2730000000001</c:v>
                </c:pt>
                <c:pt idx="2277">
                  <c:v>3660.74</c:v>
                </c:pt>
                <c:pt idx="2278">
                  <c:v>3654.9059999999999</c:v>
                </c:pt>
                <c:pt idx="2279">
                  <c:v>3648.7570000000001</c:v>
                </c:pt>
                <c:pt idx="2280">
                  <c:v>3644.0360000000001</c:v>
                </c:pt>
                <c:pt idx="2281">
                  <c:v>3640.4490000000001</c:v>
                </c:pt>
                <c:pt idx="2282">
                  <c:v>3637.6559999999999</c:v>
                </c:pt>
                <c:pt idx="2283">
                  <c:v>3635.4340000000002</c:v>
                </c:pt>
                <c:pt idx="2284">
                  <c:v>3633.4589999999998</c:v>
                </c:pt>
                <c:pt idx="2285">
                  <c:v>3630.5909999999999</c:v>
                </c:pt>
                <c:pt idx="2286">
                  <c:v>3627.7660000000001</c:v>
                </c:pt>
                <c:pt idx="2287">
                  <c:v>3625.5349999999999</c:v>
                </c:pt>
                <c:pt idx="2288">
                  <c:v>3623.61</c:v>
                </c:pt>
                <c:pt idx="2289">
                  <c:v>3620.4879999999998</c:v>
                </c:pt>
                <c:pt idx="2290">
                  <c:v>3614.8359999999998</c:v>
                </c:pt>
                <c:pt idx="2291">
                  <c:v>3608.1579999999999</c:v>
                </c:pt>
                <c:pt idx="2292">
                  <c:v>3602.5309999999999</c:v>
                </c:pt>
                <c:pt idx="2293">
                  <c:v>3598.2660000000001</c:v>
                </c:pt>
                <c:pt idx="2294">
                  <c:v>3594.5030000000002</c:v>
                </c:pt>
                <c:pt idx="2295">
                  <c:v>3587.8580000000002</c:v>
                </c:pt>
                <c:pt idx="2296">
                  <c:v>3581.08</c:v>
                </c:pt>
                <c:pt idx="2297">
                  <c:v>3575.8539999999998</c:v>
                </c:pt>
                <c:pt idx="2298">
                  <c:v>3571.8629999999998</c:v>
                </c:pt>
                <c:pt idx="2299">
                  <c:v>3568.7469999999998</c:v>
                </c:pt>
                <c:pt idx="2300">
                  <c:v>3566.2629999999999</c:v>
                </c:pt>
                <c:pt idx="2301">
                  <c:v>3564.0830000000001</c:v>
                </c:pt>
                <c:pt idx="2302">
                  <c:v>3561.0770000000002</c:v>
                </c:pt>
                <c:pt idx="2303">
                  <c:v>3557.8029999999999</c:v>
                </c:pt>
                <c:pt idx="2304">
                  <c:v>3552.7750000000001</c:v>
                </c:pt>
                <c:pt idx="2305">
                  <c:v>3547.63</c:v>
                </c:pt>
                <c:pt idx="2306">
                  <c:v>3542.4349999999999</c:v>
                </c:pt>
                <c:pt idx="2307">
                  <c:v>3537.9070000000002</c:v>
                </c:pt>
                <c:pt idx="2308">
                  <c:v>3534.3969999999999</c:v>
                </c:pt>
                <c:pt idx="2309">
                  <c:v>3531.498</c:v>
                </c:pt>
                <c:pt idx="2310">
                  <c:v>3527.83</c:v>
                </c:pt>
                <c:pt idx="2311">
                  <c:v>3523.0169999999998</c:v>
                </c:pt>
                <c:pt idx="2312">
                  <c:v>3517.3449999999998</c:v>
                </c:pt>
                <c:pt idx="2313">
                  <c:v>3511.2109999999998</c:v>
                </c:pt>
                <c:pt idx="2314">
                  <c:v>3505.9360000000001</c:v>
                </c:pt>
                <c:pt idx="2315">
                  <c:v>3501.8670000000002</c:v>
                </c:pt>
                <c:pt idx="2316">
                  <c:v>3498.7</c:v>
                </c:pt>
                <c:pt idx="2317">
                  <c:v>3496.029</c:v>
                </c:pt>
                <c:pt idx="2318">
                  <c:v>3492.683</c:v>
                </c:pt>
                <c:pt idx="2319">
                  <c:v>3489.4650000000001</c:v>
                </c:pt>
                <c:pt idx="2320">
                  <c:v>3486.748</c:v>
                </c:pt>
                <c:pt idx="2321">
                  <c:v>3483.4090000000001</c:v>
                </c:pt>
                <c:pt idx="2322">
                  <c:v>3480.07</c:v>
                </c:pt>
                <c:pt idx="2323">
                  <c:v>3476.248</c:v>
                </c:pt>
                <c:pt idx="2324">
                  <c:v>3472.567</c:v>
                </c:pt>
                <c:pt idx="2325">
                  <c:v>3468.4989999999998</c:v>
                </c:pt>
                <c:pt idx="2326">
                  <c:v>3464.7919999999999</c:v>
                </c:pt>
                <c:pt idx="2327">
                  <c:v>3461.7289999999998</c:v>
                </c:pt>
                <c:pt idx="2328">
                  <c:v>3458.1550000000002</c:v>
                </c:pt>
                <c:pt idx="2329">
                  <c:v>3454.6439999999998</c:v>
                </c:pt>
                <c:pt idx="2330">
                  <c:v>3450.5529999999999</c:v>
                </c:pt>
                <c:pt idx="2331">
                  <c:v>3445.491</c:v>
                </c:pt>
                <c:pt idx="2332">
                  <c:v>3439.8270000000002</c:v>
                </c:pt>
                <c:pt idx="2333">
                  <c:v>3434.8919999999998</c:v>
                </c:pt>
                <c:pt idx="2334">
                  <c:v>3431.0740000000001</c:v>
                </c:pt>
                <c:pt idx="2335">
                  <c:v>3427.9589999999998</c:v>
                </c:pt>
                <c:pt idx="2336">
                  <c:v>3424.328</c:v>
                </c:pt>
                <c:pt idx="2337">
                  <c:v>3420.8939999999998</c:v>
                </c:pt>
                <c:pt idx="2338">
                  <c:v>3418.163</c:v>
                </c:pt>
                <c:pt idx="2339">
                  <c:v>3415.855</c:v>
                </c:pt>
                <c:pt idx="2340">
                  <c:v>3412.8449999999998</c:v>
                </c:pt>
                <c:pt idx="2341">
                  <c:v>3409.893</c:v>
                </c:pt>
                <c:pt idx="2342">
                  <c:v>3407.3969999999999</c:v>
                </c:pt>
                <c:pt idx="2343">
                  <c:v>3404.1320000000001</c:v>
                </c:pt>
                <c:pt idx="2344">
                  <c:v>3399.8530000000001</c:v>
                </c:pt>
                <c:pt idx="2345">
                  <c:v>3395.9409999999998</c:v>
                </c:pt>
                <c:pt idx="2346">
                  <c:v>3392.8960000000002</c:v>
                </c:pt>
                <c:pt idx="2347">
                  <c:v>3390.384</c:v>
                </c:pt>
                <c:pt idx="2348">
                  <c:v>3387.2489999999998</c:v>
                </c:pt>
                <c:pt idx="2349">
                  <c:v>3384.21</c:v>
                </c:pt>
                <c:pt idx="2350">
                  <c:v>3381.7939999999999</c:v>
                </c:pt>
                <c:pt idx="2351">
                  <c:v>3379.8919999999998</c:v>
                </c:pt>
                <c:pt idx="2352">
                  <c:v>3378.3670000000002</c:v>
                </c:pt>
                <c:pt idx="2353">
                  <c:v>3376.8409999999999</c:v>
                </c:pt>
                <c:pt idx="2354">
                  <c:v>3373.1779999999999</c:v>
                </c:pt>
                <c:pt idx="2355">
                  <c:v>3368.04</c:v>
                </c:pt>
                <c:pt idx="2356">
                  <c:v>3363.328</c:v>
                </c:pt>
                <c:pt idx="2357">
                  <c:v>3358.5720000000001</c:v>
                </c:pt>
                <c:pt idx="2358">
                  <c:v>3354.3539999999998</c:v>
                </c:pt>
                <c:pt idx="2359">
                  <c:v>3351.0630000000001</c:v>
                </c:pt>
                <c:pt idx="2360">
                  <c:v>3348.4960000000001</c:v>
                </c:pt>
                <c:pt idx="2361">
                  <c:v>3346.4549999999999</c:v>
                </c:pt>
                <c:pt idx="2362">
                  <c:v>3344.8040000000001</c:v>
                </c:pt>
                <c:pt idx="2363">
                  <c:v>3343.4520000000002</c:v>
                </c:pt>
                <c:pt idx="2364">
                  <c:v>3342.1909999999998</c:v>
                </c:pt>
                <c:pt idx="2365">
                  <c:v>3339.7449999999999</c:v>
                </c:pt>
                <c:pt idx="2366">
                  <c:v>3334.8490000000002</c:v>
                </c:pt>
                <c:pt idx="2367">
                  <c:v>3328.7739999999999</c:v>
                </c:pt>
                <c:pt idx="2368">
                  <c:v>3323.509</c:v>
                </c:pt>
                <c:pt idx="2369">
                  <c:v>3319.4720000000002</c:v>
                </c:pt>
                <c:pt idx="2370">
                  <c:v>3316.366</c:v>
                </c:pt>
                <c:pt idx="2371">
                  <c:v>3313.9250000000002</c:v>
                </c:pt>
                <c:pt idx="2372">
                  <c:v>3311.97</c:v>
                </c:pt>
                <c:pt idx="2373">
                  <c:v>3310.2449999999999</c:v>
                </c:pt>
                <c:pt idx="2374">
                  <c:v>3307.4520000000002</c:v>
                </c:pt>
                <c:pt idx="2375">
                  <c:v>3302.4389999999999</c:v>
                </c:pt>
                <c:pt idx="2376">
                  <c:v>3297.3739999999998</c:v>
                </c:pt>
                <c:pt idx="2377">
                  <c:v>3293.42</c:v>
                </c:pt>
                <c:pt idx="2378">
                  <c:v>3290.2469999999998</c:v>
                </c:pt>
                <c:pt idx="2379">
                  <c:v>3286.663</c:v>
                </c:pt>
                <c:pt idx="2380">
                  <c:v>3283.2710000000002</c:v>
                </c:pt>
                <c:pt idx="2381">
                  <c:v>3280.308</c:v>
                </c:pt>
                <c:pt idx="2382">
                  <c:v>3275.6469999999999</c:v>
                </c:pt>
                <c:pt idx="2383">
                  <c:v>3269.7669999999998</c:v>
                </c:pt>
                <c:pt idx="2384">
                  <c:v>3264.58</c:v>
                </c:pt>
                <c:pt idx="2385">
                  <c:v>3260.5509999999999</c:v>
                </c:pt>
                <c:pt idx="2386">
                  <c:v>3257.4180000000001</c:v>
                </c:pt>
                <c:pt idx="2387">
                  <c:v>3254.9319999999998</c:v>
                </c:pt>
                <c:pt idx="2388">
                  <c:v>3252.9279999999999</c:v>
                </c:pt>
                <c:pt idx="2389">
                  <c:v>3251.1570000000002</c:v>
                </c:pt>
                <c:pt idx="2390">
                  <c:v>3248.6089999999999</c:v>
                </c:pt>
                <c:pt idx="2391">
                  <c:v>3245.8629999999998</c:v>
                </c:pt>
                <c:pt idx="2392">
                  <c:v>3242.3159999999998</c:v>
                </c:pt>
                <c:pt idx="2393">
                  <c:v>3236.8069999999998</c:v>
                </c:pt>
                <c:pt idx="2394">
                  <c:v>3231.37</c:v>
                </c:pt>
                <c:pt idx="2395">
                  <c:v>3227.1010000000001</c:v>
                </c:pt>
                <c:pt idx="2396">
                  <c:v>3223.806</c:v>
                </c:pt>
                <c:pt idx="2397">
                  <c:v>3221.2240000000002</c:v>
                </c:pt>
                <c:pt idx="2398">
                  <c:v>3219.0320000000002</c:v>
                </c:pt>
                <c:pt idx="2399">
                  <c:v>3216.183</c:v>
                </c:pt>
                <c:pt idx="2400">
                  <c:v>3213.328</c:v>
                </c:pt>
                <c:pt idx="2401">
                  <c:v>3210.779</c:v>
                </c:pt>
                <c:pt idx="2402">
                  <c:v>3206.625</c:v>
                </c:pt>
                <c:pt idx="2403">
                  <c:v>3202.0970000000002</c:v>
                </c:pt>
                <c:pt idx="2404">
                  <c:v>3197.4409999999998</c:v>
                </c:pt>
                <c:pt idx="2405">
                  <c:v>3193.2620000000002</c:v>
                </c:pt>
                <c:pt idx="2406">
                  <c:v>3189.9679999999998</c:v>
                </c:pt>
                <c:pt idx="2407">
                  <c:v>3187.261</c:v>
                </c:pt>
                <c:pt idx="2408">
                  <c:v>3183.924</c:v>
                </c:pt>
                <c:pt idx="2409">
                  <c:v>3179.3969999999999</c:v>
                </c:pt>
                <c:pt idx="2410">
                  <c:v>3173.1129999999998</c:v>
                </c:pt>
                <c:pt idx="2411">
                  <c:v>3167.0439999999999</c:v>
                </c:pt>
                <c:pt idx="2412">
                  <c:v>3162.1709999999998</c:v>
                </c:pt>
                <c:pt idx="2413">
                  <c:v>3157.35</c:v>
                </c:pt>
                <c:pt idx="2414">
                  <c:v>3152.9989999999998</c:v>
                </c:pt>
                <c:pt idx="2415">
                  <c:v>3149.181</c:v>
                </c:pt>
                <c:pt idx="2416">
                  <c:v>3143.0340000000001</c:v>
                </c:pt>
                <c:pt idx="2417">
                  <c:v>3136.4830000000002</c:v>
                </c:pt>
                <c:pt idx="2418">
                  <c:v>3131.2620000000002</c:v>
                </c:pt>
                <c:pt idx="2419">
                  <c:v>3127.0830000000001</c:v>
                </c:pt>
                <c:pt idx="2420">
                  <c:v>3122.7550000000001</c:v>
                </c:pt>
                <c:pt idx="2421">
                  <c:v>3118.6239999999998</c:v>
                </c:pt>
                <c:pt idx="2422">
                  <c:v>3114.0410000000002</c:v>
                </c:pt>
                <c:pt idx="2423">
                  <c:v>3107.7829999999999</c:v>
                </c:pt>
                <c:pt idx="2424">
                  <c:v>3101.665</c:v>
                </c:pt>
                <c:pt idx="2425">
                  <c:v>3096.8020000000001</c:v>
                </c:pt>
                <c:pt idx="2426">
                  <c:v>3093</c:v>
                </c:pt>
                <c:pt idx="2427">
                  <c:v>3089.9789999999998</c:v>
                </c:pt>
                <c:pt idx="2428">
                  <c:v>3087.4279999999999</c:v>
                </c:pt>
                <c:pt idx="2429">
                  <c:v>3084.1</c:v>
                </c:pt>
                <c:pt idx="2430">
                  <c:v>3078.692</c:v>
                </c:pt>
                <c:pt idx="2431">
                  <c:v>3072.2130000000002</c:v>
                </c:pt>
                <c:pt idx="2432">
                  <c:v>3066.3919999999998</c:v>
                </c:pt>
                <c:pt idx="2433">
                  <c:v>3060.8240000000001</c:v>
                </c:pt>
                <c:pt idx="2434">
                  <c:v>3055.9009999999998</c:v>
                </c:pt>
                <c:pt idx="2435">
                  <c:v>3051.9850000000001</c:v>
                </c:pt>
                <c:pt idx="2436">
                  <c:v>3048.8760000000002</c:v>
                </c:pt>
                <c:pt idx="2437">
                  <c:v>3046.1570000000002</c:v>
                </c:pt>
                <c:pt idx="2438">
                  <c:v>3041.8380000000002</c:v>
                </c:pt>
                <c:pt idx="2439">
                  <c:v>3036.22</c:v>
                </c:pt>
                <c:pt idx="2440">
                  <c:v>3031.0239999999999</c:v>
                </c:pt>
                <c:pt idx="2441">
                  <c:v>3025.9259999999999</c:v>
                </c:pt>
                <c:pt idx="2442">
                  <c:v>3021.35</c:v>
                </c:pt>
                <c:pt idx="2443">
                  <c:v>3017.7049999999999</c:v>
                </c:pt>
                <c:pt idx="2444">
                  <c:v>3014.701</c:v>
                </c:pt>
                <c:pt idx="2445">
                  <c:v>3011.4079999999999</c:v>
                </c:pt>
                <c:pt idx="2446">
                  <c:v>3009.1529999999998</c:v>
                </c:pt>
                <c:pt idx="2447">
                  <c:v>3007.6469999999999</c:v>
                </c:pt>
                <c:pt idx="2448">
                  <c:v>3004.3789999999999</c:v>
                </c:pt>
                <c:pt idx="2449">
                  <c:v>2999.5990000000002</c:v>
                </c:pt>
                <c:pt idx="2450">
                  <c:v>2995.145</c:v>
                </c:pt>
                <c:pt idx="2451">
                  <c:v>2991.6149999999998</c:v>
                </c:pt>
                <c:pt idx="2452">
                  <c:v>2988.8449999999998</c:v>
                </c:pt>
                <c:pt idx="2453">
                  <c:v>2986.6390000000001</c:v>
                </c:pt>
                <c:pt idx="2454">
                  <c:v>2984.8530000000001</c:v>
                </c:pt>
                <c:pt idx="2455">
                  <c:v>2983.384</c:v>
                </c:pt>
                <c:pt idx="2456">
                  <c:v>2982.0630000000001</c:v>
                </c:pt>
                <c:pt idx="2457">
                  <c:v>2979.9949999999999</c:v>
                </c:pt>
                <c:pt idx="2458">
                  <c:v>2977.7339999999999</c:v>
                </c:pt>
                <c:pt idx="2459">
                  <c:v>2975.8719999999998</c:v>
                </c:pt>
                <c:pt idx="2460">
                  <c:v>2974.3850000000002</c:v>
                </c:pt>
                <c:pt idx="2461">
                  <c:v>2973.1840000000002</c:v>
                </c:pt>
                <c:pt idx="2462">
                  <c:v>2972.212</c:v>
                </c:pt>
                <c:pt idx="2463">
                  <c:v>2971.3960000000002</c:v>
                </c:pt>
                <c:pt idx="2464">
                  <c:v>2970.6120000000001</c:v>
                </c:pt>
                <c:pt idx="2465">
                  <c:v>2968.8980000000001</c:v>
                </c:pt>
                <c:pt idx="2466">
                  <c:v>2965.9769999999999</c:v>
                </c:pt>
                <c:pt idx="2467">
                  <c:v>2963.0390000000002</c:v>
                </c:pt>
                <c:pt idx="2468">
                  <c:v>2960.8009999999999</c:v>
                </c:pt>
                <c:pt idx="2469">
                  <c:v>2959.8209999999999</c:v>
                </c:pt>
                <c:pt idx="2470">
                  <c:v>2957.7139999999999</c:v>
                </c:pt>
                <c:pt idx="2471">
                  <c:v>2954.902</c:v>
                </c:pt>
                <c:pt idx="2472">
                  <c:v>2952.5740000000001</c:v>
                </c:pt>
                <c:pt idx="2473">
                  <c:v>2950.846</c:v>
                </c:pt>
                <c:pt idx="2474">
                  <c:v>2950.335</c:v>
                </c:pt>
                <c:pt idx="2475">
                  <c:v>2949.538</c:v>
                </c:pt>
                <c:pt idx="2476">
                  <c:v>2948.3249999999998</c:v>
                </c:pt>
                <c:pt idx="2477">
                  <c:v>2947.2750000000001</c:v>
                </c:pt>
                <c:pt idx="2478">
                  <c:v>2946.328</c:v>
                </c:pt>
                <c:pt idx="2479">
                  <c:v>2944.61</c:v>
                </c:pt>
                <c:pt idx="2480">
                  <c:v>2942.654</c:v>
                </c:pt>
                <c:pt idx="2481">
                  <c:v>2941.0610000000001</c:v>
                </c:pt>
                <c:pt idx="2482">
                  <c:v>2939.8110000000001</c:v>
                </c:pt>
                <c:pt idx="2483">
                  <c:v>2938.82</c:v>
                </c:pt>
                <c:pt idx="2484">
                  <c:v>2938.02</c:v>
                </c:pt>
                <c:pt idx="2485">
                  <c:v>2937.27</c:v>
                </c:pt>
                <c:pt idx="2486">
                  <c:v>2935.7069999999999</c:v>
                </c:pt>
                <c:pt idx="2487">
                  <c:v>2933.8690000000001</c:v>
                </c:pt>
                <c:pt idx="2488">
                  <c:v>2932.2719999999999</c:v>
                </c:pt>
                <c:pt idx="2489">
                  <c:v>2930.0790000000002</c:v>
                </c:pt>
                <c:pt idx="2490">
                  <c:v>2927.7710000000002</c:v>
                </c:pt>
                <c:pt idx="2491">
                  <c:v>2925.9110000000001</c:v>
                </c:pt>
                <c:pt idx="2492">
                  <c:v>2924.453</c:v>
                </c:pt>
                <c:pt idx="2493">
                  <c:v>2923.3009999999999</c:v>
                </c:pt>
                <c:pt idx="2494">
                  <c:v>2922.3719999999998</c:v>
                </c:pt>
                <c:pt idx="2495">
                  <c:v>2921.6149999999998</c:v>
                </c:pt>
                <c:pt idx="2496">
                  <c:v>2920.8939999999998</c:v>
                </c:pt>
                <c:pt idx="2497">
                  <c:v>2919.36</c:v>
                </c:pt>
                <c:pt idx="2498">
                  <c:v>2917.5419999999999</c:v>
                </c:pt>
                <c:pt idx="2499">
                  <c:v>2916.0540000000001</c:v>
                </c:pt>
                <c:pt idx="2500">
                  <c:v>2914.8879999999999</c:v>
                </c:pt>
                <c:pt idx="2501">
                  <c:v>2913.8710000000001</c:v>
                </c:pt>
                <c:pt idx="2502">
                  <c:v>2912.12</c:v>
                </c:pt>
                <c:pt idx="2503">
                  <c:v>2910.145</c:v>
                </c:pt>
                <c:pt idx="2504">
                  <c:v>2908.5250000000001</c:v>
                </c:pt>
                <c:pt idx="2505">
                  <c:v>2907.2570000000001</c:v>
                </c:pt>
                <c:pt idx="2506">
                  <c:v>2906.1590000000001</c:v>
                </c:pt>
                <c:pt idx="2507">
                  <c:v>2904.35</c:v>
                </c:pt>
                <c:pt idx="2508">
                  <c:v>2902.3229999999999</c:v>
                </c:pt>
                <c:pt idx="2509">
                  <c:v>2900.66</c:v>
                </c:pt>
                <c:pt idx="2510">
                  <c:v>2899.3539999999998</c:v>
                </c:pt>
                <c:pt idx="2511">
                  <c:v>2898.2249999999999</c:v>
                </c:pt>
                <c:pt idx="2512">
                  <c:v>2896.39</c:v>
                </c:pt>
                <c:pt idx="2513">
                  <c:v>2894.3359999999998</c:v>
                </c:pt>
                <c:pt idx="2514">
                  <c:v>2892.5650000000001</c:v>
                </c:pt>
                <c:pt idx="2515">
                  <c:v>2890.2449999999999</c:v>
                </c:pt>
                <c:pt idx="2516">
                  <c:v>2887.826</c:v>
                </c:pt>
                <c:pt idx="2517">
                  <c:v>2885.8679999999999</c:v>
                </c:pt>
                <c:pt idx="2518">
                  <c:v>2884.239</c:v>
                </c:pt>
                <c:pt idx="2519">
                  <c:v>2882.0230000000001</c:v>
                </c:pt>
                <c:pt idx="2520">
                  <c:v>2879.6759999999999</c:v>
                </c:pt>
                <c:pt idx="2521">
                  <c:v>2877.76</c:v>
                </c:pt>
                <c:pt idx="2522">
                  <c:v>2876.2469999999998</c:v>
                </c:pt>
                <c:pt idx="2523">
                  <c:v>2874.9490000000001</c:v>
                </c:pt>
                <c:pt idx="2524">
                  <c:v>2873.0740000000001</c:v>
                </c:pt>
                <c:pt idx="2525">
                  <c:v>2871.8069999999998</c:v>
                </c:pt>
                <c:pt idx="2526">
                  <c:v>2870.4070000000002</c:v>
                </c:pt>
                <c:pt idx="2527">
                  <c:v>2868.66</c:v>
                </c:pt>
                <c:pt idx="2528">
                  <c:v>2866.2040000000002</c:v>
                </c:pt>
                <c:pt idx="2529">
                  <c:v>2862.7620000000002</c:v>
                </c:pt>
                <c:pt idx="2530">
                  <c:v>2859.4119999999998</c:v>
                </c:pt>
                <c:pt idx="2531">
                  <c:v>2856.7370000000001</c:v>
                </c:pt>
                <c:pt idx="2532">
                  <c:v>2854.645</c:v>
                </c:pt>
                <c:pt idx="2533">
                  <c:v>2852.9</c:v>
                </c:pt>
                <c:pt idx="2534">
                  <c:v>2850.607</c:v>
                </c:pt>
                <c:pt idx="2535">
                  <c:v>2848.1680000000001</c:v>
                </c:pt>
                <c:pt idx="2536">
                  <c:v>2846.163</c:v>
                </c:pt>
                <c:pt idx="2537">
                  <c:v>2844.567</c:v>
                </c:pt>
                <c:pt idx="2538">
                  <c:v>2843.2860000000001</c:v>
                </c:pt>
                <c:pt idx="2539">
                  <c:v>2842.2420000000002</c:v>
                </c:pt>
                <c:pt idx="2540">
                  <c:v>2841.3879999999999</c:v>
                </c:pt>
                <c:pt idx="2541">
                  <c:v>2840.58</c:v>
                </c:pt>
                <c:pt idx="2542">
                  <c:v>2838.922</c:v>
                </c:pt>
                <c:pt idx="2543">
                  <c:v>2836.1849999999999</c:v>
                </c:pt>
                <c:pt idx="2544">
                  <c:v>2834.1759999999999</c:v>
                </c:pt>
                <c:pt idx="2545">
                  <c:v>2832.2350000000001</c:v>
                </c:pt>
                <c:pt idx="2546">
                  <c:v>2830.09</c:v>
                </c:pt>
                <c:pt idx="2547">
                  <c:v>2827.433</c:v>
                </c:pt>
                <c:pt idx="2548">
                  <c:v>2824.741</c:v>
                </c:pt>
                <c:pt idx="2549">
                  <c:v>2822.5569999999998</c:v>
                </c:pt>
                <c:pt idx="2550">
                  <c:v>2820.8319999999999</c:v>
                </c:pt>
                <c:pt idx="2551">
                  <c:v>2819.4549999999999</c:v>
                </c:pt>
                <c:pt idx="2552">
                  <c:v>2818.2559999999999</c:v>
                </c:pt>
                <c:pt idx="2553">
                  <c:v>2816.3870000000002</c:v>
                </c:pt>
                <c:pt idx="2554">
                  <c:v>2814.2910000000002</c:v>
                </c:pt>
                <c:pt idx="2555">
                  <c:v>2812.5569999999998</c:v>
                </c:pt>
                <c:pt idx="2556">
                  <c:v>2811.1790000000001</c:v>
                </c:pt>
                <c:pt idx="2557">
                  <c:v>2810.0749999999998</c:v>
                </c:pt>
                <c:pt idx="2558">
                  <c:v>2809.0929999999998</c:v>
                </c:pt>
                <c:pt idx="2559">
                  <c:v>2807.3180000000002</c:v>
                </c:pt>
                <c:pt idx="2560">
                  <c:v>2804.4169999999999</c:v>
                </c:pt>
                <c:pt idx="2561">
                  <c:v>2801.3820000000001</c:v>
                </c:pt>
                <c:pt idx="2562">
                  <c:v>2798.0639999999999</c:v>
                </c:pt>
                <c:pt idx="2563">
                  <c:v>2794.8690000000001</c:v>
                </c:pt>
                <c:pt idx="2564">
                  <c:v>2792.297</c:v>
                </c:pt>
                <c:pt idx="2565">
                  <c:v>2790.268</c:v>
                </c:pt>
                <c:pt idx="2566">
                  <c:v>2788.6489999999999</c:v>
                </c:pt>
                <c:pt idx="2567">
                  <c:v>2787.34</c:v>
                </c:pt>
                <c:pt idx="2568">
                  <c:v>2786.1819999999998</c:v>
                </c:pt>
                <c:pt idx="2569">
                  <c:v>2784.3510000000001</c:v>
                </c:pt>
                <c:pt idx="2570">
                  <c:v>2782.1930000000002</c:v>
                </c:pt>
                <c:pt idx="2571">
                  <c:v>2779.6129999999998</c:v>
                </c:pt>
                <c:pt idx="2572">
                  <c:v>2777.683</c:v>
                </c:pt>
                <c:pt idx="2573">
                  <c:v>2775.0259999999998</c:v>
                </c:pt>
                <c:pt idx="2574">
                  <c:v>2772.585</c:v>
                </c:pt>
                <c:pt idx="2575">
                  <c:v>2770.163</c:v>
                </c:pt>
                <c:pt idx="2576">
                  <c:v>2766.85</c:v>
                </c:pt>
                <c:pt idx="2577">
                  <c:v>2763.5659999999998</c:v>
                </c:pt>
                <c:pt idx="2578">
                  <c:v>2760.9029999999998</c:v>
                </c:pt>
                <c:pt idx="2579">
                  <c:v>2758.7979999999998</c:v>
                </c:pt>
                <c:pt idx="2580">
                  <c:v>2757.1030000000001</c:v>
                </c:pt>
                <c:pt idx="2581">
                  <c:v>2755.7559999999999</c:v>
                </c:pt>
                <c:pt idx="2582">
                  <c:v>2754.6370000000002</c:v>
                </c:pt>
                <c:pt idx="2583">
                  <c:v>2753.627</c:v>
                </c:pt>
                <c:pt idx="2584">
                  <c:v>2751.9259999999999</c:v>
                </c:pt>
                <c:pt idx="2585">
                  <c:v>2749.95</c:v>
                </c:pt>
                <c:pt idx="2586">
                  <c:v>2748.3</c:v>
                </c:pt>
                <c:pt idx="2587">
                  <c:v>2746.982</c:v>
                </c:pt>
                <c:pt idx="2588">
                  <c:v>2745.8449999999998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4713-4176-8A48-42BAC752600B}"/>
            </c:ext>
          </c:extLst>
        </c:ser>
        <c:ser>
          <c:idx val="1"/>
          <c:order val="2"/>
          <c:tx>
            <c:strRef>
              <c:f>PVC!$B$1</c:f>
              <c:strCache>
                <c:ptCount val="1"/>
                <c:pt idx="0">
                  <c:v>Discharge</c:v>
                </c:pt>
              </c:strCache>
            </c:strRef>
          </c:tx>
          <c:spPr>
            <a:ln w="19050" cap="rnd">
              <a:solidFill>
                <a:schemeClr val="tx1"/>
              </a:solidFill>
              <a:prstDash val="dash"/>
              <a:round/>
            </a:ln>
            <a:effectLst/>
          </c:spPr>
          <c:marker>
            <c:symbol val="none"/>
          </c:marker>
          <c:xVal>
            <c:numRef>
              <c:f>PVC!$A$2:$A$2590</c:f>
              <c:numCache>
                <c:formatCode>m/d/yyyy\ h:mm</c:formatCode>
                <c:ptCount val="2589"/>
                <c:pt idx="0">
                  <c:v>44217.40625</c:v>
                </c:pt>
                <c:pt idx="1">
                  <c:v>44217.416666666664</c:v>
                </c:pt>
                <c:pt idx="2">
                  <c:v>44217.427083333336</c:v>
                </c:pt>
                <c:pt idx="3">
                  <c:v>44217.4375</c:v>
                </c:pt>
                <c:pt idx="4">
                  <c:v>44217.447916666664</c:v>
                </c:pt>
                <c:pt idx="5">
                  <c:v>44217.458333333336</c:v>
                </c:pt>
                <c:pt idx="6">
                  <c:v>44217.46875</c:v>
                </c:pt>
                <c:pt idx="7">
                  <c:v>44217.479166666664</c:v>
                </c:pt>
                <c:pt idx="8">
                  <c:v>44217.489583333336</c:v>
                </c:pt>
                <c:pt idx="9">
                  <c:v>44217.5</c:v>
                </c:pt>
                <c:pt idx="10">
                  <c:v>44217.510416666664</c:v>
                </c:pt>
                <c:pt idx="11">
                  <c:v>44217.520833333336</c:v>
                </c:pt>
                <c:pt idx="12">
                  <c:v>44217.53125</c:v>
                </c:pt>
                <c:pt idx="13">
                  <c:v>44217.541666666664</c:v>
                </c:pt>
                <c:pt idx="14">
                  <c:v>44217.552083333336</c:v>
                </c:pt>
                <c:pt idx="15">
                  <c:v>44217.5625</c:v>
                </c:pt>
                <c:pt idx="16">
                  <c:v>44217.572916666664</c:v>
                </c:pt>
                <c:pt idx="17">
                  <c:v>44217.583333333336</c:v>
                </c:pt>
                <c:pt idx="18">
                  <c:v>44217.59375</c:v>
                </c:pt>
                <c:pt idx="19">
                  <c:v>44217.604166666664</c:v>
                </c:pt>
                <c:pt idx="20">
                  <c:v>44217.614583333336</c:v>
                </c:pt>
                <c:pt idx="21">
                  <c:v>44217.625</c:v>
                </c:pt>
                <c:pt idx="22">
                  <c:v>44217.635416666664</c:v>
                </c:pt>
                <c:pt idx="23">
                  <c:v>44217.645833333336</c:v>
                </c:pt>
                <c:pt idx="24">
                  <c:v>44217.65625</c:v>
                </c:pt>
                <c:pt idx="25">
                  <c:v>44217.666666666664</c:v>
                </c:pt>
                <c:pt idx="26">
                  <c:v>44217.677083333336</c:v>
                </c:pt>
                <c:pt idx="27">
                  <c:v>44217.6875</c:v>
                </c:pt>
                <c:pt idx="28">
                  <c:v>44217.697916666664</c:v>
                </c:pt>
                <c:pt idx="29">
                  <c:v>44217.708333333336</c:v>
                </c:pt>
                <c:pt idx="30">
                  <c:v>44217.71875</c:v>
                </c:pt>
                <c:pt idx="31">
                  <c:v>44217.729166666664</c:v>
                </c:pt>
                <c:pt idx="32">
                  <c:v>44217.739583333336</c:v>
                </c:pt>
                <c:pt idx="33">
                  <c:v>44217.75</c:v>
                </c:pt>
                <c:pt idx="34">
                  <c:v>44217.760416666664</c:v>
                </c:pt>
                <c:pt idx="35">
                  <c:v>44217.770833333336</c:v>
                </c:pt>
                <c:pt idx="36">
                  <c:v>44217.78125</c:v>
                </c:pt>
                <c:pt idx="37">
                  <c:v>44217.791666666664</c:v>
                </c:pt>
                <c:pt idx="38">
                  <c:v>44217.802083333336</c:v>
                </c:pt>
                <c:pt idx="39">
                  <c:v>44217.8125</c:v>
                </c:pt>
                <c:pt idx="40">
                  <c:v>44217.822916666664</c:v>
                </c:pt>
                <c:pt idx="41">
                  <c:v>44217.833333333336</c:v>
                </c:pt>
                <c:pt idx="42">
                  <c:v>44217.84375</c:v>
                </c:pt>
                <c:pt idx="43">
                  <c:v>44217.854166666664</c:v>
                </c:pt>
                <c:pt idx="44">
                  <c:v>44217.864583333336</c:v>
                </c:pt>
                <c:pt idx="45">
                  <c:v>44217.875</c:v>
                </c:pt>
                <c:pt idx="46">
                  <c:v>44217.885416666664</c:v>
                </c:pt>
                <c:pt idx="47">
                  <c:v>44217.895833333336</c:v>
                </c:pt>
                <c:pt idx="48">
                  <c:v>44217.90625</c:v>
                </c:pt>
                <c:pt idx="49">
                  <c:v>44217.916666666664</c:v>
                </c:pt>
                <c:pt idx="50">
                  <c:v>44217.927083333336</c:v>
                </c:pt>
                <c:pt idx="51">
                  <c:v>44217.9375</c:v>
                </c:pt>
                <c:pt idx="52">
                  <c:v>44217.947916666664</c:v>
                </c:pt>
                <c:pt idx="53">
                  <c:v>44217.958333333336</c:v>
                </c:pt>
                <c:pt idx="54">
                  <c:v>44217.96875</c:v>
                </c:pt>
                <c:pt idx="55">
                  <c:v>44217.979166666664</c:v>
                </c:pt>
                <c:pt idx="56">
                  <c:v>44217.989583333336</c:v>
                </c:pt>
                <c:pt idx="57">
                  <c:v>44218</c:v>
                </c:pt>
                <c:pt idx="58">
                  <c:v>44218.010416666664</c:v>
                </c:pt>
                <c:pt idx="59">
                  <c:v>44218.020833333336</c:v>
                </c:pt>
                <c:pt idx="60">
                  <c:v>44218.03125</c:v>
                </c:pt>
                <c:pt idx="61">
                  <c:v>44218.041666666664</c:v>
                </c:pt>
                <c:pt idx="62">
                  <c:v>44218.052083333336</c:v>
                </c:pt>
                <c:pt idx="63">
                  <c:v>44218.0625</c:v>
                </c:pt>
                <c:pt idx="64">
                  <c:v>44218.072916666664</c:v>
                </c:pt>
                <c:pt idx="65">
                  <c:v>44218.083333333336</c:v>
                </c:pt>
                <c:pt idx="66">
                  <c:v>44218.09375</c:v>
                </c:pt>
                <c:pt idx="67">
                  <c:v>44218.104166666664</c:v>
                </c:pt>
                <c:pt idx="68">
                  <c:v>44218.114583333336</c:v>
                </c:pt>
                <c:pt idx="69">
                  <c:v>44218.125</c:v>
                </c:pt>
                <c:pt idx="70">
                  <c:v>44218.135416666664</c:v>
                </c:pt>
                <c:pt idx="71">
                  <c:v>44218.145833333336</c:v>
                </c:pt>
                <c:pt idx="72">
                  <c:v>44218.15625</c:v>
                </c:pt>
                <c:pt idx="73">
                  <c:v>44218.166666666664</c:v>
                </c:pt>
                <c:pt idx="74">
                  <c:v>44218.177083333336</c:v>
                </c:pt>
                <c:pt idx="75">
                  <c:v>44218.1875</c:v>
                </c:pt>
                <c:pt idx="76">
                  <c:v>44218.197916666664</c:v>
                </c:pt>
                <c:pt idx="77">
                  <c:v>44218.208333333336</c:v>
                </c:pt>
                <c:pt idx="78">
                  <c:v>44218.21875</c:v>
                </c:pt>
                <c:pt idx="79">
                  <c:v>44218.229166666664</c:v>
                </c:pt>
                <c:pt idx="80">
                  <c:v>44218.239583333336</c:v>
                </c:pt>
                <c:pt idx="81">
                  <c:v>44218.25</c:v>
                </c:pt>
                <c:pt idx="82">
                  <c:v>44218.260416666664</c:v>
                </c:pt>
                <c:pt idx="83">
                  <c:v>44218.270833333336</c:v>
                </c:pt>
                <c:pt idx="84">
                  <c:v>44218.28125</c:v>
                </c:pt>
                <c:pt idx="85">
                  <c:v>44218.291666666664</c:v>
                </c:pt>
                <c:pt idx="86">
                  <c:v>44218.302083333336</c:v>
                </c:pt>
                <c:pt idx="87">
                  <c:v>44218.3125</c:v>
                </c:pt>
                <c:pt idx="88">
                  <c:v>44218.322916666664</c:v>
                </c:pt>
                <c:pt idx="89">
                  <c:v>44218.333333333336</c:v>
                </c:pt>
                <c:pt idx="90">
                  <c:v>44218.34375</c:v>
                </c:pt>
                <c:pt idx="91">
                  <c:v>44218.354166666664</c:v>
                </c:pt>
                <c:pt idx="92">
                  <c:v>44218.364583333336</c:v>
                </c:pt>
                <c:pt idx="93">
                  <c:v>44218.375</c:v>
                </c:pt>
                <c:pt idx="94">
                  <c:v>44218.385416666664</c:v>
                </c:pt>
                <c:pt idx="95">
                  <c:v>44218.395833333336</c:v>
                </c:pt>
                <c:pt idx="96">
                  <c:v>44218.40625</c:v>
                </c:pt>
                <c:pt idx="97">
                  <c:v>44218.416666666664</c:v>
                </c:pt>
                <c:pt idx="98">
                  <c:v>44218.427083333336</c:v>
                </c:pt>
                <c:pt idx="99">
                  <c:v>44218.4375</c:v>
                </c:pt>
                <c:pt idx="100">
                  <c:v>44218.447916666664</c:v>
                </c:pt>
                <c:pt idx="101">
                  <c:v>44218.458333333336</c:v>
                </c:pt>
                <c:pt idx="102">
                  <c:v>44218.46875</c:v>
                </c:pt>
                <c:pt idx="103">
                  <c:v>44218.479166666664</c:v>
                </c:pt>
                <c:pt idx="104">
                  <c:v>44218.489583333336</c:v>
                </c:pt>
                <c:pt idx="105">
                  <c:v>44218.5</c:v>
                </c:pt>
                <c:pt idx="106">
                  <c:v>44218.510416666664</c:v>
                </c:pt>
                <c:pt idx="107">
                  <c:v>44218.520833333336</c:v>
                </c:pt>
                <c:pt idx="108">
                  <c:v>44218.53125</c:v>
                </c:pt>
                <c:pt idx="109">
                  <c:v>44218.541666666664</c:v>
                </c:pt>
                <c:pt idx="110">
                  <c:v>44218.552083333336</c:v>
                </c:pt>
                <c:pt idx="111">
                  <c:v>44218.5625</c:v>
                </c:pt>
                <c:pt idx="112">
                  <c:v>44218.572916666664</c:v>
                </c:pt>
                <c:pt idx="113">
                  <c:v>44218.583333333336</c:v>
                </c:pt>
                <c:pt idx="114">
                  <c:v>44218.59375</c:v>
                </c:pt>
                <c:pt idx="115">
                  <c:v>44218.604166666664</c:v>
                </c:pt>
                <c:pt idx="116">
                  <c:v>44218.614583333336</c:v>
                </c:pt>
                <c:pt idx="117">
                  <c:v>44218.625</c:v>
                </c:pt>
                <c:pt idx="118">
                  <c:v>44218.635416666664</c:v>
                </c:pt>
                <c:pt idx="119">
                  <c:v>44218.645833333336</c:v>
                </c:pt>
                <c:pt idx="120">
                  <c:v>44218.65625</c:v>
                </c:pt>
                <c:pt idx="121">
                  <c:v>44218.666666666664</c:v>
                </c:pt>
                <c:pt idx="122">
                  <c:v>44218.677083333336</c:v>
                </c:pt>
                <c:pt idx="123">
                  <c:v>44218.6875</c:v>
                </c:pt>
                <c:pt idx="124">
                  <c:v>44218.697916666664</c:v>
                </c:pt>
                <c:pt idx="125">
                  <c:v>44218.708333333336</c:v>
                </c:pt>
                <c:pt idx="126">
                  <c:v>44218.71875</c:v>
                </c:pt>
                <c:pt idx="127">
                  <c:v>44218.729166666664</c:v>
                </c:pt>
                <c:pt idx="128">
                  <c:v>44218.739583333336</c:v>
                </c:pt>
                <c:pt idx="129">
                  <c:v>44218.75</c:v>
                </c:pt>
                <c:pt idx="130">
                  <c:v>44218.760416666664</c:v>
                </c:pt>
                <c:pt idx="131">
                  <c:v>44218.770833333336</c:v>
                </c:pt>
                <c:pt idx="132">
                  <c:v>44218.78125</c:v>
                </c:pt>
                <c:pt idx="133">
                  <c:v>44218.791666666664</c:v>
                </c:pt>
                <c:pt idx="134">
                  <c:v>44218.802083333336</c:v>
                </c:pt>
                <c:pt idx="135">
                  <c:v>44218.8125</c:v>
                </c:pt>
                <c:pt idx="136">
                  <c:v>44218.822916666664</c:v>
                </c:pt>
                <c:pt idx="137">
                  <c:v>44218.833333333336</c:v>
                </c:pt>
                <c:pt idx="138">
                  <c:v>44218.84375</c:v>
                </c:pt>
                <c:pt idx="139">
                  <c:v>44218.854166666664</c:v>
                </c:pt>
                <c:pt idx="140">
                  <c:v>44218.864583333336</c:v>
                </c:pt>
                <c:pt idx="141">
                  <c:v>44218.875</c:v>
                </c:pt>
                <c:pt idx="142">
                  <c:v>44218.885416666664</c:v>
                </c:pt>
                <c:pt idx="143">
                  <c:v>44218.895833333336</c:v>
                </c:pt>
                <c:pt idx="144">
                  <c:v>44218.90625</c:v>
                </c:pt>
                <c:pt idx="145">
                  <c:v>44218.916666666664</c:v>
                </c:pt>
                <c:pt idx="146">
                  <c:v>44218.927083333336</c:v>
                </c:pt>
                <c:pt idx="147">
                  <c:v>44218.9375</c:v>
                </c:pt>
                <c:pt idx="148">
                  <c:v>44218.947916666664</c:v>
                </c:pt>
                <c:pt idx="149">
                  <c:v>44218.958333333336</c:v>
                </c:pt>
                <c:pt idx="150">
                  <c:v>44218.96875</c:v>
                </c:pt>
                <c:pt idx="151">
                  <c:v>44218.979166666664</c:v>
                </c:pt>
                <c:pt idx="152">
                  <c:v>44218.989583333336</c:v>
                </c:pt>
                <c:pt idx="153">
                  <c:v>44219</c:v>
                </c:pt>
                <c:pt idx="154">
                  <c:v>44219.010416666664</c:v>
                </c:pt>
                <c:pt idx="155">
                  <c:v>44219.020833333336</c:v>
                </c:pt>
                <c:pt idx="156">
                  <c:v>44219.03125</c:v>
                </c:pt>
                <c:pt idx="157">
                  <c:v>44219.041666666664</c:v>
                </c:pt>
                <c:pt idx="158">
                  <c:v>44219.052083333336</c:v>
                </c:pt>
                <c:pt idx="159">
                  <c:v>44219.0625</c:v>
                </c:pt>
                <c:pt idx="160">
                  <c:v>44219.072916666664</c:v>
                </c:pt>
                <c:pt idx="161">
                  <c:v>44219.083333333336</c:v>
                </c:pt>
                <c:pt idx="162">
                  <c:v>44219.09375</c:v>
                </c:pt>
                <c:pt idx="163">
                  <c:v>44219.104166666664</c:v>
                </c:pt>
                <c:pt idx="164">
                  <c:v>44219.114583333336</c:v>
                </c:pt>
                <c:pt idx="165">
                  <c:v>44219.125</c:v>
                </c:pt>
                <c:pt idx="166">
                  <c:v>44219.135416666664</c:v>
                </c:pt>
                <c:pt idx="167">
                  <c:v>44219.145833333336</c:v>
                </c:pt>
                <c:pt idx="168">
                  <c:v>44219.15625</c:v>
                </c:pt>
                <c:pt idx="169">
                  <c:v>44219.166666666664</c:v>
                </c:pt>
                <c:pt idx="170">
                  <c:v>44219.177083333336</c:v>
                </c:pt>
                <c:pt idx="171">
                  <c:v>44219.1875</c:v>
                </c:pt>
                <c:pt idx="172">
                  <c:v>44219.197916666664</c:v>
                </c:pt>
                <c:pt idx="173">
                  <c:v>44219.208333333336</c:v>
                </c:pt>
                <c:pt idx="174">
                  <c:v>44219.21875</c:v>
                </c:pt>
                <c:pt idx="175">
                  <c:v>44219.229166666664</c:v>
                </c:pt>
                <c:pt idx="176">
                  <c:v>44219.239583333336</c:v>
                </c:pt>
                <c:pt idx="177">
                  <c:v>44219.25</c:v>
                </c:pt>
                <c:pt idx="178">
                  <c:v>44219.260416666664</c:v>
                </c:pt>
                <c:pt idx="179">
                  <c:v>44219.270833333336</c:v>
                </c:pt>
                <c:pt idx="180">
                  <c:v>44219.28125</c:v>
                </c:pt>
                <c:pt idx="181">
                  <c:v>44219.291666666664</c:v>
                </c:pt>
                <c:pt idx="182">
                  <c:v>44219.302083333336</c:v>
                </c:pt>
                <c:pt idx="183">
                  <c:v>44219.3125</c:v>
                </c:pt>
                <c:pt idx="184">
                  <c:v>44219.322916666664</c:v>
                </c:pt>
                <c:pt idx="185">
                  <c:v>44219.333333333336</c:v>
                </c:pt>
                <c:pt idx="186">
                  <c:v>44219.34375</c:v>
                </c:pt>
                <c:pt idx="187">
                  <c:v>44219.354166666664</c:v>
                </c:pt>
                <c:pt idx="188">
                  <c:v>44219.364583333336</c:v>
                </c:pt>
                <c:pt idx="189">
                  <c:v>44219.375</c:v>
                </c:pt>
                <c:pt idx="190">
                  <c:v>44219.385416666664</c:v>
                </c:pt>
                <c:pt idx="191">
                  <c:v>44219.395833333336</c:v>
                </c:pt>
                <c:pt idx="192">
                  <c:v>44219.40625</c:v>
                </c:pt>
                <c:pt idx="193">
                  <c:v>44219.416666666664</c:v>
                </c:pt>
                <c:pt idx="194">
                  <c:v>44219.427083333336</c:v>
                </c:pt>
                <c:pt idx="195">
                  <c:v>44219.4375</c:v>
                </c:pt>
                <c:pt idx="196">
                  <c:v>44219.447916666664</c:v>
                </c:pt>
                <c:pt idx="197">
                  <c:v>44219.458333333336</c:v>
                </c:pt>
                <c:pt idx="198">
                  <c:v>44219.46875</c:v>
                </c:pt>
                <c:pt idx="199">
                  <c:v>44219.479166666664</c:v>
                </c:pt>
                <c:pt idx="200">
                  <c:v>44219.489583333336</c:v>
                </c:pt>
                <c:pt idx="201">
                  <c:v>44219.5</c:v>
                </c:pt>
                <c:pt idx="202">
                  <c:v>44219.510416666664</c:v>
                </c:pt>
                <c:pt idx="203">
                  <c:v>44219.520833333336</c:v>
                </c:pt>
                <c:pt idx="204">
                  <c:v>44219.53125</c:v>
                </c:pt>
                <c:pt idx="205">
                  <c:v>44219.541666666664</c:v>
                </c:pt>
                <c:pt idx="206">
                  <c:v>44219.552083333336</c:v>
                </c:pt>
                <c:pt idx="207">
                  <c:v>44219.5625</c:v>
                </c:pt>
                <c:pt idx="208">
                  <c:v>44219.572916666664</c:v>
                </c:pt>
                <c:pt idx="209">
                  <c:v>44219.583333333336</c:v>
                </c:pt>
                <c:pt idx="210">
                  <c:v>44219.59375</c:v>
                </c:pt>
                <c:pt idx="211">
                  <c:v>44219.604166666664</c:v>
                </c:pt>
                <c:pt idx="212">
                  <c:v>44219.614583333336</c:v>
                </c:pt>
                <c:pt idx="213">
                  <c:v>44219.625</c:v>
                </c:pt>
                <c:pt idx="214">
                  <c:v>44219.635416666664</c:v>
                </c:pt>
                <c:pt idx="215">
                  <c:v>44219.645833333336</c:v>
                </c:pt>
                <c:pt idx="216">
                  <c:v>44219.65625</c:v>
                </c:pt>
                <c:pt idx="217">
                  <c:v>44219.666666666664</c:v>
                </c:pt>
                <c:pt idx="218">
                  <c:v>44219.677083333336</c:v>
                </c:pt>
                <c:pt idx="219">
                  <c:v>44219.6875</c:v>
                </c:pt>
                <c:pt idx="220">
                  <c:v>44219.697916666664</c:v>
                </c:pt>
                <c:pt idx="221">
                  <c:v>44219.708333333336</c:v>
                </c:pt>
                <c:pt idx="222">
                  <c:v>44219.71875</c:v>
                </c:pt>
                <c:pt idx="223">
                  <c:v>44219.729166666664</c:v>
                </c:pt>
                <c:pt idx="224">
                  <c:v>44219.739583333336</c:v>
                </c:pt>
                <c:pt idx="225">
                  <c:v>44219.75</c:v>
                </c:pt>
                <c:pt idx="226">
                  <c:v>44219.760416666664</c:v>
                </c:pt>
                <c:pt idx="227">
                  <c:v>44219.770833333336</c:v>
                </c:pt>
                <c:pt idx="228">
                  <c:v>44219.78125</c:v>
                </c:pt>
                <c:pt idx="229">
                  <c:v>44219.791666666664</c:v>
                </c:pt>
                <c:pt idx="230">
                  <c:v>44219.802083333336</c:v>
                </c:pt>
                <c:pt idx="231">
                  <c:v>44219.8125</c:v>
                </c:pt>
                <c:pt idx="232">
                  <c:v>44219.822916666664</c:v>
                </c:pt>
                <c:pt idx="233">
                  <c:v>44219.833333333336</c:v>
                </c:pt>
                <c:pt idx="234">
                  <c:v>44219.84375</c:v>
                </c:pt>
                <c:pt idx="235">
                  <c:v>44219.854166666664</c:v>
                </c:pt>
                <c:pt idx="236">
                  <c:v>44219.864583333336</c:v>
                </c:pt>
                <c:pt idx="237">
                  <c:v>44219.875</c:v>
                </c:pt>
                <c:pt idx="238">
                  <c:v>44219.885416666664</c:v>
                </c:pt>
                <c:pt idx="239">
                  <c:v>44219.895833333336</c:v>
                </c:pt>
                <c:pt idx="240">
                  <c:v>44219.90625</c:v>
                </c:pt>
                <c:pt idx="241">
                  <c:v>44219.916666666664</c:v>
                </c:pt>
                <c:pt idx="242">
                  <c:v>44219.927083333336</c:v>
                </c:pt>
                <c:pt idx="243">
                  <c:v>44219.9375</c:v>
                </c:pt>
                <c:pt idx="244">
                  <c:v>44219.947916666664</c:v>
                </c:pt>
                <c:pt idx="245">
                  <c:v>44219.958333333336</c:v>
                </c:pt>
                <c:pt idx="246">
                  <c:v>44219.96875</c:v>
                </c:pt>
                <c:pt idx="247">
                  <c:v>44219.979166666664</c:v>
                </c:pt>
                <c:pt idx="248">
                  <c:v>44219.989583333336</c:v>
                </c:pt>
                <c:pt idx="249">
                  <c:v>44220</c:v>
                </c:pt>
                <c:pt idx="250">
                  <c:v>44220.010416666664</c:v>
                </c:pt>
                <c:pt idx="251">
                  <c:v>44220.020833333336</c:v>
                </c:pt>
                <c:pt idx="252">
                  <c:v>44220.03125</c:v>
                </c:pt>
                <c:pt idx="253">
                  <c:v>44220.041666666664</c:v>
                </c:pt>
                <c:pt idx="254">
                  <c:v>44220.052083333336</c:v>
                </c:pt>
                <c:pt idx="255">
                  <c:v>44220.0625</c:v>
                </c:pt>
                <c:pt idx="256">
                  <c:v>44220.072916666664</c:v>
                </c:pt>
                <c:pt idx="257">
                  <c:v>44220.083333333336</c:v>
                </c:pt>
                <c:pt idx="258">
                  <c:v>44220.09375</c:v>
                </c:pt>
                <c:pt idx="259">
                  <c:v>44220.104166666664</c:v>
                </c:pt>
                <c:pt idx="260">
                  <c:v>44220.114583333336</c:v>
                </c:pt>
                <c:pt idx="261">
                  <c:v>44220.125</c:v>
                </c:pt>
                <c:pt idx="262">
                  <c:v>44220.135416666664</c:v>
                </c:pt>
                <c:pt idx="263">
                  <c:v>44220.145833333336</c:v>
                </c:pt>
                <c:pt idx="264">
                  <c:v>44220.15625</c:v>
                </c:pt>
                <c:pt idx="265">
                  <c:v>44220.166666666664</c:v>
                </c:pt>
                <c:pt idx="266">
                  <c:v>44220.177083333336</c:v>
                </c:pt>
                <c:pt idx="267">
                  <c:v>44220.1875</c:v>
                </c:pt>
                <c:pt idx="268">
                  <c:v>44220.197916666664</c:v>
                </c:pt>
                <c:pt idx="269">
                  <c:v>44220.208333333336</c:v>
                </c:pt>
                <c:pt idx="270">
                  <c:v>44220.21875</c:v>
                </c:pt>
                <c:pt idx="271">
                  <c:v>44220.229166666664</c:v>
                </c:pt>
                <c:pt idx="272">
                  <c:v>44220.239583333336</c:v>
                </c:pt>
                <c:pt idx="273">
                  <c:v>44220.25</c:v>
                </c:pt>
                <c:pt idx="274">
                  <c:v>44220.260416666664</c:v>
                </c:pt>
                <c:pt idx="275">
                  <c:v>44220.270833333336</c:v>
                </c:pt>
                <c:pt idx="276">
                  <c:v>44220.28125</c:v>
                </c:pt>
                <c:pt idx="277">
                  <c:v>44220.291666666664</c:v>
                </c:pt>
                <c:pt idx="278">
                  <c:v>44220.302083333336</c:v>
                </c:pt>
                <c:pt idx="279">
                  <c:v>44220.3125</c:v>
                </c:pt>
                <c:pt idx="280">
                  <c:v>44220.322916666664</c:v>
                </c:pt>
                <c:pt idx="281">
                  <c:v>44220.333333333336</c:v>
                </c:pt>
                <c:pt idx="282">
                  <c:v>44220.34375</c:v>
                </c:pt>
                <c:pt idx="283">
                  <c:v>44220.354166666664</c:v>
                </c:pt>
                <c:pt idx="284">
                  <c:v>44220.364583333336</c:v>
                </c:pt>
                <c:pt idx="285">
                  <c:v>44220.375</c:v>
                </c:pt>
                <c:pt idx="286">
                  <c:v>44220.385416666664</c:v>
                </c:pt>
                <c:pt idx="287">
                  <c:v>44220.395833333336</c:v>
                </c:pt>
                <c:pt idx="288">
                  <c:v>44220.40625</c:v>
                </c:pt>
                <c:pt idx="289">
                  <c:v>44220.416666666664</c:v>
                </c:pt>
                <c:pt idx="290">
                  <c:v>44220.427083333336</c:v>
                </c:pt>
                <c:pt idx="291">
                  <c:v>44220.4375</c:v>
                </c:pt>
                <c:pt idx="292">
                  <c:v>44220.447916666664</c:v>
                </c:pt>
                <c:pt idx="293">
                  <c:v>44220.458333333336</c:v>
                </c:pt>
                <c:pt idx="294">
                  <c:v>44220.46875</c:v>
                </c:pt>
                <c:pt idx="295">
                  <c:v>44220.479166666664</c:v>
                </c:pt>
                <c:pt idx="296">
                  <c:v>44220.489583333336</c:v>
                </c:pt>
                <c:pt idx="297">
                  <c:v>44220.5</c:v>
                </c:pt>
                <c:pt idx="298">
                  <c:v>44220.510416666664</c:v>
                </c:pt>
                <c:pt idx="299">
                  <c:v>44220.520833333336</c:v>
                </c:pt>
                <c:pt idx="300">
                  <c:v>44220.53125</c:v>
                </c:pt>
                <c:pt idx="301">
                  <c:v>44220.541666666664</c:v>
                </c:pt>
                <c:pt idx="302">
                  <c:v>44220.552083333336</c:v>
                </c:pt>
                <c:pt idx="303">
                  <c:v>44220.5625</c:v>
                </c:pt>
                <c:pt idx="304">
                  <c:v>44220.572916666664</c:v>
                </c:pt>
                <c:pt idx="305">
                  <c:v>44220.583333333336</c:v>
                </c:pt>
                <c:pt idx="306">
                  <c:v>44220.59375</c:v>
                </c:pt>
                <c:pt idx="307">
                  <c:v>44220.604166666664</c:v>
                </c:pt>
                <c:pt idx="308">
                  <c:v>44220.614583333336</c:v>
                </c:pt>
                <c:pt idx="309">
                  <c:v>44220.625</c:v>
                </c:pt>
                <c:pt idx="310">
                  <c:v>44220.635416666664</c:v>
                </c:pt>
                <c:pt idx="311">
                  <c:v>44220.645833333336</c:v>
                </c:pt>
                <c:pt idx="312">
                  <c:v>44220.65625</c:v>
                </c:pt>
                <c:pt idx="313">
                  <c:v>44220.666666666664</c:v>
                </c:pt>
                <c:pt idx="314">
                  <c:v>44220.677083333336</c:v>
                </c:pt>
                <c:pt idx="315">
                  <c:v>44220.6875</c:v>
                </c:pt>
                <c:pt idx="316">
                  <c:v>44220.697916666664</c:v>
                </c:pt>
                <c:pt idx="317">
                  <c:v>44220.708333333336</c:v>
                </c:pt>
                <c:pt idx="318">
                  <c:v>44220.71875</c:v>
                </c:pt>
                <c:pt idx="319">
                  <c:v>44220.729166666664</c:v>
                </c:pt>
                <c:pt idx="320">
                  <c:v>44220.739583333336</c:v>
                </c:pt>
                <c:pt idx="321">
                  <c:v>44220.75</c:v>
                </c:pt>
                <c:pt idx="322">
                  <c:v>44220.760416666664</c:v>
                </c:pt>
                <c:pt idx="323">
                  <c:v>44220.770833333336</c:v>
                </c:pt>
                <c:pt idx="324">
                  <c:v>44220.78125</c:v>
                </c:pt>
                <c:pt idx="325">
                  <c:v>44220.791666666664</c:v>
                </c:pt>
                <c:pt idx="326">
                  <c:v>44220.802083333336</c:v>
                </c:pt>
                <c:pt idx="327">
                  <c:v>44220.8125</c:v>
                </c:pt>
                <c:pt idx="328">
                  <c:v>44220.822916666664</c:v>
                </c:pt>
                <c:pt idx="329">
                  <c:v>44220.833333333336</c:v>
                </c:pt>
                <c:pt idx="330">
                  <c:v>44220.84375</c:v>
                </c:pt>
                <c:pt idx="331">
                  <c:v>44220.854166666664</c:v>
                </c:pt>
                <c:pt idx="332">
                  <c:v>44220.864583333336</c:v>
                </c:pt>
                <c:pt idx="333">
                  <c:v>44220.875</c:v>
                </c:pt>
                <c:pt idx="334">
                  <c:v>44220.885416666664</c:v>
                </c:pt>
                <c:pt idx="335">
                  <c:v>44220.895833333336</c:v>
                </c:pt>
                <c:pt idx="336">
                  <c:v>44220.90625</c:v>
                </c:pt>
                <c:pt idx="337">
                  <c:v>44220.916666666664</c:v>
                </c:pt>
                <c:pt idx="338">
                  <c:v>44220.927083333336</c:v>
                </c:pt>
                <c:pt idx="339">
                  <c:v>44220.9375</c:v>
                </c:pt>
                <c:pt idx="340">
                  <c:v>44220.947916666664</c:v>
                </c:pt>
                <c:pt idx="341">
                  <c:v>44220.958333333336</c:v>
                </c:pt>
                <c:pt idx="342">
                  <c:v>44220.96875</c:v>
                </c:pt>
                <c:pt idx="343">
                  <c:v>44220.979166666664</c:v>
                </c:pt>
                <c:pt idx="344">
                  <c:v>44220.989583333336</c:v>
                </c:pt>
                <c:pt idx="345">
                  <c:v>44221</c:v>
                </c:pt>
                <c:pt idx="346">
                  <c:v>44221.010416666664</c:v>
                </c:pt>
                <c:pt idx="347">
                  <c:v>44221.020833333336</c:v>
                </c:pt>
                <c:pt idx="348">
                  <c:v>44221.03125</c:v>
                </c:pt>
                <c:pt idx="349">
                  <c:v>44221.041666666664</c:v>
                </c:pt>
                <c:pt idx="350">
                  <c:v>44221.052083333336</c:v>
                </c:pt>
                <c:pt idx="351">
                  <c:v>44221.0625</c:v>
                </c:pt>
                <c:pt idx="352">
                  <c:v>44221.072916666664</c:v>
                </c:pt>
                <c:pt idx="353">
                  <c:v>44221.083333333336</c:v>
                </c:pt>
                <c:pt idx="354">
                  <c:v>44221.09375</c:v>
                </c:pt>
                <c:pt idx="355">
                  <c:v>44221.104166666664</c:v>
                </c:pt>
                <c:pt idx="356">
                  <c:v>44221.114583333336</c:v>
                </c:pt>
                <c:pt idx="357">
                  <c:v>44221.125</c:v>
                </c:pt>
                <c:pt idx="358">
                  <c:v>44221.135416666664</c:v>
                </c:pt>
                <c:pt idx="359">
                  <c:v>44221.145833333336</c:v>
                </c:pt>
                <c:pt idx="360">
                  <c:v>44221.15625</c:v>
                </c:pt>
                <c:pt idx="361">
                  <c:v>44221.166666666664</c:v>
                </c:pt>
                <c:pt idx="362">
                  <c:v>44221.177083333336</c:v>
                </c:pt>
                <c:pt idx="363">
                  <c:v>44221.1875</c:v>
                </c:pt>
                <c:pt idx="364">
                  <c:v>44221.197916666664</c:v>
                </c:pt>
                <c:pt idx="365">
                  <c:v>44221.208333333336</c:v>
                </c:pt>
                <c:pt idx="366">
                  <c:v>44221.21875</c:v>
                </c:pt>
                <c:pt idx="367">
                  <c:v>44221.229166666664</c:v>
                </c:pt>
                <c:pt idx="368">
                  <c:v>44221.239583333336</c:v>
                </c:pt>
                <c:pt idx="369">
                  <c:v>44221.25</c:v>
                </c:pt>
                <c:pt idx="370">
                  <c:v>44221.260416666664</c:v>
                </c:pt>
                <c:pt idx="371">
                  <c:v>44221.270833333336</c:v>
                </c:pt>
                <c:pt idx="372">
                  <c:v>44221.28125</c:v>
                </c:pt>
                <c:pt idx="373">
                  <c:v>44221.291666666664</c:v>
                </c:pt>
                <c:pt idx="374">
                  <c:v>44221.302083333336</c:v>
                </c:pt>
                <c:pt idx="375">
                  <c:v>44221.3125</c:v>
                </c:pt>
                <c:pt idx="376">
                  <c:v>44221.322916666664</c:v>
                </c:pt>
                <c:pt idx="377">
                  <c:v>44221.333333333336</c:v>
                </c:pt>
                <c:pt idx="378">
                  <c:v>44221.34375</c:v>
                </c:pt>
                <c:pt idx="379">
                  <c:v>44221.354166666664</c:v>
                </c:pt>
                <c:pt idx="380">
                  <c:v>44221.364583333336</c:v>
                </c:pt>
                <c:pt idx="381">
                  <c:v>44221.375</c:v>
                </c:pt>
                <c:pt idx="382">
                  <c:v>44221.385416666664</c:v>
                </c:pt>
                <c:pt idx="383">
                  <c:v>44221.395833333336</c:v>
                </c:pt>
                <c:pt idx="384">
                  <c:v>44221.40625</c:v>
                </c:pt>
                <c:pt idx="385">
                  <c:v>44221.416666666664</c:v>
                </c:pt>
                <c:pt idx="386">
                  <c:v>44221.427083333336</c:v>
                </c:pt>
                <c:pt idx="387">
                  <c:v>44221.4375</c:v>
                </c:pt>
                <c:pt idx="388">
                  <c:v>44221.447916666664</c:v>
                </c:pt>
                <c:pt idx="389">
                  <c:v>44221.458333333336</c:v>
                </c:pt>
                <c:pt idx="390">
                  <c:v>44221.46875</c:v>
                </c:pt>
                <c:pt idx="391">
                  <c:v>44221.479166666664</c:v>
                </c:pt>
                <c:pt idx="392">
                  <c:v>44221.489583333336</c:v>
                </c:pt>
                <c:pt idx="393">
                  <c:v>44221.5</c:v>
                </c:pt>
                <c:pt idx="394">
                  <c:v>44221.510416666664</c:v>
                </c:pt>
                <c:pt idx="395">
                  <c:v>44221.520833333336</c:v>
                </c:pt>
                <c:pt idx="396">
                  <c:v>44221.53125</c:v>
                </c:pt>
                <c:pt idx="397">
                  <c:v>44221.541666666664</c:v>
                </c:pt>
                <c:pt idx="398">
                  <c:v>44221.552083333336</c:v>
                </c:pt>
                <c:pt idx="399">
                  <c:v>44221.5625</c:v>
                </c:pt>
                <c:pt idx="400">
                  <c:v>44221.572916666664</c:v>
                </c:pt>
                <c:pt idx="401">
                  <c:v>44221.583333333336</c:v>
                </c:pt>
                <c:pt idx="402">
                  <c:v>44221.59375</c:v>
                </c:pt>
                <c:pt idx="403">
                  <c:v>44221.604166666664</c:v>
                </c:pt>
                <c:pt idx="404">
                  <c:v>44221.614583333336</c:v>
                </c:pt>
                <c:pt idx="405">
                  <c:v>44221.625</c:v>
                </c:pt>
                <c:pt idx="406">
                  <c:v>44221.635416666664</c:v>
                </c:pt>
                <c:pt idx="407">
                  <c:v>44221.645833333336</c:v>
                </c:pt>
                <c:pt idx="408">
                  <c:v>44221.65625</c:v>
                </c:pt>
                <c:pt idx="409">
                  <c:v>44221.666666666664</c:v>
                </c:pt>
                <c:pt idx="410">
                  <c:v>44221.677083333336</c:v>
                </c:pt>
                <c:pt idx="411">
                  <c:v>44221.6875</c:v>
                </c:pt>
                <c:pt idx="412">
                  <c:v>44221.697916666664</c:v>
                </c:pt>
                <c:pt idx="413">
                  <c:v>44221.708333333336</c:v>
                </c:pt>
                <c:pt idx="414">
                  <c:v>44221.71875</c:v>
                </c:pt>
                <c:pt idx="415">
                  <c:v>44221.729166666664</c:v>
                </c:pt>
                <c:pt idx="416">
                  <c:v>44221.739583333336</c:v>
                </c:pt>
                <c:pt idx="417">
                  <c:v>44221.75</c:v>
                </c:pt>
                <c:pt idx="418">
                  <c:v>44221.760416666664</c:v>
                </c:pt>
                <c:pt idx="419">
                  <c:v>44221.770833333336</c:v>
                </c:pt>
                <c:pt idx="420">
                  <c:v>44221.78125</c:v>
                </c:pt>
                <c:pt idx="421">
                  <c:v>44221.791666666664</c:v>
                </c:pt>
                <c:pt idx="422">
                  <c:v>44221.802083333336</c:v>
                </c:pt>
                <c:pt idx="423">
                  <c:v>44221.8125</c:v>
                </c:pt>
                <c:pt idx="424">
                  <c:v>44221.822916666664</c:v>
                </c:pt>
                <c:pt idx="425">
                  <c:v>44221.833333333336</c:v>
                </c:pt>
                <c:pt idx="426">
                  <c:v>44221.84375</c:v>
                </c:pt>
                <c:pt idx="427">
                  <c:v>44221.854166666664</c:v>
                </c:pt>
                <c:pt idx="428">
                  <c:v>44221.864583333336</c:v>
                </c:pt>
                <c:pt idx="429">
                  <c:v>44221.875</c:v>
                </c:pt>
                <c:pt idx="430">
                  <c:v>44221.885416666664</c:v>
                </c:pt>
                <c:pt idx="431">
                  <c:v>44221.895833333336</c:v>
                </c:pt>
                <c:pt idx="432">
                  <c:v>44221.90625</c:v>
                </c:pt>
                <c:pt idx="433">
                  <c:v>44221.916666666664</c:v>
                </c:pt>
                <c:pt idx="434">
                  <c:v>44221.927083333336</c:v>
                </c:pt>
                <c:pt idx="435">
                  <c:v>44221.9375</c:v>
                </c:pt>
                <c:pt idx="436">
                  <c:v>44221.947916666664</c:v>
                </c:pt>
                <c:pt idx="437">
                  <c:v>44221.958333333336</c:v>
                </c:pt>
                <c:pt idx="438">
                  <c:v>44221.96875</c:v>
                </c:pt>
                <c:pt idx="439">
                  <c:v>44221.979166666664</c:v>
                </c:pt>
                <c:pt idx="440">
                  <c:v>44221.989583333336</c:v>
                </c:pt>
                <c:pt idx="441">
                  <c:v>44222</c:v>
                </c:pt>
                <c:pt idx="442">
                  <c:v>44222.010416666664</c:v>
                </c:pt>
                <c:pt idx="443">
                  <c:v>44222.020833333336</c:v>
                </c:pt>
                <c:pt idx="444">
                  <c:v>44222.03125</c:v>
                </c:pt>
                <c:pt idx="445">
                  <c:v>44222.041666666664</c:v>
                </c:pt>
                <c:pt idx="446">
                  <c:v>44222.052083333336</c:v>
                </c:pt>
                <c:pt idx="447">
                  <c:v>44222.0625</c:v>
                </c:pt>
                <c:pt idx="448">
                  <c:v>44222.072916666664</c:v>
                </c:pt>
                <c:pt idx="449">
                  <c:v>44222.083333333336</c:v>
                </c:pt>
                <c:pt idx="450">
                  <c:v>44222.09375</c:v>
                </c:pt>
                <c:pt idx="451">
                  <c:v>44222.104166666664</c:v>
                </c:pt>
                <c:pt idx="452">
                  <c:v>44222.114583333336</c:v>
                </c:pt>
                <c:pt idx="453">
                  <c:v>44222.125</c:v>
                </c:pt>
                <c:pt idx="454">
                  <c:v>44222.135416666664</c:v>
                </c:pt>
                <c:pt idx="455">
                  <c:v>44222.145833333336</c:v>
                </c:pt>
                <c:pt idx="456">
                  <c:v>44222.15625</c:v>
                </c:pt>
                <c:pt idx="457">
                  <c:v>44222.166666666664</c:v>
                </c:pt>
                <c:pt idx="458">
                  <c:v>44222.177083333336</c:v>
                </c:pt>
                <c:pt idx="459">
                  <c:v>44222.1875</c:v>
                </c:pt>
                <c:pt idx="460">
                  <c:v>44222.197916666664</c:v>
                </c:pt>
                <c:pt idx="461">
                  <c:v>44222.208333333336</c:v>
                </c:pt>
                <c:pt idx="462">
                  <c:v>44222.21875</c:v>
                </c:pt>
                <c:pt idx="463">
                  <c:v>44222.229166666664</c:v>
                </c:pt>
                <c:pt idx="464">
                  <c:v>44222.239583333336</c:v>
                </c:pt>
                <c:pt idx="465">
                  <c:v>44222.25</c:v>
                </c:pt>
                <c:pt idx="466">
                  <c:v>44222.260416666664</c:v>
                </c:pt>
                <c:pt idx="467">
                  <c:v>44222.270833333336</c:v>
                </c:pt>
                <c:pt idx="468">
                  <c:v>44222.28125</c:v>
                </c:pt>
                <c:pt idx="469">
                  <c:v>44222.291666666664</c:v>
                </c:pt>
                <c:pt idx="470">
                  <c:v>44222.302083333336</c:v>
                </c:pt>
                <c:pt idx="471">
                  <c:v>44222.3125</c:v>
                </c:pt>
                <c:pt idx="472">
                  <c:v>44222.322916666664</c:v>
                </c:pt>
                <c:pt idx="473">
                  <c:v>44222.333333333336</c:v>
                </c:pt>
                <c:pt idx="474">
                  <c:v>44222.34375</c:v>
                </c:pt>
                <c:pt idx="475">
                  <c:v>44222.354166666664</c:v>
                </c:pt>
                <c:pt idx="476">
                  <c:v>44222.364583333336</c:v>
                </c:pt>
                <c:pt idx="477">
                  <c:v>44222.375</c:v>
                </c:pt>
                <c:pt idx="478">
                  <c:v>44222.385416666664</c:v>
                </c:pt>
                <c:pt idx="479">
                  <c:v>44222.395833333336</c:v>
                </c:pt>
                <c:pt idx="480">
                  <c:v>44222.40625</c:v>
                </c:pt>
                <c:pt idx="481">
                  <c:v>44222.416666666664</c:v>
                </c:pt>
                <c:pt idx="482">
                  <c:v>44222.427083333336</c:v>
                </c:pt>
                <c:pt idx="483">
                  <c:v>44222.4375</c:v>
                </c:pt>
                <c:pt idx="484">
                  <c:v>44222.447916666664</c:v>
                </c:pt>
                <c:pt idx="485">
                  <c:v>44222.458333333336</c:v>
                </c:pt>
                <c:pt idx="486">
                  <c:v>44222.46875</c:v>
                </c:pt>
                <c:pt idx="487">
                  <c:v>44222.479166666664</c:v>
                </c:pt>
                <c:pt idx="488">
                  <c:v>44222.489583333336</c:v>
                </c:pt>
                <c:pt idx="489">
                  <c:v>44222.5</c:v>
                </c:pt>
                <c:pt idx="490">
                  <c:v>44222.510416666664</c:v>
                </c:pt>
                <c:pt idx="491">
                  <c:v>44222.520833333336</c:v>
                </c:pt>
                <c:pt idx="492">
                  <c:v>44222.53125</c:v>
                </c:pt>
                <c:pt idx="493">
                  <c:v>44222.541666666664</c:v>
                </c:pt>
                <c:pt idx="494">
                  <c:v>44222.552083333336</c:v>
                </c:pt>
                <c:pt idx="495">
                  <c:v>44222.5625</c:v>
                </c:pt>
                <c:pt idx="496">
                  <c:v>44222.572916666664</c:v>
                </c:pt>
                <c:pt idx="497">
                  <c:v>44222.583333333336</c:v>
                </c:pt>
                <c:pt idx="498">
                  <c:v>44222.59375</c:v>
                </c:pt>
                <c:pt idx="499">
                  <c:v>44222.604166666664</c:v>
                </c:pt>
                <c:pt idx="500">
                  <c:v>44222.614583333336</c:v>
                </c:pt>
                <c:pt idx="501">
                  <c:v>44222.625</c:v>
                </c:pt>
                <c:pt idx="502">
                  <c:v>44222.635416666664</c:v>
                </c:pt>
                <c:pt idx="503">
                  <c:v>44222.645833333336</c:v>
                </c:pt>
                <c:pt idx="504">
                  <c:v>44222.65625</c:v>
                </c:pt>
                <c:pt idx="505">
                  <c:v>44222.666666666664</c:v>
                </c:pt>
                <c:pt idx="506">
                  <c:v>44222.677083333336</c:v>
                </c:pt>
                <c:pt idx="507">
                  <c:v>44222.6875</c:v>
                </c:pt>
                <c:pt idx="508">
                  <c:v>44222.697916666664</c:v>
                </c:pt>
                <c:pt idx="509">
                  <c:v>44222.708333333336</c:v>
                </c:pt>
                <c:pt idx="510">
                  <c:v>44222.71875</c:v>
                </c:pt>
                <c:pt idx="511">
                  <c:v>44222.729166666664</c:v>
                </c:pt>
                <c:pt idx="512">
                  <c:v>44222.739583333336</c:v>
                </c:pt>
                <c:pt idx="513">
                  <c:v>44222.75</c:v>
                </c:pt>
                <c:pt idx="514">
                  <c:v>44222.760416666664</c:v>
                </c:pt>
                <c:pt idx="515">
                  <c:v>44222.770833333336</c:v>
                </c:pt>
                <c:pt idx="516">
                  <c:v>44222.78125</c:v>
                </c:pt>
                <c:pt idx="517">
                  <c:v>44222.791666666664</c:v>
                </c:pt>
                <c:pt idx="518">
                  <c:v>44222.802083333336</c:v>
                </c:pt>
                <c:pt idx="519">
                  <c:v>44222.8125</c:v>
                </c:pt>
                <c:pt idx="520">
                  <c:v>44222.822916666664</c:v>
                </c:pt>
                <c:pt idx="521">
                  <c:v>44222.833333333336</c:v>
                </c:pt>
                <c:pt idx="522">
                  <c:v>44222.84375</c:v>
                </c:pt>
                <c:pt idx="523">
                  <c:v>44222.854166666664</c:v>
                </c:pt>
                <c:pt idx="524">
                  <c:v>44222.864583333336</c:v>
                </c:pt>
                <c:pt idx="525">
                  <c:v>44222.875</c:v>
                </c:pt>
                <c:pt idx="526">
                  <c:v>44222.885416666664</c:v>
                </c:pt>
                <c:pt idx="527">
                  <c:v>44222.895833333336</c:v>
                </c:pt>
                <c:pt idx="528">
                  <c:v>44222.90625</c:v>
                </c:pt>
                <c:pt idx="529">
                  <c:v>44222.916666666664</c:v>
                </c:pt>
                <c:pt idx="530">
                  <c:v>44222.927083333336</c:v>
                </c:pt>
                <c:pt idx="531">
                  <c:v>44222.9375</c:v>
                </c:pt>
                <c:pt idx="532">
                  <c:v>44222.947916666664</c:v>
                </c:pt>
                <c:pt idx="533">
                  <c:v>44222.958333333336</c:v>
                </c:pt>
                <c:pt idx="534">
                  <c:v>44222.96875</c:v>
                </c:pt>
                <c:pt idx="535">
                  <c:v>44222.979166666664</c:v>
                </c:pt>
                <c:pt idx="536">
                  <c:v>44222.989583333336</c:v>
                </c:pt>
                <c:pt idx="537">
                  <c:v>44223</c:v>
                </c:pt>
                <c:pt idx="538">
                  <c:v>44223.010416666664</c:v>
                </c:pt>
                <c:pt idx="539">
                  <c:v>44223.020833333336</c:v>
                </c:pt>
                <c:pt idx="540">
                  <c:v>44223.03125</c:v>
                </c:pt>
                <c:pt idx="541">
                  <c:v>44223.041666666664</c:v>
                </c:pt>
                <c:pt idx="542">
                  <c:v>44223.052083333336</c:v>
                </c:pt>
                <c:pt idx="543">
                  <c:v>44223.0625</c:v>
                </c:pt>
                <c:pt idx="544">
                  <c:v>44223.072916666664</c:v>
                </c:pt>
                <c:pt idx="545">
                  <c:v>44223.083333333336</c:v>
                </c:pt>
                <c:pt idx="546">
                  <c:v>44223.09375</c:v>
                </c:pt>
                <c:pt idx="547">
                  <c:v>44223.104166666664</c:v>
                </c:pt>
                <c:pt idx="548">
                  <c:v>44223.114583333336</c:v>
                </c:pt>
                <c:pt idx="549">
                  <c:v>44223.125</c:v>
                </c:pt>
                <c:pt idx="550">
                  <c:v>44223.135416666664</c:v>
                </c:pt>
                <c:pt idx="551">
                  <c:v>44223.145833333336</c:v>
                </c:pt>
                <c:pt idx="552">
                  <c:v>44223.15625</c:v>
                </c:pt>
                <c:pt idx="553">
                  <c:v>44223.166666666664</c:v>
                </c:pt>
                <c:pt idx="554">
                  <c:v>44223.177083333336</c:v>
                </c:pt>
                <c:pt idx="555">
                  <c:v>44223.1875</c:v>
                </c:pt>
                <c:pt idx="556">
                  <c:v>44223.197916666664</c:v>
                </c:pt>
                <c:pt idx="557">
                  <c:v>44223.208333333336</c:v>
                </c:pt>
                <c:pt idx="558">
                  <c:v>44223.21875</c:v>
                </c:pt>
                <c:pt idx="559">
                  <c:v>44223.229166666664</c:v>
                </c:pt>
                <c:pt idx="560">
                  <c:v>44223.239583333336</c:v>
                </c:pt>
                <c:pt idx="561">
                  <c:v>44223.25</c:v>
                </c:pt>
                <c:pt idx="562">
                  <c:v>44223.260416666664</c:v>
                </c:pt>
                <c:pt idx="563">
                  <c:v>44223.270833333336</c:v>
                </c:pt>
                <c:pt idx="564">
                  <c:v>44223.28125</c:v>
                </c:pt>
                <c:pt idx="565">
                  <c:v>44223.291666666664</c:v>
                </c:pt>
                <c:pt idx="566">
                  <c:v>44223.302083333336</c:v>
                </c:pt>
                <c:pt idx="567">
                  <c:v>44223.3125</c:v>
                </c:pt>
                <c:pt idx="568">
                  <c:v>44223.322916666664</c:v>
                </c:pt>
                <c:pt idx="569">
                  <c:v>44223.333333333336</c:v>
                </c:pt>
                <c:pt idx="570">
                  <c:v>44223.34375</c:v>
                </c:pt>
                <c:pt idx="571">
                  <c:v>44223.354166666664</c:v>
                </c:pt>
                <c:pt idx="572">
                  <c:v>44223.364583333336</c:v>
                </c:pt>
                <c:pt idx="573">
                  <c:v>44223.375</c:v>
                </c:pt>
                <c:pt idx="574">
                  <c:v>44223.385416666664</c:v>
                </c:pt>
                <c:pt idx="575">
                  <c:v>44223.395833333336</c:v>
                </c:pt>
                <c:pt idx="576">
                  <c:v>44223.40625</c:v>
                </c:pt>
                <c:pt idx="577">
                  <c:v>44223.416666666664</c:v>
                </c:pt>
                <c:pt idx="578">
                  <c:v>44223.427083333336</c:v>
                </c:pt>
                <c:pt idx="579">
                  <c:v>44223.4375</c:v>
                </c:pt>
                <c:pt idx="580">
                  <c:v>44223.447916666664</c:v>
                </c:pt>
                <c:pt idx="581">
                  <c:v>44223.458333333336</c:v>
                </c:pt>
                <c:pt idx="582">
                  <c:v>44223.46875</c:v>
                </c:pt>
                <c:pt idx="583">
                  <c:v>44223.479166666664</c:v>
                </c:pt>
                <c:pt idx="584">
                  <c:v>44223.489583333336</c:v>
                </c:pt>
                <c:pt idx="585">
                  <c:v>44223.5</c:v>
                </c:pt>
                <c:pt idx="586">
                  <c:v>44223.510416666664</c:v>
                </c:pt>
                <c:pt idx="587">
                  <c:v>44223.520833333336</c:v>
                </c:pt>
                <c:pt idx="588">
                  <c:v>44223.53125</c:v>
                </c:pt>
                <c:pt idx="589">
                  <c:v>44223.541666666664</c:v>
                </c:pt>
                <c:pt idx="590">
                  <c:v>44223.552083333336</c:v>
                </c:pt>
                <c:pt idx="591">
                  <c:v>44223.5625</c:v>
                </c:pt>
                <c:pt idx="592">
                  <c:v>44223.572916666664</c:v>
                </c:pt>
                <c:pt idx="593">
                  <c:v>44223.583333333336</c:v>
                </c:pt>
                <c:pt idx="594">
                  <c:v>44223.59375</c:v>
                </c:pt>
                <c:pt idx="595">
                  <c:v>44223.604166666664</c:v>
                </c:pt>
                <c:pt idx="596">
                  <c:v>44223.614583333336</c:v>
                </c:pt>
                <c:pt idx="597">
                  <c:v>44223.625</c:v>
                </c:pt>
                <c:pt idx="598">
                  <c:v>44223.635416666664</c:v>
                </c:pt>
                <c:pt idx="599">
                  <c:v>44223.645833333336</c:v>
                </c:pt>
                <c:pt idx="600">
                  <c:v>44223.65625</c:v>
                </c:pt>
                <c:pt idx="601">
                  <c:v>44223.666666666664</c:v>
                </c:pt>
                <c:pt idx="602">
                  <c:v>44223.677083333336</c:v>
                </c:pt>
                <c:pt idx="603">
                  <c:v>44223.6875</c:v>
                </c:pt>
                <c:pt idx="604">
                  <c:v>44223.697916666664</c:v>
                </c:pt>
                <c:pt idx="605">
                  <c:v>44223.708333333336</c:v>
                </c:pt>
                <c:pt idx="606">
                  <c:v>44223.71875</c:v>
                </c:pt>
                <c:pt idx="607">
                  <c:v>44223.729166666664</c:v>
                </c:pt>
                <c:pt idx="608">
                  <c:v>44223.739583333336</c:v>
                </c:pt>
                <c:pt idx="609">
                  <c:v>44223.75</c:v>
                </c:pt>
                <c:pt idx="610">
                  <c:v>44223.760416666664</c:v>
                </c:pt>
                <c:pt idx="611">
                  <c:v>44223.770833333336</c:v>
                </c:pt>
                <c:pt idx="612">
                  <c:v>44223.78125</c:v>
                </c:pt>
                <c:pt idx="613">
                  <c:v>44223.791666666664</c:v>
                </c:pt>
                <c:pt idx="614">
                  <c:v>44223.802083333336</c:v>
                </c:pt>
                <c:pt idx="615">
                  <c:v>44223.8125</c:v>
                </c:pt>
                <c:pt idx="616">
                  <c:v>44223.822916666664</c:v>
                </c:pt>
                <c:pt idx="617">
                  <c:v>44223.833333333336</c:v>
                </c:pt>
                <c:pt idx="618">
                  <c:v>44223.84375</c:v>
                </c:pt>
                <c:pt idx="619">
                  <c:v>44223.854166666664</c:v>
                </c:pt>
                <c:pt idx="620">
                  <c:v>44223.864583333336</c:v>
                </c:pt>
                <c:pt idx="621">
                  <c:v>44223.875</c:v>
                </c:pt>
                <c:pt idx="622">
                  <c:v>44223.885416666664</c:v>
                </c:pt>
                <c:pt idx="623">
                  <c:v>44223.895833333336</c:v>
                </c:pt>
                <c:pt idx="624">
                  <c:v>44223.90625</c:v>
                </c:pt>
                <c:pt idx="625">
                  <c:v>44223.916666666664</c:v>
                </c:pt>
                <c:pt idx="626">
                  <c:v>44223.927083333336</c:v>
                </c:pt>
                <c:pt idx="627">
                  <c:v>44223.9375</c:v>
                </c:pt>
                <c:pt idx="628">
                  <c:v>44223.947916666664</c:v>
                </c:pt>
                <c:pt idx="629">
                  <c:v>44223.958333333336</c:v>
                </c:pt>
                <c:pt idx="630">
                  <c:v>44223.96875</c:v>
                </c:pt>
                <c:pt idx="631">
                  <c:v>44223.979166666664</c:v>
                </c:pt>
                <c:pt idx="632">
                  <c:v>44223.989583333336</c:v>
                </c:pt>
                <c:pt idx="633">
                  <c:v>44224</c:v>
                </c:pt>
                <c:pt idx="634">
                  <c:v>44224.010416666664</c:v>
                </c:pt>
                <c:pt idx="635">
                  <c:v>44224.020833333336</c:v>
                </c:pt>
                <c:pt idx="636">
                  <c:v>44224.03125</c:v>
                </c:pt>
                <c:pt idx="637">
                  <c:v>44224.041666666664</c:v>
                </c:pt>
                <c:pt idx="638">
                  <c:v>44224.052083333336</c:v>
                </c:pt>
                <c:pt idx="639">
                  <c:v>44224.0625</c:v>
                </c:pt>
                <c:pt idx="640">
                  <c:v>44224.072916666664</c:v>
                </c:pt>
                <c:pt idx="641">
                  <c:v>44224.083333333336</c:v>
                </c:pt>
                <c:pt idx="642">
                  <c:v>44224.09375</c:v>
                </c:pt>
                <c:pt idx="643">
                  <c:v>44224.104166666664</c:v>
                </c:pt>
                <c:pt idx="644">
                  <c:v>44224.114583333336</c:v>
                </c:pt>
                <c:pt idx="645">
                  <c:v>44224.125</c:v>
                </c:pt>
                <c:pt idx="646">
                  <c:v>44224.135416666664</c:v>
                </c:pt>
                <c:pt idx="647">
                  <c:v>44224.145833333336</c:v>
                </c:pt>
                <c:pt idx="648">
                  <c:v>44224.15625</c:v>
                </c:pt>
                <c:pt idx="649">
                  <c:v>44224.166666666664</c:v>
                </c:pt>
                <c:pt idx="650">
                  <c:v>44224.177083333336</c:v>
                </c:pt>
                <c:pt idx="651">
                  <c:v>44224.1875</c:v>
                </c:pt>
                <c:pt idx="652">
                  <c:v>44224.197916666664</c:v>
                </c:pt>
                <c:pt idx="653">
                  <c:v>44224.208333333336</c:v>
                </c:pt>
                <c:pt idx="654">
                  <c:v>44224.21875</c:v>
                </c:pt>
                <c:pt idx="655">
                  <c:v>44224.229166666664</c:v>
                </c:pt>
                <c:pt idx="656">
                  <c:v>44224.239583333336</c:v>
                </c:pt>
                <c:pt idx="657">
                  <c:v>44224.25</c:v>
                </c:pt>
                <c:pt idx="658">
                  <c:v>44224.260416666664</c:v>
                </c:pt>
                <c:pt idx="659">
                  <c:v>44224.270833333336</c:v>
                </c:pt>
                <c:pt idx="660">
                  <c:v>44224.28125</c:v>
                </c:pt>
                <c:pt idx="661">
                  <c:v>44224.291666666664</c:v>
                </c:pt>
                <c:pt idx="662">
                  <c:v>44224.302083333336</c:v>
                </c:pt>
                <c:pt idx="663">
                  <c:v>44224.3125</c:v>
                </c:pt>
                <c:pt idx="664">
                  <c:v>44224.322916666664</c:v>
                </c:pt>
                <c:pt idx="665">
                  <c:v>44224.333333333336</c:v>
                </c:pt>
                <c:pt idx="666">
                  <c:v>44224.34375</c:v>
                </c:pt>
                <c:pt idx="667">
                  <c:v>44224.354166666664</c:v>
                </c:pt>
                <c:pt idx="668">
                  <c:v>44224.364583333336</c:v>
                </c:pt>
                <c:pt idx="669">
                  <c:v>44224.375</c:v>
                </c:pt>
                <c:pt idx="670">
                  <c:v>44224.385416666664</c:v>
                </c:pt>
                <c:pt idx="671">
                  <c:v>44224.395833333336</c:v>
                </c:pt>
                <c:pt idx="672">
                  <c:v>44224.40625</c:v>
                </c:pt>
                <c:pt idx="673">
                  <c:v>44224.416666666664</c:v>
                </c:pt>
                <c:pt idx="674">
                  <c:v>44224.427083333336</c:v>
                </c:pt>
                <c:pt idx="675">
                  <c:v>44224.4375</c:v>
                </c:pt>
                <c:pt idx="676">
                  <c:v>44224.447916666664</c:v>
                </c:pt>
                <c:pt idx="677">
                  <c:v>44224.458333333336</c:v>
                </c:pt>
                <c:pt idx="678">
                  <c:v>44224.46875</c:v>
                </c:pt>
                <c:pt idx="679">
                  <c:v>44224.479166666664</c:v>
                </c:pt>
                <c:pt idx="680">
                  <c:v>44224.489583333336</c:v>
                </c:pt>
                <c:pt idx="681">
                  <c:v>44224.5</c:v>
                </c:pt>
                <c:pt idx="682">
                  <c:v>44224.510416666664</c:v>
                </c:pt>
                <c:pt idx="683">
                  <c:v>44224.520833333336</c:v>
                </c:pt>
                <c:pt idx="684">
                  <c:v>44224.53125</c:v>
                </c:pt>
                <c:pt idx="685">
                  <c:v>44224.541666666664</c:v>
                </c:pt>
                <c:pt idx="686">
                  <c:v>44224.552083333336</c:v>
                </c:pt>
                <c:pt idx="687">
                  <c:v>44224.5625</c:v>
                </c:pt>
                <c:pt idx="688">
                  <c:v>44224.572916666664</c:v>
                </c:pt>
                <c:pt idx="689">
                  <c:v>44224.583333333336</c:v>
                </c:pt>
                <c:pt idx="690">
                  <c:v>44224.59375</c:v>
                </c:pt>
                <c:pt idx="691">
                  <c:v>44224.604166666664</c:v>
                </c:pt>
                <c:pt idx="692">
                  <c:v>44224.614583333336</c:v>
                </c:pt>
                <c:pt idx="693">
                  <c:v>44224.625</c:v>
                </c:pt>
                <c:pt idx="694">
                  <c:v>44224.635416666664</c:v>
                </c:pt>
                <c:pt idx="695">
                  <c:v>44224.645833333336</c:v>
                </c:pt>
                <c:pt idx="696">
                  <c:v>44224.65625</c:v>
                </c:pt>
                <c:pt idx="697">
                  <c:v>44224.666666666664</c:v>
                </c:pt>
                <c:pt idx="698">
                  <c:v>44224.677083333336</c:v>
                </c:pt>
                <c:pt idx="699">
                  <c:v>44224.6875</c:v>
                </c:pt>
                <c:pt idx="700">
                  <c:v>44224.697916666664</c:v>
                </c:pt>
                <c:pt idx="701">
                  <c:v>44224.708333333336</c:v>
                </c:pt>
                <c:pt idx="702">
                  <c:v>44224.71875</c:v>
                </c:pt>
                <c:pt idx="703">
                  <c:v>44224.729166666664</c:v>
                </c:pt>
                <c:pt idx="704">
                  <c:v>44224.739583333336</c:v>
                </c:pt>
                <c:pt idx="705">
                  <c:v>44224.75</c:v>
                </c:pt>
                <c:pt idx="706">
                  <c:v>44224.760416666664</c:v>
                </c:pt>
                <c:pt idx="707">
                  <c:v>44224.770833333336</c:v>
                </c:pt>
                <c:pt idx="708">
                  <c:v>44224.78125</c:v>
                </c:pt>
                <c:pt idx="709">
                  <c:v>44224.791666666664</c:v>
                </c:pt>
                <c:pt idx="710">
                  <c:v>44224.802083333336</c:v>
                </c:pt>
                <c:pt idx="711">
                  <c:v>44224.8125</c:v>
                </c:pt>
                <c:pt idx="712">
                  <c:v>44224.822916666664</c:v>
                </c:pt>
                <c:pt idx="713">
                  <c:v>44224.833333333336</c:v>
                </c:pt>
                <c:pt idx="714">
                  <c:v>44224.84375</c:v>
                </c:pt>
                <c:pt idx="715">
                  <c:v>44224.854166666664</c:v>
                </c:pt>
                <c:pt idx="716">
                  <c:v>44224.864583333336</c:v>
                </c:pt>
                <c:pt idx="717">
                  <c:v>44224.875</c:v>
                </c:pt>
                <c:pt idx="718">
                  <c:v>44224.885416666664</c:v>
                </c:pt>
                <c:pt idx="719">
                  <c:v>44224.895833333336</c:v>
                </c:pt>
                <c:pt idx="720">
                  <c:v>44224.90625</c:v>
                </c:pt>
                <c:pt idx="721">
                  <c:v>44224.916666666664</c:v>
                </c:pt>
                <c:pt idx="722">
                  <c:v>44224.927083333336</c:v>
                </c:pt>
                <c:pt idx="723">
                  <c:v>44224.9375</c:v>
                </c:pt>
                <c:pt idx="724">
                  <c:v>44224.947916666664</c:v>
                </c:pt>
                <c:pt idx="725">
                  <c:v>44224.958333333336</c:v>
                </c:pt>
                <c:pt idx="726">
                  <c:v>44224.96875</c:v>
                </c:pt>
                <c:pt idx="727">
                  <c:v>44224.979166666664</c:v>
                </c:pt>
                <c:pt idx="728">
                  <c:v>44224.989583333336</c:v>
                </c:pt>
                <c:pt idx="729">
                  <c:v>44225</c:v>
                </c:pt>
                <c:pt idx="730">
                  <c:v>44225.010416666664</c:v>
                </c:pt>
                <c:pt idx="731">
                  <c:v>44225.020833333336</c:v>
                </c:pt>
                <c:pt idx="732">
                  <c:v>44225.03125</c:v>
                </c:pt>
                <c:pt idx="733">
                  <c:v>44225.041666666664</c:v>
                </c:pt>
                <c:pt idx="734">
                  <c:v>44225.052083333336</c:v>
                </c:pt>
                <c:pt idx="735">
                  <c:v>44225.0625</c:v>
                </c:pt>
                <c:pt idx="736">
                  <c:v>44225.072916666664</c:v>
                </c:pt>
                <c:pt idx="737">
                  <c:v>44225.083333333336</c:v>
                </c:pt>
                <c:pt idx="738">
                  <c:v>44225.09375</c:v>
                </c:pt>
                <c:pt idx="739">
                  <c:v>44225.104166666664</c:v>
                </c:pt>
                <c:pt idx="740">
                  <c:v>44225.114583333336</c:v>
                </c:pt>
                <c:pt idx="741">
                  <c:v>44225.125</c:v>
                </c:pt>
                <c:pt idx="742">
                  <c:v>44225.135416666664</c:v>
                </c:pt>
                <c:pt idx="743">
                  <c:v>44225.145833333336</c:v>
                </c:pt>
                <c:pt idx="744">
                  <c:v>44225.15625</c:v>
                </c:pt>
                <c:pt idx="745">
                  <c:v>44225.166666666664</c:v>
                </c:pt>
                <c:pt idx="746">
                  <c:v>44225.177083333336</c:v>
                </c:pt>
                <c:pt idx="747">
                  <c:v>44225.1875</c:v>
                </c:pt>
                <c:pt idx="748">
                  <c:v>44225.197916666664</c:v>
                </c:pt>
                <c:pt idx="749">
                  <c:v>44225.208333333336</c:v>
                </c:pt>
                <c:pt idx="750">
                  <c:v>44225.21875</c:v>
                </c:pt>
                <c:pt idx="751">
                  <c:v>44225.229166666664</c:v>
                </c:pt>
                <c:pt idx="752">
                  <c:v>44225.239583333336</c:v>
                </c:pt>
                <c:pt idx="753">
                  <c:v>44225.25</c:v>
                </c:pt>
                <c:pt idx="754">
                  <c:v>44225.260416666664</c:v>
                </c:pt>
                <c:pt idx="755">
                  <c:v>44225.270833333336</c:v>
                </c:pt>
                <c:pt idx="756">
                  <c:v>44225.28125</c:v>
                </c:pt>
                <c:pt idx="757">
                  <c:v>44225.291666666664</c:v>
                </c:pt>
                <c:pt idx="758">
                  <c:v>44225.302083333336</c:v>
                </c:pt>
                <c:pt idx="759">
                  <c:v>44225.3125</c:v>
                </c:pt>
                <c:pt idx="760">
                  <c:v>44225.322916666664</c:v>
                </c:pt>
                <c:pt idx="761">
                  <c:v>44225.333333333336</c:v>
                </c:pt>
                <c:pt idx="762">
                  <c:v>44225.34375</c:v>
                </c:pt>
                <c:pt idx="763">
                  <c:v>44225.354166666664</c:v>
                </c:pt>
                <c:pt idx="764">
                  <c:v>44225.364583333336</c:v>
                </c:pt>
                <c:pt idx="765">
                  <c:v>44225.375</c:v>
                </c:pt>
                <c:pt idx="766">
                  <c:v>44225.385416666664</c:v>
                </c:pt>
                <c:pt idx="767">
                  <c:v>44225.395833333336</c:v>
                </c:pt>
                <c:pt idx="768">
                  <c:v>44225.40625</c:v>
                </c:pt>
                <c:pt idx="769">
                  <c:v>44225.416666666664</c:v>
                </c:pt>
                <c:pt idx="770">
                  <c:v>44225.427083333336</c:v>
                </c:pt>
                <c:pt idx="771">
                  <c:v>44225.4375</c:v>
                </c:pt>
                <c:pt idx="772">
                  <c:v>44225.447916666664</c:v>
                </c:pt>
                <c:pt idx="773">
                  <c:v>44225.458333333336</c:v>
                </c:pt>
                <c:pt idx="774">
                  <c:v>44225.46875</c:v>
                </c:pt>
                <c:pt idx="775">
                  <c:v>44225.479166666664</c:v>
                </c:pt>
                <c:pt idx="776">
                  <c:v>44225.489583333336</c:v>
                </c:pt>
                <c:pt idx="777">
                  <c:v>44225.5</c:v>
                </c:pt>
                <c:pt idx="778">
                  <c:v>44225.510416666664</c:v>
                </c:pt>
                <c:pt idx="779">
                  <c:v>44225.520833333336</c:v>
                </c:pt>
                <c:pt idx="780">
                  <c:v>44225.53125</c:v>
                </c:pt>
                <c:pt idx="781">
                  <c:v>44225.541666666664</c:v>
                </c:pt>
                <c:pt idx="782">
                  <c:v>44225.552083333336</c:v>
                </c:pt>
                <c:pt idx="783">
                  <c:v>44225.5625</c:v>
                </c:pt>
                <c:pt idx="784">
                  <c:v>44225.572916666664</c:v>
                </c:pt>
                <c:pt idx="785">
                  <c:v>44225.583333333336</c:v>
                </c:pt>
                <c:pt idx="786">
                  <c:v>44225.59375</c:v>
                </c:pt>
                <c:pt idx="787">
                  <c:v>44225.604166666664</c:v>
                </c:pt>
                <c:pt idx="788">
                  <c:v>44225.614583333336</c:v>
                </c:pt>
                <c:pt idx="789">
                  <c:v>44225.625</c:v>
                </c:pt>
                <c:pt idx="790">
                  <c:v>44225.635416666664</c:v>
                </c:pt>
                <c:pt idx="791">
                  <c:v>44225.645833333336</c:v>
                </c:pt>
                <c:pt idx="792">
                  <c:v>44225.65625</c:v>
                </c:pt>
                <c:pt idx="793">
                  <c:v>44225.666666666664</c:v>
                </c:pt>
                <c:pt idx="794">
                  <c:v>44225.677083333336</c:v>
                </c:pt>
                <c:pt idx="795">
                  <c:v>44225.6875</c:v>
                </c:pt>
                <c:pt idx="796">
                  <c:v>44225.697916666664</c:v>
                </c:pt>
                <c:pt idx="797">
                  <c:v>44225.708333333336</c:v>
                </c:pt>
                <c:pt idx="798">
                  <c:v>44225.71875</c:v>
                </c:pt>
                <c:pt idx="799">
                  <c:v>44225.729166666664</c:v>
                </c:pt>
                <c:pt idx="800">
                  <c:v>44225.739583333336</c:v>
                </c:pt>
                <c:pt idx="801">
                  <c:v>44225.75</c:v>
                </c:pt>
                <c:pt idx="802">
                  <c:v>44225.760416666664</c:v>
                </c:pt>
                <c:pt idx="803">
                  <c:v>44225.770833333336</c:v>
                </c:pt>
                <c:pt idx="804">
                  <c:v>44225.78125</c:v>
                </c:pt>
                <c:pt idx="805">
                  <c:v>44225.791666666664</c:v>
                </c:pt>
                <c:pt idx="806">
                  <c:v>44225.802083333336</c:v>
                </c:pt>
                <c:pt idx="807">
                  <c:v>44225.8125</c:v>
                </c:pt>
                <c:pt idx="808">
                  <c:v>44225.822916666664</c:v>
                </c:pt>
                <c:pt idx="809">
                  <c:v>44225.833333333336</c:v>
                </c:pt>
                <c:pt idx="810">
                  <c:v>44225.84375</c:v>
                </c:pt>
                <c:pt idx="811">
                  <c:v>44225.854166666664</c:v>
                </c:pt>
                <c:pt idx="812">
                  <c:v>44225.864583333336</c:v>
                </c:pt>
                <c:pt idx="813">
                  <c:v>44225.875</c:v>
                </c:pt>
                <c:pt idx="814">
                  <c:v>44225.885416666664</c:v>
                </c:pt>
                <c:pt idx="815">
                  <c:v>44225.895833333336</c:v>
                </c:pt>
                <c:pt idx="816">
                  <c:v>44225.90625</c:v>
                </c:pt>
                <c:pt idx="817">
                  <c:v>44225.916666666664</c:v>
                </c:pt>
                <c:pt idx="818">
                  <c:v>44225.927083333336</c:v>
                </c:pt>
                <c:pt idx="819">
                  <c:v>44225.9375</c:v>
                </c:pt>
                <c:pt idx="820">
                  <c:v>44225.947916666664</c:v>
                </c:pt>
                <c:pt idx="821">
                  <c:v>44225.958333333336</c:v>
                </c:pt>
                <c:pt idx="822">
                  <c:v>44225.96875</c:v>
                </c:pt>
                <c:pt idx="823">
                  <c:v>44225.979166666664</c:v>
                </c:pt>
                <c:pt idx="824">
                  <c:v>44225.989583333336</c:v>
                </c:pt>
                <c:pt idx="825">
                  <c:v>44226</c:v>
                </c:pt>
                <c:pt idx="826">
                  <c:v>44226.010416666664</c:v>
                </c:pt>
                <c:pt idx="827">
                  <c:v>44226.020833333336</c:v>
                </c:pt>
                <c:pt idx="828">
                  <c:v>44226.03125</c:v>
                </c:pt>
                <c:pt idx="829">
                  <c:v>44226.041666666664</c:v>
                </c:pt>
                <c:pt idx="830">
                  <c:v>44226.052083333336</c:v>
                </c:pt>
                <c:pt idx="831">
                  <c:v>44226.0625</c:v>
                </c:pt>
                <c:pt idx="832">
                  <c:v>44226.072916666664</c:v>
                </c:pt>
                <c:pt idx="833">
                  <c:v>44226.083333333336</c:v>
                </c:pt>
                <c:pt idx="834">
                  <c:v>44226.09375</c:v>
                </c:pt>
                <c:pt idx="835">
                  <c:v>44226.104166666664</c:v>
                </c:pt>
                <c:pt idx="836">
                  <c:v>44226.114583333336</c:v>
                </c:pt>
                <c:pt idx="837">
                  <c:v>44226.125</c:v>
                </c:pt>
                <c:pt idx="838">
                  <c:v>44226.135416666664</c:v>
                </c:pt>
                <c:pt idx="839">
                  <c:v>44226.145833333336</c:v>
                </c:pt>
                <c:pt idx="840">
                  <c:v>44226.15625</c:v>
                </c:pt>
                <c:pt idx="841">
                  <c:v>44226.166666666664</c:v>
                </c:pt>
                <c:pt idx="842">
                  <c:v>44226.177083333336</c:v>
                </c:pt>
                <c:pt idx="843">
                  <c:v>44226.1875</c:v>
                </c:pt>
                <c:pt idx="844">
                  <c:v>44226.197916666664</c:v>
                </c:pt>
                <c:pt idx="845">
                  <c:v>44226.208333333336</c:v>
                </c:pt>
                <c:pt idx="846">
                  <c:v>44226.21875</c:v>
                </c:pt>
                <c:pt idx="847">
                  <c:v>44226.229166666664</c:v>
                </c:pt>
                <c:pt idx="848">
                  <c:v>44226.239583333336</c:v>
                </c:pt>
                <c:pt idx="849">
                  <c:v>44226.25</c:v>
                </c:pt>
                <c:pt idx="850">
                  <c:v>44226.260416666664</c:v>
                </c:pt>
                <c:pt idx="851">
                  <c:v>44226.270833333336</c:v>
                </c:pt>
                <c:pt idx="852">
                  <c:v>44226.28125</c:v>
                </c:pt>
                <c:pt idx="853">
                  <c:v>44226.291666666664</c:v>
                </c:pt>
                <c:pt idx="854">
                  <c:v>44226.302083333336</c:v>
                </c:pt>
                <c:pt idx="855">
                  <c:v>44226.3125</c:v>
                </c:pt>
                <c:pt idx="856">
                  <c:v>44226.322916666664</c:v>
                </c:pt>
                <c:pt idx="857">
                  <c:v>44226.333333333336</c:v>
                </c:pt>
                <c:pt idx="858">
                  <c:v>44226.34375</c:v>
                </c:pt>
                <c:pt idx="859">
                  <c:v>44226.354166666664</c:v>
                </c:pt>
                <c:pt idx="860">
                  <c:v>44226.364583333336</c:v>
                </c:pt>
                <c:pt idx="861">
                  <c:v>44226.375</c:v>
                </c:pt>
                <c:pt idx="862">
                  <c:v>44226.385416666664</c:v>
                </c:pt>
                <c:pt idx="863">
                  <c:v>44226.395833333336</c:v>
                </c:pt>
                <c:pt idx="864">
                  <c:v>44226.40625</c:v>
                </c:pt>
                <c:pt idx="865">
                  <c:v>44226.416666666664</c:v>
                </c:pt>
                <c:pt idx="866">
                  <c:v>44226.427083333336</c:v>
                </c:pt>
                <c:pt idx="867">
                  <c:v>44226.4375</c:v>
                </c:pt>
                <c:pt idx="868">
                  <c:v>44226.447916666664</c:v>
                </c:pt>
                <c:pt idx="869">
                  <c:v>44226.458333333336</c:v>
                </c:pt>
                <c:pt idx="870">
                  <c:v>44226.46875</c:v>
                </c:pt>
                <c:pt idx="871">
                  <c:v>44226.479166666664</c:v>
                </c:pt>
                <c:pt idx="872">
                  <c:v>44226.489583333336</c:v>
                </c:pt>
                <c:pt idx="873">
                  <c:v>44226.5</c:v>
                </c:pt>
                <c:pt idx="874">
                  <c:v>44226.510416666664</c:v>
                </c:pt>
                <c:pt idx="875">
                  <c:v>44226.520833333336</c:v>
                </c:pt>
                <c:pt idx="876">
                  <c:v>44226.53125</c:v>
                </c:pt>
                <c:pt idx="877">
                  <c:v>44226.541666666664</c:v>
                </c:pt>
                <c:pt idx="878">
                  <c:v>44226.552083333336</c:v>
                </c:pt>
                <c:pt idx="879">
                  <c:v>44226.5625</c:v>
                </c:pt>
                <c:pt idx="880">
                  <c:v>44226.572916666664</c:v>
                </c:pt>
                <c:pt idx="881">
                  <c:v>44226.583333333336</c:v>
                </c:pt>
                <c:pt idx="882">
                  <c:v>44226.59375</c:v>
                </c:pt>
                <c:pt idx="883">
                  <c:v>44226.604166666664</c:v>
                </c:pt>
                <c:pt idx="884">
                  <c:v>44226.614583333336</c:v>
                </c:pt>
                <c:pt idx="885">
                  <c:v>44226.625</c:v>
                </c:pt>
                <c:pt idx="886">
                  <c:v>44226.635416666664</c:v>
                </c:pt>
                <c:pt idx="887">
                  <c:v>44226.645833333336</c:v>
                </c:pt>
                <c:pt idx="888">
                  <c:v>44226.65625</c:v>
                </c:pt>
                <c:pt idx="889">
                  <c:v>44226.666666666664</c:v>
                </c:pt>
                <c:pt idx="890">
                  <c:v>44226.677083333336</c:v>
                </c:pt>
                <c:pt idx="891">
                  <c:v>44226.6875</c:v>
                </c:pt>
                <c:pt idx="892">
                  <c:v>44226.697916666664</c:v>
                </c:pt>
                <c:pt idx="893">
                  <c:v>44226.708333333336</c:v>
                </c:pt>
                <c:pt idx="894">
                  <c:v>44226.71875</c:v>
                </c:pt>
                <c:pt idx="895">
                  <c:v>44226.729166666664</c:v>
                </c:pt>
                <c:pt idx="896">
                  <c:v>44226.739583333336</c:v>
                </c:pt>
                <c:pt idx="897">
                  <c:v>44226.75</c:v>
                </c:pt>
                <c:pt idx="898">
                  <c:v>44226.760416666664</c:v>
                </c:pt>
                <c:pt idx="899">
                  <c:v>44226.770833333336</c:v>
                </c:pt>
                <c:pt idx="900">
                  <c:v>44226.78125</c:v>
                </c:pt>
                <c:pt idx="901">
                  <c:v>44226.791666666664</c:v>
                </c:pt>
                <c:pt idx="902">
                  <c:v>44226.802083333336</c:v>
                </c:pt>
                <c:pt idx="903">
                  <c:v>44226.8125</c:v>
                </c:pt>
                <c:pt idx="904">
                  <c:v>44226.822916666664</c:v>
                </c:pt>
                <c:pt idx="905">
                  <c:v>44226.833333333336</c:v>
                </c:pt>
                <c:pt idx="906">
                  <c:v>44226.84375</c:v>
                </c:pt>
                <c:pt idx="907">
                  <c:v>44226.854166666664</c:v>
                </c:pt>
                <c:pt idx="908">
                  <c:v>44226.864583333336</c:v>
                </c:pt>
                <c:pt idx="909">
                  <c:v>44226.875</c:v>
                </c:pt>
                <c:pt idx="910">
                  <c:v>44226.885416666664</c:v>
                </c:pt>
                <c:pt idx="911">
                  <c:v>44226.895833333336</c:v>
                </c:pt>
                <c:pt idx="912">
                  <c:v>44226.90625</c:v>
                </c:pt>
                <c:pt idx="913">
                  <c:v>44226.916666666664</c:v>
                </c:pt>
                <c:pt idx="914">
                  <c:v>44226.927083333336</c:v>
                </c:pt>
                <c:pt idx="915">
                  <c:v>44226.9375</c:v>
                </c:pt>
                <c:pt idx="916">
                  <c:v>44226.947916666664</c:v>
                </c:pt>
                <c:pt idx="917">
                  <c:v>44226.958333333336</c:v>
                </c:pt>
                <c:pt idx="918">
                  <c:v>44226.96875</c:v>
                </c:pt>
                <c:pt idx="919">
                  <c:v>44226.979166666664</c:v>
                </c:pt>
                <c:pt idx="920">
                  <c:v>44226.989583333336</c:v>
                </c:pt>
                <c:pt idx="921">
                  <c:v>44227</c:v>
                </c:pt>
                <c:pt idx="922">
                  <c:v>44227.010416666664</c:v>
                </c:pt>
                <c:pt idx="923">
                  <c:v>44227.020833333336</c:v>
                </c:pt>
                <c:pt idx="924">
                  <c:v>44227.03125</c:v>
                </c:pt>
                <c:pt idx="925">
                  <c:v>44227.041666666664</c:v>
                </c:pt>
                <c:pt idx="926">
                  <c:v>44227.052083333336</c:v>
                </c:pt>
                <c:pt idx="927">
                  <c:v>44227.0625</c:v>
                </c:pt>
                <c:pt idx="928">
                  <c:v>44227.072916666664</c:v>
                </c:pt>
                <c:pt idx="929">
                  <c:v>44227.083333333336</c:v>
                </c:pt>
                <c:pt idx="930">
                  <c:v>44227.09375</c:v>
                </c:pt>
                <c:pt idx="931">
                  <c:v>44227.104166666664</c:v>
                </c:pt>
                <c:pt idx="932">
                  <c:v>44227.114583333336</c:v>
                </c:pt>
                <c:pt idx="933">
                  <c:v>44227.125</c:v>
                </c:pt>
                <c:pt idx="934">
                  <c:v>44227.135416666664</c:v>
                </c:pt>
                <c:pt idx="935">
                  <c:v>44227.145833333336</c:v>
                </c:pt>
                <c:pt idx="936">
                  <c:v>44227.15625</c:v>
                </c:pt>
                <c:pt idx="937">
                  <c:v>44227.166666666664</c:v>
                </c:pt>
                <c:pt idx="938">
                  <c:v>44227.177083333336</c:v>
                </c:pt>
                <c:pt idx="939">
                  <c:v>44227.1875</c:v>
                </c:pt>
                <c:pt idx="940">
                  <c:v>44227.197916666664</c:v>
                </c:pt>
                <c:pt idx="941">
                  <c:v>44227.208333333336</c:v>
                </c:pt>
                <c:pt idx="942">
                  <c:v>44227.21875</c:v>
                </c:pt>
                <c:pt idx="943">
                  <c:v>44227.229166666664</c:v>
                </c:pt>
                <c:pt idx="944">
                  <c:v>44227.239583333336</c:v>
                </c:pt>
                <c:pt idx="945">
                  <c:v>44227.25</c:v>
                </c:pt>
                <c:pt idx="946">
                  <c:v>44227.260416666664</c:v>
                </c:pt>
                <c:pt idx="947">
                  <c:v>44227.270833333336</c:v>
                </c:pt>
                <c:pt idx="948">
                  <c:v>44227.28125</c:v>
                </c:pt>
                <c:pt idx="949">
                  <c:v>44227.291666666664</c:v>
                </c:pt>
                <c:pt idx="950">
                  <c:v>44227.302083333336</c:v>
                </c:pt>
                <c:pt idx="951">
                  <c:v>44227.3125</c:v>
                </c:pt>
                <c:pt idx="952">
                  <c:v>44227.322916666664</c:v>
                </c:pt>
                <c:pt idx="953">
                  <c:v>44227.333333333336</c:v>
                </c:pt>
                <c:pt idx="954">
                  <c:v>44227.34375</c:v>
                </c:pt>
                <c:pt idx="955">
                  <c:v>44227.354166666664</c:v>
                </c:pt>
                <c:pt idx="956">
                  <c:v>44227.364583333336</c:v>
                </c:pt>
                <c:pt idx="957">
                  <c:v>44227.375</c:v>
                </c:pt>
                <c:pt idx="958">
                  <c:v>44227.385416666664</c:v>
                </c:pt>
                <c:pt idx="959">
                  <c:v>44227.395833333336</c:v>
                </c:pt>
                <c:pt idx="960">
                  <c:v>44227.40625</c:v>
                </c:pt>
                <c:pt idx="961">
                  <c:v>44227.416666666664</c:v>
                </c:pt>
                <c:pt idx="962">
                  <c:v>44227.427083333336</c:v>
                </c:pt>
                <c:pt idx="963">
                  <c:v>44227.4375</c:v>
                </c:pt>
                <c:pt idx="964">
                  <c:v>44227.447916666664</c:v>
                </c:pt>
                <c:pt idx="965">
                  <c:v>44227.458333333336</c:v>
                </c:pt>
                <c:pt idx="966">
                  <c:v>44227.46875</c:v>
                </c:pt>
                <c:pt idx="967">
                  <c:v>44227.479166666664</c:v>
                </c:pt>
                <c:pt idx="968">
                  <c:v>44227.489583333336</c:v>
                </c:pt>
                <c:pt idx="969">
                  <c:v>44227.5</c:v>
                </c:pt>
                <c:pt idx="970">
                  <c:v>44227.510416666664</c:v>
                </c:pt>
                <c:pt idx="971">
                  <c:v>44227.520833333336</c:v>
                </c:pt>
                <c:pt idx="972">
                  <c:v>44227.53125</c:v>
                </c:pt>
                <c:pt idx="973">
                  <c:v>44227.541666666664</c:v>
                </c:pt>
                <c:pt idx="974">
                  <c:v>44227.552083333336</c:v>
                </c:pt>
                <c:pt idx="975">
                  <c:v>44227.5625</c:v>
                </c:pt>
                <c:pt idx="976">
                  <c:v>44227.572916666664</c:v>
                </c:pt>
                <c:pt idx="977">
                  <c:v>44227.583333333336</c:v>
                </c:pt>
                <c:pt idx="978">
                  <c:v>44227.59375</c:v>
                </c:pt>
                <c:pt idx="979">
                  <c:v>44227.604166666664</c:v>
                </c:pt>
                <c:pt idx="980">
                  <c:v>44227.614583333336</c:v>
                </c:pt>
                <c:pt idx="981">
                  <c:v>44227.625</c:v>
                </c:pt>
                <c:pt idx="982">
                  <c:v>44227.635416666664</c:v>
                </c:pt>
                <c:pt idx="983">
                  <c:v>44227.645833333336</c:v>
                </c:pt>
                <c:pt idx="984">
                  <c:v>44227.65625</c:v>
                </c:pt>
                <c:pt idx="985">
                  <c:v>44227.666666666664</c:v>
                </c:pt>
                <c:pt idx="986">
                  <c:v>44227.677083333336</c:v>
                </c:pt>
                <c:pt idx="987">
                  <c:v>44227.6875</c:v>
                </c:pt>
                <c:pt idx="988">
                  <c:v>44227.697916666664</c:v>
                </c:pt>
                <c:pt idx="989">
                  <c:v>44227.708333333336</c:v>
                </c:pt>
                <c:pt idx="990">
                  <c:v>44227.71875</c:v>
                </c:pt>
                <c:pt idx="991">
                  <c:v>44227.729166666664</c:v>
                </c:pt>
                <c:pt idx="992">
                  <c:v>44227.739583333336</c:v>
                </c:pt>
                <c:pt idx="993">
                  <c:v>44227.75</c:v>
                </c:pt>
                <c:pt idx="994">
                  <c:v>44227.760416666664</c:v>
                </c:pt>
                <c:pt idx="995">
                  <c:v>44227.770833333336</c:v>
                </c:pt>
                <c:pt idx="996">
                  <c:v>44227.78125</c:v>
                </c:pt>
                <c:pt idx="997">
                  <c:v>44227.791666666664</c:v>
                </c:pt>
                <c:pt idx="998">
                  <c:v>44227.802083333336</c:v>
                </c:pt>
                <c:pt idx="999">
                  <c:v>44227.8125</c:v>
                </c:pt>
                <c:pt idx="1000">
                  <c:v>44227.822916666664</c:v>
                </c:pt>
                <c:pt idx="1001">
                  <c:v>44227.833333333336</c:v>
                </c:pt>
                <c:pt idx="1002">
                  <c:v>44227.84375</c:v>
                </c:pt>
                <c:pt idx="1003">
                  <c:v>44227.854166666664</c:v>
                </c:pt>
                <c:pt idx="1004">
                  <c:v>44227.864583333336</c:v>
                </c:pt>
                <c:pt idx="1005">
                  <c:v>44227.875</c:v>
                </c:pt>
                <c:pt idx="1006">
                  <c:v>44227.885416666664</c:v>
                </c:pt>
                <c:pt idx="1007">
                  <c:v>44227.895833333336</c:v>
                </c:pt>
                <c:pt idx="1008">
                  <c:v>44227.90625</c:v>
                </c:pt>
                <c:pt idx="1009">
                  <c:v>44227.916666666664</c:v>
                </c:pt>
                <c:pt idx="1010">
                  <c:v>44227.927083333336</c:v>
                </c:pt>
                <c:pt idx="1011">
                  <c:v>44227.9375</c:v>
                </c:pt>
                <c:pt idx="1012">
                  <c:v>44227.947916666664</c:v>
                </c:pt>
                <c:pt idx="1013">
                  <c:v>44227.958333333336</c:v>
                </c:pt>
                <c:pt idx="1014">
                  <c:v>44227.96875</c:v>
                </c:pt>
                <c:pt idx="1015">
                  <c:v>44227.979166666664</c:v>
                </c:pt>
                <c:pt idx="1016">
                  <c:v>44227.989583333336</c:v>
                </c:pt>
                <c:pt idx="1017">
                  <c:v>44228</c:v>
                </c:pt>
                <c:pt idx="1018">
                  <c:v>44228.010416666664</c:v>
                </c:pt>
                <c:pt idx="1019">
                  <c:v>44228.020833333336</c:v>
                </c:pt>
                <c:pt idx="1020">
                  <c:v>44228.03125</c:v>
                </c:pt>
                <c:pt idx="1021">
                  <c:v>44228.041666666664</c:v>
                </c:pt>
                <c:pt idx="1022">
                  <c:v>44228.052083333336</c:v>
                </c:pt>
                <c:pt idx="1023">
                  <c:v>44228.0625</c:v>
                </c:pt>
                <c:pt idx="1024">
                  <c:v>44228.072916666664</c:v>
                </c:pt>
                <c:pt idx="1025">
                  <c:v>44228.083333333336</c:v>
                </c:pt>
                <c:pt idx="1026">
                  <c:v>44228.09375</c:v>
                </c:pt>
                <c:pt idx="1027">
                  <c:v>44228.104166666664</c:v>
                </c:pt>
                <c:pt idx="1028">
                  <c:v>44228.114583333336</c:v>
                </c:pt>
                <c:pt idx="1029">
                  <c:v>44228.125</c:v>
                </c:pt>
                <c:pt idx="1030">
                  <c:v>44228.135416666664</c:v>
                </c:pt>
                <c:pt idx="1031">
                  <c:v>44228.145833333336</c:v>
                </c:pt>
                <c:pt idx="1032">
                  <c:v>44228.15625</c:v>
                </c:pt>
                <c:pt idx="1033">
                  <c:v>44228.166666666664</c:v>
                </c:pt>
                <c:pt idx="1034">
                  <c:v>44228.177083333336</c:v>
                </c:pt>
                <c:pt idx="1035">
                  <c:v>44228.1875</c:v>
                </c:pt>
                <c:pt idx="1036">
                  <c:v>44228.197916666664</c:v>
                </c:pt>
                <c:pt idx="1037">
                  <c:v>44228.208333333336</c:v>
                </c:pt>
                <c:pt idx="1038">
                  <c:v>44228.21875</c:v>
                </c:pt>
                <c:pt idx="1039">
                  <c:v>44228.229166666664</c:v>
                </c:pt>
                <c:pt idx="1040">
                  <c:v>44228.239583333336</c:v>
                </c:pt>
                <c:pt idx="1041">
                  <c:v>44228.25</c:v>
                </c:pt>
                <c:pt idx="1042">
                  <c:v>44228.260416666664</c:v>
                </c:pt>
                <c:pt idx="1043">
                  <c:v>44228.270833333336</c:v>
                </c:pt>
                <c:pt idx="1044">
                  <c:v>44228.28125</c:v>
                </c:pt>
                <c:pt idx="1045">
                  <c:v>44228.291666666664</c:v>
                </c:pt>
                <c:pt idx="1046">
                  <c:v>44228.302083333336</c:v>
                </c:pt>
                <c:pt idx="1047">
                  <c:v>44228.3125</c:v>
                </c:pt>
                <c:pt idx="1048">
                  <c:v>44228.322916666664</c:v>
                </c:pt>
                <c:pt idx="1049">
                  <c:v>44228.333333333336</c:v>
                </c:pt>
                <c:pt idx="1050">
                  <c:v>44228.34375</c:v>
                </c:pt>
                <c:pt idx="1051">
                  <c:v>44228.354166666664</c:v>
                </c:pt>
                <c:pt idx="1052">
                  <c:v>44228.364583333336</c:v>
                </c:pt>
                <c:pt idx="1053">
                  <c:v>44228.375</c:v>
                </c:pt>
                <c:pt idx="1054">
                  <c:v>44228.385416666664</c:v>
                </c:pt>
                <c:pt idx="1055">
                  <c:v>44228.395833333336</c:v>
                </c:pt>
                <c:pt idx="1056">
                  <c:v>44228.40625</c:v>
                </c:pt>
                <c:pt idx="1057">
                  <c:v>44228.416666666664</c:v>
                </c:pt>
                <c:pt idx="1058">
                  <c:v>44228.427083333336</c:v>
                </c:pt>
                <c:pt idx="1059">
                  <c:v>44228.4375</c:v>
                </c:pt>
                <c:pt idx="1060">
                  <c:v>44228.447916666664</c:v>
                </c:pt>
                <c:pt idx="1061">
                  <c:v>44228.458333333336</c:v>
                </c:pt>
                <c:pt idx="1062">
                  <c:v>44228.46875</c:v>
                </c:pt>
                <c:pt idx="1063">
                  <c:v>44228.479166666664</c:v>
                </c:pt>
                <c:pt idx="1064">
                  <c:v>44228.489583333336</c:v>
                </c:pt>
                <c:pt idx="1065">
                  <c:v>44228.5</c:v>
                </c:pt>
                <c:pt idx="1066">
                  <c:v>44228.510416666664</c:v>
                </c:pt>
                <c:pt idx="1067">
                  <c:v>44228.520833333336</c:v>
                </c:pt>
                <c:pt idx="1068">
                  <c:v>44228.53125</c:v>
                </c:pt>
                <c:pt idx="1069">
                  <c:v>44228.541666666664</c:v>
                </c:pt>
                <c:pt idx="1070">
                  <c:v>44228.552083333336</c:v>
                </c:pt>
                <c:pt idx="1071">
                  <c:v>44228.5625</c:v>
                </c:pt>
                <c:pt idx="1072">
                  <c:v>44228.572916666664</c:v>
                </c:pt>
                <c:pt idx="1073">
                  <c:v>44228.583333333336</c:v>
                </c:pt>
                <c:pt idx="1074">
                  <c:v>44228.59375</c:v>
                </c:pt>
                <c:pt idx="1075">
                  <c:v>44228.604166666664</c:v>
                </c:pt>
                <c:pt idx="1076">
                  <c:v>44228.614583333336</c:v>
                </c:pt>
                <c:pt idx="1077">
                  <c:v>44228.625</c:v>
                </c:pt>
                <c:pt idx="1078">
                  <c:v>44228.635416666664</c:v>
                </c:pt>
                <c:pt idx="1079">
                  <c:v>44228.645833333336</c:v>
                </c:pt>
                <c:pt idx="1080">
                  <c:v>44228.65625</c:v>
                </c:pt>
                <c:pt idx="1081">
                  <c:v>44228.666666666664</c:v>
                </c:pt>
                <c:pt idx="1082">
                  <c:v>44228.677083333336</c:v>
                </c:pt>
                <c:pt idx="1083">
                  <c:v>44228.6875</c:v>
                </c:pt>
                <c:pt idx="1084">
                  <c:v>44228.697916666664</c:v>
                </c:pt>
                <c:pt idx="1085">
                  <c:v>44228.708333333336</c:v>
                </c:pt>
                <c:pt idx="1086">
                  <c:v>44228.71875</c:v>
                </c:pt>
                <c:pt idx="1087">
                  <c:v>44228.729166666664</c:v>
                </c:pt>
                <c:pt idx="1088">
                  <c:v>44228.739583333336</c:v>
                </c:pt>
                <c:pt idx="1089">
                  <c:v>44228.75</c:v>
                </c:pt>
                <c:pt idx="1090">
                  <c:v>44228.760416666664</c:v>
                </c:pt>
                <c:pt idx="1091">
                  <c:v>44228.770833333336</c:v>
                </c:pt>
                <c:pt idx="1092">
                  <c:v>44228.78125</c:v>
                </c:pt>
                <c:pt idx="1093">
                  <c:v>44228.791666666664</c:v>
                </c:pt>
                <c:pt idx="1094">
                  <c:v>44228.802083333336</c:v>
                </c:pt>
                <c:pt idx="1095">
                  <c:v>44228.8125</c:v>
                </c:pt>
                <c:pt idx="1096">
                  <c:v>44228.822916666664</c:v>
                </c:pt>
                <c:pt idx="1097">
                  <c:v>44228.833333333336</c:v>
                </c:pt>
                <c:pt idx="1098">
                  <c:v>44228.84375</c:v>
                </c:pt>
                <c:pt idx="1099">
                  <c:v>44228.854166666664</c:v>
                </c:pt>
                <c:pt idx="1100">
                  <c:v>44228.864583333336</c:v>
                </c:pt>
                <c:pt idx="1101">
                  <c:v>44228.875</c:v>
                </c:pt>
                <c:pt idx="1102">
                  <c:v>44228.885416666664</c:v>
                </c:pt>
                <c:pt idx="1103">
                  <c:v>44228.895833333336</c:v>
                </c:pt>
                <c:pt idx="1104">
                  <c:v>44228.90625</c:v>
                </c:pt>
                <c:pt idx="1105">
                  <c:v>44228.916666666664</c:v>
                </c:pt>
                <c:pt idx="1106">
                  <c:v>44228.927083333336</c:v>
                </c:pt>
                <c:pt idx="1107">
                  <c:v>44228.9375</c:v>
                </c:pt>
                <c:pt idx="1108">
                  <c:v>44228.947916666664</c:v>
                </c:pt>
                <c:pt idx="1109">
                  <c:v>44228.958333333336</c:v>
                </c:pt>
                <c:pt idx="1110">
                  <c:v>44228.96875</c:v>
                </c:pt>
                <c:pt idx="1111">
                  <c:v>44228.979166666664</c:v>
                </c:pt>
                <c:pt idx="1112">
                  <c:v>44228.989583333336</c:v>
                </c:pt>
                <c:pt idx="1113">
                  <c:v>44229</c:v>
                </c:pt>
                <c:pt idx="1114">
                  <c:v>44229.010416666664</c:v>
                </c:pt>
                <c:pt idx="1115">
                  <c:v>44229.020833333336</c:v>
                </c:pt>
                <c:pt idx="1116">
                  <c:v>44229.03125</c:v>
                </c:pt>
                <c:pt idx="1117">
                  <c:v>44229.041666666664</c:v>
                </c:pt>
                <c:pt idx="1118">
                  <c:v>44229.052083333336</c:v>
                </c:pt>
                <c:pt idx="1119">
                  <c:v>44229.0625</c:v>
                </c:pt>
                <c:pt idx="1120">
                  <c:v>44229.072916666664</c:v>
                </c:pt>
                <c:pt idx="1121">
                  <c:v>44229.083333333336</c:v>
                </c:pt>
                <c:pt idx="1122">
                  <c:v>44229.09375</c:v>
                </c:pt>
                <c:pt idx="1123">
                  <c:v>44229.104166666664</c:v>
                </c:pt>
                <c:pt idx="1124">
                  <c:v>44229.114583333336</c:v>
                </c:pt>
                <c:pt idx="1125">
                  <c:v>44229.125</c:v>
                </c:pt>
                <c:pt idx="1126">
                  <c:v>44229.135416666664</c:v>
                </c:pt>
                <c:pt idx="1127">
                  <c:v>44229.145833333336</c:v>
                </c:pt>
                <c:pt idx="1128">
                  <c:v>44229.15625</c:v>
                </c:pt>
                <c:pt idx="1129">
                  <c:v>44229.166666666664</c:v>
                </c:pt>
                <c:pt idx="1130">
                  <c:v>44229.177083333336</c:v>
                </c:pt>
                <c:pt idx="1131">
                  <c:v>44229.1875</c:v>
                </c:pt>
                <c:pt idx="1132">
                  <c:v>44229.197916666664</c:v>
                </c:pt>
                <c:pt idx="1133">
                  <c:v>44229.208333333336</c:v>
                </c:pt>
                <c:pt idx="1134">
                  <c:v>44229.21875</c:v>
                </c:pt>
                <c:pt idx="1135">
                  <c:v>44229.229166666664</c:v>
                </c:pt>
                <c:pt idx="1136">
                  <c:v>44229.239583333336</c:v>
                </c:pt>
                <c:pt idx="1137">
                  <c:v>44229.25</c:v>
                </c:pt>
                <c:pt idx="1138">
                  <c:v>44229.260416666664</c:v>
                </c:pt>
                <c:pt idx="1139">
                  <c:v>44229.270833333336</c:v>
                </c:pt>
                <c:pt idx="1140">
                  <c:v>44229.28125</c:v>
                </c:pt>
                <c:pt idx="1141">
                  <c:v>44229.291666666664</c:v>
                </c:pt>
                <c:pt idx="1142">
                  <c:v>44229.302083333336</c:v>
                </c:pt>
                <c:pt idx="1143">
                  <c:v>44229.3125</c:v>
                </c:pt>
                <c:pt idx="1144">
                  <c:v>44229.322916666664</c:v>
                </c:pt>
                <c:pt idx="1145">
                  <c:v>44229.333333333336</c:v>
                </c:pt>
                <c:pt idx="1146">
                  <c:v>44229.34375</c:v>
                </c:pt>
                <c:pt idx="1147">
                  <c:v>44229.354166666664</c:v>
                </c:pt>
                <c:pt idx="1148">
                  <c:v>44229.364583333336</c:v>
                </c:pt>
                <c:pt idx="1149">
                  <c:v>44229.375</c:v>
                </c:pt>
                <c:pt idx="1150">
                  <c:v>44229.385416666664</c:v>
                </c:pt>
                <c:pt idx="1151">
                  <c:v>44229.395833333336</c:v>
                </c:pt>
                <c:pt idx="1152">
                  <c:v>44229.40625</c:v>
                </c:pt>
                <c:pt idx="1153">
                  <c:v>44229.416666666664</c:v>
                </c:pt>
                <c:pt idx="1154">
                  <c:v>44229.427083333336</c:v>
                </c:pt>
                <c:pt idx="1155">
                  <c:v>44229.4375</c:v>
                </c:pt>
                <c:pt idx="1156">
                  <c:v>44229.447916666664</c:v>
                </c:pt>
                <c:pt idx="1157">
                  <c:v>44229.458333333336</c:v>
                </c:pt>
                <c:pt idx="1158">
                  <c:v>44229.46875</c:v>
                </c:pt>
                <c:pt idx="1159">
                  <c:v>44229.479166666664</c:v>
                </c:pt>
                <c:pt idx="1160">
                  <c:v>44229.489583333336</c:v>
                </c:pt>
                <c:pt idx="1161">
                  <c:v>44229.5</c:v>
                </c:pt>
                <c:pt idx="1162">
                  <c:v>44229.510416666664</c:v>
                </c:pt>
                <c:pt idx="1163">
                  <c:v>44229.520833333336</c:v>
                </c:pt>
                <c:pt idx="1164">
                  <c:v>44229.53125</c:v>
                </c:pt>
                <c:pt idx="1165">
                  <c:v>44229.541666666664</c:v>
                </c:pt>
                <c:pt idx="1166">
                  <c:v>44229.552083333336</c:v>
                </c:pt>
                <c:pt idx="1167">
                  <c:v>44229.5625</c:v>
                </c:pt>
                <c:pt idx="1168">
                  <c:v>44229.572916666664</c:v>
                </c:pt>
                <c:pt idx="1169">
                  <c:v>44229.583333333336</c:v>
                </c:pt>
                <c:pt idx="1170">
                  <c:v>44229.59375</c:v>
                </c:pt>
                <c:pt idx="1171">
                  <c:v>44229.604166666664</c:v>
                </c:pt>
                <c:pt idx="1172">
                  <c:v>44229.614583333336</c:v>
                </c:pt>
                <c:pt idx="1173">
                  <c:v>44229.625</c:v>
                </c:pt>
                <c:pt idx="1174">
                  <c:v>44229.635416666664</c:v>
                </c:pt>
                <c:pt idx="1175">
                  <c:v>44229.645833333336</c:v>
                </c:pt>
                <c:pt idx="1176">
                  <c:v>44229.65625</c:v>
                </c:pt>
                <c:pt idx="1177">
                  <c:v>44229.666666666664</c:v>
                </c:pt>
                <c:pt idx="1178">
                  <c:v>44229.677083333336</c:v>
                </c:pt>
                <c:pt idx="1179">
                  <c:v>44229.6875</c:v>
                </c:pt>
                <c:pt idx="1180">
                  <c:v>44229.697916666664</c:v>
                </c:pt>
                <c:pt idx="1181">
                  <c:v>44229.708333333336</c:v>
                </c:pt>
                <c:pt idx="1182">
                  <c:v>44229.71875</c:v>
                </c:pt>
                <c:pt idx="1183">
                  <c:v>44229.729166666664</c:v>
                </c:pt>
                <c:pt idx="1184">
                  <c:v>44229.739583333336</c:v>
                </c:pt>
                <c:pt idx="1185">
                  <c:v>44229.75</c:v>
                </c:pt>
                <c:pt idx="1186">
                  <c:v>44229.760416666664</c:v>
                </c:pt>
                <c:pt idx="1187">
                  <c:v>44229.770833333336</c:v>
                </c:pt>
                <c:pt idx="1188">
                  <c:v>44229.78125</c:v>
                </c:pt>
                <c:pt idx="1189">
                  <c:v>44229.791666666664</c:v>
                </c:pt>
                <c:pt idx="1190">
                  <c:v>44229.802083333336</c:v>
                </c:pt>
                <c:pt idx="1191">
                  <c:v>44229.8125</c:v>
                </c:pt>
                <c:pt idx="1192">
                  <c:v>44229.822916666664</c:v>
                </c:pt>
                <c:pt idx="1193">
                  <c:v>44229.833333333336</c:v>
                </c:pt>
                <c:pt idx="1194">
                  <c:v>44229.84375</c:v>
                </c:pt>
                <c:pt idx="1195">
                  <c:v>44229.854166666664</c:v>
                </c:pt>
                <c:pt idx="1196">
                  <c:v>44229.864583333336</c:v>
                </c:pt>
                <c:pt idx="1197">
                  <c:v>44229.875</c:v>
                </c:pt>
                <c:pt idx="1198">
                  <c:v>44229.885416666664</c:v>
                </c:pt>
                <c:pt idx="1199">
                  <c:v>44229.895833333336</c:v>
                </c:pt>
                <c:pt idx="1200">
                  <c:v>44229.90625</c:v>
                </c:pt>
                <c:pt idx="1201">
                  <c:v>44229.916666666664</c:v>
                </c:pt>
                <c:pt idx="1202">
                  <c:v>44229.927083333336</c:v>
                </c:pt>
                <c:pt idx="1203">
                  <c:v>44229.9375</c:v>
                </c:pt>
                <c:pt idx="1204">
                  <c:v>44229.947916666664</c:v>
                </c:pt>
                <c:pt idx="1205">
                  <c:v>44229.958333333336</c:v>
                </c:pt>
                <c:pt idx="1206">
                  <c:v>44229.96875</c:v>
                </c:pt>
                <c:pt idx="1207">
                  <c:v>44229.979166666664</c:v>
                </c:pt>
                <c:pt idx="1208">
                  <c:v>44229.989583333336</c:v>
                </c:pt>
                <c:pt idx="1209">
                  <c:v>44230</c:v>
                </c:pt>
                <c:pt idx="1210">
                  <c:v>44230.010416666664</c:v>
                </c:pt>
                <c:pt idx="1211">
                  <c:v>44230.020833333336</c:v>
                </c:pt>
                <c:pt idx="1212">
                  <c:v>44230.03125</c:v>
                </c:pt>
                <c:pt idx="1213">
                  <c:v>44230.041666666664</c:v>
                </c:pt>
                <c:pt idx="1214">
                  <c:v>44230.052083333336</c:v>
                </c:pt>
                <c:pt idx="1215">
                  <c:v>44230.0625</c:v>
                </c:pt>
                <c:pt idx="1216">
                  <c:v>44230.072916666664</c:v>
                </c:pt>
                <c:pt idx="1217">
                  <c:v>44230.083333333336</c:v>
                </c:pt>
                <c:pt idx="1218">
                  <c:v>44230.09375</c:v>
                </c:pt>
                <c:pt idx="1219">
                  <c:v>44230.104166666664</c:v>
                </c:pt>
                <c:pt idx="1220">
                  <c:v>44230.114583333336</c:v>
                </c:pt>
                <c:pt idx="1221">
                  <c:v>44230.125</c:v>
                </c:pt>
                <c:pt idx="1222">
                  <c:v>44230.135416666664</c:v>
                </c:pt>
                <c:pt idx="1223">
                  <c:v>44230.145833333336</c:v>
                </c:pt>
                <c:pt idx="1224">
                  <c:v>44230.15625</c:v>
                </c:pt>
                <c:pt idx="1225">
                  <c:v>44230.166666666664</c:v>
                </c:pt>
                <c:pt idx="1226">
                  <c:v>44230.177083333336</c:v>
                </c:pt>
                <c:pt idx="1227">
                  <c:v>44230.1875</c:v>
                </c:pt>
                <c:pt idx="1228">
                  <c:v>44230.197916666664</c:v>
                </c:pt>
                <c:pt idx="1229">
                  <c:v>44230.208333333336</c:v>
                </c:pt>
                <c:pt idx="1230">
                  <c:v>44230.21875</c:v>
                </c:pt>
                <c:pt idx="1231">
                  <c:v>44230.229166666664</c:v>
                </c:pt>
                <c:pt idx="1232">
                  <c:v>44230.239583333336</c:v>
                </c:pt>
                <c:pt idx="1233">
                  <c:v>44230.25</c:v>
                </c:pt>
                <c:pt idx="1234">
                  <c:v>44230.260416666664</c:v>
                </c:pt>
                <c:pt idx="1235">
                  <c:v>44230.270833333336</c:v>
                </c:pt>
                <c:pt idx="1236">
                  <c:v>44230.28125</c:v>
                </c:pt>
                <c:pt idx="1237">
                  <c:v>44230.291666666664</c:v>
                </c:pt>
                <c:pt idx="1238">
                  <c:v>44230.302083333336</c:v>
                </c:pt>
                <c:pt idx="1239">
                  <c:v>44230.3125</c:v>
                </c:pt>
                <c:pt idx="1240">
                  <c:v>44230.322916666664</c:v>
                </c:pt>
                <c:pt idx="1241">
                  <c:v>44230.333333333336</c:v>
                </c:pt>
                <c:pt idx="1242">
                  <c:v>44230.34375</c:v>
                </c:pt>
                <c:pt idx="1243">
                  <c:v>44230.354166666664</c:v>
                </c:pt>
                <c:pt idx="1244">
                  <c:v>44230.364583333336</c:v>
                </c:pt>
                <c:pt idx="1245">
                  <c:v>44230.375</c:v>
                </c:pt>
                <c:pt idx="1246">
                  <c:v>44230.385416666664</c:v>
                </c:pt>
                <c:pt idx="1247">
                  <c:v>44230.395833333336</c:v>
                </c:pt>
                <c:pt idx="1248">
                  <c:v>44230.40625</c:v>
                </c:pt>
                <c:pt idx="1249">
                  <c:v>44230.416666666664</c:v>
                </c:pt>
                <c:pt idx="1250">
                  <c:v>44230.427083333336</c:v>
                </c:pt>
                <c:pt idx="1251">
                  <c:v>44230.4375</c:v>
                </c:pt>
                <c:pt idx="1252">
                  <c:v>44230.447916666664</c:v>
                </c:pt>
                <c:pt idx="1253">
                  <c:v>44230.458333333336</c:v>
                </c:pt>
                <c:pt idx="1254">
                  <c:v>44230.46875</c:v>
                </c:pt>
                <c:pt idx="1255">
                  <c:v>44230.479166666664</c:v>
                </c:pt>
                <c:pt idx="1256">
                  <c:v>44230.489583333336</c:v>
                </c:pt>
                <c:pt idx="1257">
                  <c:v>44230.5</c:v>
                </c:pt>
                <c:pt idx="1258">
                  <c:v>44230.510416666664</c:v>
                </c:pt>
                <c:pt idx="1259">
                  <c:v>44230.520833333336</c:v>
                </c:pt>
                <c:pt idx="1260">
                  <c:v>44230.53125</c:v>
                </c:pt>
                <c:pt idx="1261">
                  <c:v>44230.541666666664</c:v>
                </c:pt>
                <c:pt idx="1262">
                  <c:v>44230.552083333336</c:v>
                </c:pt>
                <c:pt idx="1263">
                  <c:v>44230.5625</c:v>
                </c:pt>
                <c:pt idx="1264">
                  <c:v>44230.572916666664</c:v>
                </c:pt>
                <c:pt idx="1265">
                  <c:v>44230.583333333336</c:v>
                </c:pt>
                <c:pt idx="1266">
                  <c:v>44230.59375</c:v>
                </c:pt>
                <c:pt idx="1267">
                  <c:v>44230.604166666664</c:v>
                </c:pt>
                <c:pt idx="1268">
                  <c:v>44230.614583333336</c:v>
                </c:pt>
                <c:pt idx="1269">
                  <c:v>44230.625</c:v>
                </c:pt>
                <c:pt idx="1270">
                  <c:v>44230.635416666664</c:v>
                </c:pt>
                <c:pt idx="1271">
                  <c:v>44230.645833333336</c:v>
                </c:pt>
                <c:pt idx="1272">
                  <c:v>44230.65625</c:v>
                </c:pt>
                <c:pt idx="1273">
                  <c:v>44230.666666666664</c:v>
                </c:pt>
                <c:pt idx="1274">
                  <c:v>44230.677083333336</c:v>
                </c:pt>
                <c:pt idx="1275">
                  <c:v>44230.6875</c:v>
                </c:pt>
                <c:pt idx="1276">
                  <c:v>44230.697916666664</c:v>
                </c:pt>
                <c:pt idx="1277">
                  <c:v>44230.708333333336</c:v>
                </c:pt>
                <c:pt idx="1278">
                  <c:v>44230.71875</c:v>
                </c:pt>
                <c:pt idx="1279">
                  <c:v>44230.729166666664</c:v>
                </c:pt>
                <c:pt idx="1280">
                  <c:v>44230.739583333336</c:v>
                </c:pt>
                <c:pt idx="1281">
                  <c:v>44230.75</c:v>
                </c:pt>
                <c:pt idx="1282">
                  <c:v>44230.760416666664</c:v>
                </c:pt>
                <c:pt idx="1283">
                  <c:v>44230.770833333336</c:v>
                </c:pt>
                <c:pt idx="1284">
                  <c:v>44230.78125</c:v>
                </c:pt>
                <c:pt idx="1285">
                  <c:v>44230.791666666664</c:v>
                </c:pt>
                <c:pt idx="1286">
                  <c:v>44230.802083333336</c:v>
                </c:pt>
                <c:pt idx="1287">
                  <c:v>44230.8125</c:v>
                </c:pt>
                <c:pt idx="1288">
                  <c:v>44230.822916666664</c:v>
                </c:pt>
                <c:pt idx="1289">
                  <c:v>44230.833333333336</c:v>
                </c:pt>
                <c:pt idx="1290">
                  <c:v>44230.84375</c:v>
                </c:pt>
                <c:pt idx="1291">
                  <c:v>44230.854166666664</c:v>
                </c:pt>
                <c:pt idx="1292">
                  <c:v>44230.864583333336</c:v>
                </c:pt>
                <c:pt idx="1293">
                  <c:v>44230.875</c:v>
                </c:pt>
                <c:pt idx="1294">
                  <c:v>44230.885416666664</c:v>
                </c:pt>
                <c:pt idx="1295">
                  <c:v>44230.895833333336</c:v>
                </c:pt>
                <c:pt idx="1296">
                  <c:v>44230.90625</c:v>
                </c:pt>
                <c:pt idx="1297">
                  <c:v>44230.916666666664</c:v>
                </c:pt>
                <c:pt idx="1298">
                  <c:v>44230.927083333336</c:v>
                </c:pt>
                <c:pt idx="1299">
                  <c:v>44230.9375</c:v>
                </c:pt>
                <c:pt idx="1300">
                  <c:v>44230.947916666664</c:v>
                </c:pt>
                <c:pt idx="1301">
                  <c:v>44230.958333333336</c:v>
                </c:pt>
                <c:pt idx="1302">
                  <c:v>44230.96875</c:v>
                </c:pt>
                <c:pt idx="1303">
                  <c:v>44230.979166666664</c:v>
                </c:pt>
                <c:pt idx="1304">
                  <c:v>44230.989583333336</c:v>
                </c:pt>
                <c:pt idx="1305">
                  <c:v>44231</c:v>
                </c:pt>
                <c:pt idx="1306">
                  <c:v>44231.010416666664</c:v>
                </c:pt>
                <c:pt idx="1307">
                  <c:v>44231.020833333336</c:v>
                </c:pt>
                <c:pt idx="1308">
                  <c:v>44231.03125</c:v>
                </c:pt>
                <c:pt idx="1309">
                  <c:v>44231.041666666664</c:v>
                </c:pt>
                <c:pt idx="1310">
                  <c:v>44231.052083333336</c:v>
                </c:pt>
                <c:pt idx="1311">
                  <c:v>44231.0625</c:v>
                </c:pt>
                <c:pt idx="1312">
                  <c:v>44231.072916666664</c:v>
                </c:pt>
                <c:pt idx="1313">
                  <c:v>44231.083333333336</c:v>
                </c:pt>
                <c:pt idx="1314">
                  <c:v>44231.09375</c:v>
                </c:pt>
                <c:pt idx="1315">
                  <c:v>44231.104166666664</c:v>
                </c:pt>
                <c:pt idx="1316">
                  <c:v>44231.114583333336</c:v>
                </c:pt>
                <c:pt idx="1317">
                  <c:v>44231.125</c:v>
                </c:pt>
                <c:pt idx="1318">
                  <c:v>44231.135416666664</c:v>
                </c:pt>
                <c:pt idx="1319">
                  <c:v>44231.145833333336</c:v>
                </c:pt>
                <c:pt idx="1320">
                  <c:v>44231.15625</c:v>
                </c:pt>
                <c:pt idx="1321">
                  <c:v>44231.166666666664</c:v>
                </c:pt>
                <c:pt idx="1322">
                  <c:v>44231.177083333336</c:v>
                </c:pt>
                <c:pt idx="1323">
                  <c:v>44231.1875</c:v>
                </c:pt>
                <c:pt idx="1324">
                  <c:v>44231.197916666664</c:v>
                </c:pt>
                <c:pt idx="1325">
                  <c:v>44231.208333333336</c:v>
                </c:pt>
                <c:pt idx="1326">
                  <c:v>44231.21875</c:v>
                </c:pt>
                <c:pt idx="1327">
                  <c:v>44231.229166666664</c:v>
                </c:pt>
                <c:pt idx="1328">
                  <c:v>44231.239583333336</c:v>
                </c:pt>
                <c:pt idx="1329">
                  <c:v>44231.25</c:v>
                </c:pt>
                <c:pt idx="1330">
                  <c:v>44231.260416666664</c:v>
                </c:pt>
                <c:pt idx="1331">
                  <c:v>44231.270833333336</c:v>
                </c:pt>
                <c:pt idx="1332">
                  <c:v>44231.28125</c:v>
                </c:pt>
                <c:pt idx="1333">
                  <c:v>44231.291666666664</c:v>
                </c:pt>
                <c:pt idx="1334">
                  <c:v>44231.302083333336</c:v>
                </c:pt>
                <c:pt idx="1335">
                  <c:v>44231.3125</c:v>
                </c:pt>
                <c:pt idx="1336">
                  <c:v>44231.322916666664</c:v>
                </c:pt>
                <c:pt idx="1337">
                  <c:v>44231.333333333336</c:v>
                </c:pt>
                <c:pt idx="1338">
                  <c:v>44231.34375</c:v>
                </c:pt>
                <c:pt idx="1339">
                  <c:v>44231.354166666664</c:v>
                </c:pt>
                <c:pt idx="1340">
                  <c:v>44231.364583333336</c:v>
                </c:pt>
                <c:pt idx="1341">
                  <c:v>44231.375</c:v>
                </c:pt>
                <c:pt idx="1342">
                  <c:v>44231.385416666664</c:v>
                </c:pt>
                <c:pt idx="1343">
                  <c:v>44231.395833333336</c:v>
                </c:pt>
                <c:pt idx="1344">
                  <c:v>44231.40625</c:v>
                </c:pt>
                <c:pt idx="1345">
                  <c:v>44231.416666666664</c:v>
                </c:pt>
                <c:pt idx="1346">
                  <c:v>44231.427083333336</c:v>
                </c:pt>
                <c:pt idx="1347">
                  <c:v>44231.4375</c:v>
                </c:pt>
                <c:pt idx="1348">
                  <c:v>44231.447916666664</c:v>
                </c:pt>
                <c:pt idx="1349">
                  <c:v>44231.458333333336</c:v>
                </c:pt>
                <c:pt idx="1350">
                  <c:v>44231.46875</c:v>
                </c:pt>
                <c:pt idx="1351">
                  <c:v>44231.479166666664</c:v>
                </c:pt>
                <c:pt idx="1352">
                  <c:v>44231.489583333336</c:v>
                </c:pt>
                <c:pt idx="1353">
                  <c:v>44231.5</c:v>
                </c:pt>
                <c:pt idx="1354">
                  <c:v>44231.510416666664</c:v>
                </c:pt>
                <c:pt idx="1355">
                  <c:v>44231.520833333336</c:v>
                </c:pt>
                <c:pt idx="1356">
                  <c:v>44231.53125</c:v>
                </c:pt>
                <c:pt idx="1357">
                  <c:v>44231.541666666664</c:v>
                </c:pt>
                <c:pt idx="1358">
                  <c:v>44231.552083333336</c:v>
                </c:pt>
                <c:pt idx="1359">
                  <c:v>44231.5625</c:v>
                </c:pt>
                <c:pt idx="1360">
                  <c:v>44231.572916666664</c:v>
                </c:pt>
                <c:pt idx="1361">
                  <c:v>44231.583333333336</c:v>
                </c:pt>
                <c:pt idx="1362">
                  <c:v>44231.59375</c:v>
                </c:pt>
                <c:pt idx="1363">
                  <c:v>44231.604166666664</c:v>
                </c:pt>
                <c:pt idx="1364">
                  <c:v>44231.614583333336</c:v>
                </c:pt>
                <c:pt idx="1365">
                  <c:v>44231.625</c:v>
                </c:pt>
                <c:pt idx="1366">
                  <c:v>44231.635416666664</c:v>
                </c:pt>
                <c:pt idx="1367">
                  <c:v>44231.645833333336</c:v>
                </c:pt>
                <c:pt idx="1368">
                  <c:v>44231.65625</c:v>
                </c:pt>
                <c:pt idx="1369">
                  <c:v>44231.666666666664</c:v>
                </c:pt>
                <c:pt idx="1370">
                  <c:v>44231.677083333336</c:v>
                </c:pt>
                <c:pt idx="1371">
                  <c:v>44231.6875</c:v>
                </c:pt>
                <c:pt idx="1372">
                  <c:v>44231.697916666664</c:v>
                </c:pt>
                <c:pt idx="1373">
                  <c:v>44231.708333333336</c:v>
                </c:pt>
                <c:pt idx="1374">
                  <c:v>44231.71875</c:v>
                </c:pt>
                <c:pt idx="1375">
                  <c:v>44231.729166666664</c:v>
                </c:pt>
                <c:pt idx="1376">
                  <c:v>44231.739583333336</c:v>
                </c:pt>
                <c:pt idx="1377">
                  <c:v>44231.75</c:v>
                </c:pt>
                <c:pt idx="1378">
                  <c:v>44231.760416666664</c:v>
                </c:pt>
                <c:pt idx="1379">
                  <c:v>44231.770833333336</c:v>
                </c:pt>
                <c:pt idx="1380">
                  <c:v>44231.78125</c:v>
                </c:pt>
                <c:pt idx="1381">
                  <c:v>44231.791666666664</c:v>
                </c:pt>
                <c:pt idx="1382">
                  <c:v>44231.802083333336</c:v>
                </c:pt>
                <c:pt idx="1383">
                  <c:v>44231.8125</c:v>
                </c:pt>
                <c:pt idx="1384">
                  <c:v>44231.822916666664</c:v>
                </c:pt>
                <c:pt idx="1385">
                  <c:v>44231.833333333336</c:v>
                </c:pt>
                <c:pt idx="1386">
                  <c:v>44231.84375</c:v>
                </c:pt>
                <c:pt idx="1387">
                  <c:v>44231.854166666664</c:v>
                </c:pt>
                <c:pt idx="1388">
                  <c:v>44231.864583333336</c:v>
                </c:pt>
                <c:pt idx="1389">
                  <c:v>44231.875</c:v>
                </c:pt>
                <c:pt idx="1390">
                  <c:v>44231.885416666664</c:v>
                </c:pt>
                <c:pt idx="1391">
                  <c:v>44231.895833333336</c:v>
                </c:pt>
                <c:pt idx="1392">
                  <c:v>44231.90625</c:v>
                </c:pt>
                <c:pt idx="1393">
                  <c:v>44231.916666666664</c:v>
                </c:pt>
                <c:pt idx="1394">
                  <c:v>44231.927083333336</c:v>
                </c:pt>
                <c:pt idx="1395">
                  <c:v>44231.9375</c:v>
                </c:pt>
                <c:pt idx="1396">
                  <c:v>44231.947916666664</c:v>
                </c:pt>
                <c:pt idx="1397">
                  <c:v>44231.958333333336</c:v>
                </c:pt>
                <c:pt idx="1398">
                  <c:v>44231.96875</c:v>
                </c:pt>
                <c:pt idx="1399">
                  <c:v>44231.979166666664</c:v>
                </c:pt>
                <c:pt idx="1400">
                  <c:v>44231.989583333336</c:v>
                </c:pt>
                <c:pt idx="1401">
                  <c:v>44232</c:v>
                </c:pt>
                <c:pt idx="1402">
                  <c:v>44232.010416666664</c:v>
                </c:pt>
                <c:pt idx="1403">
                  <c:v>44232.020833333336</c:v>
                </c:pt>
                <c:pt idx="1404">
                  <c:v>44232.03125</c:v>
                </c:pt>
                <c:pt idx="1405">
                  <c:v>44232.041666666664</c:v>
                </c:pt>
                <c:pt idx="1406">
                  <c:v>44232.052083333336</c:v>
                </c:pt>
                <c:pt idx="1407">
                  <c:v>44232.0625</c:v>
                </c:pt>
                <c:pt idx="1408">
                  <c:v>44232.072916666664</c:v>
                </c:pt>
                <c:pt idx="1409">
                  <c:v>44232.083333333336</c:v>
                </c:pt>
                <c:pt idx="1410">
                  <c:v>44232.09375</c:v>
                </c:pt>
                <c:pt idx="1411">
                  <c:v>44232.104166666664</c:v>
                </c:pt>
                <c:pt idx="1412">
                  <c:v>44232.114583333336</c:v>
                </c:pt>
                <c:pt idx="1413">
                  <c:v>44232.125</c:v>
                </c:pt>
                <c:pt idx="1414">
                  <c:v>44232.135416666664</c:v>
                </c:pt>
                <c:pt idx="1415">
                  <c:v>44232.145833333336</c:v>
                </c:pt>
                <c:pt idx="1416">
                  <c:v>44232.15625</c:v>
                </c:pt>
                <c:pt idx="1417">
                  <c:v>44232.166666666664</c:v>
                </c:pt>
                <c:pt idx="1418">
                  <c:v>44232.177083333336</c:v>
                </c:pt>
                <c:pt idx="1419">
                  <c:v>44232.1875</c:v>
                </c:pt>
                <c:pt idx="1420">
                  <c:v>44232.197916666664</c:v>
                </c:pt>
                <c:pt idx="1421">
                  <c:v>44232.208333333336</c:v>
                </c:pt>
                <c:pt idx="1422">
                  <c:v>44232.21875</c:v>
                </c:pt>
                <c:pt idx="1423">
                  <c:v>44232.229166666664</c:v>
                </c:pt>
                <c:pt idx="1424">
                  <c:v>44232.239583333336</c:v>
                </c:pt>
                <c:pt idx="1425">
                  <c:v>44232.25</c:v>
                </c:pt>
                <c:pt idx="1426">
                  <c:v>44232.260416666664</c:v>
                </c:pt>
                <c:pt idx="1427">
                  <c:v>44232.270833333336</c:v>
                </c:pt>
                <c:pt idx="1428">
                  <c:v>44232.28125</c:v>
                </c:pt>
                <c:pt idx="1429">
                  <c:v>44232.291666666664</c:v>
                </c:pt>
                <c:pt idx="1430">
                  <c:v>44232.302083333336</c:v>
                </c:pt>
                <c:pt idx="1431">
                  <c:v>44232.3125</c:v>
                </c:pt>
                <c:pt idx="1432">
                  <c:v>44232.322916666664</c:v>
                </c:pt>
                <c:pt idx="1433">
                  <c:v>44232.333333333336</c:v>
                </c:pt>
                <c:pt idx="1434">
                  <c:v>44232.34375</c:v>
                </c:pt>
                <c:pt idx="1435">
                  <c:v>44232.354166666664</c:v>
                </c:pt>
                <c:pt idx="1436">
                  <c:v>44232.364583333336</c:v>
                </c:pt>
                <c:pt idx="1437">
                  <c:v>44232.375</c:v>
                </c:pt>
                <c:pt idx="1438">
                  <c:v>44232.385416666664</c:v>
                </c:pt>
                <c:pt idx="1439">
                  <c:v>44232.395833333336</c:v>
                </c:pt>
                <c:pt idx="1440">
                  <c:v>44232.40625</c:v>
                </c:pt>
                <c:pt idx="1441">
                  <c:v>44232.416666666664</c:v>
                </c:pt>
                <c:pt idx="1442">
                  <c:v>44232.427083333336</c:v>
                </c:pt>
                <c:pt idx="1443">
                  <c:v>44232.4375</c:v>
                </c:pt>
                <c:pt idx="1444">
                  <c:v>44232.447916666664</c:v>
                </c:pt>
                <c:pt idx="1445">
                  <c:v>44232.458333333336</c:v>
                </c:pt>
                <c:pt idx="1446">
                  <c:v>44232.46875</c:v>
                </c:pt>
                <c:pt idx="1447">
                  <c:v>44232.479166666664</c:v>
                </c:pt>
                <c:pt idx="1448">
                  <c:v>44232.489583333336</c:v>
                </c:pt>
                <c:pt idx="1449">
                  <c:v>44232.5</c:v>
                </c:pt>
                <c:pt idx="1450">
                  <c:v>44232.510416666664</c:v>
                </c:pt>
                <c:pt idx="1451">
                  <c:v>44232.520833333336</c:v>
                </c:pt>
                <c:pt idx="1452">
                  <c:v>44232.53125</c:v>
                </c:pt>
                <c:pt idx="1453">
                  <c:v>44232.541666666664</c:v>
                </c:pt>
                <c:pt idx="1454">
                  <c:v>44232.552083333336</c:v>
                </c:pt>
                <c:pt idx="1455">
                  <c:v>44232.5625</c:v>
                </c:pt>
                <c:pt idx="1456">
                  <c:v>44232.572916666664</c:v>
                </c:pt>
                <c:pt idx="1457">
                  <c:v>44232.583333333336</c:v>
                </c:pt>
                <c:pt idx="1458">
                  <c:v>44232.59375</c:v>
                </c:pt>
                <c:pt idx="1459">
                  <c:v>44232.604166666664</c:v>
                </c:pt>
                <c:pt idx="1460">
                  <c:v>44232.614583333336</c:v>
                </c:pt>
                <c:pt idx="1461">
                  <c:v>44232.625</c:v>
                </c:pt>
                <c:pt idx="1462">
                  <c:v>44232.635416666664</c:v>
                </c:pt>
                <c:pt idx="1463">
                  <c:v>44232.645833333336</c:v>
                </c:pt>
                <c:pt idx="1464">
                  <c:v>44232.65625</c:v>
                </c:pt>
                <c:pt idx="1465">
                  <c:v>44232.666666666664</c:v>
                </c:pt>
                <c:pt idx="1466">
                  <c:v>44232.677083333336</c:v>
                </c:pt>
                <c:pt idx="1467">
                  <c:v>44232.6875</c:v>
                </c:pt>
                <c:pt idx="1468">
                  <c:v>44232.697916666664</c:v>
                </c:pt>
                <c:pt idx="1469">
                  <c:v>44232.708333333336</c:v>
                </c:pt>
                <c:pt idx="1470">
                  <c:v>44232.71875</c:v>
                </c:pt>
                <c:pt idx="1471">
                  <c:v>44232.729166666664</c:v>
                </c:pt>
                <c:pt idx="1472">
                  <c:v>44232.739583333336</c:v>
                </c:pt>
                <c:pt idx="1473">
                  <c:v>44232.75</c:v>
                </c:pt>
                <c:pt idx="1474">
                  <c:v>44232.760416666664</c:v>
                </c:pt>
                <c:pt idx="1475">
                  <c:v>44232.770833333336</c:v>
                </c:pt>
                <c:pt idx="1476">
                  <c:v>44232.78125</c:v>
                </c:pt>
                <c:pt idx="1477">
                  <c:v>44232.791666666664</c:v>
                </c:pt>
                <c:pt idx="1478">
                  <c:v>44232.802083333336</c:v>
                </c:pt>
                <c:pt idx="1479">
                  <c:v>44232.8125</c:v>
                </c:pt>
                <c:pt idx="1480">
                  <c:v>44232.822916666664</c:v>
                </c:pt>
                <c:pt idx="1481">
                  <c:v>44232.833333333336</c:v>
                </c:pt>
                <c:pt idx="1482">
                  <c:v>44232.84375</c:v>
                </c:pt>
                <c:pt idx="1483">
                  <c:v>44232.854166666664</c:v>
                </c:pt>
                <c:pt idx="1484">
                  <c:v>44232.864583333336</c:v>
                </c:pt>
                <c:pt idx="1485">
                  <c:v>44232.875</c:v>
                </c:pt>
                <c:pt idx="1486">
                  <c:v>44232.885416666664</c:v>
                </c:pt>
                <c:pt idx="1487">
                  <c:v>44232.895833333336</c:v>
                </c:pt>
                <c:pt idx="1488">
                  <c:v>44232.90625</c:v>
                </c:pt>
                <c:pt idx="1489">
                  <c:v>44232.916666666664</c:v>
                </c:pt>
                <c:pt idx="1490">
                  <c:v>44232.927083333336</c:v>
                </c:pt>
                <c:pt idx="1491">
                  <c:v>44232.9375</c:v>
                </c:pt>
                <c:pt idx="1492">
                  <c:v>44232.947916666664</c:v>
                </c:pt>
                <c:pt idx="1493">
                  <c:v>44232.958333333336</c:v>
                </c:pt>
                <c:pt idx="1494">
                  <c:v>44232.96875</c:v>
                </c:pt>
                <c:pt idx="1495">
                  <c:v>44232.979166666664</c:v>
                </c:pt>
                <c:pt idx="1496">
                  <c:v>44232.989583333336</c:v>
                </c:pt>
                <c:pt idx="1497">
                  <c:v>44233</c:v>
                </c:pt>
                <c:pt idx="1498">
                  <c:v>44233.010416666664</c:v>
                </c:pt>
                <c:pt idx="1499">
                  <c:v>44233.020833333336</c:v>
                </c:pt>
                <c:pt idx="1500">
                  <c:v>44233.03125</c:v>
                </c:pt>
                <c:pt idx="1501">
                  <c:v>44233.041666666664</c:v>
                </c:pt>
                <c:pt idx="1502">
                  <c:v>44233.052083333336</c:v>
                </c:pt>
                <c:pt idx="1503">
                  <c:v>44233.0625</c:v>
                </c:pt>
                <c:pt idx="1504">
                  <c:v>44233.072916666664</c:v>
                </c:pt>
                <c:pt idx="1505">
                  <c:v>44233.083333333336</c:v>
                </c:pt>
                <c:pt idx="1506">
                  <c:v>44233.09375</c:v>
                </c:pt>
                <c:pt idx="1507">
                  <c:v>44233.104166666664</c:v>
                </c:pt>
                <c:pt idx="1508">
                  <c:v>44233.114583333336</c:v>
                </c:pt>
                <c:pt idx="1509">
                  <c:v>44233.125</c:v>
                </c:pt>
                <c:pt idx="1510">
                  <c:v>44233.135416666664</c:v>
                </c:pt>
                <c:pt idx="1511">
                  <c:v>44233.145833333336</c:v>
                </c:pt>
                <c:pt idx="1512">
                  <c:v>44233.15625</c:v>
                </c:pt>
                <c:pt idx="1513">
                  <c:v>44233.166666666664</c:v>
                </c:pt>
                <c:pt idx="1514">
                  <c:v>44233.177083333336</c:v>
                </c:pt>
                <c:pt idx="1515">
                  <c:v>44233.1875</c:v>
                </c:pt>
                <c:pt idx="1516">
                  <c:v>44233.197916666664</c:v>
                </c:pt>
                <c:pt idx="1517">
                  <c:v>44233.208333333336</c:v>
                </c:pt>
                <c:pt idx="1518">
                  <c:v>44233.21875</c:v>
                </c:pt>
                <c:pt idx="1519">
                  <c:v>44233.229166666664</c:v>
                </c:pt>
                <c:pt idx="1520">
                  <c:v>44233.239583333336</c:v>
                </c:pt>
                <c:pt idx="1521">
                  <c:v>44233.25</c:v>
                </c:pt>
                <c:pt idx="1522">
                  <c:v>44233.260416666664</c:v>
                </c:pt>
                <c:pt idx="1523">
                  <c:v>44233.270833333336</c:v>
                </c:pt>
                <c:pt idx="1524">
                  <c:v>44233.28125</c:v>
                </c:pt>
                <c:pt idx="1525">
                  <c:v>44233.291666666664</c:v>
                </c:pt>
                <c:pt idx="1526">
                  <c:v>44233.302083333336</c:v>
                </c:pt>
                <c:pt idx="1527">
                  <c:v>44233.3125</c:v>
                </c:pt>
                <c:pt idx="1528">
                  <c:v>44233.322916666664</c:v>
                </c:pt>
                <c:pt idx="1529">
                  <c:v>44233.333333333336</c:v>
                </c:pt>
                <c:pt idx="1530">
                  <c:v>44233.34375</c:v>
                </c:pt>
                <c:pt idx="1531">
                  <c:v>44233.354166666664</c:v>
                </c:pt>
                <c:pt idx="1532">
                  <c:v>44233.364583333336</c:v>
                </c:pt>
                <c:pt idx="1533">
                  <c:v>44233.375</c:v>
                </c:pt>
                <c:pt idx="1534">
                  <c:v>44233.385416666664</c:v>
                </c:pt>
                <c:pt idx="1535">
                  <c:v>44233.395833333336</c:v>
                </c:pt>
                <c:pt idx="1536">
                  <c:v>44233.40625</c:v>
                </c:pt>
                <c:pt idx="1537">
                  <c:v>44233.416666666664</c:v>
                </c:pt>
                <c:pt idx="1538">
                  <c:v>44233.427083333336</c:v>
                </c:pt>
                <c:pt idx="1539">
                  <c:v>44233.4375</c:v>
                </c:pt>
                <c:pt idx="1540">
                  <c:v>44233.447916666664</c:v>
                </c:pt>
                <c:pt idx="1541">
                  <c:v>44233.458333333336</c:v>
                </c:pt>
                <c:pt idx="1542">
                  <c:v>44233.46875</c:v>
                </c:pt>
                <c:pt idx="1543">
                  <c:v>44233.479166666664</c:v>
                </c:pt>
                <c:pt idx="1544">
                  <c:v>44233.489583333336</c:v>
                </c:pt>
                <c:pt idx="1545">
                  <c:v>44233.5</c:v>
                </c:pt>
                <c:pt idx="1546">
                  <c:v>44233.510416666664</c:v>
                </c:pt>
                <c:pt idx="1547">
                  <c:v>44233.520833333336</c:v>
                </c:pt>
                <c:pt idx="1548">
                  <c:v>44233.53125</c:v>
                </c:pt>
                <c:pt idx="1549">
                  <c:v>44233.541666666664</c:v>
                </c:pt>
                <c:pt idx="1550">
                  <c:v>44233.552083333336</c:v>
                </c:pt>
                <c:pt idx="1551">
                  <c:v>44233.5625</c:v>
                </c:pt>
                <c:pt idx="1552">
                  <c:v>44233.572916666664</c:v>
                </c:pt>
                <c:pt idx="1553">
                  <c:v>44233.583333333336</c:v>
                </c:pt>
                <c:pt idx="1554">
                  <c:v>44233.59375</c:v>
                </c:pt>
                <c:pt idx="1555">
                  <c:v>44233.604166666664</c:v>
                </c:pt>
                <c:pt idx="1556">
                  <c:v>44233.614583333336</c:v>
                </c:pt>
                <c:pt idx="1557">
                  <c:v>44233.625</c:v>
                </c:pt>
                <c:pt idx="1558">
                  <c:v>44233.635416666664</c:v>
                </c:pt>
                <c:pt idx="1559">
                  <c:v>44233.645833333336</c:v>
                </c:pt>
                <c:pt idx="1560">
                  <c:v>44233.65625</c:v>
                </c:pt>
                <c:pt idx="1561">
                  <c:v>44233.666666666664</c:v>
                </c:pt>
                <c:pt idx="1562">
                  <c:v>44233.677083333336</c:v>
                </c:pt>
                <c:pt idx="1563">
                  <c:v>44233.6875</c:v>
                </c:pt>
                <c:pt idx="1564">
                  <c:v>44233.697916666664</c:v>
                </c:pt>
                <c:pt idx="1565">
                  <c:v>44233.708333333336</c:v>
                </c:pt>
                <c:pt idx="1566">
                  <c:v>44233.71875</c:v>
                </c:pt>
                <c:pt idx="1567">
                  <c:v>44233.729166666664</c:v>
                </c:pt>
                <c:pt idx="1568">
                  <c:v>44233.739583333336</c:v>
                </c:pt>
                <c:pt idx="1569">
                  <c:v>44233.75</c:v>
                </c:pt>
                <c:pt idx="1570">
                  <c:v>44233.760416666664</c:v>
                </c:pt>
                <c:pt idx="1571">
                  <c:v>44233.770833333336</c:v>
                </c:pt>
                <c:pt idx="1572">
                  <c:v>44233.78125</c:v>
                </c:pt>
                <c:pt idx="1573">
                  <c:v>44233.791666666664</c:v>
                </c:pt>
                <c:pt idx="1574">
                  <c:v>44233.802083333336</c:v>
                </c:pt>
                <c:pt idx="1575">
                  <c:v>44233.8125</c:v>
                </c:pt>
                <c:pt idx="1576">
                  <c:v>44233.822916666664</c:v>
                </c:pt>
                <c:pt idx="1577">
                  <c:v>44233.833333333336</c:v>
                </c:pt>
                <c:pt idx="1578">
                  <c:v>44233.84375</c:v>
                </c:pt>
                <c:pt idx="1579">
                  <c:v>44233.854166666664</c:v>
                </c:pt>
                <c:pt idx="1580">
                  <c:v>44233.864583333336</c:v>
                </c:pt>
                <c:pt idx="1581">
                  <c:v>44233.875</c:v>
                </c:pt>
                <c:pt idx="1582">
                  <c:v>44233.885416666664</c:v>
                </c:pt>
                <c:pt idx="1583">
                  <c:v>44233.895833333336</c:v>
                </c:pt>
                <c:pt idx="1584">
                  <c:v>44233.90625</c:v>
                </c:pt>
                <c:pt idx="1585">
                  <c:v>44233.916666666664</c:v>
                </c:pt>
                <c:pt idx="1586">
                  <c:v>44233.927083333336</c:v>
                </c:pt>
                <c:pt idx="1587">
                  <c:v>44233.9375</c:v>
                </c:pt>
                <c:pt idx="1588">
                  <c:v>44233.947916666664</c:v>
                </c:pt>
                <c:pt idx="1589">
                  <c:v>44233.958333333336</c:v>
                </c:pt>
                <c:pt idx="1590">
                  <c:v>44233.96875</c:v>
                </c:pt>
                <c:pt idx="1591">
                  <c:v>44233.979166666664</c:v>
                </c:pt>
                <c:pt idx="1592">
                  <c:v>44233.989583333336</c:v>
                </c:pt>
                <c:pt idx="1593">
                  <c:v>44234</c:v>
                </c:pt>
                <c:pt idx="1594">
                  <c:v>44234.010416666664</c:v>
                </c:pt>
                <c:pt idx="1595">
                  <c:v>44234.020833333336</c:v>
                </c:pt>
                <c:pt idx="1596">
                  <c:v>44234.03125</c:v>
                </c:pt>
                <c:pt idx="1597">
                  <c:v>44234.041666666664</c:v>
                </c:pt>
                <c:pt idx="1598">
                  <c:v>44234.052083333336</c:v>
                </c:pt>
                <c:pt idx="1599">
                  <c:v>44234.0625</c:v>
                </c:pt>
                <c:pt idx="1600">
                  <c:v>44234.072916666664</c:v>
                </c:pt>
                <c:pt idx="1601">
                  <c:v>44234.083333333336</c:v>
                </c:pt>
                <c:pt idx="1602">
                  <c:v>44234.09375</c:v>
                </c:pt>
                <c:pt idx="1603">
                  <c:v>44234.104166666664</c:v>
                </c:pt>
                <c:pt idx="1604">
                  <c:v>44234.114583333336</c:v>
                </c:pt>
                <c:pt idx="1605">
                  <c:v>44234.125</c:v>
                </c:pt>
                <c:pt idx="1606">
                  <c:v>44234.135416666664</c:v>
                </c:pt>
                <c:pt idx="1607">
                  <c:v>44234.145833333336</c:v>
                </c:pt>
                <c:pt idx="1608">
                  <c:v>44234.15625</c:v>
                </c:pt>
                <c:pt idx="1609">
                  <c:v>44234.166666666664</c:v>
                </c:pt>
                <c:pt idx="1610">
                  <c:v>44234.177083333336</c:v>
                </c:pt>
                <c:pt idx="1611">
                  <c:v>44234.1875</c:v>
                </c:pt>
                <c:pt idx="1612">
                  <c:v>44234.197916666664</c:v>
                </c:pt>
                <c:pt idx="1613">
                  <c:v>44234.208333333336</c:v>
                </c:pt>
                <c:pt idx="1614">
                  <c:v>44234.21875</c:v>
                </c:pt>
                <c:pt idx="1615">
                  <c:v>44234.229166666664</c:v>
                </c:pt>
                <c:pt idx="1616">
                  <c:v>44234.239583333336</c:v>
                </c:pt>
                <c:pt idx="1617">
                  <c:v>44234.25</c:v>
                </c:pt>
                <c:pt idx="1618">
                  <c:v>44234.260416666664</c:v>
                </c:pt>
                <c:pt idx="1619">
                  <c:v>44234.270833333336</c:v>
                </c:pt>
                <c:pt idx="1620">
                  <c:v>44234.28125</c:v>
                </c:pt>
                <c:pt idx="1621">
                  <c:v>44234.291666666664</c:v>
                </c:pt>
                <c:pt idx="1622">
                  <c:v>44234.302083333336</c:v>
                </c:pt>
                <c:pt idx="1623">
                  <c:v>44234.3125</c:v>
                </c:pt>
                <c:pt idx="1624">
                  <c:v>44234.322916666664</c:v>
                </c:pt>
                <c:pt idx="1625">
                  <c:v>44234.333333333336</c:v>
                </c:pt>
                <c:pt idx="1626">
                  <c:v>44234.34375</c:v>
                </c:pt>
                <c:pt idx="1627">
                  <c:v>44234.354166666664</c:v>
                </c:pt>
                <c:pt idx="1628">
                  <c:v>44234.364583333336</c:v>
                </c:pt>
                <c:pt idx="1629">
                  <c:v>44234.375</c:v>
                </c:pt>
                <c:pt idx="1630">
                  <c:v>44234.385416666664</c:v>
                </c:pt>
                <c:pt idx="1631">
                  <c:v>44234.395833333336</c:v>
                </c:pt>
                <c:pt idx="1632">
                  <c:v>44234.40625</c:v>
                </c:pt>
                <c:pt idx="1633">
                  <c:v>44234.416666666664</c:v>
                </c:pt>
                <c:pt idx="1634">
                  <c:v>44234.427083333336</c:v>
                </c:pt>
                <c:pt idx="1635">
                  <c:v>44234.4375</c:v>
                </c:pt>
                <c:pt idx="1636">
                  <c:v>44234.447916666664</c:v>
                </c:pt>
                <c:pt idx="1637">
                  <c:v>44234.458333333336</c:v>
                </c:pt>
                <c:pt idx="1638">
                  <c:v>44234.46875</c:v>
                </c:pt>
                <c:pt idx="1639">
                  <c:v>44234.479166666664</c:v>
                </c:pt>
                <c:pt idx="1640">
                  <c:v>44234.489583333336</c:v>
                </c:pt>
                <c:pt idx="1641">
                  <c:v>44234.5</c:v>
                </c:pt>
                <c:pt idx="1642">
                  <c:v>44234.510416666664</c:v>
                </c:pt>
                <c:pt idx="1643">
                  <c:v>44234.520833333336</c:v>
                </c:pt>
                <c:pt idx="1644">
                  <c:v>44234.53125</c:v>
                </c:pt>
                <c:pt idx="1645">
                  <c:v>44234.541666666664</c:v>
                </c:pt>
                <c:pt idx="1646">
                  <c:v>44234.552083333336</c:v>
                </c:pt>
                <c:pt idx="1647">
                  <c:v>44234.5625</c:v>
                </c:pt>
                <c:pt idx="1648">
                  <c:v>44234.572916666664</c:v>
                </c:pt>
                <c:pt idx="1649">
                  <c:v>44234.583333333336</c:v>
                </c:pt>
                <c:pt idx="1650">
                  <c:v>44234.59375</c:v>
                </c:pt>
                <c:pt idx="1651">
                  <c:v>44234.604166666664</c:v>
                </c:pt>
                <c:pt idx="1652">
                  <c:v>44234.614583333336</c:v>
                </c:pt>
                <c:pt idx="1653">
                  <c:v>44234.625</c:v>
                </c:pt>
                <c:pt idx="1654">
                  <c:v>44234.635416666664</c:v>
                </c:pt>
                <c:pt idx="1655">
                  <c:v>44234.645833333336</c:v>
                </c:pt>
                <c:pt idx="1656">
                  <c:v>44234.65625</c:v>
                </c:pt>
                <c:pt idx="1657">
                  <c:v>44234.666666666664</c:v>
                </c:pt>
                <c:pt idx="1658">
                  <c:v>44234.677083333336</c:v>
                </c:pt>
                <c:pt idx="1659">
                  <c:v>44234.6875</c:v>
                </c:pt>
                <c:pt idx="1660">
                  <c:v>44234.697916666664</c:v>
                </c:pt>
                <c:pt idx="1661">
                  <c:v>44234.708333333336</c:v>
                </c:pt>
                <c:pt idx="1662">
                  <c:v>44234.71875</c:v>
                </c:pt>
                <c:pt idx="1663">
                  <c:v>44234.729166666664</c:v>
                </c:pt>
                <c:pt idx="1664">
                  <c:v>44234.739583333336</c:v>
                </c:pt>
                <c:pt idx="1665">
                  <c:v>44234.75</c:v>
                </c:pt>
                <c:pt idx="1666">
                  <c:v>44234.760416666664</c:v>
                </c:pt>
                <c:pt idx="1667">
                  <c:v>44234.770833333336</c:v>
                </c:pt>
                <c:pt idx="1668">
                  <c:v>44234.78125</c:v>
                </c:pt>
                <c:pt idx="1669">
                  <c:v>44234.791666666664</c:v>
                </c:pt>
                <c:pt idx="1670">
                  <c:v>44234.802083333336</c:v>
                </c:pt>
                <c:pt idx="1671">
                  <c:v>44234.8125</c:v>
                </c:pt>
                <c:pt idx="1672">
                  <c:v>44234.822916666664</c:v>
                </c:pt>
                <c:pt idx="1673">
                  <c:v>44234.833333333336</c:v>
                </c:pt>
                <c:pt idx="1674">
                  <c:v>44234.84375</c:v>
                </c:pt>
                <c:pt idx="1675">
                  <c:v>44234.854166666664</c:v>
                </c:pt>
                <c:pt idx="1676">
                  <c:v>44234.864583333336</c:v>
                </c:pt>
                <c:pt idx="1677">
                  <c:v>44234.875</c:v>
                </c:pt>
                <c:pt idx="1678">
                  <c:v>44234.885416666664</c:v>
                </c:pt>
                <c:pt idx="1679">
                  <c:v>44234.895833333336</c:v>
                </c:pt>
                <c:pt idx="1680">
                  <c:v>44234.90625</c:v>
                </c:pt>
                <c:pt idx="1681">
                  <c:v>44234.916666666664</c:v>
                </c:pt>
                <c:pt idx="1682">
                  <c:v>44234.927083333336</c:v>
                </c:pt>
                <c:pt idx="1683">
                  <c:v>44234.9375</c:v>
                </c:pt>
                <c:pt idx="1684">
                  <c:v>44234.947916666664</c:v>
                </c:pt>
                <c:pt idx="1685">
                  <c:v>44234.958333333336</c:v>
                </c:pt>
                <c:pt idx="1686">
                  <c:v>44234.96875</c:v>
                </c:pt>
                <c:pt idx="1687">
                  <c:v>44234.979166666664</c:v>
                </c:pt>
                <c:pt idx="1688">
                  <c:v>44234.989583333336</c:v>
                </c:pt>
                <c:pt idx="1689">
                  <c:v>44235</c:v>
                </c:pt>
                <c:pt idx="1690">
                  <c:v>44235.010416666664</c:v>
                </c:pt>
                <c:pt idx="1691">
                  <c:v>44235.020833333336</c:v>
                </c:pt>
                <c:pt idx="1692">
                  <c:v>44235.03125</c:v>
                </c:pt>
                <c:pt idx="1693">
                  <c:v>44235.041666666664</c:v>
                </c:pt>
                <c:pt idx="1694">
                  <c:v>44235.052083333336</c:v>
                </c:pt>
                <c:pt idx="1695">
                  <c:v>44235.0625</c:v>
                </c:pt>
                <c:pt idx="1696">
                  <c:v>44235.072916666664</c:v>
                </c:pt>
                <c:pt idx="1697">
                  <c:v>44235.083333333336</c:v>
                </c:pt>
                <c:pt idx="1698">
                  <c:v>44235.09375</c:v>
                </c:pt>
                <c:pt idx="1699">
                  <c:v>44235.104166666664</c:v>
                </c:pt>
                <c:pt idx="1700">
                  <c:v>44235.114583333336</c:v>
                </c:pt>
                <c:pt idx="1701">
                  <c:v>44235.125</c:v>
                </c:pt>
                <c:pt idx="1702">
                  <c:v>44235.135416666664</c:v>
                </c:pt>
                <c:pt idx="1703">
                  <c:v>44235.145833333336</c:v>
                </c:pt>
                <c:pt idx="1704">
                  <c:v>44235.15625</c:v>
                </c:pt>
                <c:pt idx="1705">
                  <c:v>44235.166666666664</c:v>
                </c:pt>
                <c:pt idx="1706">
                  <c:v>44235.177083333336</c:v>
                </c:pt>
                <c:pt idx="1707">
                  <c:v>44235.1875</c:v>
                </c:pt>
                <c:pt idx="1708">
                  <c:v>44235.197916666664</c:v>
                </c:pt>
                <c:pt idx="1709">
                  <c:v>44235.208333333336</c:v>
                </c:pt>
                <c:pt idx="1710">
                  <c:v>44235.21875</c:v>
                </c:pt>
                <c:pt idx="1711">
                  <c:v>44235.229166666664</c:v>
                </c:pt>
                <c:pt idx="1712">
                  <c:v>44235.239583333336</c:v>
                </c:pt>
                <c:pt idx="1713">
                  <c:v>44235.25</c:v>
                </c:pt>
                <c:pt idx="1714">
                  <c:v>44235.260416666664</c:v>
                </c:pt>
                <c:pt idx="1715">
                  <c:v>44235.270833333336</c:v>
                </c:pt>
                <c:pt idx="1716">
                  <c:v>44235.28125</c:v>
                </c:pt>
                <c:pt idx="1717">
                  <c:v>44235.291666666664</c:v>
                </c:pt>
                <c:pt idx="1718">
                  <c:v>44235.302083333336</c:v>
                </c:pt>
                <c:pt idx="1719">
                  <c:v>44235.3125</c:v>
                </c:pt>
                <c:pt idx="1720">
                  <c:v>44235.322916666664</c:v>
                </c:pt>
                <c:pt idx="1721">
                  <c:v>44235.333333333336</c:v>
                </c:pt>
                <c:pt idx="1722">
                  <c:v>44235.34375</c:v>
                </c:pt>
                <c:pt idx="1723">
                  <c:v>44235.354166666664</c:v>
                </c:pt>
                <c:pt idx="1724">
                  <c:v>44235.364583333336</c:v>
                </c:pt>
                <c:pt idx="1725">
                  <c:v>44235.375</c:v>
                </c:pt>
                <c:pt idx="1726">
                  <c:v>44235.385416666664</c:v>
                </c:pt>
                <c:pt idx="1727">
                  <c:v>44235.395833333336</c:v>
                </c:pt>
                <c:pt idx="1728">
                  <c:v>44235.40625</c:v>
                </c:pt>
                <c:pt idx="1729">
                  <c:v>44235.416666666664</c:v>
                </c:pt>
                <c:pt idx="1730">
                  <c:v>44235.427083333336</c:v>
                </c:pt>
                <c:pt idx="1731">
                  <c:v>44235.4375</c:v>
                </c:pt>
                <c:pt idx="1732">
                  <c:v>44235.447916666664</c:v>
                </c:pt>
                <c:pt idx="1733">
                  <c:v>44235.458333333336</c:v>
                </c:pt>
                <c:pt idx="1734">
                  <c:v>44235.46875</c:v>
                </c:pt>
                <c:pt idx="1735">
                  <c:v>44235.479166666664</c:v>
                </c:pt>
                <c:pt idx="1736">
                  <c:v>44235.489583333336</c:v>
                </c:pt>
                <c:pt idx="1737">
                  <c:v>44235.5</c:v>
                </c:pt>
                <c:pt idx="1738">
                  <c:v>44235.510416666664</c:v>
                </c:pt>
                <c:pt idx="1739">
                  <c:v>44235.520833333336</c:v>
                </c:pt>
                <c:pt idx="1740">
                  <c:v>44235.53125</c:v>
                </c:pt>
                <c:pt idx="1741">
                  <c:v>44235.541666666664</c:v>
                </c:pt>
                <c:pt idx="1742">
                  <c:v>44235.552083333336</c:v>
                </c:pt>
                <c:pt idx="1743">
                  <c:v>44235.5625</c:v>
                </c:pt>
                <c:pt idx="1744">
                  <c:v>44235.572916666664</c:v>
                </c:pt>
                <c:pt idx="1745">
                  <c:v>44235.583333333336</c:v>
                </c:pt>
                <c:pt idx="1746">
                  <c:v>44235.59375</c:v>
                </c:pt>
                <c:pt idx="1747">
                  <c:v>44235.604166666664</c:v>
                </c:pt>
                <c:pt idx="1748">
                  <c:v>44235.614583333336</c:v>
                </c:pt>
                <c:pt idx="1749">
                  <c:v>44235.625</c:v>
                </c:pt>
                <c:pt idx="1750">
                  <c:v>44235.635416666664</c:v>
                </c:pt>
                <c:pt idx="1751">
                  <c:v>44235.645833333336</c:v>
                </c:pt>
                <c:pt idx="1752">
                  <c:v>44235.65625</c:v>
                </c:pt>
                <c:pt idx="1753">
                  <c:v>44235.666666666664</c:v>
                </c:pt>
                <c:pt idx="1754">
                  <c:v>44235.677083333336</c:v>
                </c:pt>
                <c:pt idx="1755">
                  <c:v>44235.6875</c:v>
                </c:pt>
                <c:pt idx="1756">
                  <c:v>44235.697916666664</c:v>
                </c:pt>
                <c:pt idx="1757">
                  <c:v>44235.708333333336</c:v>
                </c:pt>
                <c:pt idx="1758">
                  <c:v>44235.71875</c:v>
                </c:pt>
                <c:pt idx="1759">
                  <c:v>44235.729166666664</c:v>
                </c:pt>
                <c:pt idx="1760">
                  <c:v>44235.739583333336</c:v>
                </c:pt>
                <c:pt idx="1761">
                  <c:v>44235.75</c:v>
                </c:pt>
                <c:pt idx="1762">
                  <c:v>44235.760416666664</c:v>
                </c:pt>
                <c:pt idx="1763">
                  <c:v>44235.770833333336</c:v>
                </c:pt>
                <c:pt idx="1764">
                  <c:v>44235.78125</c:v>
                </c:pt>
                <c:pt idx="1765">
                  <c:v>44235.791666666664</c:v>
                </c:pt>
                <c:pt idx="1766">
                  <c:v>44235.802083333336</c:v>
                </c:pt>
                <c:pt idx="1767">
                  <c:v>44235.8125</c:v>
                </c:pt>
                <c:pt idx="1768">
                  <c:v>44235.822916666664</c:v>
                </c:pt>
                <c:pt idx="1769">
                  <c:v>44235.833333333336</c:v>
                </c:pt>
                <c:pt idx="1770">
                  <c:v>44235.84375</c:v>
                </c:pt>
                <c:pt idx="1771">
                  <c:v>44235.854166666664</c:v>
                </c:pt>
                <c:pt idx="1772">
                  <c:v>44235.864583333336</c:v>
                </c:pt>
                <c:pt idx="1773">
                  <c:v>44235.875</c:v>
                </c:pt>
                <c:pt idx="1774">
                  <c:v>44235.885416666664</c:v>
                </c:pt>
                <c:pt idx="1775">
                  <c:v>44235.895833333336</c:v>
                </c:pt>
                <c:pt idx="1776">
                  <c:v>44235.90625</c:v>
                </c:pt>
                <c:pt idx="1777">
                  <c:v>44235.916666666664</c:v>
                </c:pt>
                <c:pt idx="1778">
                  <c:v>44235.927083333336</c:v>
                </c:pt>
                <c:pt idx="1779">
                  <c:v>44235.9375</c:v>
                </c:pt>
                <c:pt idx="1780">
                  <c:v>44235.947916666664</c:v>
                </c:pt>
                <c:pt idx="1781">
                  <c:v>44235.958333333336</c:v>
                </c:pt>
                <c:pt idx="1782">
                  <c:v>44235.96875</c:v>
                </c:pt>
                <c:pt idx="1783">
                  <c:v>44235.979166666664</c:v>
                </c:pt>
                <c:pt idx="1784">
                  <c:v>44235.989583333336</c:v>
                </c:pt>
                <c:pt idx="1785">
                  <c:v>44236</c:v>
                </c:pt>
                <c:pt idx="1786">
                  <c:v>44236.010416666664</c:v>
                </c:pt>
                <c:pt idx="1787">
                  <c:v>44236.020833333336</c:v>
                </c:pt>
                <c:pt idx="1788">
                  <c:v>44236.03125</c:v>
                </c:pt>
                <c:pt idx="1789">
                  <c:v>44236.041666666664</c:v>
                </c:pt>
                <c:pt idx="1790">
                  <c:v>44236.052083333336</c:v>
                </c:pt>
                <c:pt idx="1791">
                  <c:v>44236.0625</c:v>
                </c:pt>
                <c:pt idx="1792">
                  <c:v>44236.072916666664</c:v>
                </c:pt>
                <c:pt idx="1793">
                  <c:v>44236.083333333336</c:v>
                </c:pt>
                <c:pt idx="1794">
                  <c:v>44236.09375</c:v>
                </c:pt>
                <c:pt idx="1795">
                  <c:v>44236.104166666664</c:v>
                </c:pt>
                <c:pt idx="1796">
                  <c:v>44236.114583333336</c:v>
                </c:pt>
                <c:pt idx="1797">
                  <c:v>44236.125</c:v>
                </c:pt>
                <c:pt idx="1798">
                  <c:v>44236.135416666664</c:v>
                </c:pt>
                <c:pt idx="1799">
                  <c:v>44236.145833333336</c:v>
                </c:pt>
                <c:pt idx="1800">
                  <c:v>44236.15625</c:v>
                </c:pt>
                <c:pt idx="1801">
                  <c:v>44236.166666666664</c:v>
                </c:pt>
                <c:pt idx="1802">
                  <c:v>44236.177083333336</c:v>
                </c:pt>
                <c:pt idx="1803">
                  <c:v>44236.1875</c:v>
                </c:pt>
                <c:pt idx="1804">
                  <c:v>44236.197916666664</c:v>
                </c:pt>
                <c:pt idx="1805">
                  <c:v>44236.208333333336</c:v>
                </c:pt>
                <c:pt idx="1806">
                  <c:v>44236.21875</c:v>
                </c:pt>
                <c:pt idx="1807">
                  <c:v>44236.229166666664</c:v>
                </c:pt>
                <c:pt idx="1808">
                  <c:v>44236.239583333336</c:v>
                </c:pt>
                <c:pt idx="1809">
                  <c:v>44236.25</c:v>
                </c:pt>
                <c:pt idx="1810">
                  <c:v>44236.260416666664</c:v>
                </c:pt>
                <c:pt idx="1811">
                  <c:v>44236.270833333336</c:v>
                </c:pt>
                <c:pt idx="1812">
                  <c:v>44236.28125</c:v>
                </c:pt>
                <c:pt idx="1813">
                  <c:v>44236.291666666664</c:v>
                </c:pt>
                <c:pt idx="1814">
                  <c:v>44236.302083333336</c:v>
                </c:pt>
                <c:pt idx="1815">
                  <c:v>44236.3125</c:v>
                </c:pt>
                <c:pt idx="1816">
                  <c:v>44236.322916666664</c:v>
                </c:pt>
                <c:pt idx="1817">
                  <c:v>44236.333333333336</c:v>
                </c:pt>
                <c:pt idx="1818">
                  <c:v>44236.34375</c:v>
                </c:pt>
                <c:pt idx="1819">
                  <c:v>44236.354166666664</c:v>
                </c:pt>
                <c:pt idx="1820">
                  <c:v>44236.364583333336</c:v>
                </c:pt>
                <c:pt idx="1821">
                  <c:v>44236.375</c:v>
                </c:pt>
                <c:pt idx="1822">
                  <c:v>44236.385416666664</c:v>
                </c:pt>
                <c:pt idx="1823">
                  <c:v>44236.395833333336</c:v>
                </c:pt>
                <c:pt idx="1824">
                  <c:v>44236.40625</c:v>
                </c:pt>
                <c:pt idx="1825">
                  <c:v>44236.416666666664</c:v>
                </c:pt>
                <c:pt idx="1826">
                  <c:v>44236.427083333336</c:v>
                </c:pt>
                <c:pt idx="1827">
                  <c:v>44236.4375</c:v>
                </c:pt>
                <c:pt idx="1828">
                  <c:v>44236.447916666664</c:v>
                </c:pt>
                <c:pt idx="1829">
                  <c:v>44236.458333333336</c:v>
                </c:pt>
                <c:pt idx="1830">
                  <c:v>44236.46875</c:v>
                </c:pt>
                <c:pt idx="1831">
                  <c:v>44236.479166666664</c:v>
                </c:pt>
                <c:pt idx="1832">
                  <c:v>44236.489583333336</c:v>
                </c:pt>
                <c:pt idx="1833">
                  <c:v>44236.5</c:v>
                </c:pt>
                <c:pt idx="1834">
                  <c:v>44236.510416666664</c:v>
                </c:pt>
                <c:pt idx="1835">
                  <c:v>44236.520833333336</c:v>
                </c:pt>
                <c:pt idx="1836">
                  <c:v>44236.53125</c:v>
                </c:pt>
                <c:pt idx="1837">
                  <c:v>44236.541666666664</c:v>
                </c:pt>
                <c:pt idx="1838">
                  <c:v>44236.552083333336</c:v>
                </c:pt>
                <c:pt idx="1839">
                  <c:v>44236.5625</c:v>
                </c:pt>
                <c:pt idx="1840">
                  <c:v>44236.572916666664</c:v>
                </c:pt>
                <c:pt idx="1841">
                  <c:v>44236.583333333336</c:v>
                </c:pt>
                <c:pt idx="1842">
                  <c:v>44236.59375</c:v>
                </c:pt>
                <c:pt idx="1843">
                  <c:v>44236.604166666664</c:v>
                </c:pt>
                <c:pt idx="1844">
                  <c:v>44236.614583333336</c:v>
                </c:pt>
                <c:pt idx="1845">
                  <c:v>44236.625</c:v>
                </c:pt>
                <c:pt idx="1846">
                  <c:v>44236.635416666664</c:v>
                </c:pt>
                <c:pt idx="1847">
                  <c:v>44236.645833333336</c:v>
                </c:pt>
                <c:pt idx="1848">
                  <c:v>44236.65625</c:v>
                </c:pt>
                <c:pt idx="1849">
                  <c:v>44236.666666666664</c:v>
                </c:pt>
                <c:pt idx="1850">
                  <c:v>44236.677083333336</c:v>
                </c:pt>
                <c:pt idx="1851">
                  <c:v>44236.6875</c:v>
                </c:pt>
                <c:pt idx="1852">
                  <c:v>44236.697916666664</c:v>
                </c:pt>
                <c:pt idx="1853">
                  <c:v>44236.708333333336</c:v>
                </c:pt>
                <c:pt idx="1854">
                  <c:v>44236.71875</c:v>
                </c:pt>
                <c:pt idx="1855">
                  <c:v>44236.729166666664</c:v>
                </c:pt>
                <c:pt idx="1856">
                  <c:v>44236.739583333336</c:v>
                </c:pt>
                <c:pt idx="1857">
                  <c:v>44236.75</c:v>
                </c:pt>
                <c:pt idx="1858">
                  <c:v>44236.760416666664</c:v>
                </c:pt>
                <c:pt idx="1859">
                  <c:v>44236.770833333336</c:v>
                </c:pt>
                <c:pt idx="1860">
                  <c:v>44236.78125</c:v>
                </c:pt>
                <c:pt idx="1861">
                  <c:v>44236.791666666664</c:v>
                </c:pt>
                <c:pt idx="1862">
                  <c:v>44236.802083333336</c:v>
                </c:pt>
                <c:pt idx="1863">
                  <c:v>44236.8125</c:v>
                </c:pt>
                <c:pt idx="1864">
                  <c:v>44236.822916666664</c:v>
                </c:pt>
                <c:pt idx="1865">
                  <c:v>44236.833333333336</c:v>
                </c:pt>
                <c:pt idx="1866">
                  <c:v>44236.84375</c:v>
                </c:pt>
                <c:pt idx="1867">
                  <c:v>44236.854166666664</c:v>
                </c:pt>
                <c:pt idx="1868">
                  <c:v>44236.864583333336</c:v>
                </c:pt>
                <c:pt idx="1869">
                  <c:v>44236.875</c:v>
                </c:pt>
                <c:pt idx="1870">
                  <c:v>44236.885416666664</c:v>
                </c:pt>
                <c:pt idx="1871">
                  <c:v>44236.895833333336</c:v>
                </c:pt>
                <c:pt idx="1872">
                  <c:v>44236.90625</c:v>
                </c:pt>
                <c:pt idx="1873">
                  <c:v>44236.916666666664</c:v>
                </c:pt>
                <c:pt idx="1874">
                  <c:v>44236.927083333336</c:v>
                </c:pt>
                <c:pt idx="1875">
                  <c:v>44236.9375</c:v>
                </c:pt>
                <c:pt idx="1876">
                  <c:v>44236.947916666664</c:v>
                </c:pt>
                <c:pt idx="1877">
                  <c:v>44236.958333333336</c:v>
                </c:pt>
                <c:pt idx="1878">
                  <c:v>44236.96875</c:v>
                </c:pt>
                <c:pt idx="1879">
                  <c:v>44236.979166666664</c:v>
                </c:pt>
                <c:pt idx="1880">
                  <c:v>44236.989583333336</c:v>
                </c:pt>
                <c:pt idx="1881">
                  <c:v>44237</c:v>
                </c:pt>
                <c:pt idx="1882">
                  <c:v>44237.010416666664</c:v>
                </c:pt>
                <c:pt idx="1883">
                  <c:v>44237.020833333336</c:v>
                </c:pt>
                <c:pt idx="1884">
                  <c:v>44237.03125</c:v>
                </c:pt>
                <c:pt idx="1885">
                  <c:v>44237.041666666664</c:v>
                </c:pt>
                <c:pt idx="1886">
                  <c:v>44237.052083333336</c:v>
                </c:pt>
                <c:pt idx="1887">
                  <c:v>44237.0625</c:v>
                </c:pt>
                <c:pt idx="1888">
                  <c:v>44237.072916666664</c:v>
                </c:pt>
                <c:pt idx="1889">
                  <c:v>44237.083333333336</c:v>
                </c:pt>
                <c:pt idx="1890">
                  <c:v>44237.09375</c:v>
                </c:pt>
                <c:pt idx="1891">
                  <c:v>44237.104166666664</c:v>
                </c:pt>
                <c:pt idx="1892">
                  <c:v>44237.114583333336</c:v>
                </c:pt>
                <c:pt idx="1893">
                  <c:v>44237.125</c:v>
                </c:pt>
                <c:pt idx="1894">
                  <c:v>44237.135416666664</c:v>
                </c:pt>
                <c:pt idx="1895">
                  <c:v>44237.145833333336</c:v>
                </c:pt>
                <c:pt idx="1896">
                  <c:v>44237.15625</c:v>
                </c:pt>
                <c:pt idx="1897">
                  <c:v>44237.166666666664</c:v>
                </c:pt>
                <c:pt idx="1898">
                  <c:v>44237.177083333336</c:v>
                </c:pt>
                <c:pt idx="1899">
                  <c:v>44237.1875</c:v>
                </c:pt>
                <c:pt idx="1900">
                  <c:v>44237.197916666664</c:v>
                </c:pt>
                <c:pt idx="1901">
                  <c:v>44237.208333333336</c:v>
                </c:pt>
                <c:pt idx="1902">
                  <c:v>44237.21875</c:v>
                </c:pt>
                <c:pt idx="1903">
                  <c:v>44237.229166666664</c:v>
                </c:pt>
                <c:pt idx="1904">
                  <c:v>44237.239583333336</c:v>
                </c:pt>
                <c:pt idx="1905">
                  <c:v>44237.25</c:v>
                </c:pt>
                <c:pt idx="1906">
                  <c:v>44237.260416666664</c:v>
                </c:pt>
                <c:pt idx="1907">
                  <c:v>44237.270833333336</c:v>
                </c:pt>
                <c:pt idx="1908">
                  <c:v>44237.28125</c:v>
                </c:pt>
                <c:pt idx="1909">
                  <c:v>44237.291666666664</c:v>
                </c:pt>
                <c:pt idx="1910">
                  <c:v>44237.302083333336</c:v>
                </c:pt>
                <c:pt idx="1911">
                  <c:v>44237.3125</c:v>
                </c:pt>
                <c:pt idx="1912">
                  <c:v>44237.322916666664</c:v>
                </c:pt>
                <c:pt idx="1913">
                  <c:v>44237.333333333336</c:v>
                </c:pt>
                <c:pt idx="1914">
                  <c:v>44237.34375</c:v>
                </c:pt>
                <c:pt idx="1915">
                  <c:v>44237.354166666664</c:v>
                </c:pt>
                <c:pt idx="1916">
                  <c:v>44237.364583333336</c:v>
                </c:pt>
                <c:pt idx="1917">
                  <c:v>44237.375</c:v>
                </c:pt>
                <c:pt idx="1918">
                  <c:v>44237.385416666664</c:v>
                </c:pt>
                <c:pt idx="1919">
                  <c:v>44237.395833333336</c:v>
                </c:pt>
                <c:pt idx="1920">
                  <c:v>44237.40625</c:v>
                </c:pt>
                <c:pt idx="1921">
                  <c:v>44237.416666666664</c:v>
                </c:pt>
                <c:pt idx="1922">
                  <c:v>44237.427083333336</c:v>
                </c:pt>
                <c:pt idx="1923">
                  <c:v>44237.4375</c:v>
                </c:pt>
                <c:pt idx="1924">
                  <c:v>44237.447916666664</c:v>
                </c:pt>
                <c:pt idx="1925">
                  <c:v>44237.458333333336</c:v>
                </c:pt>
                <c:pt idx="1926">
                  <c:v>44237.46875</c:v>
                </c:pt>
                <c:pt idx="1927">
                  <c:v>44237.479166666664</c:v>
                </c:pt>
                <c:pt idx="1928">
                  <c:v>44237.489583333336</c:v>
                </c:pt>
                <c:pt idx="1929">
                  <c:v>44237.5</c:v>
                </c:pt>
                <c:pt idx="1930">
                  <c:v>44237.510416666664</c:v>
                </c:pt>
                <c:pt idx="1931">
                  <c:v>44237.520833333336</c:v>
                </c:pt>
                <c:pt idx="1932">
                  <c:v>44237.53125</c:v>
                </c:pt>
                <c:pt idx="1933">
                  <c:v>44237.541666666664</c:v>
                </c:pt>
                <c:pt idx="1934">
                  <c:v>44237.552083333336</c:v>
                </c:pt>
                <c:pt idx="1935">
                  <c:v>44237.5625</c:v>
                </c:pt>
                <c:pt idx="1936">
                  <c:v>44237.572916666664</c:v>
                </c:pt>
                <c:pt idx="1937">
                  <c:v>44237.583333333336</c:v>
                </c:pt>
                <c:pt idx="1938">
                  <c:v>44237.59375</c:v>
                </c:pt>
                <c:pt idx="1939">
                  <c:v>44237.604166666664</c:v>
                </c:pt>
                <c:pt idx="1940">
                  <c:v>44237.614583333336</c:v>
                </c:pt>
                <c:pt idx="1941">
                  <c:v>44237.625</c:v>
                </c:pt>
                <c:pt idx="1942">
                  <c:v>44237.635416666664</c:v>
                </c:pt>
                <c:pt idx="1943">
                  <c:v>44237.645833333336</c:v>
                </c:pt>
                <c:pt idx="1944">
                  <c:v>44237.65625</c:v>
                </c:pt>
                <c:pt idx="1945">
                  <c:v>44237.666666666664</c:v>
                </c:pt>
                <c:pt idx="1946">
                  <c:v>44237.677083333336</c:v>
                </c:pt>
                <c:pt idx="1947">
                  <c:v>44237.6875</c:v>
                </c:pt>
                <c:pt idx="1948">
                  <c:v>44237.697916666664</c:v>
                </c:pt>
                <c:pt idx="1949">
                  <c:v>44237.708333333336</c:v>
                </c:pt>
                <c:pt idx="1950">
                  <c:v>44237.71875</c:v>
                </c:pt>
                <c:pt idx="1951">
                  <c:v>44237.729166666664</c:v>
                </c:pt>
                <c:pt idx="1952">
                  <c:v>44237.739583333336</c:v>
                </c:pt>
                <c:pt idx="1953">
                  <c:v>44237.75</c:v>
                </c:pt>
                <c:pt idx="1954">
                  <c:v>44237.760416666664</c:v>
                </c:pt>
                <c:pt idx="1955">
                  <c:v>44237.770833333336</c:v>
                </c:pt>
                <c:pt idx="1956">
                  <c:v>44237.78125</c:v>
                </c:pt>
                <c:pt idx="1957">
                  <c:v>44237.791666666664</c:v>
                </c:pt>
                <c:pt idx="1958">
                  <c:v>44237.802083333336</c:v>
                </c:pt>
                <c:pt idx="1959">
                  <c:v>44237.8125</c:v>
                </c:pt>
                <c:pt idx="1960">
                  <c:v>44237.822916666664</c:v>
                </c:pt>
                <c:pt idx="1961">
                  <c:v>44237.833333333336</c:v>
                </c:pt>
                <c:pt idx="1962">
                  <c:v>44237.84375</c:v>
                </c:pt>
                <c:pt idx="1963">
                  <c:v>44237.854166666664</c:v>
                </c:pt>
                <c:pt idx="1964">
                  <c:v>44237.864583333336</c:v>
                </c:pt>
                <c:pt idx="1965">
                  <c:v>44237.875</c:v>
                </c:pt>
                <c:pt idx="1966">
                  <c:v>44237.885416666664</c:v>
                </c:pt>
                <c:pt idx="1967">
                  <c:v>44237.895833333336</c:v>
                </c:pt>
                <c:pt idx="1968">
                  <c:v>44237.90625</c:v>
                </c:pt>
                <c:pt idx="1969">
                  <c:v>44237.916666666664</c:v>
                </c:pt>
                <c:pt idx="1970">
                  <c:v>44237.927083333336</c:v>
                </c:pt>
                <c:pt idx="1971">
                  <c:v>44237.9375</c:v>
                </c:pt>
                <c:pt idx="1972">
                  <c:v>44237.947916666664</c:v>
                </c:pt>
                <c:pt idx="1973">
                  <c:v>44237.958333333336</c:v>
                </c:pt>
                <c:pt idx="1974">
                  <c:v>44237.96875</c:v>
                </c:pt>
                <c:pt idx="1975">
                  <c:v>44237.979166666664</c:v>
                </c:pt>
                <c:pt idx="1976">
                  <c:v>44237.989583333336</c:v>
                </c:pt>
                <c:pt idx="1977">
                  <c:v>44238</c:v>
                </c:pt>
                <c:pt idx="1978">
                  <c:v>44238.010416666664</c:v>
                </c:pt>
                <c:pt idx="1979">
                  <c:v>44238.020833333336</c:v>
                </c:pt>
                <c:pt idx="1980">
                  <c:v>44238.03125</c:v>
                </c:pt>
                <c:pt idx="1981">
                  <c:v>44238.041666666664</c:v>
                </c:pt>
                <c:pt idx="1982">
                  <c:v>44238.052083333336</c:v>
                </c:pt>
                <c:pt idx="1983">
                  <c:v>44238.0625</c:v>
                </c:pt>
                <c:pt idx="1984">
                  <c:v>44238.072916666664</c:v>
                </c:pt>
                <c:pt idx="1985">
                  <c:v>44238.083333333336</c:v>
                </c:pt>
                <c:pt idx="1986">
                  <c:v>44238.09375</c:v>
                </c:pt>
                <c:pt idx="1987">
                  <c:v>44238.104166666664</c:v>
                </c:pt>
                <c:pt idx="1988">
                  <c:v>44238.114583333336</c:v>
                </c:pt>
                <c:pt idx="1989">
                  <c:v>44238.125</c:v>
                </c:pt>
                <c:pt idx="1990">
                  <c:v>44238.135416666664</c:v>
                </c:pt>
                <c:pt idx="1991">
                  <c:v>44238.145833333336</c:v>
                </c:pt>
                <c:pt idx="1992">
                  <c:v>44238.15625</c:v>
                </c:pt>
                <c:pt idx="1993">
                  <c:v>44238.166666666664</c:v>
                </c:pt>
                <c:pt idx="1994">
                  <c:v>44238.177083333336</c:v>
                </c:pt>
                <c:pt idx="1995">
                  <c:v>44238.1875</c:v>
                </c:pt>
                <c:pt idx="1996">
                  <c:v>44238.197916666664</c:v>
                </c:pt>
                <c:pt idx="1997">
                  <c:v>44238.208333333336</c:v>
                </c:pt>
                <c:pt idx="1998">
                  <c:v>44238.21875</c:v>
                </c:pt>
                <c:pt idx="1999">
                  <c:v>44238.229166666664</c:v>
                </c:pt>
                <c:pt idx="2000">
                  <c:v>44238.239583333336</c:v>
                </c:pt>
                <c:pt idx="2001">
                  <c:v>44238.25</c:v>
                </c:pt>
                <c:pt idx="2002">
                  <c:v>44238.260416666664</c:v>
                </c:pt>
                <c:pt idx="2003">
                  <c:v>44238.270833333336</c:v>
                </c:pt>
                <c:pt idx="2004">
                  <c:v>44238.28125</c:v>
                </c:pt>
                <c:pt idx="2005">
                  <c:v>44238.291666666664</c:v>
                </c:pt>
                <c:pt idx="2006">
                  <c:v>44238.302083333336</c:v>
                </c:pt>
                <c:pt idx="2007">
                  <c:v>44238.3125</c:v>
                </c:pt>
                <c:pt idx="2008">
                  <c:v>44238.322916666664</c:v>
                </c:pt>
                <c:pt idx="2009">
                  <c:v>44238.333333333336</c:v>
                </c:pt>
                <c:pt idx="2010">
                  <c:v>44238.34375</c:v>
                </c:pt>
                <c:pt idx="2011">
                  <c:v>44238.354166666664</c:v>
                </c:pt>
                <c:pt idx="2012">
                  <c:v>44238.364583333336</c:v>
                </c:pt>
                <c:pt idx="2013">
                  <c:v>44238.375</c:v>
                </c:pt>
                <c:pt idx="2014">
                  <c:v>44238.385416666664</c:v>
                </c:pt>
                <c:pt idx="2015">
                  <c:v>44238.395833333336</c:v>
                </c:pt>
                <c:pt idx="2016">
                  <c:v>44238.40625</c:v>
                </c:pt>
                <c:pt idx="2017">
                  <c:v>44238.416666666664</c:v>
                </c:pt>
                <c:pt idx="2018">
                  <c:v>44238.427083333336</c:v>
                </c:pt>
                <c:pt idx="2019">
                  <c:v>44238.4375</c:v>
                </c:pt>
                <c:pt idx="2020">
                  <c:v>44238.447916666664</c:v>
                </c:pt>
                <c:pt idx="2021">
                  <c:v>44238.458333333336</c:v>
                </c:pt>
                <c:pt idx="2022">
                  <c:v>44238.46875</c:v>
                </c:pt>
                <c:pt idx="2023">
                  <c:v>44238.479166666664</c:v>
                </c:pt>
                <c:pt idx="2024">
                  <c:v>44238.489583333336</c:v>
                </c:pt>
                <c:pt idx="2025">
                  <c:v>44238.5</c:v>
                </c:pt>
                <c:pt idx="2026">
                  <c:v>44238.510416666664</c:v>
                </c:pt>
                <c:pt idx="2027">
                  <c:v>44238.520833333336</c:v>
                </c:pt>
                <c:pt idx="2028">
                  <c:v>44238.53125</c:v>
                </c:pt>
                <c:pt idx="2029">
                  <c:v>44238.541666666664</c:v>
                </c:pt>
                <c:pt idx="2030">
                  <c:v>44238.552083333336</c:v>
                </c:pt>
                <c:pt idx="2031">
                  <c:v>44238.5625</c:v>
                </c:pt>
                <c:pt idx="2032">
                  <c:v>44238.572916666664</c:v>
                </c:pt>
                <c:pt idx="2033">
                  <c:v>44238.583333333336</c:v>
                </c:pt>
                <c:pt idx="2034">
                  <c:v>44238.59375</c:v>
                </c:pt>
                <c:pt idx="2035">
                  <c:v>44238.604166666664</c:v>
                </c:pt>
                <c:pt idx="2036">
                  <c:v>44238.614583333336</c:v>
                </c:pt>
                <c:pt idx="2037">
                  <c:v>44238.625</c:v>
                </c:pt>
                <c:pt idx="2038">
                  <c:v>44238.635416666664</c:v>
                </c:pt>
                <c:pt idx="2039">
                  <c:v>44238.645833333336</c:v>
                </c:pt>
                <c:pt idx="2040">
                  <c:v>44238.65625</c:v>
                </c:pt>
                <c:pt idx="2041">
                  <c:v>44238.666666666664</c:v>
                </c:pt>
                <c:pt idx="2042">
                  <c:v>44238.677083333336</c:v>
                </c:pt>
                <c:pt idx="2043">
                  <c:v>44238.6875</c:v>
                </c:pt>
                <c:pt idx="2044">
                  <c:v>44238.697916666664</c:v>
                </c:pt>
                <c:pt idx="2045">
                  <c:v>44238.708333333336</c:v>
                </c:pt>
                <c:pt idx="2046">
                  <c:v>44238.71875</c:v>
                </c:pt>
                <c:pt idx="2047">
                  <c:v>44238.729166666664</c:v>
                </c:pt>
                <c:pt idx="2048">
                  <c:v>44238.739583333336</c:v>
                </c:pt>
                <c:pt idx="2049">
                  <c:v>44238.75</c:v>
                </c:pt>
                <c:pt idx="2050">
                  <c:v>44238.760416666664</c:v>
                </c:pt>
                <c:pt idx="2051">
                  <c:v>44238.770833333336</c:v>
                </c:pt>
                <c:pt idx="2052">
                  <c:v>44238.78125</c:v>
                </c:pt>
                <c:pt idx="2053">
                  <c:v>44238.791666666664</c:v>
                </c:pt>
                <c:pt idx="2054">
                  <c:v>44238.802083333336</c:v>
                </c:pt>
                <c:pt idx="2055">
                  <c:v>44238.8125</c:v>
                </c:pt>
                <c:pt idx="2056">
                  <c:v>44238.822916666664</c:v>
                </c:pt>
                <c:pt idx="2057">
                  <c:v>44238.833333333336</c:v>
                </c:pt>
                <c:pt idx="2058">
                  <c:v>44238.84375</c:v>
                </c:pt>
                <c:pt idx="2059">
                  <c:v>44238.854166666664</c:v>
                </c:pt>
                <c:pt idx="2060">
                  <c:v>44238.864583333336</c:v>
                </c:pt>
                <c:pt idx="2061">
                  <c:v>44238.875</c:v>
                </c:pt>
                <c:pt idx="2062">
                  <c:v>44238.885416666664</c:v>
                </c:pt>
                <c:pt idx="2063">
                  <c:v>44238.895833333336</c:v>
                </c:pt>
                <c:pt idx="2064">
                  <c:v>44238.90625</c:v>
                </c:pt>
                <c:pt idx="2065">
                  <c:v>44238.916666666664</c:v>
                </c:pt>
                <c:pt idx="2066">
                  <c:v>44238.927083333336</c:v>
                </c:pt>
                <c:pt idx="2067">
                  <c:v>44238.9375</c:v>
                </c:pt>
                <c:pt idx="2068">
                  <c:v>44238.947916666664</c:v>
                </c:pt>
                <c:pt idx="2069">
                  <c:v>44238.958333333336</c:v>
                </c:pt>
                <c:pt idx="2070">
                  <c:v>44238.96875</c:v>
                </c:pt>
                <c:pt idx="2071">
                  <c:v>44238.979166666664</c:v>
                </c:pt>
                <c:pt idx="2072">
                  <c:v>44238.989583333336</c:v>
                </c:pt>
                <c:pt idx="2073">
                  <c:v>44239</c:v>
                </c:pt>
                <c:pt idx="2074">
                  <c:v>44239.010416666664</c:v>
                </c:pt>
                <c:pt idx="2075">
                  <c:v>44239.020833333336</c:v>
                </c:pt>
                <c:pt idx="2076">
                  <c:v>44239.03125</c:v>
                </c:pt>
                <c:pt idx="2077">
                  <c:v>44239.041666666664</c:v>
                </c:pt>
                <c:pt idx="2078">
                  <c:v>44239.052083333336</c:v>
                </c:pt>
                <c:pt idx="2079">
                  <c:v>44239.0625</c:v>
                </c:pt>
                <c:pt idx="2080">
                  <c:v>44239.072916666664</c:v>
                </c:pt>
                <c:pt idx="2081">
                  <c:v>44239.083333333336</c:v>
                </c:pt>
                <c:pt idx="2082">
                  <c:v>44239.09375</c:v>
                </c:pt>
                <c:pt idx="2083">
                  <c:v>44239.104166666664</c:v>
                </c:pt>
                <c:pt idx="2084">
                  <c:v>44239.114583333336</c:v>
                </c:pt>
                <c:pt idx="2085">
                  <c:v>44239.125</c:v>
                </c:pt>
                <c:pt idx="2086">
                  <c:v>44239.135416666664</c:v>
                </c:pt>
                <c:pt idx="2087">
                  <c:v>44239.145833333336</c:v>
                </c:pt>
                <c:pt idx="2088">
                  <c:v>44239.15625</c:v>
                </c:pt>
                <c:pt idx="2089">
                  <c:v>44239.166666666664</c:v>
                </c:pt>
                <c:pt idx="2090">
                  <c:v>44239.177083333336</c:v>
                </c:pt>
                <c:pt idx="2091">
                  <c:v>44239.1875</c:v>
                </c:pt>
                <c:pt idx="2092">
                  <c:v>44239.197916666664</c:v>
                </c:pt>
                <c:pt idx="2093">
                  <c:v>44239.208333333336</c:v>
                </c:pt>
                <c:pt idx="2094">
                  <c:v>44239.21875</c:v>
                </c:pt>
                <c:pt idx="2095">
                  <c:v>44239.229166666664</c:v>
                </c:pt>
                <c:pt idx="2096">
                  <c:v>44239.239583333336</c:v>
                </c:pt>
                <c:pt idx="2097">
                  <c:v>44239.25</c:v>
                </c:pt>
                <c:pt idx="2098">
                  <c:v>44239.260416666664</c:v>
                </c:pt>
                <c:pt idx="2099">
                  <c:v>44239.270833333336</c:v>
                </c:pt>
                <c:pt idx="2100">
                  <c:v>44239.28125</c:v>
                </c:pt>
                <c:pt idx="2101">
                  <c:v>44239.291666666664</c:v>
                </c:pt>
                <c:pt idx="2102">
                  <c:v>44239.302083333336</c:v>
                </c:pt>
                <c:pt idx="2103">
                  <c:v>44239.3125</c:v>
                </c:pt>
                <c:pt idx="2104">
                  <c:v>44239.322916666664</c:v>
                </c:pt>
                <c:pt idx="2105">
                  <c:v>44239.333333333336</c:v>
                </c:pt>
                <c:pt idx="2106">
                  <c:v>44239.34375</c:v>
                </c:pt>
                <c:pt idx="2107">
                  <c:v>44239.354166666664</c:v>
                </c:pt>
                <c:pt idx="2108">
                  <c:v>44239.364583333336</c:v>
                </c:pt>
                <c:pt idx="2109">
                  <c:v>44239.375</c:v>
                </c:pt>
                <c:pt idx="2110">
                  <c:v>44239.385416666664</c:v>
                </c:pt>
                <c:pt idx="2111">
                  <c:v>44239.395833333336</c:v>
                </c:pt>
                <c:pt idx="2112">
                  <c:v>44239.40625</c:v>
                </c:pt>
                <c:pt idx="2113">
                  <c:v>44239.416666666664</c:v>
                </c:pt>
                <c:pt idx="2114">
                  <c:v>44239.427083333336</c:v>
                </c:pt>
                <c:pt idx="2115">
                  <c:v>44239.4375</c:v>
                </c:pt>
                <c:pt idx="2116">
                  <c:v>44239.447916666664</c:v>
                </c:pt>
                <c:pt idx="2117">
                  <c:v>44239.458333333336</c:v>
                </c:pt>
                <c:pt idx="2118">
                  <c:v>44239.46875</c:v>
                </c:pt>
                <c:pt idx="2119">
                  <c:v>44239.479166666664</c:v>
                </c:pt>
                <c:pt idx="2120">
                  <c:v>44239.489583333336</c:v>
                </c:pt>
                <c:pt idx="2121">
                  <c:v>44239.5</c:v>
                </c:pt>
                <c:pt idx="2122">
                  <c:v>44239.510416666664</c:v>
                </c:pt>
                <c:pt idx="2123">
                  <c:v>44239.520833333336</c:v>
                </c:pt>
                <c:pt idx="2124">
                  <c:v>44239.53125</c:v>
                </c:pt>
                <c:pt idx="2125">
                  <c:v>44239.541666666664</c:v>
                </c:pt>
                <c:pt idx="2126">
                  <c:v>44239.552083333336</c:v>
                </c:pt>
                <c:pt idx="2127">
                  <c:v>44239.5625</c:v>
                </c:pt>
                <c:pt idx="2128">
                  <c:v>44239.572916666664</c:v>
                </c:pt>
                <c:pt idx="2129">
                  <c:v>44239.583333333336</c:v>
                </c:pt>
                <c:pt idx="2130">
                  <c:v>44239.59375</c:v>
                </c:pt>
                <c:pt idx="2131">
                  <c:v>44239.604166666664</c:v>
                </c:pt>
                <c:pt idx="2132">
                  <c:v>44239.614583333336</c:v>
                </c:pt>
                <c:pt idx="2133">
                  <c:v>44239.625</c:v>
                </c:pt>
                <c:pt idx="2134">
                  <c:v>44239.635416666664</c:v>
                </c:pt>
                <c:pt idx="2135">
                  <c:v>44239.645833333336</c:v>
                </c:pt>
                <c:pt idx="2136">
                  <c:v>44239.65625</c:v>
                </c:pt>
                <c:pt idx="2137">
                  <c:v>44239.666666666664</c:v>
                </c:pt>
                <c:pt idx="2138">
                  <c:v>44239.677083333336</c:v>
                </c:pt>
                <c:pt idx="2139">
                  <c:v>44239.6875</c:v>
                </c:pt>
                <c:pt idx="2140">
                  <c:v>44239.697916666664</c:v>
                </c:pt>
                <c:pt idx="2141">
                  <c:v>44239.708333333336</c:v>
                </c:pt>
                <c:pt idx="2142">
                  <c:v>44239.71875</c:v>
                </c:pt>
                <c:pt idx="2143">
                  <c:v>44239.729166666664</c:v>
                </c:pt>
                <c:pt idx="2144">
                  <c:v>44239.739583333336</c:v>
                </c:pt>
                <c:pt idx="2145">
                  <c:v>44239.75</c:v>
                </c:pt>
                <c:pt idx="2146">
                  <c:v>44239.760416666664</c:v>
                </c:pt>
                <c:pt idx="2147">
                  <c:v>44239.770833333336</c:v>
                </c:pt>
                <c:pt idx="2148">
                  <c:v>44239.78125</c:v>
                </c:pt>
                <c:pt idx="2149">
                  <c:v>44239.791666666664</c:v>
                </c:pt>
                <c:pt idx="2150">
                  <c:v>44239.802083333336</c:v>
                </c:pt>
                <c:pt idx="2151">
                  <c:v>44239.8125</c:v>
                </c:pt>
                <c:pt idx="2152">
                  <c:v>44239.822916666664</c:v>
                </c:pt>
                <c:pt idx="2153">
                  <c:v>44239.833333333336</c:v>
                </c:pt>
                <c:pt idx="2154">
                  <c:v>44239.84375</c:v>
                </c:pt>
                <c:pt idx="2155">
                  <c:v>44239.854166666664</c:v>
                </c:pt>
                <c:pt idx="2156">
                  <c:v>44239.864583333336</c:v>
                </c:pt>
                <c:pt idx="2157">
                  <c:v>44239.875</c:v>
                </c:pt>
                <c:pt idx="2158">
                  <c:v>44239.885416666664</c:v>
                </c:pt>
                <c:pt idx="2159">
                  <c:v>44239.895833333336</c:v>
                </c:pt>
                <c:pt idx="2160">
                  <c:v>44239.90625</c:v>
                </c:pt>
                <c:pt idx="2161">
                  <c:v>44239.916666666664</c:v>
                </c:pt>
                <c:pt idx="2162">
                  <c:v>44239.927083333336</c:v>
                </c:pt>
                <c:pt idx="2163">
                  <c:v>44239.9375</c:v>
                </c:pt>
                <c:pt idx="2164">
                  <c:v>44239.947916666664</c:v>
                </c:pt>
                <c:pt idx="2165">
                  <c:v>44239.958333333336</c:v>
                </c:pt>
                <c:pt idx="2166">
                  <c:v>44239.96875</c:v>
                </c:pt>
                <c:pt idx="2167">
                  <c:v>44239.979166666664</c:v>
                </c:pt>
                <c:pt idx="2168">
                  <c:v>44239.989583333336</c:v>
                </c:pt>
                <c:pt idx="2169">
                  <c:v>44240</c:v>
                </c:pt>
                <c:pt idx="2170">
                  <c:v>44240.010416666664</c:v>
                </c:pt>
                <c:pt idx="2171">
                  <c:v>44240.020833333336</c:v>
                </c:pt>
                <c:pt idx="2172">
                  <c:v>44240.03125</c:v>
                </c:pt>
                <c:pt idx="2173">
                  <c:v>44240.041666666664</c:v>
                </c:pt>
                <c:pt idx="2174">
                  <c:v>44240.052083333336</c:v>
                </c:pt>
                <c:pt idx="2175">
                  <c:v>44240.0625</c:v>
                </c:pt>
                <c:pt idx="2176">
                  <c:v>44240.072916666664</c:v>
                </c:pt>
                <c:pt idx="2177">
                  <c:v>44240.083333333336</c:v>
                </c:pt>
                <c:pt idx="2178">
                  <c:v>44240.09375</c:v>
                </c:pt>
                <c:pt idx="2179">
                  <c:v>44240.104166666664</c:v>
                </c:pt>
                <c:pt idx="2180">
                  <c:v>44240.114583333336</c:v>
                </c:pt>
                <c:pt idx="2181">
                  <c:v>44240.125</c:v>
                </c:pt>
                <c:pt idx="2182">
                  <c:v>44240.135416666664</c:v>
                </c:pt>
                <c:pt idx="2183">
                  <c:v>44240.145833333336</c:v>
                </c:pt>
                <c:pt idx="2184">
                  <c:v>44240.15625</c:v>
                </c:pt>
                <c:pt idx="2185">
                  <c:v>44240.166666666664</c:v>
                </c:pt>
                <c:pt idx="2186">
                  <c:v>44240.177083333336</c:v>
                </c:pt>
                <c:pt idx="2187">
                  <c:v>44240.1875</c:v>
                </c:pt>
                <c:pt idx="2188">
                  <c:v>44240.197916666664</c:v>
                </c:pt>
                <c:pt idx="2189">
                  <c:v>44240.208333333336</c:v>
                </c:pt>
                <c:pt idx="2190">
                  <c:v>44240.21875</c:v>
                </c:pt>
                <c:pt idx="2191">
                  <c:v>44240.229166666664</c:v>
                </c:pt>
                <c:pt idx="2192">
                  <c:v>44240.239583333336</c:v>
                </c:pt>
                <c:pt idx="2193">
                  <c:v>44240.25</c:v>
                </c:pt>
                <c:pt idx="2194">
                  <c:v>44240.260416666664</c:v>
                </c:pt>
                <c:pt idx="2195">
                  <c:v>44240.270833333336</c:v>
                </c:pt>
                <c:pt idx="2196">
                  <c:v>44240.28125</c:v>
                </c:pt>
                <c:pt idx="2197">
                  <c:v>44240.291666666664</c:v>
                </c:pt>
                <c:pt idx="2198">
                  <c:v>44240.302083333336</c:v>
                </c:pt>
                <c:pt idx="2199">
                  <c:v>44240.3125</c:v>
                </c:pt>
                <c:pt idx="2200">
                  <c:v>44240.322916666664</c:v>
                </c:pt>
                <c:pt idx="2201">
                  <c:v>44240.333333333336</c:v>
                </c:pt>
                <c:pt idx="2202">
                  <c:v>44240.34375</c:v>
                </c:pt>
                <c:pt idx="2203">
                  <c:v>44240.354166666664</c:v>
                </c:pt>
                <c:pt idx="2204">
                  <c:v>44240.364583333336</c:v>
                </c:pt>
                <c:pt idx="2205">
                  <c:v>44240.375</c:v>
                </c:pt>
                <c:pt idx="2206">
                  <c:v>44240.385416666664</c:v>
                </c:pt>
                <c:pt idx="2207">
                  <c:v>44240.395833333336</c:v>
                </c:pt>
                <c:pt idx="2208">
                  <c:v>44240.40625</c:v>
                </c:pt>
                <c:pt idx="2209">
                  <c:v>44240.416666666664</c:v>
                </c:pt>
                <c:pt idx="2210">
                  <c:v>44240.427083333336</c:v>
                </c:pt>
                <c:pt idx="2211">
                  <c:v>44240.4375</c:v>
                </c:pt>
                <c:pt idx="2212">
                  <c:v>44240.447916666664</c:v>
                </c:pt>
                <c:pt idx="2213">
                  <c:v>44240.458333333336</c:v>
                </c:pt>
                <c:pt idx="2214">
                  <c:v>44240.46875</c:v>
                </c:pt>
                <c:pt idx="2215">
                  <c:v>44240.479166666664</c:v>
                </c:pt>
                <c:pt idx="2216">
                  <c:v>44240.489583333336</c:v>
                </c:pt>
                <c:pt idx="2217">
                  <c:v>44240.5</c:v>
                </c:pt>
                <c:pt idx="2218">
                  <c:v>44240.510416666664</c:v>
                </c:pt>
                <c:pt idx="2219">
                  <c:v>44240.520833333336</c:v>
                </c:pt>
                <c:pt idx="2220">
                  <c:v>44240.53125</c:v>
                </c:pt>
                <c:pt idx="2221">
                  <c:v>44240.541666666664</c:v>
                </c:pt>
                <c:pt idx="2222">
                  <c:v>44240.552083333336</c:v>
                </c:pt>
                <c:pt idx="2223">
                  <c:v>44240.5625</c:v>
                </c:pt>
                <c:pt idx="2224">
                  <c:v>44240.572916666664</c:v>
                </c:pt>
                <c:pt idx="2225">
                  <c:v>44240.583333333336</c:v>
                </c:pt>
                <c:pt idx="2226">
                  <c:v>44240.59375</c:v>
                </c:pt>
                <c:pt idx="2227">
                  <c:v>44240.604166666664</c:v>
                </c:pt>
                <c:pt idx="2228">
                  <c:v>44240.614583333336</c:v>
                </c:pt>
                <c:pt idx="2229">
                  <c:v>44240.625</c:v>
                </c:pt>
                <c:pt idx="2230">
                  <c:v>44240.635416666664</c:v>
                </c:pt>
                <c:pt idx="2231">
                  <c:v>44240.645833333336</c:v>
                </c:pt>
                <c:pt idx="2232">
                  <c:v>44240.65625</c:v>
                </c:pt>
                <c:pt idx="2233">
                  <c:v>44240.666666666664</c:v>
                </c:pt>
                <c:pt idx="2234">
                  <c:v>44240.677083333336</c:v>
                </c:pt>
                <c:pt idx="2235">
                  <c:v>44240.6875</c:v>
                </c:pt>
                <c:pt idx="2236">
                  <c:v>44240.697916666664</c:v>
                </c:pt>
                <c:pt idx="2237">
                  <c:v>44240.708333333336</c:v>
                </c:pt>
                <c:pt idx="2238">
                  <c:v>44240.71875</c:v>
                </c:pt>
                <c:pt idx="2239">
                  <c:v>44240.729166666664</c:v>
                </c:pt>
                <c:pt idx="2240">
                  <c:v>44240.739583333336</c:v>
                </c:pt>
                <c:pt idx="2241">
                  <c:v>44240.75</c:v>
                </c:pt>
                <c:pt idx="2242">
                  <c:v>44240.760416666664</c:v>
                </c:pt>
                <c:pt idx="2243">
                  <c:v>44240.770833333336</c:v>
                </c:pt>
                <c:pt idx="2244">
                  <c:v>44240.78125</c:v>
                </c:pt>
                <c:pt idx="2245">
                  <c:v>44240.791666666664</c:v>
                </c:pt>
                <c:pt idx="2246">
                  <c:v>44240.802083333336</c:v>
                </c:pt>
                <c:pt idx="2247">
                  <c:v>44240.8125</c:v>
                </c:pt>
                <c:pt idx="2248">
                  <c:v>44240.822916666664</c:v>
                </c:pt>
                <c:pt idx="2249">
                  <c:v>44240.833333333336</c:v>
                </c:pt>
                <c:pt idx="2250">
                  <c:v>44240.84375</c:v>
                </c:pt>
                <c:pt idx="2251">
                  <c:v>44240.854166666664</c:v>
                </c:pt>
                <c:pt idx="2252">
                  <c:v>44240.864583333336</c:v>
                </c:pt>
                <c:pt idx="2253">
                  <c:v>44240.875</c:v>
                </c:pt>
                <c:pt idx="2254">
                  <c:v>44240.885416666664</c:v>
                </c:pt>
                <c:pt idx="2255">
                  <c:v>44240.895833333336</c:v>
                </c:pt>
                <c:pt idx="2256">
                  <c:v>44240.90625</c:v>
                </c:pt>
                <c:pt idx="2257">
                  <c:v>44240.916666666664</c:v>
                </c:pt>
                <c:pt idx="2258">
                  <c:v>44240.927083333336</c:v>
                </c:pt>
                <c:pt idx="2259">
                  <c:v>44240.9375</c:v>
                </c:pt>
                <c:pt idx="2260">
                  <c:v>44240.947916666664</c:v>
                </c:pt>
                <c:pt idx="2261">
                  <c:v>44240.958333333336</c:v>
                </c:pt>
                <c:pt idx="2262">
                  <c:v>44240.96875</c:v>
                </c:pt>
                <c:pt idx="2263">
                  <c:v>44240.979166666664</c:v>
                </c:pt>
                <c:pt idx="2264">
                  <c:v>44240.989583333336</c:v>
                </c:pt>
                <c:pt idx="2265">
                  <c:v>44241</c:v>
                </c:pt>
                <c:pt idx="2266">
                  <c:v>44241.010416666664</c:v>
                </c:pt>
                <c:pt idx="2267">
                  <c:v>44241.020833333336</c:v>
                </c:pt>
                <c:pt idx="2268">
                  <c:v>44241.03125</c:v>
                </c:pt>
                <c:pt idx="2269">
                  <c:v>44241.041666666664</c:v>
                </c:pt>
                <c:pt idx="2270">
                  <c:v>44241.052083333336</c:v>
                </c:pt>
                <c:pt idx="2271">
                  <c:v>44241.0625</c:v>
                </c:pt>
                <c:pt idx="2272">
                  <c:v>44241.072916666664</c:v>
                </c:pt>
                <c:pt idx="2273">
                  <c:v>44241.083333333336</c:v>
                </c:pt>
                <c:pt idx="2274">
                  <c:v>44241.09375</c:v>
                </c:pt>
                <c:pt idx="2275">
                  <c:v>44241.104166666664</c:v>
                </c:pt>
                <c:pt idx="2276">
                  <c:v>44241.114583333336</c:v>
                </c:pt>
                <c:pt idx="2277">
                  <c:v>44241.125</c:v>
                </c:pt>
                <c:pt idx="2278">
                  <c:v>44241.135416666664</c:v>
                </c:pt>
                <c:pt idx="2279">
                  <c:v>44241.145833333336</c:v>
                </c:pt>
                <c:pt idx="2280">
                  <c:v>44241.15625</c:v>
                </c:pt>
                <c:pt idx="2281">
                  <c:v>44241.166666666664</c:v>
                </c:pt>
                <c:pt idx="2282">
                  <c:v>44241.177083333336</c:v>
                </c:pt>
                <c:pt idx="2283">
                  <c:v>44241.1875</c:v>
                </c:pt>
                <c:pt idx="2284">
                  <c:v>44241.197916666664</c:v>
                </c:pt>
                <c:pt idx="2285">
                  <c:v>44241.208333333336</c:v>
                </c:pt>
                <c:pt idx="2286">
                  <c:v>44241.21875</c:v>
                </c:pt>
                <c:pt idx="2287">
                  <c:v>44241.229166666664</c:v>
                </c:pt>
                <c:pt idx="2288">
                  <c:v>44241.239583333336</c:v>
                </c:pt>
                <c:pt idx="2289">
                  <c:v>44241.25</c:v>
                </c:pt>
                <c:pt idx="2290">
                  <c:v>44241.260416666664</c:v>
                </c:pt>
                <c:pt idx="2291">
                  <c:v>44241.270833333336</c:v>
                </c:pt>
                <c:pt idx="2292">
                  <c:v>44241.28125</c:v>
                </c:pt>
                <c:pt idx="2293">
                  <c:v>44241.291666666664</c:v>
                </c:pt>
                <c:pt idx="2294">
                  <c:v>44241.302083333336</c:v>
                </c:pt>
                <c:pt idx="2295">
                  <c:v>44241.3125</c:v>
                </c:pt>
                <c:pt idx="2296">
                  <c:v>44241.322916666664</c:v>
                </c:pt>
                <c:pt idx="2297">
                  <c:v>44241.333333333336</c:v>
                </c:pt>
                <c:pt idx="2298">
                  <c:v>44241.34375</c:v>
                </c:pt>
                <c:pt idx="2299">
                  <c:v>44241.354166666664</c:v>
                </c:pt>
                <c:pt idx="2300">
                  <c:v>44241.364583333336</c:v>
                </c:pt>
                <c:pt idx="2301">
                  <c:v>44241.375</c:v>
                </c:pt>
                <c:pt idx="2302">
                  <c:v>44241.385416666664</c:v>
                </c:pt>
                <c:pt idx="2303">
                  <c:v>44241.395833333336</c:v>
                </c:pt>
                <c:pt idx="2304">
                  <c:v>44241.40625</c:v>
                </c:pt>
                <c:pt idx="2305">
                  <c:v>44241.416666666664</c:v>
                </c:pt>
                <c:pt idx="2306">
                  <c:v>44241.427083333336</c:v>
                </c:pt>
                <c:pt idx="2307">
                  <c:v>44241.4375</c:v>
                </c:pt>
                <c:pt idx="2308">
                  <c:v>44241.447916666664</c:v>
                </c:pt>
                <c:pt idx="2309">
                  <c:v>44241.458333333336</c:v>
                </c:pt>
                <c:pt idx="2310">
                  <c:v>44241.46875</c:v>
                </c:pt>
                <c:pt idx="2311">
                  <c:v>44241.479166666664</c:v>
                </c:pt>
                <c:pt idx="2312">
                  <c:v>44241.489583333336</c:v>
                </c:pt>
                <c:pt idx="2313">
                  <c:v>44241.5</c:v>
                </c:pt>
                <c:pt idx="2314">
                  <c:v>44241.510416666664</c:v>
                </c:pt>
                <c:pt idx="2315">
                  <c:v>44241.520833333336</c:v>
                </c:pt>
                <c:pt idx="2316">
                  <c:v>44241.53125</c:v>
                </c:pt>
                <c:pt idx="2317">
                  <c:v>44241.541666666664</c:v>
                </c:pt>
                <c:pt idx="2318">
                  <c:v>44241.552083333336</c:v>
                </c:pt>
                <c:pt idx="2319">
                  <c:v>44241.5625</c:v>
                </c:pt>
                <c:pt idx="2320">
                  <c:v>44241.572916666664</c:v>
                </c:pt>
                <c:pt idx="2321">
                  <c:v>44241.583333333336</c:v>
                </c:pt>
                <c:pt idx="2322">
                  <c:v>44241.59375</c:v>
                </c:pt>
                <c:pt idx="2323">
                  <c:v>44241.604166666664</c:v>
                </c:pt>
                <c:pt idx="2324">
                  <c:v>44241.614583333336</c:v>
                </c:pt>
                <c:pt idx="2325">
                  <c:v>44241.625</c:v>
                </c:pt>
                <c:pt idx="2326">
                  <c:v>44241.635416666664</c:v>
                </c:pt>
                <c:pt idx="2327">
                  <c:v>44241.645833333336</c:v>
                </c:pt>
                <c:pt idx="2328">
                  <c:v>44241.65625</c:v>
                </c:pt>
                <c:pt idx="2329">
                  <c:v>44241.666666666664</c:v>
                </c:pt>
                <c:pt idx="2330">
                  <c:v>44241.677083333336</c:v>
                </c:pt>
                <c:pt idx="2331">
                  <c:v>44241.6875</c:v>
                </c:pt>
                <c:pt idx="2332">
                  <c:v>44241.697916666664</c:v>
                </c:pt>
                <c:pt idx="2333">
                  <c:v>44241.708333333336</c:v>
                </c:pt>
                <c:pt idx="2334">
                  <c:v>44241.71875</c:v>
                </c:pt>
                <c:pt idx="2335">
                  <c:v>44241.729166666664</c:v>
                </c:pt>
                <c:pt idx="2336">
                  <c:v>44241.739583333336</c:v>
                </c:pt>
                <c:pt idx="2337">
                  <c:v>44241.75</c:v>
                </c:pt>
                <c:pt idx="2338">
                  <c:v>44241.760416666664</c:v>
                </c:pt>
                <c:pt idx="2339">
                  <c:v>44241.770833333336</c:v>
                </c:pt>
                <c:pt idx="2340">
                  <c:v>44241.78125</c:v>
                </c:pt>
                <c:pt idx="2341">
                  <c:v>44241.791666666664</c:v>
                </c:pt>
                <c:pt idx="2342">
                  <c:v>44241.802083333336</c:v>
                </c:pt>
                <c:pt idx="2343">
                  <c:v>44241.8125</c:v>
                </c:pt>
                <c:pt idx="2344">
                  <c:v>44241.822916666664</c:v>
                </c:pt>
                <c:pt idx="2345">
                  <c:v>44241.833333333336</c:v>
                </c:pt>
                <c:pt idx="2346">
                  <c:v>44241.84375</c:v>
                </c:pt>
                <c:pt idx="2347">
                  <c:v>44241.854166666664</c:v>
                </c:pt>
                <c:pt idx="2348">
                  <c:v>44241.864583333336</c:v>
                </c:pt>
                <c:pt idx="2349">
                  <c:v>44241.875</c:v>
                </c:pt>
                <c:pt idx="2350">
                  <c:v>44241.885416666664</c:v>
                </c:pt>
                <c:pt idx="2351">
                  <c:v>44241.895833333336</c:v>
                </c:pt>
                <c:pt idx="2352">
                  <c:v>44241.90625</c:v>
                </c:pt>
                <c:pt idx="2353">
                  <c:v>44241.916666666664</c:v>
                </c:pt>
                <c:pt idx="2354">
                  <c:v>44241.927083333336</c:v>
                </c:pt>
                <c:pt idx="2355">
                  <c:v>44241.9375</c:v>
                </c:pt>
                <c:pt idx="2356">
                  <c:v>44241.947916666664</c:v>
                </c:pt>
                <c:pt idx="2357">
                  <c:v>44241.958333333336</c:v>
                </c:pt>
                <c:pt idx="2358">
                  <c:v>44241.96875</c:v>
                </c:pt>
                <c:pt idx="2359">
                  <c:v>44241.979166666664</c:v>
                </c:pt>
                <c:pt idx="2360">
                  <c:v>44241.989583333336</c:v>
                </c:pt>
                <c:pt idx="2361">
                  <c:v>44242</c:v>
                </c:pt>
                <c:pt idx="2362">
                  <c:v>44242.010416666664</c:v>
                </c:pt>
                <c:pt idx="2363">
                  <c:v>44242.020833333336</c:v>
                </c:pt>
                <c:pt idx="2364">
                  <c:v>44242.03125</c:v>
                </c:pt>
                <c:pt idx="2365">
                  <c:v>44242.041666666664</c:v>
                </c:pt>
                <c:pt idx="2366">
                  <c:v>44242.052083333336</c:v>
                </c:pt>
                <c:pt idx="2367">
                  <c:v>44242.0625</c:v>
                </c:pt>
                <c:pt idx="2368">
                  <c:v>44242.072916666664</c:v>
                </c:pt>
                <c:pt idx="2369">
                  <c:v>44242.083333333336</c:v>
                </c:pt>
                <c:pt idx="2370">
                  <c:v>44242.09375</c:v>
                </c:pt>
                <c:pt idx="2371">
                  <c:v>44242.104166666664</c:v>
                </c:pt>
                <c:pt idx="2372">
                  <c:v>44242.114583333336</c:v>
                </c:pt>
                <c:pt idx="2373">
                  <c:v>44242.125</c:v>
                </c:pt>
                <c:pt idx="2374">
                  <c:v>44242.135416666664</c:v>
                </c:pt>
                <c:pt idx="2375">
                  <c:v>44242.145833333336</c:v>
                </c:pt>
                <c:pt idx="2376">
                  <c:v>44242.15625</c:v>
                </c:pt>
                <c:pt idx="2377">
                  <c:v>44242.166666666664</c:v>
                </c:pt>
                <c:pt idx="2378">
                  <c:v>44242.177083333336</c:v>
                </c:pt>
                <c:pt idx="2379">
                  <c:v>44242.1875</c:v>
                </c:pt>
                <c:pt idx="2380">
                  <c:v>44242.197916666664</c:v>
                </c:pt>
                <c:pt idx="2381">
                  <c:v>44242.208333333336</c:v>
                </c:pt>
                <c:pt idx="2382">
                  <c:v>44242.21875</c:v>
                </c:pt>
                <c:pt idx="2383">
                  <c:v>44242.229166666664</c:v>
                </c:pt>
                <c:pt idx="2384">
                  <c:v>44242.239583333336</c:v>
                </c:pt>
                <c:pt idx="2385">
                  <c:v>44242.25</c:v>
                </c:pt>
                <c:pt idx="2386">
                  <c:v>44242.260416666664</c:v>
                </c:pt>
                <c:pt idx="2387">
                  <c:v>44242.270833333336</c:v>
                </c:pt>
                <c:pt idx="2388">
                  <c:v>44242.28125</c:v>
                </c:pt>
                <c:pt idx="2389">
                  <c:v>44242.291666666664</c:v>
                </c:pt>
                <c:pt idx="2390">
                  <c:v>44242.302083333336</c:v>
                </c:pt>
                <c:pt idx="2391">
                  <c:v>44242.3125</c:v>
                </c:pt>
                <c:pt idx="2392">
                  <c:v>44242.322916666664</c:v>
                </c:pt>
                <c:pt idx="2393">
                  <c:v>44242.333333333336</c:v>
                </c:pt>
                <c:pt idx="2394">
                  <c:v>44242.34375</c:v>
                </c:pt>
                <c:pt idx="2395">
                  <c:v>44242.354166666664</c:v>
                </c:pt>
                <c:pt idx="2396">
                  <c:v>44242.364583333336</c:v>
                </c:pt>
                <c:pt idx="2397">
                  <c:v>44242.375</c:v>
                </c:pt>
                <c:pt idx="2398">
                  <c:v>44242.385416666664</c:v>
                </c:pt>
                <c:pt idx="2399">
                  <c:v>44242.395833333336</c:v>
                </c:pt>
                <c:pt idx="2400">
                  <c:v>44242.40625</c:v>
                </c:pt>
                <c:pt idx="2401">
                  <c:v>44242.416666666664</c:v>
                </c:pt>
                <c:pt idx="2402">
                  <c:v>44242.427083333336</c:v>
                </c:pt>
                <c:pt idx="2403">
                  <c:v>44242.4375</c:v>
                </c:pt>
                <c:pt idx="2404">
                  <c:v>44242.447916666664</c:v>
                </c:pt>
                <c:pt idx="2405">
                  <c:v>44242.458333333336</c:v>
                </c:pt>
                <c:pt idx="2406">
                  <c:v>44242.46875</c:v>
                </c:pt>
                <c:pt idx="2407">
                  <c:v>44242.479166666664</c:v>
                </c:pt>
                <c:pt idx="2408">
                  <c:v>44242.489583333336</c:v>
                </c:pt>
                <c:pt idx="2409">
                  <c:v>44242.5</c:v>
                </c:pt>
                <c:pt idx="2410">
                  <c:v>44242.510416666664</c:v>
                </c:pt>
                <c:pt idx="2411">
                  <c:v>44242.520833333336</c:v>
                </c:pt>
                <c:pt idx="2412">
                  <c:v>44242.53125</c:v>
                </c:pt>
                <c:pt idx="2413">
                  <c:v>44242.541666666664</c:v>
                </c:pt>
                <c:pt idx="2414">
                  <c:v>44242.552083333336</c:v>
                </c:pt>
                <c:pt idx="2415">
                  <c:v>44242.5625</c:v>
                </c:pt>
                <c:pt idx="2416">
                  <c:v>44242.572916666664</c:v>
                </c:pt>
                <c:pt idx="2417">
                  <c:v>44242.583333333336</c:v>
                </c:pt>
                <c:pt idx="2418">
                  <c:v>44242.59375</c:v>
                </c:pt>
                <c:pt idx="2419">
                  <c:v>44242.604166666664</c:v>
                </c:pt>
                <c:pt idx="2420">
                  <c:v>44242.614583333336</c:v>
                </c:pt>
                <c:pt idx="2421">
                  <c:v>44242.625</c:v>
                </c:pt>
                <c:pt idx="2422">
                  <c:v>44242.635416666664</c:v>
                </c:pt>
                <c:pt idx="2423">
                  <c:v>44242.645833333336</c:v>
                </c:pt>
                <c:pt idx="2424">
                  <c:v>44242.65625</c:v>
                </c:pt>
                <c:pt idx="2425">
                  <c:v>44242.666666666664</c:v>
                </c:pt>
                <c:pt idx="2426">
                  <c:v>44242.677083333336</c:v>
                </c:pt>
                <c:pt idx="2427">
                  <c:v>44242.6875</c:v>
                </c:pt>
                <c:pt idx="2428">
                  <c:v>44242.697916666664</c:v>
                </c:pt>
                <c:pt idx="2429">
                  <c:v>44242.708333333336</c:v>
                </c:pt>
                <c:pt idx="2430">
                  <c:v>44242.71875</c:v>
                </c:pt>
                <c:pt idx="2431">
                  <c:v>44242.729166666664</c:v>
                </c:pt>
                <c:pt idx="2432">
                  <c:v>44242.739583333336</c:v>
                </c:pt>
                <c:pt idx="2433">
                  <c:v>44242.75</c:v>
                </c:pt>
                <c:pt idx="2434">
                  <c:v>44242.760416666664</c:v>
                </c:pt>
                <c:pt idx="2435">
                  <c:v>44242.770833333336</c:v>
                </c:pt>
                <c:pt idx="2436">
                  <c:v>44242.78125</c:v>
                </c:pt>
                <c:pt idx="2437">
                  <c:v>44242.791666666664</c:v>
                </c:pt>
                <c:pt idx="2438">
                  <c:v>44242.802083333336</c:v>
                </c:pt>
                <c:pt idx="2439">
                  <c:v>44242.8125</c:v>
                </c:pt>
                <c:pt idx="2440">
                  <c:v>44242.822916666664</c:v>
                </c:pt>
                <c:pt idx="2441">
                  <c:v>44242.833333333336</c:v>
                </c:pt>
                <c:pt idx="2442">
                  <c:v>44242.84375</c:v>
                </c:pt>
                <c:pt idx="2443">
                  <c:v>44242.854166666664</c:v>
                </c:pt>
                <c:pt idx="2444">
                  <c:v>44242.864583333336</c:v>
                </c:pt>
                <c:pt idx="2445">
                  <c:v>44242.875</c:v>
                </c:pt>
                <c:pt idx="2446">
                  <c:v>44242.885416666664</c:v>
                </c:pt>
                <c:pt idx="2447">
                  <c:v>44242.895833333336</c:v>
                </c:pt>
                <c:pt idx="2448">
                  <c:v>44242.90625</c:v>
                </c:pt>
                <c:pt idx="2449">
                  <c:v>44242.916666666664</c:v>
                </c:pt>
                <c:pt idx="2450">
                  <c:v>44242.927083333336</c:v>
                </c:pt>
                <c:pt idx="2451">
                  <c:v>44242.9375</c:v>
                </c:pt>
                <c:pt idx="2452">
                  <c:v>44242.947916666664</c:v>
                </c:pt>
                <c:pt idx="2453">
                  <c:v>44242.958333333336</c:v>
                </c:pt>
                <c:pt idx="2454">
                  <c:v>44242.96875</c:v>
                </c:pt>
                <c:pt idx="2455">
                  <c:v>44242.979166666664</c:v>
                </c:pt>
                <c:pt idx="2456">
                  <c:v>44242.989583333336</c:v>
                </c:pt>
                <c:pt idx="2457">
                  <c:v>44243</c:v>
                </c:pt>
                <c:pt idx="2458">
                  <c:v>44243.010416666664</c:v>
                </c:pt>
                <c:pt idx="2459">
                  <c:v>44243.020833333336</c:v>
                </c:pt>
                <c:pt idx="2460">
                  <c:v>44243.03125</c:v>
                </c:pt>
                <c:pt idx="2461">
                  <c:v>44243.041666666664</c:v>
                </c:pt>
                <c:pt idx="2462">
                  <c:v>44243.052083333336</c:v>
                </c:pt>
                <c:pt idx="2463">
                  <c:v>44243.0625</c:v>
                </c:pt>
                <c:pt idx="2464">
                  <c:v>44243.072916666664</c:v>
                </c:pt>
                <c:pt idx="2465">
                  <c:v>44243.083333333336</c:v>
                </c:pt>
                <c:pt idx="2466">
                  <c:v>44243.09375</c:v>
                </c:pt>
                <c:pt idx="2467">
                  <c:v>44243.104166666664</c:v>
                </c:pt>
                <c:pt idx="2468">
                  <c:v>44243.114583333336</c:v>
                </c:pt>
                <c:pt idx="2469">
                  <c:v>44243.125</c:v>
                </c:pt>
                <c:pt idx="2470">
                  <c:v>44243.135416666664</c:v>
                </c:pt>
                <c:pt idx="2471">
                  <c:v>44243.145833333336</c:v>
                </c:pt>
                <c:pt idx="2472">
                  <c:v>44243.15625</c:v>
                </c:pt>
                <c:pt idx="2473">
                  <c:v>44243.166666666664</c:v>
                </c:pt>
                <c:pt idx="2474">
                  <c:v>44243.177083333336</c:v>
                </c:pt>
                <c:pt idx="2475">
                  <c:v>44243.1875</c:v>
                </c:pt>
                <c:pt idx="2476">
                  <c:v>44243.197916666664</c:v>
                </c:pt>
                <c:pt idx="2477">
                  <c:v>44243.208333333336</c:v>
                </c:pt>
                <c:pt idx="2478">
                  <c:v>44243.21875</c:v>
                </c:pt>
                <c:pt idx="2479">
                  <c:v>44243.229166666664</c:v>
                </c:pt>
                <c:pt idx="2480">
                  <c:v>44243.239583333336</c:v>
                </c:pt>
                <c:pt idx="2481">
                  <c:v>44243.25</c:v>
                </c:pt>
                <c:pt idx="2482">
                  <c:v>44243.260416666664</c:v>
                </c:pt>
                <c:pt idx="2483">
                  <c:v>44243.270833333336</c:v>
                </c:pt>
                <c:pt idx="2484">
                  <c:v>44243.28125</c:v>
                </c:pt>
                <c:pt idx="2485">
                  <c:v>44243.291666666664</c:v>
                </c:pt>
                <c:pt idx="2486">
                  <c:v>44243.302083333336</c:v>
                </c:pt>
                <c:pt idx="2487">
                  <c:v>44243.3125</c:v>
                </c:pt>
                <c:pt idx="2488">
                  <c:v>44243.322916666664</c:v>
                </c:pt>
                <c:pt idx="2489">
                  <c:v>44243.333333333336</c:v>
                </c:pt>
                <c:pt idx="2490">
                  <c:v>44243.34375</c:v>
                </c:pt>
                <c:pt idx="2491">
                  <c:v>44243.354166666664</c:v>
                </c:pt>
                <c:pt idx="2492">
                  <c:v>44243.364583333336</c:v>
                </c:pt>
                <c:pt idx="2493">
                  <c:v>44243.375</c:v>
                </c:pt>
                <c:pt idx="2494">
                  <c:v>44243.385416666664</c:v>
                </c:pt>
                <c:pt idx="2495">
                  <c:v>44243.395833333336</c:v>
                </c:pt>
                <c:pt idx="2496">
                  <c:v>44243.40625</c:v>
                </c:pt>
                <c:pt idx="2497">
                  <c:v>44243.416666666664</c:v>
                </c:pt>
                <c:pt idx="2498">
                  <c:v>44243.427083333336</c:v>
                </c:pt>
                <c:pt idx="2499">
                  <c:v>44243.4375</c:v>
                </c:pt>
                <c:pt idx="2500">
                  <c:v>44243.447916666664</c:v>
                </c:pt>
                <c:pt idx="2501">
                  <c:v>44243.458333333336</c:v>
                </c:pt>
                <c:pt idx="2502">
                  <c:v>44243.46875</c:v>
                </c:pt>
                <c:pt idx="2503">
                  <c:v>44243.479166666664</c:v>
                </c:pt>
                <c:pt idx="2504">
                  <c:v>44243.489583333336</c:v>
                </c:pt>
                <c:pt idx="2505">
                  <c:v>44243.5</c:v>
                </c:pt>
                <c:pt idx="2506">
                  <c:v>44243.510416666664</c:v>
                </c:pt>
                <c:pt idx="2507">
                  <c:v>44243.520833333336</c:v>
                </c:pt>
                <c:pt idx="2508">
                  <c:v>44243.53125</c:v>
                </c:pt>
                <c:pt idx="2509">
                  <c:v>44243.541666666664</c:v>
                </c:pt>
                <c:pt idx="2510">
                  <c:v>44243.552083333336</c:v>
                </c:pt>
                <c:pt idx="2511">
                  <c:v>44243.5625</c:v>
                </c:pt>
                <c:pt idx="2512">
                  <c:v>44243.572916666664</c:v>
                </c:pt>
                <c:pt idx="2513">
                  <c:v>44243.583333333336</c:v>
                </c:pt>
                <c:pt idx="2514">
                  <c:v>44243.59375</c:v>
                </c:pt>
                <c:pt idx="2515">
                  <c:v>44243.604166666664</c:v>
                </c:pt>
                <c:pt idx="2516">
                  <c:v>44243.614583333336</c:v>
                </c:pt>
                <c:pt idx="2517">
                  <c:v>44243.625</c:v>
                </c:pt>
                <c:pt idx="2518">
                  <c:v>44243.635416666664</c:v>
                </c:pt>
                <c:pt idx="2519">
                  <c:v>44243.645833333336</c:v>
                </c:pt>
                <c:pt idx="2520">
                  <c:v>44243.65625</c:v>
                </c:pt>
                <c:pt idx="2521">
                  <c:v>44243.666666666664</c:v>
                </c:pt>
                <c:pt idx="2522">
                  <c:v>44243.677083333336</c:v>
                </c:pt>
                <c:pt idx="2523">
                  <c:v>44243.6875</c:v>
                </c:pt>
                <c:pt idx="2524">
                  <c:v>44243.697916666664</c:v>
                </c:pt>
                <c:pt idx="2525">
                  <c:v>44243.708333333336</c:v>
                </c:pt>
                <c:pt idx="2526">
                  <c:v>44243.71875</c:v>
                </c:pt>
                <c:pt idx="2527">
                  <c:v>44243.729166666664</c:v>
                </c:pt>
                <c:pt idx="2528">
                  <c:v>44243.739583333336</c:v>
                </c:pt>
                <c:pt idx="2529">
                  <c:v>44243.75</c:v>
                </c:pt>
                <c:pt idx="2530">
                  <c:v>44243.760416666664</c:v>
                </c:pt>
                <c:pt idx="2531">
                  <c:v>44243.770833333336</c:v>
                </c:pt>
                <c:pt idx="2532">
                  <c:v>44243.78125</c:v>
                </c:pt>
                <c:pt idx="2533">
                  <c:v>44243.791666666664</c:v>
                </c:pt>
                <c:pt idx="2534">
                  <c:v>44243.802083333336</c:v>
                </c:pt>
                <c:pt idx="2535">
                  <c:v>44243.8125</c:v>
                </c:pt>
                <c:pt idx="2536">
                  <c:v>44243.822916666664</c:v>
                </c:pt>
                <c:pt idx="2537">
                  <c:v>44243.833333333336</c:v>
                </c:pt>
                <c:pt idx="2538">
                  <c:v>44243.84375</c:v>
                </c:pt>
                <c:pt idx="2539">
                  <c:v>44243.854166666664</c:v>
                </c:pt>
                <c:pt idx="2540">
                  <c:v>44243.864583333336</c:v>
                </c:pt>
                <c:pt idx="2541">
                  <c:v>44243.875</c:v>
                </c:pt>
                <c:pt idx="2542">
                  <c:v>44243.885416666664</c:v>
                </c:pt>
                <c:pt idx="2543">
                  <c:v>44243.895833333336</c:v>
                </c:pt>
                <c:pt idx="2544">
                  <c:v>44243.90625</c:v>
                </c:pt>
                <c:pt idx="2545">
                  <c:v>44243.916666666664</c:v>
                </c:pt>
                <c:pt idx="2546">
                  <c:v>44243.927083333336</c:v>
                </c:pt>
                <c:pt idx="2547">
                  <c:v>44243.9375</c:v>
                </c:pt>
                <c:pt idx="2548">
                  <c:v>44243.947916666664</c:v>
                </c:pt>
                <c:pt idx="2549">
                  <c:v>44243.958333333336</c:v>
                </c:pt>
                <c:pt idx="2550">
                  <c:v>44243.96875</c:v>
                </c:pt>
                <c:pt idx="2551">
                  <c:v>44243.979166666664</c:v>
                </c:pt>
                <c:pt idx="2552">
                  <c:v>44243.989583333336</c:v>
                </c:pt>
                <c:pt idx="2553">
                  <c:v>44244</c:v>
                </c:pt>
                <c:pt idx="2554">
                  <c:v>44244.010416666664</c:v>
                </c:pt>
                <c:pt idx="2555">
                  <c:v>44244.020833333336</c:v>
                </c:pt>
                <c:pt idx="2556">
                  <c:v>44244.03125</c:v>
                </c:pt>
                <c:pt idx="2557">
                  <c:v>44244.041666666664</c:v>
                </c:pt>
                <c:pt idx="2558">
                  <c:v>44244.052083333336</c:v>
                </c:pt>
                <c:pt idx="2559">
                  <c:v>44244.0625</c:v>
                </c:pt>
                <c:pt idx="2560">
                  <c:v>44244.072916666664</c:v>
                </c:pt>
                <c:pt idx="2561">
                  <c:v>44244.083333333336</c:v>
                </c:pt>
                <c:pt idx="2562">
                  <c:v>44244.09375</c:v>
                </c:pt>
                <c:pt idx="2563">
                  <c:v>44244.104166666664</c:v>
                </c:pt>
                <c:pt idx="2564">
                  <c:v>44244.114583333336</c:v>
                </c:pt>
                <c:pt idx="2565">
                  <c:v>44244.125</c:v>
                </c:pt>
                <c:pt idx="2566">
                  <c:v>44244.135416666664</c:v>
                </c:pt>
                <c:pt idx="2567">
                  <c:v>44244.145833333336</c:v>
                </c:pt>
                <c:pt idx="2568">
                  <c:v>44244.15625</c:v>
                </c:pt>
                <c:pt idx="2569">
                  <c:v>44244.166666666664</c:v>
                </c:pt>
                <c:pt idx="2570">
                  <c:v>44244.177083333336</c:v>
                </c:pt>
                <c:pt idx="2571">
                  <c:v>44244.1875</c:v>
                </c:pt>
                <c:pt idx="2572">
                  <c:v>44244.197916666664</c:v>
                </c:pt>
                <c:pt idx="2573">
                  <c:v>44244.208333333336</c:v>
                </c:pt>
                <c:pt idx="2574">
                  <c:v>44244.21875</c:v>
                </c:pt>
                <c:pt idx="2575">
                  <c:v>44244.229166666664</c:v>
                </c:pt>
                <c:pt idx="2576">
                  <c:v>44244.239583333336</c:v>
                </c:pt>
                <c:pt idx="2577">
                  <c:v>44244.25</c:v>
                </c:pt>
                <c:pt idx="2578">
                  <c:v>44244.260416666664</c:v>
                </c:pt>
                <c:pt idx="2579">
                  <c:v>44244.270833333336</c:v>
                </c:pt>
                <c:pt idx="2580">
                  <c:v>44244.28125</c:v>
                </c:pt>
                <c:pt idx="2581">
                  <c:v>44244.291666666664</c:v>
                </c:pt>
                <c:pt idx="2582">
                  <c:v>44244.302083333336</c:v>
                </c:pt>
                <c:pt idx="2583">
                  <c:v>44244.3125</c:v>
                </c:pt>
                <c:pt idx="2584">
                  <c:v>44244.322916666664</c:v>
                </c:pt>
                <c:pt idx="2585">
                  <c:v>44244.333333333336</c:v>
                </c:pt>
                <c:pt idx="2586">
                  <c:v>44244.34375</c:v>
                </c:pt>
                <c:pt idx="2587">
                  <c:v>44244.354166666664</c:v>
                </c:pt>
                <c:pt idx="2588">
                  <c:v>44244.364583333336</c:v>
                </c:pt>
              </c:numCache>
            </c:numRef>
          </c:xVal>
          <c:yVal>
            <c:numRef>
              <c:f>PVC!$B$2:$B$2590</c:f>
              <c:numCache>
                <c:formatCode>General</c:formatCode>
                <c:ptCount val="2589"/>
                <c:pt idx="0">
                  <c:v>2133.373</c:v>
                </c:pt>
                <c:pt idx="1">
                  <c:v>2137.2640000000001</c:v>
                </c:pt>
                <c:pt idx="2">
                  <c:v>2140.7539999999999</c:v>
                </c:pt>
                <c:pt idx="3">
                  <c:v>2143.8090000000002</c:v>
                </c:pt>
                <c:pt idx="4">
                  <c:v>2146.9670000000001</c:v>
                </c:pt>
                <c:pt idx="5">
                  <c:v>2149.739</c:v>
                </c:pt>
                <c:pt idx="6">
                  <c:v>2152.2330000000002</c:v>
                </c:pt>
                <c:pt idx="7">
                  <c:v>2154.8040000000001</c:v>
                </c:pt>
                <c:pt idx="8">
                  <c:v>2156.5880000000002</c:v>
                </c:pt>
                <c:pt idx="9">
                  <c:v>2157.587</c:v>
                </c:pt>
                <c:pt idx="10">
                  <c:v>2158.4059999999999</c:v>
                </c:pt>
                <c:pt idx="11">
                  <c:v>2159.665</c:v>
                </c:pt>
                <c:pt idx="12">
                  <c:v>2160.8090000000002</c:v>
                </c:pt>
                <c:pt idx="13">
                  <c:v>2161.3870000000002</c:v>
                </c:pt>
                <c:pt idx="14">
                  <c:v>2161.8490000000002</c:v>
                </c:pt>
                <c:pt idx="15">
                  <c:v>2162.826</c:v>
                </c:pt>
                <c:pt idx="16">
                  <c:v>2164.3249999999998</c:v>
                </c:pt>
                <c:pt idx="17">
                  <c:v>2166.8049999999998</c:v>
                </c:pt>
                <c:pt idx="18">
                  <c:v>2170.0030000000002</c:v>
                </c:pt>
                <c:pt idx="19">
                  <c:v>2172.3719999999998</c:v>
                </c:pt>
                <c:pt idx="20">
                  <c:v>2174.33</c:v>
                </c:pt>
                <c:pt idx="21">
                  <c:v>2176.3879999999999</c:v>
                </c:pt>
                <c:pt idx="22">
                  <c:v>2178.203</c:v>
                </c:pt>
                <c:pt idx="23">
                  <c:v>2179.7289999999998</c:v>
                </c:pt>
                <c:pt idx="24">
                  <c:v>2181.0030000000002</c:v>
                </c:pt>
                <c:pt idx="25">
                  <c:v>2182.076</c:v>
                </c:pt>
                <c:pt idx="26">
                  <c:v>2182.9859999999999</c:v>
                </c:pt>
                <c:pt idx="27">
                  <c:v>2183.7640000000001</c:v>
                </c:pt>
                <c:pt idx="28">
                  <c:v>2184.4340000000002</c:v>
                </c:pt>
                <c:pt idx="29">
                  <c:v>2185.0129999999999</c:v>
                </c:pt>
                <c:pt idx="30">
                  <c:v>2185.5160000000001</c:v>
                </c:pt>
                <c:pt idx="31">
                  <c:v>2185.9549999999999</c:v>
                </c:pt>
                <c:pt idx="32">
                  <c:v>2186.34</c:v>
                </c:pt>
                <c:pt idx="33">
                  <c:v>2186.6770000000001</c:v>
                </c:pt>
                <c:pt idx="34">
                  <c:v>2187.009</c:v>
                </c:pt>
                <c:pt idx="35">
                  <c:v>2187.826</c:v>
                </c:pt>
                <c:pt idx="36">
                  <c:v>2188.5169999999998</c:v>
                </c:pt>
                <c:pt idx="37">
                  <c:v>2188.6469999999999</c:v>
                </c:pt>
                <c:pt idx="38">
                  <c:v>2188.6889999999999</c:v>
                </c:pt>
                <c:pt idx="39">
                  <c:v>2189.2489999999998</c:v>
                </c:pt>
                <c:pt idx="40">
                  <c:v>2189.7289999999998</c:v>
                </c:pt>
                <c:pt idx="41">
                  <c:v>2189.6860000000001</c:v>
                </c:pt>
                <c:pt idx="42">
                  <c:v>2189.5859999999998</c:v>
                </c:pt>
                <c:pt idx="43">
                  <c:v>2190.0650000000001</c:v>
                </c:pt>
                <c:pt idx="44">
                  <c:v>2191.0360000000001</c:v>
                </c:pt>
                <c:pt idx="45">
                  <c:v>2191.9209999999998</c:v>
                </c:pt>
                <c:pt idx="46">
                  <c:v>2192.0929999999998</c:v>
                </c:pt>
                <c:pt idx="47">
                  <c:v>2191.6619999999998</c:v>
                </c:pt>
                <c:pt idx="48">
                  <c:v>2191.1959999999999</c:v>
                </c:pt>
                <c:pt idx="49">
                  <c:v>2190.819</c:v>
                </c:pt>
                <c:pt idx="50">
                  <c:v>2190.5300000000002</c:v>
                </c:pt>
                <c:pt idx="51">
                  <c:v>2190.31</c:v>
                </c:pt>
                <c:pt idx="52">
                  <c:v>2190.1410000000001</c:v>
                </c:pt>
                <c:pt idx="53">
                  <c:v>2190.0459999999998</c:v>
                </c:pt>
                <c:pt idx="54">
                  <c:v>2190.5</c:v>
                </c:pt>
                <c:pt idx="55">
                  <c:v>2190.8760000000002</c:v>
                </c:pt>
                <c:pt idx="56">
                  <c:v>2190.7689999999998</c:v>
                </c:pt>
                <c:pt idx="57">
                  <c:v>2191.13</c:v>
                </c:pt>
                <c:pt idx="58">
                  <c:v>2191.9409999999998</c:v>
                </c:pt>
                <c:pt idx="59">
                  <c:v>2192.16</c:v>
                </c:pt>
                <c:pt idx="60">
                  <c:v>2191.7820000000002</c:v>
                </c:pt>
                <c:pt idx="61">
                  <c:v>2191.3470000000002</c:v>
                </c:pt>
                <c:pt idx="62">
                  <c:v>2190.9879999999998</c:v>
                </c:pt>
                <c:pt idx="63">
                  <c:v>2190.7069999999999</c:v>
                </c:pt>
                <c:pt idx="64">
                  <c:v>2190.4870000000001</c:v>
                </c:pt>
                <c:pt idx="65">
                  <c:v>2190.3139999999999</c:v>
                </c:pt>
                <c:pt idx="66">
                  <c:v>2190.1770000000001</c:v>
                </c:pt>
                <c:pt idx="67">
                  <c:v>2190.0659999999998</c:v>
                </c:pt>
                <c:pt idx="68">
                  <c:v>2189.9760000000001</c:v>
                </c:pt>
                <c:pt idx="69">
                  <c:v>2189.902</c:v>
                </c:pt>
                <c:pt idx="70">
                  <c:v>2189.8409999999999</c:v>
                </c:pt>
                <c:pt idx="71">
                  <c:v>2189.7890000000002</c:v>
                </c:pt>
                <c:pt idx="72">
                  <c:v>2189.7469999999998</c:v>
                </c:pt>
                <c:pt idx="73">
                  <c:v>2189.7460000000001</c:v>
                </c:pt>
                <c:pt idx="74">
                  <c:v>2190.306</c:v>
                </c:pt>
                <c:pt idx="75">
                  <c:v>2191.3290000000002</c:v>
                </c:pt>
                <c:pt idx="76">
                  <c:v>2192.2730000000001</c:v>
                </c:pt>
                <c:pt idx="77">
                  <c:v>2193.0450000000001</c:v>
                </c:pt>
                <c:pt idx="78">
                  <c:v>2193.663</c:v>
                </c:pt>
                <c:pt idx="79">
                  <c:v>2194.1570000000002</c:v>
                </c:pt>
                <c:pt idx="80">
                  <c:v>2194.5569999999998</c:v>
                </c:pt>
                <c:pt idx="81">
                  <c:v>2194.884</c:v>
                </c:pt>
                <c:pt idx="82">
                  <c:v>2195.1550000000002</c:v>
                </c:pt>
                <c:pt idx="83">
                  <c:v>2195.38</c:v>
                </c:pt>
                <c:pt idx="84">
                  <c:v>2195.569</c:v>
                </c:pt>
                <c:pt idx="85">
                  <c:v>2195.73</c:v>
                </c:pt>
                <c:pt idx="86">
                  <c:v>2195.902</c:v>
                </c:pt>
                <c:pt idx="87">
                  <c:v>2196.6489999999999</c:v>
                </c:pt>
                <c:pt idx="88">
                  <c:v>2198.3240000000001</c:v>
                </c:pt>
                <c:pt idx="89">
                  <c:v>2199.3159999999998</c:v>
                </c:pt>
                <c:pt idx="90">
                  <c:v>2200.279</c:v>
                </c:pt>
                <c:pt idx="91">
                  <c:v>2202.5030000000002</c:v>
                </c:pt>
                <c:pt idx="92">
                  <c:v>2205.1379999999999</c:v>
                </c:pt>
                <c:pt idx="93">
                  <c:v>2207.4180000000001</c:v>
                </c:pt>
                <c:pt idx="94">
                  <c:v>2209.2550000000001</c:v>
                </c:pt>
                <c:pt idx="95">
                  <c:v>2210.7350000000001</c:v>
                </c:pt>
                <c:pt idx="96">
                  <c:v>2211.9769999999999</c:v>
                </c:pt>
                <c:pt idx="97">
                  <c:v>2213.5680000000002</c:v>
                </c:pt>
                <c:pt idx="98">
                  <c:v>2215.4470000000001</c:v>
                </c:pt>
                <c:pt idx="99">
                  <c:v>2217.1469999999999</c:v>
                </c:pt>
                <c:pt idx="100">
                  <c:v>2219.1999999999998</c:v>
                </c:pt>
                <c:pt idx="101">
                  <c:v>2222.5639999999999</c:v>
                </c:pt>
                <c:pt idx="102">
                  <c:v>2225.991</c:v>
                </c:pt>
                <c:pt idx="103">
                  <c:v>2228.498</c:v>
                </c:pt>
                <c:pt idx="104">
                  <c:v>2231.0050000000001</c:v>
                </c:pt>
                <c:pt idx="105">
                  <c:v>2233.5970000000002</c:v>
                </c:pt>
                <c:pt idx="106">
                  <c:v>2235.848</c:v>
                </c:pt>
                <c:pt idx="107">
                  <c:v>2237.739</c:v>
                </c:pt>
                <c:pt idx="108">
                  <c:v>2239.873</c:v>
                </c:pt>
                <c:pt idx="109">
                  <c:v>2242.2420000000002</c:v>
                </c:pt>
                <c:pt idx="110">
                  <c:v>2244.855</c:v>
                </c:pt>
                <c:pt idx="111">
                  <c:v>2247.0430000000001</c:v>
                </c:pt>
                <c:pt idx="112">
                  <c:v>2249.038</c:v>
                </c:pt>
                <c:pt idx="113">
                  <c:v>2252.3200000000002</c:v>
                </c:pt>
                <c:pt idx="114">
                  <c:v>2256.2689999999998</c:v>
                </c:pt>
                <c:pt idx="115">
                  <c:v>2259.741</c:v>
                </c:pt>
                <c:pt idx="116">
                  <c:v>2262.5830000000001</c:v>
                </c:pt>
                <c:pt idx="117">
                  <c:v>2264.9290000000001</c:v>
                </c:pt>
                <c:pt idx="118">
                  <c:v>2267.5230000000001</c:v>
                </c:pt>
                <c:pt idx="119">
                  <c:v>2271.35</c:v>
                </c:pt>
                <c:pt idx="120">
                  <c:v>2274.6010000000001</c:v>
                </c:pt>
                <c:pt idx="121">
                  <c:v>2276.9789999999998</c:v>
                </c:pt>
                <c:pt idx="122">
                  <c:v>2279.933</c:v>
                </c:pt>
                <c:pt idx="123">
                  <c:v>2283.6280000000002</c:v>
                </c:pt>
                <c:pt idx="124">
                  <c:v>2287.3609999999999</c:v>
                </c:pt>
                <c:pt idx="125">
                  <c:v>2290.5729999999999</c:v>
                </c:pt>
                <c:pt idx="126">
                  <c:v>2293.808</c:v>
                </c:pt>
                <c:pt idx="127">
                  <c:v>2297.027</c:v>
                </c:pt>
                <c:pt idx="128">
                  <c:v>2299.779</c:v>
                </c:pt>
                <c:pt idx="129">
                  <c:v>2302.0410000000002</c:v>
                </c:pt>
                <c:pt idx="130">
                  <c:v>2303.9870000000001</c:v>
                </c:pt>
                <c:pt idx="131">
                  <c:v>2306.87</c:v>
                </c:pt>
                <c:pt idx="132">
                  <c:v>2311.029</c:v>
                </c:pt>
                <c:pt idx="133">
                  <c:v>2315.2800000000002</c:v>
                </c:pt>
                <c:pt idx="134">
                  <c:v>2319.4920000000002</c:v>
                </c:pt>
                <c:pt idx="135">
                  <c:v>2323.5970000000002</c:v>
                </c:pt>
                <c:pt idx="136">
                  <c:v>2327.6529999999998</c:v>
                </c:pt>
                <c:pt idx="137">
                  <c:v>2332.7339999999999</c:v>
                </c:pt>
                <c:pt idx="138">
                  <c:v>2338.2339999999999</c:v>
                </c:pt>
                <c:pt idx="139">
                  <c:v>2342.9760000000001</c:v>
                </c:pt>
                <c:pt idx="140">
                  <c:v>2347.4580000000001</c:v>
                </c:pt>
                <c:pt idx="141">
                  <c:v>2352.3530000000001</c:v>
                </c:pt>
                <c:pt idx="142">
                  <c:v>2357.1039999999998</c:v>
                </c:pt>
                <c:pt idx="143">
                  <c:v>2361.7930000000001</c:v>
                </c:pt>
                <c:pt idx="144">
                  <c:v>2366.8629999999998</c:v>
                </c:pt>
                <c:pt idx="145">
                  <c:v>2371.7289999999998</c:v>
                </c:pt>
                <c:pt idx="146">
                  <c:v>2376.4830000000002</c:v>
                </c:pt>
                <c:pt idx="147">
                  <c:v>2381.6010000000001</c:v>
                </c:pt>
                <c:pt idx="148">
                  <c:v>2386.5590000000002</c:v>
                </c:pt>
                <c:pt idx="149">
                  <c:v>2392.0250000000001</c:v>
                </c:pt>
                <c:pt idx="150">
                  <c:v>2397.6559999999999</c:v>
                </c:pt>
                <c:pt idx="151">
                  <c:v>2402.4879999999998</c:v>
                </c:pt>
                <c:pt idx="152">
                  <c:v>2407.0909999999999</c:v>
                </c:pt>
                <c:pt idx="153">
                  <c:v>2411.5340000000001</c:v>
                </c:pt>
                <c:pt idx="154">
                  <c:v>2416.6460000000002</c:v>
                </c:pt>
                <c:pt idx="155">
                  <c:v>2422.6790000000001</c:v>
                </c:pt>
                <c:pt idx="156">
                  <c:v>2428.433</c:v>
                </c:pt>
                <c:pt idx="157">
                  <c:v>2433.8890000000001</c:v>
                </c:pt>
                <c:pt idx="158">
                  <c:v>2438.9029999999998</c:v>
                </c:pt>
                <c:pt idx="159">
                  <c:v>2443.1819999999998</c:v>
                </c:pt>
                <c:pt idx="160">
                  <c:v>2448.105</c:v>
                </c:pt>
                <c:pt idx="161">
                  <c:v>2453.9920000000002</c:v>
                </c:pt>
                <c:pt idx="162">
                  <c:v>2459.6210000000001</c:v>
                </c:pt>
                <c:pt idx="163">
                  <c:v>2464.9899999999998</c:v>
                </c:pt>
                <c:pt idx="164">
                  <c:v>2470.0439999999999</c:v>
                </c:pt>
                <c:pt idx="165">
                  <c:v>2475.6950000000002</c:v>
                </c:pt>
                <c:pt idx="166">
                  <c:v>2482.1779999999999</c:v>
                </c:pt>
                <c:pt idx="167">
                  <c:v>2488.279</c:v>
                </c:pt>
                <c:pt idx="168">
                  <c:v>2494.027</c:v>
                </c:pt>
                <c:pt idx="169">
                  <c:v>2499.335</c:v>
                </c:pt>
                <c:pt idx="170">
                  <c:v>2504.5349999999999</c:v>
                </c:pt>
                <c:pt idx="171">
                  <c:v>2510.799</c:v>
                </c:pt>
                <c:pt idx="172">
                  <c:v>2517.165</c:v>
                </c:pt>
                <c:pt idx="173">
                  <c:v>2522.576</c:v>
                </c:pt>
                <c:pt idx="174">
                  <c:v>2527.7559999999999</c:v>
                </c:pt>
                <c:pt idx="175">
                  <c:v>2533.3820000000001</c:v>
                </c:pt>
                <c:pt idx="176">
                  <c:v>2540.1060000000002</c:v>
                </c:pt>
                <c:pt idx="177">
                  <c:v>2546.895</c:v>
                </c:pt>
                <c:pt idx="178">
                  <c:v>2553.3530000000001</c:v>
                </c:pt>
                <c:pt idx="179">
                  <c:v>2559.9209999999998</c:v>
                </c:pt>
                <c:pt idx="180">
                  <c:v>2566.8290000000002</c:v>
                </c:pt>
                <c:pt idx="181">
                  <c:v>2574.598</c:v>
                </c:pt>
                <c:pt idx="182">
                  <c:v>2582.1680000000001</c:v>
                </c:pt>
                <c:pt idx="183">
                  <c:v>2589.3220000000001</c:v>
                </c:pt>
                <c:pt idx="184">
                  <c:v>2597.2570000000001</c:v>
                </c:pt>
                <c:pt idx="185">
                  <c:v>2605.7539999999999</c:v>
                </c:pt>
                <c:pt idx="186">
                  <c:v>2614.2020000000002</c:v>
                </c:pt>
                <c:pt idx="187">
                  <c:v>2622.5189999999998</c:v>
                </c:pt>
                <c:pt idx="188">
                  <c:v>2630.73</c:v>
                </c:pt>
                <c:pt idx="189">
                  <c:v>2638.8530000000001</c:v>
                </c:pt>
                <c:pt idx="190">
                  <c:v>2646.9259999999999</c:v>
                </c:pt>
                <c:pt idx="191">
                  <c:v>2654.9769999999999</c:v>
                </c:pt>
                <c:pt idx="192">
                  <c:v>2663.0709999999999</c:v>
                </c:pt>
                <c:pt idx="193">
                  <c:v>2671.92</c:v>
                </c:pt>
                <c:pt idx="194">
                  <c:v>2681.192</c:v>
                </c:pt>
                <c:pt idx="195">
                  <c:v>2690.232</c:v>
                </c:pt>
                <c:pt idx="196">
                  <c:v>2698.21</c:v>
                </c:pt>
                <c:pt idx="197">
                  <c:v>2705.7379999999998</c:v>
                </c:pt>
                <c:pt idx="198">
                  <c:v>2714.76</c:v>
                </c:pt>
                <c:pt idx="199">
                  <c:v>2723.212</c:v>
                </c:pt>
                <c:pt idx="200">
                  <c:v>2731.3209999999999</c:v>
                </c:pt>
                <c:pt idx="201">
                  <c:v>2739.1120000000001</c:v>
                </c:pt>
                <c:pt idx="202">
                  <c:v>2747.2629999999999</c:v>
                </c:pt>
                <c:pt idx="203">
                  <c:v>2755.944</c:v>
                </c:pt>
                <c:pt idx="204">
                  <c:v>2764.5</c:v>
                </c:pt>
                <c:pt idx="205">
                  <c:v>2772.1979999999999</c:v>
                </c:pt>
                <c:pt idx="206">
                  <c:v>2780.2860000000001</c:v>
                </c:pt>
                <c:pt idx="207">
                  <c:v>2789.8270000000002</c:v>
                </c:pt>
                <c:pt idx="208">
                  <c:v>2800.61</c:v>
                </c:pt>
                <c:pt idx="209">
                  <c:v>2811.45</c:v>
                </c:pt>
                <c:pt idx="210">
                  <c:v>2820.9670000000001</c:v>
                </c:pt>
                <c:pt idx="211">
                  <c:v>2830.424</c:v>
                </c:pt>
                <c:pt idx="212">
                  <c:v>2840.14</c:v>
                </c:pt>
                <c:pt idx="213">
                  <c:v>2849.61</c:v>
                </c:pt>
                <c:pt idx="214">
                  <c:v>2858.8240000000001</c:v>
                </c:pt>
                <c:pt idx="215">
                  <c:v>2867.9319999999998</c:v>
                </c:pt>
                <c:pt idx="216">
                  <c:v>2877.672</c:v>
                </c:pt>
                <c:pt idx="217">
                  <c:v>2886.8240000000001</c:v>
                </c:pt>
                <c:pt idx="218">
                  <c:v>2895.241</c:v>
                </c:pt>
                <c:pt idx="219">
                  <c:v>2903.5650000000001</c:v>
                </c:pt>
                <c:pt idx="220">
                  <c:v>2911.8969999999999</c:v>
                </c:pt>
                <c:pt idx="221">
                  <c:v>2920.1469999999999</c:v>
                </c:pt>
                <c:pt idx="222">
                  <c:v>2927.5210000000002</c:v>
                </c:pt>
                <c:pt idx="223">
                  <c:v>2934.587</c:v>
                </c:pt>
                <c:pt idx="224">
                  <c:v>2942.7579999999998</c:v>
                </c:pt>
                <c:pt idx="225">
                  <c:v>2951.4929999999999</c:v>
                </c:pt>
                <c:pt idx="226">
                  <c:v>2959.2979999999998</c:v>
                </c:pt>
                <c:pt idx="227">
                  <c:v>2966.5149999999999</c:v>
                </c:pt>
                <c:pt idx="228">
                  <c:v>2973.0010000000002</c:v>
                </c:pt>
                <c:pt idx="229">
                  <c:v>2979.3069999999998</c:v>
                </c:pt>
                <c:pt idx="230">
                  <c:v>2986.0189999999998</c:v>
                </c:pt>
                <c:pt idx="231">
                  <c:v>2992.9769999999999</c:v>
                </c:pt>
                <c:pt idx="232">
                  <c:v>2999.1860000000001</c:v>
                </c:pt>
                <c:pt idx="233">
                  <c:v>3004.3270000000002</c:v>
                </c:pt>
                <c:pt idx="234">
                  <c:v>3009.5160000000001</c:v>
                </c:pt>
                <c:pt idx="235">
                  <c:v>3015.3560000000002</c:v>
                </c:pt>
                <c:pt idx="236">
                  <c:v>3021.85</c:v>
                </c:pt>
                <c:pt idx="237">
                  <c:v>3029.5929999999998</c:v>
                </c:pt>
                <c:pt idx="238">
                  <c:v>3037.0680000000002</c:v>
                </c:pt>
                <c:pt idx="239">
                  <c:v>3044.1480000000001</c:v>
                </c:pt>
                <c:pt idx="240">
                  <c:v>3051.299</c:v>
                </c:pt>
                <c:pt idx="241">
                  <c:v>3057.73</c:v>
                </c:pt>
                <c:pt idx="242">
                  <c:v>3063.8670000000002</c:v>
                </c:pt>
                <c:pt idx="243">
                  <c:v>3069.451</c:v>
                </c:pt>
                <c:pt idx="244">
                  <c:v>3075.0529999999999</c:v>
                </c:pt>
                <c:pt idx="245">
                  <c:v>3081.1039999999998</c:v>
                </c:pt>
                <c:pt idx="246">
                  <c:v>3086.6909999999998</c:v>
                </c:pt>
                <c:pt idx="247">
                  <c:v>3092.297</c:v>
                </c:pt>
                <c:pt idx="248">
                  <c:v>3098.355</c:v>
                </c:pt>
                <c:pt idx="249">
                  <c:v>3103.9160000000002</c:v>
                </c:pt>
                <c:pt idx="250">
                  <c:v>3109.3760000000002</c:v>
                </c:pt>
                <c:pt idx="251">
                  <c:v>3114.402</c:v>
                </c:pt>
                <c:pt idx="252">
                  <c:v>3119.4409999999998</c:v>
                </c:pt>
                <c:pt idx="253">
                  <c:v>3124.1410000000001</c:v>
                </c:pt>
                <c:pt idx="254">
                  <c:v>3129.0619999999999</c:v>
                </c:pt>
                <c:pt idx="255">
                  <c:v>3134.6</c:v>
                </c:pt>
                <c:pt idx="256">
                  <c:v>3139.643</c:v>
                </c:pt>
                <c:pt idx="257">
                  <c:v>3143.694</c:v>
                </c:pt>
                <c:pt idx="258">
                  <c:v>3147.038</c:v>
                </c:pt>
                <c:pt idx="259">
                  <c:v>3150.752</c:v>
                </c:pt>
                <c:pt idx="260">
                  <c:v>3154.4490000000001</c:v>
                </c:pt>
                <c:pt idx="261">
                  <c:v>3158.5909999999999</c:v>
                </c:pt>
                <c:pt idx="262">
                  <c:v>3163.6109999999999</c:v>
                </c:pt>
                <c:pt idx="263">
                  <c:v>3169.127</c:v>
                </c:pt>
                <c:pt idx="264">
                  <c:v>3173.1909999999998</c:v>
                </c:pt>
                <c:pt idx="265">
                  <c:v>3176.8710000000001</c:v>
                </c:pt>
                <c:pt idx="266">
                  <c:v>3180.346</c:v>
                </c:pt>
                <c:pt idx="267">
                  <c:v>3183.2919999999999</c:v>
                </c:pt>
                <c:pt idx="268">
                  <c:v>3186.6979999999999</c:v>
                </c:pt>
                <c:pt idx="269">
                  <c:v>3190.0160000000001</c:v>
                </c:pt>
                <c:pt idx="270">
                  <c:v>3192.7040000000002</c:v>
                </c:pt>
                <c:pt idx="271">
                  <c:v>3194.85</c:v>
                </c:pt>
                <c:pt idx="272">
                  <c:v>3196.5839999999998</c:v>
                </c:pt>
                <c:pt idx="273">
                  <c:v>3198.1469999999999</c:v>
                </c:pt>
                <c:pt idx="274">
                  <c:v>3200.5039999999999</c:v>
                </c:pt>
                <c:pt idx="275">
                  <c:v>3203.1039999999998</c:v>
                </c:pt>
                <c:pt idx="276">
                  <c:v>3206.3679999999999</c:v>
                </c:pt>
                <c:pt idx="277">
                  <c:v>3210.5610000000001</c:v>
                </c:pt>
                <c:pt idx="278">
                  <c:v>3214.47</c:v>
                </c:pt>
                <c:pt idx="279">
                  <c:v>3217.556</c:v>
                </c:pt>
                <c:pt idx="280">
                  <c:v>3219.9720000000002</c:v>
                </c:pt>
                <c:pt idx="281">
                  <c:v>3221.8980000000001</c:v>
                </c:pt>
                <c:pt idx="282">
                  <c:v>3223.46</c:v>
                </c:pt>
                <c:pt idx="283">
                  <c:v>3224.8609999999999</c:v>
                </c:pt>
                <c:pt idx="284">
                  <c:v>3227.0659999999998</c:v>
                </c:pt>
                <c:pt idx="285">
                  <c:v>3229.4209999999998</c:v>
                </c:pt>
                <c:pt idx="286">
                  <c:v>3231.3339999999998</c:v>
                </c:pt>
                <c:pt idx="287">
                  <c:v>3232.8490000000002</c:v>
                </c:pt>
                <c:pt idx="288">
                  <c:v>3234.067</c:v>
                </c:pt>
                <c:pt idx="289">
                  <c:v>3235.0639999999999</c:v>
                </c:pt>
                <c:pt idx="290">
                  <c:v>3235.89</c:v>
                </c:pt>
                <c:pt idx="291">
                  <c:v>3236.7040000000002</c:v>
                </c:pt>
                <c:pt idx="292">
                  <c:v>3238.5540000000001</c:v>
                </c:pt>
                <c:pt idx="293">
                  <c:v>3241.78</c:v>
                </c:pt>
                <c:pt idx="294">
                  <c:v>3245.9690000000001</c:v>
                </c:pt>
                <c:pt idx="295">
                  <c:v>3249.8209999999999</c:v>
                </c:pt>
                <c:pt idx="296">
                  <c:v>3252.819</c:v>
                </c:pt>
                <c:pt idx="297">
                  <c:v>3255.136</c:v>
                </c:pt>
                <c:pt idx="298">
                  <c:v>3256.9569999999999</c:v>
                </c:pt>
                <c:pt idx="299">
                  <c:v>3258.4189999999999</c:v>
                </c:pt>
                <c:pt idx="300">
                  <c:v>3259.6120000000001</c:v>
                </c:pt>
                <c:pt idx="301">
                  <c:v>3260.7159999999999</c:v>
                </c:pt>
                <c:pt idx="302">
                  <c:v>3262.692</c:v>
                </c:pt>
                <c:pt idx="303">
                  <c:v>3264.848</c:v>
                </c:pt>
                <c:pt idx="304">
                  <c:v>3266.5889999999999</c:v>
                </c:pt>
                <c:pt idx="305">
                  <c:v>3267.9540000000002</c:v>
                </c:pt>
                <c:pt idx="306">
                  <c:v>3269.0439999999999</c:v>
                </c:pt>
                <c:pt idx="307">
                  <c:v>3269.9290000000001</c:v>
                </c:pt>
                <c:pt idx="308">
                  <c:v>3270.779</c:v>
                </c:pt>
                <c:pt idx="309">
                  <c:v>3272.7919999999999</c:v>
                </c:pt>
                <c:pt idx="310">
                  <c:v>3277.1010000000001</c:v>
                </c:pt>
                <c:pt idx="311">
                  <c:v>3281.761</c:v>
                </c:pt>
                <c:pt idx="312">
                  <c:v>3286.4780000000001</c:v>
                </c:pt>
                <c:pt idx="313">
                  <c:v>3290.5430000000001</c:v>
                </c:pt>
                <c:pt idx="314">
                  <c:v>3292.636</c:v>
                </c:pt>
                <c:pt idx="315">
                  <c:v>3293.8209999999999</c:v>
                </c:pt>
                <c:pt idx="316">
                  <c:v>3295.8440000000001</c:v>
                </c:pt>
                <c:pt idx="317">
                  <c:v>3298.07</c:v>
                </c:pt>
                <c:pt idx="318">
                  <c:v>3300.0129999999999</c:v>
                </c:pt>
                <c:pt idx="319">
                  <c:v>3302.7620000000002</c:v>
                </c:pt>
                <c:pt idx="320">
                  <c:v>3306.7139999999999</c:v>
                </c:pt>
                <c:pt idx="321">
                  <c:v>3311.4920000000002</c:v>
                </c:pt>
                <c:pt idx="322">
                  <c:v>3315.7959999999998</c:v>
                </c:pt>
                <c:pt idx="323">
                  <c:v>3319.15</c:v>
                </c:pt>
                <c:pt idx="324">
                  <c:v>3321.7550000000001</c:v>
                </c:pt>
                <c:pt idx="325">
                  <c:v>3323.8150000000001</c:v>
                </c:pt>
                <c:pt idx="326">
                  <c:v>3325.6010000000001</c:v>
                </c:pt>
                <c:pt idx="327">
                  <c:v>3328.1439999999998</c:v>
                </c:pt>
                <c:pt idx="328">
                  <c:v>3330.7559999999999</c:v>
                </c:pt>
                <c:pt idx="329">
                  <c:v>3332.8560000000002</c:v>
                </c:pt>
                <c:pt idx="330">
                  <c:v>3334.518</c:v>
                </c:pt>
                <c:pt idx="331">
                  <c:v>3335.9810000000002</c:v>
                </c:pt>
                <c:pt idx="332">
                  <c:v>3338.5219999999999</c:v>
                </c:pt>
                <c:pt idx="333">
                  <c:v>3343.1790000000001</c:v>
                </c:pt>
                <c:pt idx="334">
                  <c:v>3347.018</c:v>
                </c:pt>
                <c:pt idx="335">
                  <c:v>3350.5479999999998</c:v>
                </c:pt>
                <c:pt idx="336">
                  <c:v>3353.8270000000002</c:v>
                </c:pt>
                <c:pt idx="337">
                  <c:v>3356.4229999999998</c:v>
                </c:pt>
                <c:pt idx="338">
                  <c:v>3358.598</c:v>
                </c:pt>
                <c:pt idx="339">
                  <c:v>3361.44</c:v>
                </c:pt>
                <c:pt idx="340">
                  <c:v>3364.402</c:v>
                </c:pt>
                <c:pt idx="341">
                  <c:v>3367.8739999999998</c:v>
                </c:pt>
                <c:pt idx="342">
                  <c:v>3371.16</c:v>
                </c:pt>
                <c:pt idx="343">
                  <c:v>3373.7469999999998</c:v>
                </c:pt>
                <c:pt idx="344">
                  <c:v>3376.047</c:v>
                </c:pt>
                <c:pt idx="345">
                  <c:v>3380.1080000000002</c:v>
                </c:pt>
                <c:pt idx="346">
                  <c:v>3384.4389999999999</c:v>
                </c:pt>
                <c:pt idx="347">
                  <c:v>3387.8589999999999</c:v>
                </c:pt>
                <c:pt idx="348">
                  <c:v>3390.51</c:v>
                </c:pt>
                <c:pt idx="349">
                  <c:v>3392.73</c:v>
                </c:pt>
                <c:pt idx="350">
                  <c:v>3395.627</c:v>
                </c:pt>
                <c:pt idx="351">
                  <c:v>3398.5010000000002</c:v>
                </c:pt>
                <c:pt idx="352">
                  <c:v>3400.799</c:v>
                </c:pt>
                <c:pt idx="353">
                  <c:v>3402.752</c:v>
                </c:pt>
                <c:pt idx="354">
                  <c:v>3405.4389999999999</c:v>
                </c:pt>
                <c:pt idx="355">
                  <c:v>3408.277</c:v>
                </c:pt>
                <c:pt idx="356">
                  <c:v>3411.8020000000001</c:v>
                </c:pt>
                <c:pt idx="357">
                  <c:v>3416.2460000000001</c:v>
                </c:pt>
                <c:pt idx="358">
                  <c:v>3420.2930000000001</c:v>
                </c:pt>
                <c:pt idx="359">
                  <c:v>3423.4450000000002</c:v>
                </c:pt>
                <c:pt idx="360">
                  <c:v>3426.0309999999999</c:v>
                </c:pt>
                <c:pt idx="361">
                  <c:v>3429.212</c:v>
                </c:pt>
                <c:pt idx="362">
                  <c:v>3432.4349999999999</c:v>
                </c:pt>
                <c:pt idx="363">
                  <c:v>3436.1350000000002</c:v>
                </c:pt>
                <c:pt idx="364">
                  <c:v>3439.7310000000002</c:v>
                </c:pt>
                <c:pt idx="365">
                  <c:v>3443.848</c:v>
                </c:pt>
                <c:pt idx="366">
                  <c:v>3448.7649999999999</c:v>
                </c:pt>
                <c:pt idx="367">
                  <c:v>3453.1750000000002</c:v>
                </c:pt>
                <c:pt idx="368">
                  <c:v>3456.614</c:v>
                </c:pt>
                <c:pt idx="369">
                  <c:v>3459.4349999999999</c:v>
                </c:pt>
                <c:pt idx="370">
                  <c:v>3462.8220000000001</c:v>
                </c:pt>
                <c:pt idx="371">
                  <c:v>3466.069</c:v>
                </c:pt>
                <c:pt idx="372">
                  <c:v>3468.665</c:v>
                </c:pt>
                <c:pt idx="373">
                  <c:v>3470.7190000000001</c:v>
                </c:pt>
                <c:pt idx="374">
                  <c:v>3472.37</c:v>
                </c:pt>
                <c:pt idx="375">
                  <c:v>3474.0030000000002</c:v>
                </c:pt>
                <c:pt idx="376">
                  <c:v>3477.6559999999999</c:v>
                </c:pt>
                <c:pt idx="377">
                  <c:v>3481.665</c:v>
                </c:pt>
                <c:pt idx="378">
                  <c:v>3484.9609999999998</c:v>
                </c:pt>
                <c:pt idx="379">
                  <c:v>3488.6579999999999</c:v>
                </c:pt>
                <c:pt idx="380">
                  <c:v>3492.1010000000001</c:v>
                </c:pt>
                <c:pt idx="381">
                  <c:v>3494.9540000000002</c:v>
                </c:pt>
                <c:pt idx="382">
                  <c:v>3498.357</c:v>
                </c:pt>
                <c:pt idx="383">
                  <c:v>3501.5880000000002</c:v>
                </c:pt>
                <c:pt idx="384">
                  <c:v>3504.143</c:v>
                </c:pt>
                <c:pt idx="385">
                  <c:v>3506.152</c:v>
                </c:pt>
                <c:pt idx="386">
                  <c:v>3507.76</c:v>
                </c:pt>
                <c:pt idx="387">
                  <c:v>3509.0709999999999</c:v>
                </c:pt>
                <c:pt idx="388">
                  <c:v>3510.45</c:v>
                </c:pt>
                <c:pt idx="389">
                  <c:v>3513.9259999999999</c:v>
                </c:pt>
                <c:pt idx="390">
                  <c:v>3517.9250000000002</c:v>
                </c:pt>
                <c:pt idx="391">
                  <c:v>3522.2260000000001</c:v>
                </c:pt>
                <c:pt idx="392">
                  <c:v>3526.0819999999999</c:v>
                </c:pt>
                <c:pt idx="393">
                  <c:v>3529.067</c:v>
                </c:pt>
                <c:pt idx="394">
                  <c:v>3531.38</c:v>
                </c:pt>
                <c:pt idx="395">
                  <c:v>3533.212</c:v>
                </c:pt>
                <c:pt idx="396">
                  <c:v>3534.6909999999998</c:v>
                </c:pt>
                <c:pt idx="397">
                  <c:v>3535.9029999999998</c:v>
                </c:pt>
                <c:pt idx="398">
                  <c:v>3536.91</c:v>
                </c:pt>
                <c:pt idx="399">
                  <c:v>3537.7559999999999</c:v>
                </c:pt>
                <c:pt idx="400">
                  <c:v>3538.4720000000002</c:v>
                </c:pt>
                <c:pt idx="401">
                  <c:v>3539.0839999999998</c:v>
                </c:pt>
                <c:pt idx="402">
                  <c:v>3539.7579999999998</c:v>
                </c:pt>
                <c:pt idx="403">
                  <c:v>3541.509</c:v>
                </c:pt>
                <c:pt idx="404">
                  <c:v>3543.4490000000001</c:v>
                </c:pt>
                <c:pt idx="405">
                  <c:v>3544.973</c:v>
                </c:pt>
                <c:pt idx="406">
                  <c:v>3546.1469999999999</c:v>
                </c:pt>
                <c:pt idx="407">
                  <c:v>3547.067</c:v>
                </c:pt>
                <c:pt idx="408">
                  <c:v>3547.962</c:v>
                </c:pt>
                <c:pt idx="409">
                  <c:v>3549.875</c:v>
                </c:pt>
                <c:pt idx="410">
                  <c:v>3551.9290000000001</c:v>
                </c:pt>
                <c:pt idx="411">
                  <c:v>3553.5360000000001</c:v>
                </c:pt>
                <c:pt idx="412">
                  <c:v>3554.77</c:v>
                </c:pt>
                <c:pt idx="413">
                  <c:v>3555.585</c:v>
                </c:pt>
                <c:pt idx="414">
                  <c:v>3555.2069999999999</c:v>
                </c:pt>
                <c:pt idx="415">
                  <c:v>3555.5970000000002</c:v>
                </c:pt>
                <c:pt idx="416">
                  <c:v>3556.3380000000002</c:v>
                </c:pt>
                <c:pt idx="417">
                  <c:v>3555.777</c:v>
                </c:pt>
                <c:pt idx="418">
                  <c:v>3554.8130000000001</c:v>
                </c:pt>
                <c:pt idx="419">
                  <c:v>3554.1</c:v>
                </c:pt>
                <c:pt idx="420">
                  <c:v>3553.6080000000002</c:v>
                </c:pt>
                <c:pt idx="421">
                  <c:v>3553.1109999999999</c:v>
                </c:pt>
                <c:pt idx="422">
                  <c:v>3551.56</c:v>
                </c:pt>
                <c:pt idx="423">
                  <c:v>3549.835</c:v>
                </c:pt>
                <c:pt idx="424">
                  <c:v>3548.5250000000001</c:v>
                </c:pt>
                <c:pt idx="425">
                  <c:v>3547.5569999999998</c:v>
                </c:pt>
                <c:pt idx="426">
                  <c:v>3546.8249999999998</c:v>
                </c:pt>
                <c:pt idx="427">
                  <c:v>3546.26</c:v>
                </c:pt>
                <c:pt idx="428">
                  <c:v>3545.8139999999999</c:v>
                </c:pt>
                <c:pt idx="429">
                  <c:v>3545.4569999999999</c:v>
                </c:pt>
                <c:pt idx="430">
                  <c:v>3545.1669999999999</c:v>
                </c:pt>
                <c:pt idx="431">
                  <c:v>3544.93</c:v>
                </c:pt>
                <c:pt idx="432">
                  <c:v>3544.7330000000002</c:v>
                </c:pt>
                <c:pt idx="433">
                  <c:v>3544.567</c:v>
                </c:pt>
                <c:pt idx="434">
                  <c:v>3544.2759999999998</c:v>
                </c:pt>
                <c:pt idx="435">
                  <c:v>3542.5529999999999</c:v>
                </c:pt>
                <c:pt idx="436">
                  <c:v>3538.46</c:v>
                </c:pt>
                <c:pt idx="437">
                  <c:v>3535.2620000000002</c:v>
                </c:pt>
                <c:pt idx="438">
                  <c:v>3532.2109999999998</c:v>
                </c:pt>
                <c:pt idx="439">
                  <c:v>3529.384</c:v>
                </c:pt>
                <c:pt idx="440">
                  <c:v>3527.2020000000002</c:v>
                </c:pt>
                <c:pt idx="441">
                  <c:v>3525.5210000000002</c:v>
                </c:pt>
                <c:pt idx="442">
                  <c:v>3524.2020000000002</c:v>
                </c:pt>
                <c:pt idx="443">
                  <c:v>3523.1469999999999</c:v>
                </c:pt>
                <c:pt idx="444">
                  <c:v>3522.1390000000001</c:v>
                </c:pt>
                <c:pt idx="445">
                  <c:v>3520.1390000000001</c:v>
                </c:pt>
                <c:pt idx="446">
                  <c:v>3518.011</c:v>
                </c:pt>
                <c:pt idx="447">
                  <c:v>3516.192</c:v>
                </c:pt>
                <c:pt idx="448">
                  <c:v>3513.614</c:v>
                </c:pt>
                <c:pt idx="449">
                  <c:v>3511.0610000000001</c:v>
                </c:pt>
                <c:pt idx="450">
                  <c:v>3509.0720000000001</c:v>
                </c:pt>
                <c:pt idx="451">
                  <c:v>3507.5360000000001</c:v>
                </c:pt>
                <c:pt idx="452">
                  <c:v>3506.1770000000001</c:v>
                </c:pt>
                <c:pt idx="453">
                  <c:v>3503.7719999999999</c:v>
                </c:pt>
                <c:pt idx="454">
                  <c:v>3500.1559999999999</c:v>
                </c:pt>
                <c:pt idx="455">
                  <c:v>3496.79</c:v>
                </c:pt>
                <c:pt idx="456">
                  <c:v>3494.1990000000001</c:v>
                </c:pt>
                <c:pt idx="457">
                  <c:v>3492.2069999999999</c:v>
                </c:pt>
                <c:pt idx="458">
                  <c:v>3490.6460000000002</c:v>
                </c:pt>
                <c:pt idx="459">
                  <c:v>3489.3969999999999</c:v>
                </c:pt>
                <c:pt idx="460">
                  <c:v>3488.3789999999999</c:v>
                </c:pt>
                <c:pt idx="461">
                  <c:v>3487.3919999999998</c:v>
                </c:pt>
                <c:pt idx="462">
                  <c:v>3485.415</c:v>
                </c:pt>
                <c:pt idx="463">
                  <c:v>3483.2930000000001</c:v>
                </c:pt>
                <c:pt idx="464">
                  <c:v>3481.6179999999999</c:v>
                </c:pt>
                <c:pt idx="465">
                  <c:v>3480.319</c:v>
                </c:pt>
                <c:pt idx="466">
                  <c:v>3479.2930000000001</c:v>
                </c:pt>
                <c:pt idx="467">
                  <c:v>3478.4639999999999</c:v>
                </c:pt>
                <c:pt idx="468">
                  <c:v>3477.7849999999999</c:v>
                </c:pt>
                <c:pt idx="469">
                  <c:v>3477.221</c:v>
                </c:pt>
                <c:pt idx="470">
                  <c:v>3476.7449999999999</c:v>
                </c:pt>
                <c:pt idx="471">
                  <c:v>3476.1970000000001</c:v>
                </c:pt>
                <c:pt idx="472">
                  <c:v>3474.7280000000001</c:v>
                </c:pt>
                <c:pt idx="473">
                  <c:v>3474.027</c:v>
                </c:pt>
                <c:pt idx="474">
                  <c:v>3472.7139999999999</c:v>
                </c:pt>
                <c:pt idx="475">
                  <c:v>3469.9989999999998</c:v>
                </c:pt>
                <c:pt idx="476">
                  <c:v>3467.3180000000002</c:v>
                </c:pt>
                <c:pt idx="477">
                  <c:v>3465.26</c:v>
                </c:pt>
                <c:pt idx="478">
                  <c:v>3463.6930000000002</c:v>
                </c:pt>
                <c:pt idx="479">
                  <c:v>3462.3310000000001</c:v>
                </c:pt>
                <c:pt idx="480">
                  <c:v>3460.1010000000001</c:v>
                </c:pt>
                <c:pt idx="481">
                  <c:v>3457.797</c:v>
                </c:pt>
                <c:pt idx="482">
                  <c:v>3455.9859999999999</c:v>
                </c:pt>
                <c:pt idx="483">
                  <c:v>3454.585</c:v>
                </c:pt>
                <c:pt idx="484">
                  <c:v>3453.4810000000002</c:v>
                </c:pt>
                <c:pt idx="485">
                  <c:v>3452.5920000000001</c:v>
                </c:pt>
                <c:pt idx="486">
                  <c:v>3451.723</c:v>
                </c:pt>
                <c:pt idx="487">
                  <c:v>3449.8629999999998</c:v>
                </c:pt>
                <c:pt idx="488">
                  <c:v>3447.8380000000002</c:v>
                </c:pt>
                <c:pt idx="489">
                  <c:v>3446.2440000000001</c:v>
                </c:pt>
                <c:pt idx="490">
                  <c:v>3445.0129999999999</c:v>
                </c:pt>
                <c:pt idx="491">
                  <c:v>3444.0439999999999</c:v>
                </c:pt>
                <c:pt idx="492">
                  <c:v>3443.2669999999998</c:v>
                </c:pt>
                <c:pt idx="493">
                  <c:v>3442.49</c:v>
                </c:pt>
                <c:pt idx="494">
                  <c:v>3440.7089999999998</c:v>
                </c:pt>
                <c:pt idx="495">
                  <c:v>3438.6060000000002</c:v>
                </c:pt>
                <c:pt idx="496">
                  <c:v>3435.8150000000001</c:v>
                </c:pt>
                <c:pt idx="497">
                  <c:v>3432.9720000000002</c:v>
                </c:pt>
                <c:pt idx="498">
                  <c:v>3429.6280000000002</c:v>
                </c:pt>
                <c:pt idx="499">
                  <c:v>3426.5050000000001</c:v>
                </c:pt>
                <c:pt idx="500">
                  <c:v>3424.08</c:v>
                </c:pt>
                <c:pt idx="501">
                  <c:v>3422.2049999999999</c:v>
                </c:pt>
                <c:pt idx="502">
                  <c:v>3420.73</c:v>
                </c:pt>
                <c:pt idx="503">
                  <c:v>3419.5450000000001</c:v>
                </c:pt>
                <c:pt idx="504">
                  <c:v>3418.4389999999999</c:v>
                </c:pt>
                <c:pt idx="505">
                  <c:v>3416.538</c:v>
                </c:pt>
                <c:pt idx="506">
                  <c:v>3415.4609999999998</c:v>
                </c:pt>
                <c:pt idx="507">
                  <c:v>3414.0039999999999</c:v>
                </c:pt>
                <c:pt idx="508">
                  <c:v>3412.3130000000001</c:v>
                </c:pt>
                <c:pt idx="509">
                  <c:v>3410.95</c:v>
                </c:pt>
                <c:pt idx="510">
                  <c:v>3409.741</c:v>
                </c:pt>
                <c:pt idx="511">
                  <c:v>3407.5120000000002</c:v>
                </c:pt>
                <c:pt idx="512">
                  <c:v>3404.076</c:v>
                </c:pt>
                <c:pt idx="513">
                  <c:v>3400.6979999999999</c:v>
                </c:pt>
                <c:pt idx="514">
                  <c:v>3396.962</c:v>
                </c:pt>
                <c:pt idx="515">
                  <c:v>3393.5340000000001</c:v>
                </c:pt>
                <c:pt idx="516">
                  <c:v>3390.8629999999998</c:v>
                </c:pt>
                <c:pt idx="517">
                  <c:v>3388.6550000000002</c:v>
                </c:pt>
                <c:pt idx="518">
                  <c:v>3385.6559999999999</c:v>
                </c:pt>
                <c:pt idx="519">
                  <c:v>3381.7489999999998</c:v>
                </c:pt>
                <c:pt idx="520">
                  <c:v>3379.2339999999999</c:v>
                </c:pt>
                <c:pt idx="521">
                  <c:v>3377.4119999999998</c:v>
                </c:pt>
                <c:pt idx="522">
                  <c:v>3372.6480000000001</c:v>
                </c:pt>
                <c:pt idx="523">
                  <c:v>3367.2280000000001</c:v>
                </c:pt>
                <c:pt idx="524">
                  <c:v>3362.97</c:v>
                </c:pt>
                <c:pt idx="525">
                  <c:v>3359.7040000000002</c:v>
                </c:pt>
                <c:pt idx="526">
                  <c:v>3357.0219999999999</c:v>
                </c:pt>
                <c:pt idx="527">
                  <c:v>3353.7829999999999</c:v>
                </c:pt>
                <c:pt idx="528">
                  <c:v>3350.6489999999999</c:v>
                </c:pt>
                <c:pt idx="529">
                  <c:v>3348.145</c:v>
                </c:pt>
                <c:pt idx="530">
                  <c:v>3346.1610000000001</c:v>
                </c:pt>
                <c:pt idx="531">
                  <c:v>3344.5650000000001</c:v>
                </c:pt>
                <c:pt idx="532">
                  <c:v>3342.9949999999999</c:v>
                </c:pt>
                <c:pt idx="533">
                  <c:v>3339.509</c:v>
                </c:pt>
                <c:pt idx="534">
                  <c:v>3335.627</c:v>
                </c:pt>
                <c:pt idx="535">
                  <c:v>3332.4189999999999</c:v>
                </c:pt>
                <c:pt idx="536">
                  <c:v>3328.8539999999998</c:v>
                </c:pt>
                <c:pt idx="537">
                  <c:v>3325.4960000000001</c:v>
                </c:pt>
                <c:pt idx="538">
                  <c:v>3322.7109999999998</c:v>
                </c:pt>
                <c:pt idx="539">
                  <c:v>3319.4319999999998</c:v>
                </c:pt>
                <c:pt idx="540">
                  <c:v>3316.2829999999999</c:v>
                </c:pt>
                <c:pt idx="541">
                  <c:v>3313.6460000000002</c:v>
                </c:pt>
                <c:pt idx="542">
                  <c:v>3310.2190000000001</c:v>
                </c:pt>
                <c:pt idx="543">
                  <c:v>3304.7809999999999</c:v>
                </c:pt>
                <c:pt idx="544">
                  <c:v>3299.3820000000001</c:v>
                </c:pt>
                <c:pt idx="545">
                  <c:v>3295.0239999999999</c:v>
                </c:pt>
                <c:pt idx="546">
                  <c:v>3290.578</c:v>
                </c:pt>
                <c:pt idx="547">
                  <c:v>3286.5360000000001</c:v>
                </c:pt>
                <c:pt idx="548">
                  <c:v>3283.2</c:v>
                </c:pt>
                <c:pt idx="549">
                  <c:v>3279.3620000000001</c:v>
                </c:pt>
                <c:pt idx="550">
                  <c:v>3274.5569999999998</c:v>
                </c:pt>
                <c:pt idx="551">
                  <c:v>3269.1120000000001</c:v>
                </c:pt>
                <c:pt idx="552">
                  <c:v>3264.268</c:v>
                </c:pt>
                <c:pt idx="553">
                  <c:v>3260.337</c:v>
                </c:pt>
                <c:pt idx="554">
                  <c:v>3256.3090000000002</c:v>
                </c:pt>
                <c:pt idx="555">
                  <c:v>3253.4929999999999</c:v>
                </c:pt>
                <c:pt idx="556">
                  <c:v>3250.7060000000001</c:v>
                </c:pt>
                <c:pt idx="557">
                  <c:v>3247.8049999999998</c:v>
                </c:pt>
                <c:pt idx="558">
                  <c:v>3244.3719999999998</c:v>
                </c:pt>
                <c:pt idx="559">
                  <c:v>3240.8319999999999</c:v>
                </c:pt>
                <c:pt idx="560">
                  <c:v>3235.8850000000002</c:v>
                </c:pt>
                <c:pt idx="561">
                  <c:v>3230.8710000000001</c:v>
                </c:pt>
                <c:pt idx="562">
                  <c:v>3226.8870000000002</c:v>
                </c:pt>
                <c:pt idx="563">
                  <c:v>3223.7719999999999</c:v>
                </c:pt>
                <c:pt idx="564">
                  <c:v>3221.1770000000001</c:v>
                </c:pt>
                <c:pt idx="565">
                  <c:v>3218.0349999999999</c:v>
                </c:pt>
                <c:pt idx="566">
                  <c:v>3214.9450000000002</c:v>
                </c:pt>
                <c:pt idx="567">
                  <c:v>3212.4430000000002</c:v>
                </c:pt>
                <c:pt idx="568">
                  <c:v>3210.4450000000002</c:v>
                </c:pt>
                <c:pt idx="569">
                  <c:v>3208.5909999999999</c:v>
                </c:pt>
                <c:pt idx="570">
                  <c:v>3204.991</c:v>
                </c:pt>
                <c:pt idx="571">
                  <c:v>3200.8719999999998</c:v>
                </c:pt>
                <c:pt idx="572">
                  <c:v>3196.53</c:v>
                </c:pt>
                <c:pt idx="573">
                  <c:v>3192.4650000000001</c:v>
                </c:pt>
                <c:pt idx="574">
                  <c:v>3188.22</c:v>
                </c:pt>
                <c:pt idx="575">
                  <c:v>3184.328</c:v>
                </c:pt>
                <c:pt idx="576">
                  <c:v>3181.2330000000002</c:v>
                </c:pt>
                <c:pt idx="577">
                  <c:v>3178.6680000000001</c:v>
                </c:pt>
                <c:pt idx="578">
                  <c:v>3175.5790000000002</c:v>
                </c:pt>
                <c:pt idx="579">
                  <c:v>3172.3040000000001</c:v>
                </c:pt>
                <c:pt idx="580">
                  <c:v>3167.6120000000001</c:v>
                </c:pt>
                <c:pt idx="581">
                  <c:v>3162.78</c:v>
                </c:pt>
                <c:pt idx="582">
                  <c:v>3158.9229999999998</c:v>
                </c:pt>
                <c:pt idx="583">
                  <c:v>3155.7979999999998</c:v>
                </c:pt>
                <c:pt idx="584">
                  <c:v>3152.3040000000001</c:v>
                </c:pt>
                <c:pt idx="585">
                  <c:v>3148.9459999999999</c:v>
                </c:pt>
                <c:pt idx="586">
                  <c:v>3146.2339999999999</c:v>
                </c:pt>
                <c:pt idx="587">
                  <c:v>3143.9549999999999</c:v>
                </c:pt>
                <c:pt idx="588">
                  <c:v>3141.2109999999998</c:v>
                </c:pt>
                <c:pt idx="589">
                  <c:v>3139.442</c:v>
                </c:pt>
                <c:pt idx="590">
                  <c:v>3138.5360000000001</c:v>
                </c:pt>
                <c:pt idx="591">
                  <c:v>3137.694</c:v>
                </c:pt>
                <c:pt idx="592">
                  <c:v>3135.7190000000001</c:v>
                </c:pt>
                <c:pt idx="593">
                  <c:v>3131.5129999999999</c:v>
                </c:pt>
                <c:pt idx="594">
                  <c:v>3127.011</c:v>
                </c:pt>
                <c:pt idx="595">
                  <c:v>3123.3240000000001</c:v>
                </c:pt>
                <c:pt idx="596">
                  <c:v>3119.57</c:v>
                </c:pt>
                <c:pt idx="597">
                  <c:v>3116.953</c:v>
                </c:pt>
                <c:pt idx="598">
                  <c:v>3114.413</c:v>
                </c:pt>
                <c:pt idx="599">
                  <c:v>3111.8510000000001</c:v>
                </c:pt>
                <c:pt idx="600">
                  <c:v>3109.7539999999999</c:v>
                </c:pt>
                <c:pt idx="601">
                  <c:v>3107.8519999999999</c:v>
                </c:pt>
                <c:pt idx="602">
                  <c:v>3104.22</c:v>
                </c:pt>
                <c:pt idx="603">
                  <c:v>3099.1790000000001</c:v>
                </c:pt>
                <c:pt idx="604">
                  <c:v>3094.5659999999998</c:v>
                </c:pt>
                <c:pt idx="605">
                  <c:v>3090.9430000000002</c:v>
                </c:pt>
                <c:pt idx="606">
                  <c:v>3088.116</c:v>
                </c:pt>
                <c:pt idx="607">
                  <c:v>3085.8739999999998</c:v>
                </c:pt>
                <c:pt idx="608">
                  <c:v>3084.0630000000001</c:v>
                </c:pt>
                <c:pt idx="609">
                  <c:v>3082.4749999999999</c:v>
                </c:pt>
                <c:pt idx="610">
                  <c:v>3080.1759999999999</c:v>
                </c:pt>
                <c:pt idx="611">
                  <c:v>3077.7359999999999</c:v>
                </c:pt>
                <c:pt idx="612">
                  <c:v>3075.739</c:v>
                </c:pt>
                <c:pt idx="613">
                  <c:v>3074.04</c:v>
                </c:pt>
                <c:pt idx="614">
                  <c:v>3071.5830000000001</c:v>
                </c:pt>
                <c:pt idx="615">
                  <c:v>3067.9560000000001</c:v>
                </c:pt>
                <c:pt idx="616">
                  <c:v>3063.4859999999999</c:v>
                </c:pt>
                <c:pt idx="617">
                  <c:v>3059.2629999999999</c:v>
                </c:pt>
                <c:pt idx="618">
                  <c:v>3054.951</c:v>
                </c:pt>
                <c:pt idx="619">
                  <c:v>3051.0050000000001</c:v>
                </c:pt>
                <c:pt idx="620">
                  <c:v>3047.8560000000002</c:v>
                </c:pt>
                <c:pt idx="621">
                  <c:v>3045.3679999999999</c:v>
                </c:pt>
                <c:pt idx="622">
                  <c:v>3043.268</c:v>
                </c:pt>
                <c:pt idx="623">
                  <c:v>3040.4870000000001</c:v>
                </c:pt>
                <c:pt idx="624">
                  <c:v>3036.5990000000002</c:v>
                </c:pt>
                <c:pt idx="625">
                  <c:v>3031.9189999999999</c:v>
                </c:pt>
                <c:pt idx="626">
                  <c:v>3027.6190000000001</c:v>
                </c:pt>
                <c:pt idx="627">
                  <c:v>3024.2069999999999</c:v>
                </c:pt>
                <c:pt idx="628">
                  <c:v>3021.4229999999998</c:v>
                </c:pt>
                <c:pt idx="629">
                  <c:v>3018.241</c:v>
                </c:pt>
                <c:pt idx="630">
                  <c:v>3015.1109999999999</c:v>
                </c:pt>
                <c:pt idx="631">
                  <c:v>3012.5610000000001</c:v>
                </c:pt>
                <c:pt idx="632">
                  <c:v>3010.5219999999999</c:v>
                </c:pt>
                <c:pt idx="633">
                  <c:v>3008.8649999999998</c:v>
                </c:pt>
                <c:pt idx="634">
                  <c:v>3007.3049999999998</c:v>
                </c:pt>
                <c:pt idx="635">
                  <c:v>3004.105</c:v>
                </c:pt>
                <c:pt idx="636">
                  <c:v>3000.2820000000002</c:v>
                </c:pt>
                <c:pt idx="637">
                  <c:v>2996.1170000000002</c:v>
                </c:pt>
                <c:pt idx="638">
                  <c:v>2991.326</c:v>
                </c:pt>
                <c:pt idx="639">
                  <c:v>2986.944</c:v>
                </c:pt>
                <c:pt idx="640">
                  <c:v>2983.4630000000002</c:v>
                </c:pt>
                <c:pt idx="641">
                  <c:v>2980.712</c:v>
                </c:pt>
                <c:pt idx="642">
                  <c:v>2978.413</c:v>
                </c:pt>
                <c:pt idx="643">
                  <c:v>2975.5070000000001</c:v>
                </c:pt>
                <c:pt idx="644">
                  <c:v>2971.636</c:v>
                </c:pt>
                <c:pt idx="645">
                  <c:v>2967.9189999999999</c:v>
                </c:pt>
                <c:pt idx="646">
                  <c:v>2964.8330000000001</c:v>
                </c:pt>
                <c:pt idx="647">
                  <c:v>2961.4470000000001</c:v>
                </c:pt>
                <c:pt idx="648">
                  <c:v>2958.1709999999998</c:v>
                </c:pt>
                <c:pt idx="649">
                  <c:v>2955.511</c:v>
                </c:pt>
                <c:pt idx="650">
                  <c:v>2953.2919999999999</c:v>
                </c:pt>
                <c:pt idx="651">
                  <c:v>2950.5680000000002</c:v>
                </c:pt>
                <c:pt idx="652">
                  <c:v>2947.6990000000001</c:v>
                </c:pt>
                <c:pt idx="653">
                  <c:v>2944.4189999999999</c:v>
                </c:pt>
                <c:pt idx="654">
                  <c:v>2941.136</c:v>
                </c:pt>
                <c:pt idx="655">
                  <c:v>2937.5509999999999</c:v>
                </c:pt>
                <c:pt idx="656">
                  <c:v>2934.1289999999999</c:v>
                </c:pt>
                <c:pt idx="657">
                  <c:v>2931.364</c:v>
                </c:pt>
                <c:pt idx="658">
                  <c:v>2929.0720000000001</c:v>
                </c:pt>
                <c:pt idx="659">
                  <c:v>2926.306</c:v>
                </c:pt>
                <c:pt idx="660">
                  <c:v>2923.4989999999998</c:v>
                </c:pt>
                <c:pt idx="661">
                  <c:v>2921.194</c:v>
                </c:pt>
                <c:pt idx="662">
                  <c:v>2919.346</c:v>
                </c:pt>
                <c:pt idx="663">
                  <c:v>2917.77</c:v>
                </c:pt>
                <c:pt idx="664">
                  <c:v>2915.5459999999998</c:v>
                </c:pt>
                <c:pt idx="665">
                  <c:v>2913.0659999999998</c:v>
                </c:pt>
                <c:pt idx="666">
                  <c:v>2910.1089999999999</c:v>
                </c:pt>
                <c:pt idx="667">
                  <c:v>2907.0889999999999</c:v>
                </c:pt>
                <c:pt idx="668">
                  <c:v>2903.732</c:v>
                </c:pt>
                <c:pt idx="669">
                  <c:v>2900.502</c:v>
                </c:pt>
                <c:pt idx="670">
                  <c:v>2897.884</c:v>
                </c:pt>
                <c:pt idx="671">
                  <c:v>2895.8069999999998</c:v>
                </c:pt>
                <c:pt idx="672">
                  <c:v>2894.0520000000001</c:v>
                </c:pt>
                <c:pt idx="673">
                  <c:v>2891.7190000000001</c:v>
                </c:pt>
                <c:pt idx="674">
                  <c:v>2889.2489999999998</c:v>
                </c:pt>
                <c:pt idx="675">
                  <c:v>2887.2109999999998</c:v>
                </c:pt>
                <c:pt idx="676">
                  <c:v>2885.578</c:v>
                </c:pt>
                <c:pt idx="677">
                  <c:v>2884.259</c:v>
                </c:pt>
                <c:pt idx="678">
                  <c:v>2883.1770000000001</c:v>
                </c:pt>
                <c:pt idx="679">
                  <c:v>2882.28</c:v>
                </c:pt>
                <c:pt idx="680">
                  <c:v>2881.5259999999998</c:v>
                </c:pt>
                <c:pt idx="681">
                  <c:v>2880.8890000000001</c:v>
                </c:pt>
                <c:pt idx="682">
                  <c:v>2880.3449999999998</c:v>
                </c:pt>
                <c:pt idx="683">
                  <c:v>2879.8780000000002</c:v>
                </c:pt>
                <c:pt idx="684">
                  <c:v>2879.5619999999999</c:v>
                </c:pt>
                <c:pt idx="685">
                  <c:v>2880.1790000000001</c:v>
                </c:pt>
                <c:pt idx="686">
                  <c:v>2881.134</c:v>
                </c:pt>
                <c:pt idx="687">
                  <c:v>2881.0120000000002</c:v>
                </c:pt>
                <c:pt idx="688">
                  <c:v>2880.2759999999998</c:v>
                </c:pt>
                <c:pt idx="689">
                  <c:v>2879.6190000000001</c:v>
                </c:pt>
                <c:pt idx="690">
                  <c:v>2879.1019999999999</c:v>
                </c:pt>
                <c:pt idx="691">
                  <c:v>2878.6990000000001</c:v>
                </c:pt>
                <c:pt idx="692">
                  <c:v>2878.377</c:v>
                </c:pt>
                <c:pt idx="693">
                  <c:v>2878.1149999999998</c:v>
                </c:pt>
                <c:pt idx="694">
                  <c:v>2877.8980000000001</c:v>
                </c:pt>
                <c:pt idx="695">
                  <c:v>2877.7170000000001</c:v>
                </c:pt>
                <c:pt idx="696">
                  <c:v>2877.5630000000001</c:v>
                </c:pt>
                <c:pt idx="697">
                  <c:v>2877.431</c:v>
                </c:pt>
                <c:pt idx="698">
                  <c:v>2877.3180000000002</c:v>
                </c:pt>
                <c:pt idx="699">
                  <c:v>2877.22</c:v>
                </c:pt>
                <c:pt idx="700">
                  <c:v>2877.1350000000002</c:v>
                </c:pt>
                <c:pt idx="701">
                  <c:v>2877.0619999999999</c:v>
                </c:pt>
                <c:pt idx="702">
                  <c:v>2876.9960000000001</c:v>
                </c:pt>
                <c:pt idx="703">
                  <c:v>2876.9380000000001</c:v>
                </c:pt>
                <c:pt idx="704">
                  <c:v>2876.8</c:v>
                </c:pt>
                <c:pt idx="705">
                  <c:v>2875.88</c:v>
                </c:pt>
                <c:pt idx="706">
                  <c:v>2875.4580000000001</c:v>
                </c:pt>
                <c:pt idx="707">
                  <c:v>2875.6640000000002</c:v>
                </c:pt>
                <c:pt idx="708">
                  <c:v>2875.8029999999999</c:v>
                </c:pt>
                <c:pt idx="709">
                  <c:v>2875.0949999999998</c:v>
                </c:pt>
                <c:pt idx="710">
                  <c:v>2874.828</c:v>
                </c:pt>
                <c:pt idx="711">
                  <c:v>2875.0639999999999</c:v>
                </c:pt>
                <c:pt idx="712">
                  <c:v>2874.5050000000001</c:v>
                </c:pt>
                <c:pt idx="713">
                  <c:v>2874.444</c:v>
                </c:pt>
                <c:pt idx="714">
                  <c:v>2875.819</c:v>
                </c:pt>
                <c:pt idx="715">
                  <c:v>2877.4639999999999</c:v>
                </c:pt>
                <c:pt idx="716">
                  <c:v>2877.893</c:v>
                </c:pt>
                <c:pt idx="717">
                  <c:v>2877.6060000000002</c:v>
                </c:pt>
                <c:pt idx="718">
                  <c:v>2877.3119999999999</c:v>
                </c:pt>
                <c:pt idx="719">
                  <c:v>2877.0970000000002</c:v>
                </c:pt>
                <c:pt idx="720">
                  <c:v>2876.9459999999999</c:v>
                </c:pt>
                <c:pt idx="721">
                  <c:v>2876.9250000000002</c:v>
                </c:pt>
                <c:pt idx="722">
                  <c:v>2877.7220000000002</c:v>
                </c:pt>
                <c:pt idx="723">
                  <c:v>2878.1329999999998</c:v>
                </c:pt>
                <c:pt idx="724">
                  <c:v>2878.81</c:v>
                </c:pt>
                <c:pt idx="725">
                  <c:v>2879.951</c:v>
                </c:pt>
                <c:pt idx="726">
                  <c:v>2881.7130000000002</c:v>
                </c:pt>
                <c:pt idx="727">
                  <c:v>2882.779</c:v>
                </c:pt>
                <c:pt idx="728">
                  <c:v>2883.0650000000001</c:v>
                </c:pt>
                <c:pt idx="729">
                  <c:v>2883.2249999999999</c:v>
                </c:pt>
                <c:pt idx="730">
                  <c:v>2883.3649999999998</c:v>
                </c:pt>
                <c:pt idx="731">
                  <c:v>2883.5830000000001</c:v>
                </c:pt>
                <c:pt idx="732">
                  <c:v>2884.674</c:v>
                </c:pt>
                <c:pt idx="733">
                  <c:v>2886.1309999999999</c:v>
                </c:pt>
                <c:pt idx="734">
                  <c:v>2887.2449999999999</c:v>
                </c:pt>
                <c:pt idx="735">
                  <c:v>2887.2950000000001</c:v>
                </c:pt>
                <c:pt idx="736">
                  <c:v>2887.7289999999998</c:v>
                </c:pt>
                <c:pt idx="737">
                  <c:v>2889.431</c:v>
                </c:pt>
                <c:pt idx="738">
                  <c:v>2890.5349999999999</c:v>
                </c:pt>
                <c:pt idx="739">
                  <c:v>2890.9540000000002</c:v>
                </c:pt>
                <c:pt idx="740">
                  <c:v>2892.1190000000001</c:v>
                </c:pt>
                <c:pt idx="741">
                  <c:v>2893.643</c:v>
                </c:pt>
                <c:pt idx="742">
                  <c:v>2894.9090000000001</c:v>
                </c:pt>
                <c:pt idx="743">
                  <c:v>2895.9</c:v>
                </c:pt>
                <c:pt idx="744">
                  <c:v>2896.77</c:v>
                </c:pt>
                <c:pt idx="745">
                  <c:v>2898.3710000000001</c:v>
                </c:pt>
                <c:pt idx="746">
                  <c:v>2900.2370000000001</c:v>
                </c:pt>
                <c:pt idx="747">
                  <c:v>2901.8539999999998</c:v>
                </c:pt>
                <c:pt idx="748">
                  <c:v>2904.1190000000001</c:v>
                </c:pt>
                <c:pt idx="749">
                  <c:v>2907.4050000000002</c:v>
                </c:pt>
                <c:pt idx="750">
                  <c:v>2910.7289999999998</c:v>
                </c:pt>
                <c:pt idx="751">
                  <c:v>2914.2979999999998</c:v>
                </c:pt>
                <c:pt idx="752">
                  <c:v>2917.7570000000001</c:v>
                </c:pt>
                <c:pt idx="753">
                  <c:v>2921.473</c:v>
                </c:pt>
                <c:pt idx="754">
                  <c:v>2925.0619999999999</c:v>
                </c:pt>
                <c:pt idx="755">
                  <c:v>2928.8560000000002</c:v>
                </c:pt>
                <c:pt idx="756">
                  <c:v>2932.627</c:v>
                </c:pt>
                <c:pt idx="757">
                  <c:v>2937.5940000000001</c:v>
                </c:pt>
                <c:pt idx="758">
                  <c:v>2943.616</c:v>
                </c:pt>
                <c:pt idx="759">
                  <c:v>2949.0659999999998</c:v>
                </c:pt>
                <c:pt idx="760">
                  <c:v>2953.4859999999999</c:v>
                </c:pt>
                <c:pt idx="761">
                  <c:v>2957.895</c:v>
                </c:pt>
                <c:pt idx="762">
                  <c:v>2962.1770000000001</c:v>
                </c:pt>
                <c:pt idx="763">
                  <c:v>2967.5160000000001</c:v>
                </c:pt>
                <c:pt idx="764">
                  <c:v>2973.0410000000002</c:v>
                </c:pt>
                <c:pt idx="765">
                  <c:v>2978.5610000000001</c:v>
                </c:pt>
                <c:pt idx="766">
                  <c:v>2984.462</c:v>
                </c:pt>
                <c:pt idx="767">
                  <c:v>2989.7530000000002</c:v>
                </c:pt>
                <c:pt idx="768">
                  <c:v>2994.1489999999999</c:v>
                </c:pt>
                <c:pt idx="769">
                  <c:v>2999.53</c:v>
                </c:pt>
                <c:pt idx="770">
                  <c:v>3005.1080000000002</c:v>
                </c:pt>
                <c:pt idx="771">
                  <c:v>3010.7959999999998</c:v>
                </c:pt>
                <c:pt idx="772">
                  <c:v>3017.8980000000001</c:v>
                </c:pt>
                <c:pt idx="773">
                  <c:v>3025.7159999999999</c:v>
                </c:pt>
                <c:pt idx="774">
                  <c:v>3032.6689999999999</c:v>
                </c:pt>
                <c:pt idx="775">
                  <c:v>3039.3380000000002</c:v>
                </c:pt>
                <c:pt idx="776">
                  <c:v>3047.24</c:v>
                </c:pt>
                <c:pt idx="777">
                  <c:v>3055.9119999999998</c:v>
                </c:pt>
                <c:pt idx="778">
                  <c:v>3065.5050000000001</c:v>
                </c:pt>
                <c:pt idx="779">
                  <c:v>3075.3319999999999</c:v>
                </c:pt>
                <c:pt idx="780">
                  <c:v>3084.8090000000002</c:v>
                </c:pt>
                <c:pt idx="781">
                  <c:v>3094.0720000000001</c:v>
                </c:pt>
                <c:pt idx="782">
                  <c:v>3104.0929999999998</c:v>
                </c:pt>
                <c:pt idx="783">
                  <c:v>3114.3490000000002</c:v>
                </c:pt>
                <c:pt idx="784">
                  <c:v>3124.3319999999999</c:v>
                </c:pt>
                <c:pt idx="785">
                  <c:v>3134.92</c:v>
                </c:pt>
                <c:pt idx="786">
                  <c:v>3145.6120000000001</c:v>
                </c:pt>
                <c:pt idx="787">
                  <c:v>3155.9549999999999</c:v>
                </c:pt>
                <c:pt idx="788">
                  <c:v>3166.8910000000001</c:v>
                </c:pt>
                <c:pt idx="789">
                  <c:v>3177.8829999999998</c:v>
                </c:pt>
                <c:pt idx="790">
                  <c:v>3188.6030000000001</c:v>
                </c:pt>
                <c:pt idx="791">
                  <c:v>3200.799</c:v>
                </c:pt>
                <c:pt idx="792">
                  <c:v>3212.3249999999998</c:v>
                </c:pt>
                <c:pt idx="793">
                  <c:v>3222.777</c:v>
                </c:pt>
                <c:pt idx="794">
                  <c:v>3233.8110000000001</c:v>
                </c:pt>
                <c:pt idx="795">
                  <c:v>3245.165</c:v>
                </c:pt>
                <c:pt idx="796">
                  <c:v>3258.0830000000001</c:v>
                </c:pt>
                <c:pt idx="797">
                  <c:v>3271.2510000000002</c:v>
                </c:pt>
                <c:pt idx="798">
                  <c:v>3283.73</c:v>
                </c:pt>
                <c:pt idx="799">
                  <c:v>3297.4989999999998</c:v>
                </c:pt>
                <c:pt idx="800">
                  <c:v>3311.4259999999999</c:v>
                </c:pt>
                <c:pt idx="801">
                  <c:v>3325.328</c:v>
                </c:pt>
                <c:pt idx="802">
                  <c:v>3338.6410000000001</c:v>
                </c:pt>
                <c:pt idx="803">
                  <c:v>3351.105</c:v>
                </c:pt>
                <c:pt idx="804">
                  <c:v>3363.9929999999999</c:v>
                </c:pt>
                <c:pt idx="805">
                  <c:v>3377.6790000000001</c:v>
                </c:pt>
                <c:pt idx="806">
                  <c:v>3391.0450000000001</c:v>
                </c:pt>
                <c:pt idx="807">
                  <c:v>3404.6889999999999</c:v>
                </c:pt>
                <c:pt idx="808">
                  <c:v>3419.1179999999999</c:v>
                </c:pt>
                <c:pt idx="809">
                  <c:v>3434.0569999999998</c:v>
                </c:pt>
                <c:pt idx="810">
                  <c:v>3448.3809999999999</c:v>
                </c:pt>
                <c:pt idx="811">
                  <c:v>3462.6529999999998</c:v>
                </c:pt>
                <c:pt idx="812">
                  <c:v>3476.3110000000001</c:v>
                </c:pt>
                <c:pt idx="813">
                  <c:v>3489.0970000000002</c:v>
                </c:pt>
                <c:pt idx="814">
                  <c:v>3502.4870000000001</c:v>
                </c:pt>
                <c:pt idx="815">
                  <c:v>3517.87</c:v>
                </c:pt>
                <c:pt idx="816">
                  <c:v>3533.16</c:v>
                </c:pt>
                <c:pt idx="817">
                  <c:v>3548.509</c:v>
                </c:pt>
                <c:pt idx="818">
                  <c:v>3565.4989999999998</c:v>
                </c:pt>
                <c:pt idx="819">
                  <c:v>3583.0540000000001</c:v>
                </c:pt>
                <c:pt idx="820">
                  <c:v>3599.4110000000001</c:v>
                </c:pt>
                <c:pt idx="821">
                  <c:v>3615.4380000000001</c:v>
                </c:pt>
                <c:pt idx="822">
                  <c:v>3631.8310000000001</c:v>
                </c:pt>
                <c:pt idx="823">
                  <c:v>3648.5680000000002</c:v>
                </c:pt>
                <c:pt idx="824">
                  <c:v>3665.3890000000001</c:v>
                </c:pt>
                <c:pt idx="825">
                  <c:v>3681.2159999999999</c:v>
                </c:pt>
                <c:pt idx="826">
                  <c:v>3696.9569999999999</c:v>
                </c:pt>
                <c:pt idx="827">
                  <c:v>3713.2130000000002</c:v>
                </c:pt>
                <c:pt idx="828">
                  <c:v>3729.9119999999998</c:v>
                </c:pt>
                <c:pt idx="829">
                  <c:v>3746.7689999999998</c:v>
                </c:pt>
                <c:pt idx="830">
                  <c:v>3762.8139999999999</c:v>
                </c:pt>
                <c:pt idx="831">
                  <c:v>3780.056</c:v>
                </c:pt>
                <c:pt idx="832">
                  <c:v>3798.0770000000002</c:v>
                </c:pt>
                <c:pt idx="833">
                  <c:v>3815.9690000000001</c:v>
                </c:pt>
                <c:pt idx="834">
                  <c:v>3832.7939999999999</c:v>
                </c:pt>
                <c:pt idx="835">
                  <c:v>3850.5160000000001</c:v>
                </c:pt>
                <c:pt idx="836">
                  <c:v>3867.8130000000001</c:v>
                </c:pt>
                <c:pt idx="837">
                  <c:v>3885.9560000000001</c:v>
                </c:pt>
                <c:pt idx="838">
                  <c:v>3903.3919999999998</c:v>
                </c:pt>
                <c:pt idx="839">
                  <c:v>3920.5050000000001</c:v>
                </c:pt>
                <c:pt idx="840">
                  <c:v>3937.7809999999999</c:v>
                </c:pt>
                <c:pt idx="841">
                  <c:v>3954.0079999999998</c:v>
                </c:pt>
                <c:pt idx="842">
                  <c:v>3970.2649999999999</c:v>
                </c:pt>
                <c:pt idx="843">
                  <c:v>3986.9180000000001</c:v>
                </c:pt>
                <c:pt idx="844">
                  <c:v>4002.5169999999998</c:v>
                </c:pt>
                <c:pt idx="845">
                  <c:v>4016.9349999999999</c:v>
                </c:pt>
                <c:pt idx="846">
                  <c:v>4031.8820000000001</c:v>
                </c:pt>
                <c:pt idx="847">
                  <c:v>4047.5920000000001</c:v>
                </c:pt>
                <c:pt idx="848">
                  <c:v>4062.8850000000002</c:v>
                </c:pt>
                <c:pt idx="849">
                  <c:v>4079.8809999999999</c:v>
                </c:pt>
                <c:pt idx="850">
                  <c:v>4097.8440000000001</c:v>
                </c:pt>
                <c:pt idx="851">
                  <c:v>4115.8140000000003</c:v>
                </c:pt>
                <c:pt idx="852">
                  <c:v>4132.7219999999998</c:v>
                </c:pt>
                <c:pt idx="853">
                  <c:v>4150.7520000000004</c:v>
                </c:pt>
                <c:pt idx="854">
                  <c:v>4168.027</c:v>
                </c:pt>
                <c:pt idx="855">
                  <c:v>4184.9849999999997</c:v>
                </c:pt>
                <c:pt idx="856">
                  <c:v>4202.3289999999997</c:v>
                </c:pt>
                <c:pt idx="857">
                  <c:v>4218.66</c:v>
                </c:pt>
                <c:pt idx="858">
                  <c:v>4234.9269999999997</c:v>
                </c:pt>
                <c:pt idx="859">
                  <c:v>4250.4589999999998</c:v>
                </c:pt>
                <c:pt idx="860">
                  <c:v>4266.13</c:v>
                </c:pt>
                <c:pt idx="861">
                  <c:v>4281</c:v>
                </c:pt>
                <c:pt idx="862">
                  <c:v>4294.9530000000004</c:v>
                </c:pt>
                <c:pt idx="863">
                  <c:v>4309.4809999999998</c:v>
                </c:pt>
                <c:pt idx="864">
                  <c:v>4323.7179999999998</c:v>
                </c:pt>
                <c:pt idx="865">
                  <c:v>4338.6959999999999</c:v>
                </c:pt>
                <c:pt idx="866">
                  <c:v>4354.4799999999996</c:v>
                </c:pt>
                <c:pt idx="867">
                  <c:v>4369.8729999999996</c:v>
                </c:pt>
                <c:pt idx="868">
                  <c:v>4386.9369999999999</c:v>
                </c:pt>
                <c:pt idx="869">
                  <c:v>4403.5780000000004</c:v>
                </c:pt>
                <c:pt idx="870">
                  <c:v>4420.3310000000001</c:v>
                </c:pt>
                <c:pt idx="871">
                  <c:v>4437.4759999999997</c:v>
                </c:pt>
                <c:pt idx="872">
                  <c:v>4453.6660000000002</c:v>
                </c:pt>
                <c:pt idx="873">
                  <c:v>4469.88</c:v>
                </c:pt>
                <c:pt idx="874">
                  <c:v>4485.6440000000002</c:v>
                </c:pt>
                <c:pt idx="875">
                  <c:v>4502.8990000000003</c:v>
                </c:pt>
                <c:pt idx="876">
                  <c:v>4518.1760000000004</c:v>
                </c:pt>
                <c:pt idx="877">
                  <c:v>4533.509</c:v>
                </c:pt>
                <c:pt idx="878">
                  <c:v>4549.71</c:v>
                </c:pt>
                <c:pt idx="879">
                  <c:v>4565.2460000000001</c:v>
                </c:pt>
                <c:pt idx="880">
                  <c:v>4580.9889999999996</c:v>
                </c:pt>
                <c:pt idx="881">
                  <c:v>4595.875</c:v>
                </c:pt>
                <c:pt idx="882">
                  <c:v>4609.9620000000004</c:v>
                </c:pt>
                <c:pt idx="883">
                  <c:v>4625.027</c:v>
                </c:pt>
                <c:pt idx="884">
                  <c:v>4641.09</c:v>
                </c:pt>
                <c:pt idx="885">
                  <c:v>4656.5550000000003</c:v>
                </c:pt>
                <c:pt idx="886">
                  <c:v>4672.4160000000002</c:v>
                </c:pt>
                <c:pt idx="887">
                  <c:v>4687.482</c:v>
                </c:pt>
                <c:pt idx="888">
                  <c:v>4703.3630000000003</c:v>
                </c:pt>
                <c:pt idx="889">
                  <c:v>4720.3459999999995</c:v>
                </c:pt>
                <c:pt idx="890">
                  <c:v>4737.8530000000001</c:v>
                </c:pt>
                <c:pt idx="891">
                  <c:v>4754.0630000000001</c:v>
                </c:pt>
                <c:pt idx="892">
                  <c:v>4769.3329999999996</c:v>
                </c:pt>
                <c:pt idx="893">
                  <c:v>4786.5010000000002</c:v>
                </c:pt>
                <c:pt idx="894">
                  <c:v>4801.3680000000004</c:v>
                </c:pt>
                <c:pt idx="895">
                  <c:v>4815.2420000000002</c:v>
                </c:pt>
                <c:pt idx="896">
                  <c:v>4831.4440000000004</c:v>
                </c:pt>
                <c:pt idx="897">
                  <c:v>4845.6239999999998</c:v>
                </c:pt>
                <c:pt idx="898">
                  <c:v>4858.3119999999999</c:v>
                </c:pt>
                <c:pt idx="899">
                  <c:v>4870.8519999999999</c:v>
                </c:pt>
                <c:pt idx="900">
                  <c:v>4884.7290000000003</c:v>
                </c:pt>
                <c:pt idx="901">
                  <c:v>4896.982</c:v>
                </c:pt>
                <c:pt idx="902">
                  <c:v>4908.1220000000003</c:v>
                </c:pt>
                <c:pt idx="903">
                  <c:v>4920.527</c:v>
                </c:pt>
                <c:pt idx="904">
                  <c:v>4933.1499999999996</c:v>
                </c:pt>
                <c:pt idx="905">
                  <c:v>4945.8370000000004</c:v>
                </c:pt>
                <c:pt idx="906">
                  <c:v>4961.4470000000001</c:v>
                </c:pt>
                <c:pt idx="907">
                  <c:v>4976.4129999999996</c:v>
                </c:pt>
                <c:pt idx="908">
                  <c:v>4989.0559999999996</c:v>
                </c:pt>
                <c:pt idx="909">
                  <c:v>5003.8360000000002</c:v>
                </c:pt>
                <c:pt idx="910">
                  <c:v>5016.7910000000002</c:v>
                </c:pt>
                <c:pt idx="911">
                  <c:v>5028.5730000000003</c:v>
                </c:pt>
                <c:pt idx="912">
                  <c:v>5040.4669999999996</c:v>
                </c:pt>
                <c:pt idx="913">
                  <c:v>5053.893</c:v>
                </c:pt>
                <c:pt idx="914">
                  <c:v>5067.45</c:v>
                </c:pt>
                <c:pt idx="915">
                  <c:v>5082.058</c:v>
                </c:pt>
                <c:pt idx="916">
                  <c:v>5096.1220000000003</c:v>
                </c:pt>
                <c:pt idx="917">
                  <c:v>5108.8850000000002</c:v>
                </c:pt>
                <c:pt idx="918">
                  <c:v>5120.0510000000004</c:v>
                </c:pt>
                <c:pt idx="919">
                  <c:v>5134.1279999999997</c:v>
                </c:pt>
                <c:pt idx="920">
                  <c:v>5146.8130000000001</c:v>
                </c:pt>
                <c:pt idx="921">
                  <c:v>5159.9319999999998</c:v>
                </c:pt>
                <c:pt idx="922">
                  <c:v>5171.4830000000002</c:v>
                </c:pt>
                <c:pt idx="923">
                  <c:v>5183.884</c:v>
                </c:pt>
                <c:pt idx="924">
                  <c:v>5194.6120000000001</c:v>
                </c:pt>
                <c:pt idx="925">
                  <c:v>5205.3109999999997</c:v>
                </c:pt>
                <c:pt idx="926">
                  <c:v>5217.6239999999998</c:v>
                </c:pt>
                <c:pt idx="927">
                  <c:v>5228.2219999999998</c:v>
                </c:pt>
                <c:pt idx="928">
                  <c:v>5238.4319999999998</c:v>
                </c:pt>
                <c:pt idx="929">
                  <c:v>5248.8810000000003</c:v>
                </c:pt>
                <c:pt idx="930">
                  <c:v>5259.5039999999999</c:v>
                </c:pt>
                <c:pt idx="931">
                  <c:v>5270.5389999999998</c:v>
                </c:pt>
                <c:pt idx="932">
                  <c:v>5283.2179999999998</c:v>
                </c:pt>
                <c:pt idx="933">
                  <c:v>5295.4380000000001</c:v>
                </c:pt>
                <c:pt idx="934">
                  <c:v>5305.72</c:v>
                </c:pt>
                <c:pt idx="935">
                  <c:v>5317.598</c:v>
                </c:pt>
                <c:pt idx="936">
                  <c:v>5329.7579999999998</c:v>
                </c:pt>
                <c:pt idx="937">
                  <c:v>5341.9390000000003</c:v>
                </c:pt>
                <c:pt idx="938">
                  <c:v>5355.2759999999998</c:v>
                </c:pt>
                <c:pt idx="939">
                  <c:v>5366.5159999999996</c:v>
                </c:pt>
                <c:pt idx="940">
                  <c:v>5377.15</c:v>
                </c:pt>
                <c:pt idx="941">
                  <c:v>5388.2730000000001</c:v>
                </c:pt>
                <c:pt idx="942">
                  <c:v>5400.8980000000001</c:v>
                </c:pt>
                <c:pt idx="943">
                  <c:v>5411.6270000000004</c:v>
                </c:pt>
                <c:pt idx="944">
                  <c:v>5422.3040000000001</c:v>
                </c:pt>
                <c:pt idx="945">
                  <c:v>5434.9989999999998</c:v>
                </c:pt>
                <c:pt idx="946">
                  <c:v>5447.6689999999999</c:v>
                </c:pt>
                <c:pt idx="947">
                  <c:v>5459.4170000000004</c:v>
                </c:pt>
                <c:pt idx="948">
                  <c:v>5469.0119999999997</c:v>
                </c:pt>
                <c:pt idx="949">
                  <c:v>5478.95</c:v>
                </c:pt>
                <c:pt idx="950">
                  <c:v>5490.7479999999996</c:v>
                </c:pt>
                <c:pt idx="951">
                  <c:v>5500.857</c:v>
                </c:pt>
                <c:pt idx="952">
                  <c:v>5510.3149999999996</c:v>
                </c:pt>
                <c:pt idx="953">
                  <c:v>5518.6850000000004</c:v>
                </c:pt>
                <c:pt idx="954">
                  <c:v>5529.2790000000005</c:v>
                </c:pt>
                <c:pt idx="955">
                  <c:v>5540.049</c:v>
                </c:pt>
                <c:pt idx="956">
                  <c:v>5548.4489999999996</c:v>
                </c:pt>
                <c:pt idx="957">
                  <c:v>5555.1440000000002</c:v>
                </c:pt>
                <c:pt idx="958">
                  <c:v>5562.5429999999997</c:v>
                </c:pt>
                <c:pt idx="959">
                  <c:v>5571.0429999999997</c:v>
                </c:pt>
                <c:pt idx="960">
                  <c:v>5580.1959999999999</c:v>
                </c:pt>
                <c:pt idx="961">
                  <c:v>5589.3729999999996</c:v>
                </c:pt>
                <c:pt idx="962">
                  <c:v>5597.0050000000001</c:v>
                </c:pt>
                <c:pt idx="963">
                  <c:v>5605.4740000000002</c:v>
                </c:pt>
                <c:pt idx="964">
                  <c:v>5616.7049999999999</c:v>
                </c:pt>
                <c:pt idx="965">
                  <c:v>5627.6930000000002</c:v>
                </c:pt>
                <c:pt idx="966">
                  <c:v>5636.4859999999999</c:v>
                </c:pt>
                <c:pt idx="967">
                  <c:v>5645.3779999999997</c:v>
                </c:pt>
                <c:pt idx="968">
                  <c:v>5654.8850000000002</c:v>
                </c:pt>
                <c:pt idx="969">
                  <c:v>5664.7160000000003</c:v>
                </c:pt>
                <c:pt idx="970">
                  <c:v>5674.2520000000004</c:v>
                </c:pt>
                <c:pt idx="971">
                  <c:v>5682.3220000000001</c:v>
                </c:pt>
                <c:pt idx="972">
                  <c:v>5690.9440000000004</c:v>
                </c:pt>
                <c:pt idx="973">
                  <c:v>5699.2879999999996</c:v>
                </c:pt>
                <c:pt idx="974">
                  <c:v>5709.3429999999998</c:v>
                </c:pt>
                <c:pt idx="975">
                  <c:v>5721.0249999999996</c:v>
                </c:pt>
                <c:pt idx="976">
                  <c:v>5730.268</c:v>
                </c:pt>
                <c:pt idx="977">
                  <c:v>5737.8209999999999</c:v>
                </c:pt>
                <c:pt idx="978">
                  <c:v>5745.5309999999999</c:v>
                </c:pt>
                <c:pt idx="979">
                  <c:v>5753.1360000000004</c:v>
                </c:pt>
                <c:pt idx="980">
                  <c:v>5764.9750000000004</c:v>
                </c:pt>
                <c:pt idx="981">
                  <c:v>5775.0910000000003</c:v>
                </c:pt>
                <c:pt idx="982">
                  <c:v>5782.9250000000002</c:v>
                </c:pt>
                <c:pt idx="983">
                  <c:v>5791.3050000000003</c:v>
                </c:pt>
                <c:pt idx="984">
                  <c:v>5800.6090000000004</c:v>
                </c:pt>
                <c:pt idx="985">
                  <c:v>5810.4989999999998</c:v>
                </c:pt>
                <c:pt idx="986">
                  <c:v>5820.31</c:v>
                </c:pt>
                <c:pt idx="987">
                  <c:v>5828.4759999999997</c:v>
                </c:pt>
                <c:pt idx="988">
                  <c:v>5836.5820000000003</c:v>
                </c:pt>
                <c:pt idx="989">
                  <c:v>5843.1570000000002</c:v>
                </c:pt>
                <c:pt idx="990">
                  <c:v>5849.5309999999999</c:v>
                </c:pt>
                <c:pt idx="991">
                  <c:v>5860.6059999999998</c:v>
                </c:pt>
                <c:pt idx="992">
                  <c:v>5870.1</c:v>
                </c:pt>
                <c:pt idx="993">
                  <c:v>5876.9449999999997</c:v>
                </c:pt>
                <c:pt idx="994">
                  <c:v>5882.4979999999996</c:v>
                </c:pt>
                <c:pt idx="995">
                  <c:v>5888.9160000000002</c:v>
                </c:pt>
                <c:pt idx="996">
                  <c:v>5894.7650000000003</c:v>
                </c:pt>
                <c:pt idx="997">
                  <c:v>5902.1909999999998</c:v>
                </c:pt>
                <c:pt idx="998">
                  <c:v>5912.3789999999999</c:v>
                </c:pt>
                <c:pt idx="999">
                  <c:v>5920.6930000000002</c:v>
                </c:pt>
                <c:pt idx="1000">
                  <c:v>5927.1859999999997</c:v>
                </c:pt>
                <c:pt idx="1001">
                  <c:v>5934.1629999999996</c:v>
                </c:pt>
                <c:pt idx="1002">
                  <c:v>5939.8530000000001</c:v>
                </c:pt>
                <c:pt idx="1003">
                  <c:v>5944.5990000000002</c:v>
                </c:pt>
                <c:pt idx="1004">
                  <c:v>5950.8270000000002</c:v>
                </c:pt>
                <c:pt idx="1005">
                  <c:v>5958.5569999999998</c:v>
                </c:pt>
                <c:pt idx="1006">
                  <c:v>5966.799</c:v>
                </c:pt>
                <c:pt idx="1007">
                  <c:v>5973.74</c:v>
                </c:pt>
                <c:pt idx="1008">
                  <c:v>5981.4709999999995</c:v>
                </c:pt>
                <c:pt idx="1009">
                  <c:v>5989.7579999999998</c:v>
                </c:pt>
                <c:pt idx="1010">
                  <c:v>5997.1809999999996</c:v>
                </c:pt>
                <c:pt idx="1011">
                  <c:v>6006.8829999999998</c:v>
                </c:pt>
                <c:pt idx="1012">
                  <c:v>6015.2809999999999</c:v>
                </c:pt>
                <c:pt idx="1013">
                  <c:v>6023.4790000000003</c:v>
                </c:pt>
                <c:pt idx="1014">
                  <c:v>6029.9030000000002</c:v>
                </c:pt>
                <c:pt idx="1015">
                  <c:v>6035.0889999999999</c:v>
                </c:pt>
                <c:pt idx="1016">
                  <c:v>6042.085</c:v>
                </c:pt>
                <c:pt idx="1017">
                  <c:v>6051.9530000000004</c:v>
                </c:pt>
                <c:pt idx="1018">
                  <c:v>6060.3549999999996</c:v>
                </c:pt>
                <c:pt idx="1019">
                  <c:v>6068.6509999999998</c:v>
                </c:pt>
                <c:pt idx="1020">
                  <c:v>6075.2809999999999</c:v>
                </c:pt>
                <c:pt idx="1021">
                  <c:v>6081.2349999999997</c:v>
                </c:pt>
                <c:pt idx="1022">
                  <c:v>6090.6239999999998</c:v>
                </c:pt>
                <c:pt idx="1023">
                  <c:v>6100.6490000000003</c:v>
                </c:pt>
                <c:pt idx="1024">
                  <c:v>6108.8289999999997</c:v>
                </c:pt>
                <c:pt idx="1025">
                  <c:v>6116.9930000000004</c:v>
                </c:pt>
                <c:pt idx="1026">
                  <c:v>6123.3980000000001</c:v>
                </c:pt>
                <c:pt idx="1027">
                  <c:v>6128.7150000000001</c:v>
                </c:pt>
                <c:pt idx="1028">
                  <c:v>6135.5060000000003</c:v>
                </c:pt>
                <c:pt idx="1029">
                  <c:v>6143.7460000000001</c:v>
                </c:pt>
                <c:pt idx="1030">
                  <c:v>6152.4189999999999</c:v>
                </c:pt>
                <c:pt idx="1031">
                  <c:v>6159.634</c:v>
                </c:pt>
                <c:pt idx="1032">
                  <c:v>6167.6610000000001</c:v>
                </c:pt>
                <c:pt idx="1033">
                  <c:v>6176.241</c:v>
                </c:pt>
                <c:pt idx="1034">
                  <c:v>6183.9120000000003</c:v>
                </c:pt>
                <c:pt idx="1035">
                  <c:v>6193.9889999999996</c:v>
                </c:pt>
                <c:pt idx="1036">
                  <c:v>6202.1719999999996</c:v>
                </c:pt>
                <c:pt idx="1037">
                  <c:v>6208.0910000000003</c:v>
                </c:pt>
                <c:pt idx="1038">
                  <c:v>6213.0519999999997</c:v>
                </c:pt>
                <c:pt idx="1039">
                  <c:v>6219.1469999999999</c:v>
                </c:pt>
                <c:pt idx="1040">
                  <c:v>6224.1840000000002</c:v>
                </c:pt>
                <c:pt idx="1041">
                  <c:v>6228.9530000000004</c:v>
                </c:pt>
                <c:pt idx="1042">
                  <c:v>6237.5950000000003</c:v>
                </c:pt>
                <c:pt idx="1043">
                  <c:v>6247.0360000000001</c:v>
                </c:pt>
                <c:pt idx="1044">
                  <c:v>6254.1989999999996</c:v>
                </c:pt>
                <c:pt idx="1045">
                  <c:v>6259.9690000000001</c:v>
                </c:pt>
                <c:pt idx="1046">
                  <c:v>6266.7139999999999</c:v>
                </c:pt>
                <c:pt idx="1047">
                  <c:v>6272.7560000000003</c:v>
                </c:pt>
                <c:pt idx="1048">
                  <c:v>6280.1350000000002</c:v>
                </c:pt>
                <c:pt idx="1049">
                  <c:v>6288.8180000000002</c:v>
                </c:pt>
                <c:pt idx="1050">
                  <c:v>6297.8530000000001</c:v>
                </c:pt>
                <c:pt idx="1051">
                  <c:v>6304.7479999999996</c:v>
                </c:pt>
                <c:pt idx="1052">
                  <c:v>6309.7870000000003</c:v>
                </c:pt>
                <c:pt idx="1053">
                  <c:v>6314.7030000000004</c:v>
                </c:pt>
                <c:pt idx="1054">
                  <c:v>6323.0789999999997</c:v>
                </c:pt>
                <c:pt idx="1055">
                  <c:v>6331.0829999999996</c:v>
                </c:pt>
                <c:pt idx="1056">
                  <c:v>6341.4530000000004</c:v>
                </c:pt>
                <c:pt idx="1057">
                  <c:v>6349.7039999999997</c:v>
                </c:pt>
                <c:pt idx="1058">
                  <c:v>6355.6440000000002</c:v>
                </c:pt>
                <c:pt idx="1059">
                  <c:v>6360.6559999999999</c:v>
                </c:pt>
                <c:pt idx="1060">
                  <c:v>6367.3810000000003</c:v>
                </c:pt>
                <c:pt idx="1061">
                  <c:v>6375.1260000000002</c:v>
                </c:pt>
                <c:pt idx="1062">
                  <c:v>6382.24</c:v>
                </c:pt>
                <c:pt idx="1063">
                  <c:v>6392.0550000000003</c:v>
                </c:pt>
                <c:pt idx="1064">
                  <c:v>6399.9809999999998</c:v>
                </c:pt>
                <c:pt idx="1065">
                  <c:v>6405.7449999999999</c:v>
                </c:pt>
                <c:pt idx="1066">
                  <c:v>6410.5709999999999</c:v>
                </c:pt>
                <c:pt idx="1067">
                  <c:v>6416.5039999999999</c:v>
                </c:pt>
                <c:pt idx="1068">
                  <c:v>6421.4409999999998</c:v>
                </c:pt>
                <c:pt idx="1069">
                  <c:v>6425.7150000000001</c:v>
                </c:pt>
                <c:pt idx="1070">
                  <c:v>6431.8890000000001</c:v>
                </c:pt>
                <c:pt idx="1071">
                  <c:v>6437.2179999999998</c:v>
                </c:pt>
                <c:pt idx="1072">
                  <c:v>6443.4449999999997</c:v>
                </c:pt>
                <c:pt idx="1073">
                  <c:v>6450.3320000000003</c:v>
                </c:pt>
                <c:pt idx="1074">
                  <c:v>6458.32</c:v>
                </c:pt>
                <c:pt idx="1075">
                  <c:v>6465.0680000000002</c:v>
                </c:pt>
                <c:pt idx="1076">
                  <c:v>6470.4160000000002</c:v>
                </c:pt>
                <c:pt idx="1077">
                  <c:v>6475.1180000000004</c:v>
                </c:pt>
                <c:pt idx="1078">
                  <c:v>6480.2179999999998</c:v>
                </c:pt>
                <c:pt idx="1079">
                  <c:v>6478.3180000000002</c:v>
                </c:pt>
                <c:pt idx="1080">
                  <c:v>6480.4179999999997</c:v>
                </c:pt>
                <c:pt idx="1081">
                  <c:v>6482.518</c:v>
                </c:pt>
                <c:pt idx="1082">
                  <c:v>6484.6180000000004</c:v>
                </c:pt>
                <c:pt idx="1083">
                  <c:v>6486.7179999999998</c:v>
                </c:pt>
                <c:pt idx="1084">
                  <c:v>6488.8180000000002</c:v>
                </c:pt>
                <c:pt idx="1085">
                  <c:v>6490.9179999999997</c:v>
                </c:pt>
                <c:pt idx="1086">
                  <c:v>6495.018</c:v>
                </c:pt>
                <c:pt idx="1087">
                  <c:v>6500.1180000000004</c:v>
                </c:pt>
                <c:pt idx="1088">
                  <c:v>6505.2179999999998</c:v>
                </c:pt>
                <c:pt idx="1089">
                  <c:v>6510.3180000000002</c:v>
                </c:pt>
                <c:pt idx="1090">
                  <c:v>6515.4179999999997</c:v>
                </c:pt>
                <c:pt idx="1091">
                  <c:v>6520.518</c:v>
                </c:pt>
                <c:pt idx="1092">
                  <c:v>6525.6180000000004</c:v>
                </c:pt>
                <c:pt idx="1093">
                  <c:v>6532.7179999999998</c:v>
                </c:pt>
                <c:pt idx="1094">
                  <c:v>6537.8180000000002</c:v>
                </c:pt>
                <c:pt idx="1095">
                  <c:v>6542.9179999999997</c:v>
                </c:pt>
                <c:pt idx="1096">
                  <c:v>6546.018</c:v>
                </c:pt>
                <c:pt idx="1097">
                  <c:v>6550.1180000000004</c:v>
                </c:pt>
                <c:pt idx="1098">
                  <c:v>6555.2179999999998</c:v>
                </c:pt>
                <c:pt idx="1099">
                  <c:v>6558.3180000000002</c:v>
                </c:pt>
                <c:pt idx="1100">
                  <c:v>6562.4179999999997</c:v>
                </c:pt>
                <c:pt idx="1101">
                  <c:v>6562.518</c:v>
                </c:pt>
                <c:pt idx="1102">
                  <c:v>6563.6180000000004</c:v>
                </c:pt>
                <c:pt idx="1103">
                  <c:v>6567.7179999999998</c:v>
                </c:pt>
                <c:pt idx="1104">
                  <c:v>6570.1490000000003</c:v>
                </c:pt>
                <c:pt idx="1105">
                  <c:v>6572.2809999999999</c:v>
                </c:pt>
                <c:pt idx="1106">
                  <c:v>6578.6289999999999</c:v>
                </c:pt>
                <c:pt idx="1107">
                  <c:v>6586.21</c:v>
                </c:pt>
                <c:pt idx="1108">
                  <c:v>6592.5240000000003</c:v>
                </c:pt>
                <c:pt idx="1109">
                  <c:v>6597.3540000000003</c:v>
                </c:pt>
                <c:pt idx="1110">
                  <c:v>6601.7730000000001</c:v>
                </c:pt>
                <c:pt idx="1111">
                  <c:v>6602.7860000000001</c:v>
                </c:pt>
                <c:pt idx="1112">
                  <c:v>6603.799</c:v>
                </c:pt>
                <c:pt idx="1113">
                  <c:v>6604.8119999999999</c:v>
                </c:pt>
                <c:pt idx="1114">
                  <c:v>6605.8249999999998</c:v>
                </c:pt>
                <c:pt idx="1115">
                  <c:v>6606.8379999999997</c:v>
                </c:pt>
                <c:pt idx="1116">
                  <c:v>6607.8509999999997</c:v>
                </c:pt>
                <c:pt idx="1117">
                  <c:v>6608.8639999999996</c:v>
                </c:pt>
                <c:pt idx="1118">
                  <c:v>6609.8770000000004</c:v>
                </c:pt>
                <c:pt idx="1119">
                  <c:v>6610.89</c:v>
                </c:pt>
                <c:pt idx="1120">
                  <c:v>6611.9030000000002</c:v>
                </c:pt>
                <c:pt idx="1121">
                  <c:v>6612.9160000000002</c:v>
                </c:pt>
                <c:pt idx="1122">
                  <c:v>6613.9290000000001</c:v>
                </c:pt>
                <c:pt idx="1123">
                  <c:v>6614.942</c:v>
                </c:pt>
                <c:pt idx="1124">
                  <c:v>6615.9549999999999</c:v>
                </c:pt>
                <c:pt idx="1125">
                  <c:v>6615.9979999999996</c:v>
                </c:pt>
                <c:pt idx="1126">
                  <c:v>6616.6229999999996</c:v>
                </c:pt>
                <c:pt idx="1127">
                  <c:v>6620.9809999999998</c:v>
                </c:pt>
                <c:pt idx="1128">
                  <c:v>6625.7380000000003</c:v>
                </c:pt>
                <c:pt idx="1129">
                  <c:v>6630.3280000000004</c:v>
                </c:pt>
                <c:pt idx="1130">
                  <c:v>6635.0479999999998</c:v>
                </c:pt>
                <c:pt idx="1131">
                  <c:v>6640.07</c:v>
                </c:pt>
                <c:pt idx="1132">
                  <c:v>6646.9930000000004</c:v>
                </c:pt>
                <c:pt idx="1133">
                  <c:v>6652.8590000000004</c:v>
                </c:pt>
                <c:pt idx="1134">
                  <c:v>6658.1670000000004</c:v>
                </c:pt>
                <c:pt idx="1135">
                  <c:v>6665.1559999999999</c:v>
                </c:pt>
                <c:pt idx="1136">
                  <c:v>6671.33</c:v>
                </c:pt>
                <c:pt idx="1137">
                  <c:v>6676.4880000000003</c:v>
                </c:pt>
                <c:pt idx="1138">
                  <c:v>6680.7889999999998</c:v>
                </c:pt>
                <c:pt idx="1139">
                  <c:v>6684.7969999999996</c:v>
                </c:pt>
                <c:pt idx="1140">
                  <c:v>6690.5079999999998</c:v>
                </c:pt>
                <c:pt idx="1141">
                  <c:v>6695.8140000000003</c:v>
                </c:pt>
                <c:pt idx="1142">
                  <c:v>6702.3140000000003</c:v>
                </c:pt>
                <c:pt idx="1143">
                  <c:v>6707.35</c:v>
                </c:pt>
                <c:pt idx="1144">
                  <c:v>6711.0010000000002</c:v>
                </c:pt>
                <c:pt idx="1145">
                  <c:v>6713.9840000000004</c:v>
                </c:pt>
                <c:pt idx="1146">
                  <c:v>6716.4629999999997</c:v>
                </c:pt>
                <c:pt idx="1147">
                  <c:v>6719.1859999999997</c:v>
                </c:pt>
                <c:pt idx="1148">
                  <c:v>6723.9080000000004</c:v>
                </c:pt>
                <c:pt idx="1149">
                  <c:v>6727.817</c:v>
                </c:pt>
                <c:pt idx="1150">
                  <c:v>6730.7030000000004</c:v>
                </c:pt>
                <c:pt idx="1151">
                  <c:v>6732.9340000000002</c:v>
                </c:pt>
                <c:pt idx="1152">
                  <c:v>6735.3819999999996</c:v>
                </c:pt>
                <c:pt idx="1153">
                  <c:v>6739.8329999999996</c:v>
                </c:pt>
                <c:pt idx="1154">
                  <c:v>6743.4669999999996</c:v>
                </c:pt>
                <c:pt idx="1155">
                  <c:v>6746.7280000000001</c:v>
                </c:pt>
                <c:pt idx="1156">
                  <c:v>6752.3040000000001</c:v>
                </c:pt>
                <c:pt idx="1157">
                  <c:v>6759.2150000000001</c:v>
                </c:pt>
                <c:pt idx="1158">
                  <c:v>6764.4210000000003</c:v>
                </c:pt>
                <c:pt idx="1159">
                  <c:v>6768.1049999999996</c:v>
                </c:pt>
                <c:pt idx="1160">
                  <c:v>6771.491</c:v>
                </c:pt>
                <c:pt idx="1161">
                  <c:v>6776.6</c:v>
                </c:pt>
                <c:pt idx="1162">
                  <c:v>6780.6779999999999</c:v>
                </c:pt>
                <c:pt idx="1163">
                  <c:v>6783.6260000000002</c:v>
                </c:pt>
                <c:pt idx="1164">
                  <c:v>6786.5129999999999</c:v>
                </c:pt>
                <c:pt idx="1165">
                  <c:v>6791.2640000000001</c:v>
                </c:pt>
                <c:pt idx="1166">
                  <c:v>6795.0619999999999</c:v>
                </c:pt>
                <c:pt idx="1167">
                  <c:v>6798.4359999999997</c:v>
                </c:pt>
                <c:pt idx="1168">
                  <c:v>6803.4740000000002</c:v>
                </c:pt>
                <c:pt idx="1169">
                  <c:v>6808.1080000000002</c:v>
                </c:pt>
                <c:pt idx="1170">
                  <c:v>6813.9520000000002</c:v>
                </c:pt>
                <c:pt idx="1171">
                  <c:v>6818.4830000000002</c:v>
                </c:pt>
                <c:pt idx="1172">
                  <c:v>6821.7110000000002</c:v>
                </c:pt>
                <c:pt idx="1173">
                  <c:v>6824.1210000000001</c:v>
                </c:pt>
                <c:pt idx="1174">
                  <c:v>6826.6480000000001</c:v>
                </c:pt>
                <c:pt idx="1175">
                  <c:v>6831.1629999999996</c:v>
                </c:pt>
                <c:pt idx="1176">
                  <c:v>6834.7709999999997</c:v>
                </c:pt>
                <c:pt idx="1177">
                  <c:v>6837.34</c:v>
                </c:pt>
                <c:pt idx="1178">
                  <c:v>6839.2520000000004</c:v>
                </c:pt>
                <c:pt idx="1179">
                  <c:v>6840.7510000000002</c:v>
                </c:pt>
                <c:pt idx="1180">
                  <c:v>6842.6260000000002</c:v>
                </c:pt>
                <c:pt idx="1181">
                  <c:v>6846.6480000000001</c:v>
                </c:pt>
                <c:pt idx="1182">
                  <c:v>6849.8860000000004</c:v>
                </c:pt>
                <c:pt idx="1183">
                  <c:v>6852.16</c:v>
                </c:pt>
                <c:pt idx="1184">
                  <c:v>6853.8419999999996</c:v>
                </c:pt>
                <c:pt idx="1185">
                  <c:v>6855.8140000000003</c:v>
                </c:pt>
                <c:pt idx="1186">
                  <c:v>6859.893</c:v>
                </c:pt>
                <c:pt idx="1187">
                  <c:v>6863.15</c:v>
                </c:pt>
                <c:pt idx="1188">
                  <c:v>6865.4219999999996</c:v>
                </c:pt>
                <c:pt idx="1189">
                  <c:v>6867.768</c:v>
                </c:pt>
                <c:pt idx="1190">
                  <c:v>6872.0929999999998</c:v>
                </c:pt>
                <c:pt idx="1191">
                  <c:v>6875.5280000000002</c:v>
                </c:pt>
                <c:pt idx="1192">
                  <c:v>6877.9250000000002</c:v>
                </c:pt>
                <c:pt idx="1193">
                  <c:v>6879.69</c:v>
                </c:pt>
                <c:pt idx="1194">
                  <c:v>6881.0550000000003</c:v>
                </c:pt>
                <c:pt idx="1195">
                  <c:v>6882.1369999999997</c:v>
                </c:pt>
                <c:pt idx="1196">
                  <c:v>6883.0169999999998</c:v>
                </c:pt>
                <c:pt idx="1197">
                  <c:v>6883.759</c:v>
                </c:pt>
                <c:pt idx="1198">
                  <c:v>6884.3890000000001</c:v>
                </c:pt>
                <c:pt idx="1199">
                  <c:v>6884.9219999999996</c:v>
                </c:pt>
                <c:pt idx="1200">
                  <c:v>6886.0690000000004</c:v>
                </c:pt>
                <c:pt idx="1201">
                  <c:v>6889.5129999999999</c:v>
                </c:pt>
                <c:pt idx="1202">
                  <c:v>6892.2730000000001</c:v>
                </c:pt>
                <c:pt idx="1203">
                  <c:v>6894.1419999999998</c:v>
                </c:pt>
                <c:pt idx="1204">
                  <c:v>6895.482</c:v>
                </c:pt>
                <c:pt idx="1205">
                  <c:v>6896.49</c:v>
                </c:pt>
                <c:pt idx="1206">
                  <c:v>6897.2870000000003</c:v>
                </c:pt>
                <c:pt idx="1207">
                  <c:v>6897.9279999999999</c:v>
                </c:pt>
                <c:pt idx="1208">
                  <c:v>6898.4570000000003</c:v>
                </c:pt>
                <c:pt idx="1209">
                  <c:v>6898.9</c:v>
                </c:pt>
                <c:pt idx="1210">
                  <c:v>6899.9489999999996</c:v>
                </c:pt>
                <c:pt idx="1211">
                  <c:v>6903.3280000000004</c:v>
                </c:pt>
                <c:pt idx="1212">
                  <c:v>6906.0069999999996</c:v>
                </c:pt>
                <c:pt idx="1213">
                  <c:v>6907.7960000000003</c:v>
                </c:pt>
                <c:pt idx="1214">
                  <c:v>6909.0820000000003</c:v>
                </c:pt>
                <c:pt idx="1215">
                  <c:v>6910.0439999999999</c:v>
                </c:pt>
                <c:pt idx="1216">
                  <c:v>6910.7920000000004</c:v>
                </c:pt>
                <c:pt idx="1217">
                  <c:v>6911.3940000000002</c:v>
                </c:pt>
                <c:pt idx="1218">
                  <c:v>6911.8829999999998</c:v>
                </c:pt>
                <c:pt idx="1219">
                  <c:v>6912.2889999999998</c:v>
                </c:pt>
                <c:pt idx="1220">
                  <c:v>6912.6329999999998</c:v>
                </c:pt>
                <c:pt idx="1221">
                  <c:v>6912.9250000000002</c:v>
                </c:pt>
                <c:pt idx="1222">
                  <c:v>6913.1769999999997</c:v>
                </c:pt>
                <c:pt idx="1223">
                  <c:v>6913.3919999999998</c:v>
                </c:pt>
                <c:pt idx="1224">
                  <c:v>6913.5820000000003</c:v>
                </c:pt>
                <c:pt idx="1225">
                  <c:v>6913.7479999999996</c:v>
                </c:pt>
                <c:pt idx="1226">
                  <c:v>6913.8959999999997</c:v>
                </c:pt>
                <c:pt idx="1227">
                  <c:v>6914.0240000000003</c:v>
                </c:pt>
                <c:pt idx="1228">
                  <c:v>6914.1369999999997</c:v>
                </c:pt>
                <c:pt idx="1229">
                  <c:v>6914.2380000000003</c:v>
                </c:pt>
                <c:pt idx="1230">
                  <c:v>6914.3289999999997</c:v>
                </c:pt>
                <c:pt idx="1231">
                  <c:v>6914.4120000000003</c:v>
                </c:pt>
                <c:pt idx="1232">
                  <c:v>6914.4809999999998</c:v>
                </c:pt>
                <c:pt idx="1233">
                  <c:v>6914.5450000000001</c:v>
                </c:pt>
                <c:pt idx="1234">
                  <c:v>6914.6049999999996</c:v>
                </c:pt>
                <c:pt idx="1235">
                  <c:v>6913.98</c:v>
                </c:pt>
                <c:pt idx="1236">
                  <c:v>6910.9629999999997</c:v>
                </c:pt>
                <c:pt idx="1237">
                  <c:v>6908.5959999999995</c:v>
                </c:pt>
                <c:pt idx="1238">
                  <c:v>6907.0789999999997</c:v>
                </c:pt>
                <c:pt idx="1239">
                  <c:v>6906.0460000000003</c:v>
                </c:pt>
                <c:pt idx="1240">
                  <c:v>6905.3059999999996</c:v>
                </c:pt>
                <c:pt idx="1241">
                  <c:v>6904.7539999999999</c:v>
                </c:pt>
                <c:pt idx="1242">
                  <c:v>6904.3280000000004</c:v>
                </c:pt>
                <c:pt idx="1243">
                  <c:v>6903.99</c:v>
                </c:pt>
                <c:pt idx="1244">
                  <c:v>6903.7169999999996</c:v>
                </c:pt>
                <c:pt idx="1245">
                  <c:v>6903.4979999999996</c:v>
                </c:pt>
                <c:pt idx="1246">
                  <c:v>6903.3130000000001</c:v>
                </c:pt>
                <c:pt idx="1247">
                  <c:v>6903.1580000000004</c:v>
                </c:pt>
                <c:pt idx="1248">
                  <c:v>6903.027</c:v>
                </c:pt>
                <c:pt idx="1249">
                  <c:v>6902.241</c:v>
                </c:pt>
                <c:pt idx="1250">
                  <c:v>6899.7809999999999</c:v>
                </c:pt>
                <c:pt idx="1251">
                  <c:v>6899.6660000000002</c:v>
                </c:pt>
                <c:pt idx="1252">
                  <c:v>6897.3890000000001</c:v>
                </c:pt>
                <c:pt idx="1253">
                  <c:v>6895.41</c:v>
                </c:pt>
                <c:pt idx="1254">
                  <c:v>6894.0929999999998</c:v>
                </c:pt>
                <c:pt idx="1255">
                  <c:v>6893.1719999999996</c:v>
                </c:pt>
                <c:pt idx="1256">
                  <c:v>6892.4880000000003</c:v>
                </c:pt>
                <c:pt idx="1257">
                  <c:v>6891.9719999999998</c:v>
                </c:pt>
                <c:pt idx="1258">
                  <c:v>6891.5469999999996</c:v>
                </c:pt>
                <c:pt idx="1259">
                  <c:v>6891.2089999999998</c:v>
                </c:pt>
                <c:pt idx="1260">
                  <c:v>6890.9290000000001</c:v>
                </c:pt>
                <c:pt idx="1261">
                  <c:v>6890.6959999999999</c:v>
                </c:pt>
                <c:pt idx="1262">
                  <c:v>6890.5</c:v>
                </c:pt>
                <c:pt idx="1263">
                  <c:v>6889.6589999999997</c:v>
                </c:pt>
                <c:pt idx="1264">
                  <c:v>6886.4679999999998</c:v>
                </c:pt>
                <c:pt idx="1265">
                  <c:v>6883.9449999999997</c:v>
                </c:pt>
                <c:pt idx="1266">
                  <c:v>6882.2849999999999</c:v>
                </c:pt>
                <c:pt idx="1267">
                  <c:v>6881.1260000000002</c:v>
                </c:pt>
                <c:pt idx="1268">
                  <c:v>6880.2830000000004</c:v>
                </c:pt>
                <c:pt idx="1269">
                  <c:v>6879.625</c:v>
                </c:pt>
                <c:pt idx="1270">
                  <c:v>6879.1080000000002</c:v>
                </c:pt>
                <c:pt idx="1271">
                  <c:v>6878.0190000000002</c:v>
                </c:pt>
                <c:pt idx="1272">
                  <c:v>6874.6390000000001</c:v>
                </c:pt>
                <c:pt idx="1273">
                  <c:v>6871.9589999999998</c:v>
                </c:pt>
                <c:pt idx="1274">
                  <c:v>6870.1809999999996</c:v>
                </c:pt>
                <c:pt idx="1275">
                  <c:v>6868.9110000000001</c:v>
                </c:pt>
                <c:pt idx="1276">
                  <c:v>6867.9639999999999</c:v>
                </c:pt>
                <c:pt idx="1277">
                  <c:v>6866.5630000000001</c:v>
                </c:pt>
                <c:pt idx="1278">
                  <c:v>6862.942</c:v>
                </c:pt>
                <c:pt idx="1279">
                  <c:v>6860.0789999999997</c:v>
                </c:pt>
                <c:pt idx="1280">
                  <c:v>6858.1570000000002</c:v>
                </c:pt>
                <c:pt idx="1281">
                  <c:v>6856.7579999999998</c:v>
                </c:pt>
                <c:pt idx="1282">
                  <c:v>6855.71</c:v>
                </c:pt>
                <c:pt idx="1283">
                  <c:v>6854.8919999999998</c:v>
                </c:pt>
                <c:pt idx="1284">
                  <c:v>6854.2349999999997</c:v>
                </c:pt>
                <c:pt idx="1285">
                  <c:v>6853.03</c:v>
                </c:pt>
                <c:pt idx="1286">
                  <c:v>6850.2240000000002</c:v>
                </c:pt>
                <c:pt idx="1287">
                  <c:v>6849.817</c:v>
                </c:pt>
                <c:pt idx="1288">
                  <c:v>6847.3180000000002</c:v>
                </c:pt>
                <c:pt idx="1289">
                  <c:v>6845.1390000000001</c:v>
                </c:pt>
                <c:pt idx="1290">
                  <c:v>6843.6490000000003</c:v>
                </c:pt>
                <c:pt idx="1291">
                  <c:v>6842.5709999999999</c:v>
                </c:pt>
                <c:pt idx="1292">
                  <c:v>6841.7520000000004</c:v>
                </c:pt>
                <c:pt idx="1293">
                  <c:v>6841.1059999999998</c:v>
                </c:pt>
                <c:pt idx="1294">
                  <c:v>6840.5810000000001</c:v>
                </c:pt>
                <c:pt idx="1295">
                  <c:v>6840.15</c:v>
                </c:pt>
                <c:pt idx="1296">
                  <c:v>6839.7879999999996</c:v>
                </c:pt>
                <c:pt idx="1297">
                  <c:v>6838.8180000000002</c:v>
                </c:pt>
                <c:pt idx="1298">
                  <c:v>6835.5410000000002</c:v>
                </c:pt>
                <c:pt idx="1299">
                  <c:v>6832.9290000000001</c:v>
                </c:pt>
                <c:pt idx="1300">
                  <c:v>6831.19</c:v>
                </c:pt>
                <c:pt idx="1301">
                  <c:v>6829.96</c:v>
                </c:pt>
                <c:pt idx="1302">
                  <c:v>6829.0439999999999</c:v>
                </c:pt>
                <c:pt idx="1303">
                  <c:v>6828.3329999999996</c:v>
                </c:pt>
                <c:pt idx="1304">
                  <c:v>6827.7659999999996</c:v>
                </c:pt>
                <c:pt idx="1305">
                  <c:v>6827.3050000000003</c:v>
                </c:pt>
                <c:pt idx="1306">
                  <c:v>6826.9189999999999</c:v>
                </c:pt>
                <c:pt idx="1307">
                  <c:v>6826.5990000000002</c:v>
                </c:pt>
                <c:pt idx="1308">
                  <c:v>6826.3209999999999</c:v>
                </c:pt>
                <c:pt idx="1309">
                  <c:v>6826.0870000000004</c:v>
                </c:pt>
                <c:pt idx="1310">
                  <c:v>6825.8829999999998</c:v>
                </c:pt>
                <c:pt idx="1311">
                  <c:v>6825.7060000000001</c:v>
                </c:pt>
                <c:pt idx="1312">
                  <c:v>6825.5510000000004</c:v>
                </c:pt>
                <c:pt idx="1313">
                  <c:v>6825.4120000000003</c:v>
                </c:pt>
                <c:pt idx="1314">
                  <c:v>6825.2929999999997</c:v>
                </c:pt>
                <c:pt idx="1315">
                  <c:v>6825.1859999999997</c:v>
                </c:pt>
                <c:pt idx="1316">
                  <c:v>6825.0910000000003</c:v>
                </c:pt>
                <c:pt idx="1317">
                  <c:v>6825.0069999999996</c:v>
                </c:pt>
                <c:pt idx="1318">
                  <c:v>6824.9309999999996</c:v>
                </c:pt>
                <c:pt idx="1319">
                  <c:v>6824.8630000000003</c:v>
                </c:pt>
                <c:pt idx="1320">
                  <c:v>6824.8029999999999</c:v>
                </c:pt>
                <c:pt idx="1321">
                  <c:v>6824.75</c:v>
                </c:pt>
                <c:pt idx="1322">
                  <c:v>6824.7020000000002</c:v>
                </c:pt>
                <c:pt idx="1323">
                  <c:v>6824.6570000000002</c:v>
                </c:pt>
                <c:pt idx="1324">
                  <c:v>6824.6170000000002</c:v>
                </c:pt>
                <c:pt idx="1325">
                  <c:v>6824.5810000000001</c:v>
                </c:pt>
                <c:pt idx="1326">
                  <c:v>6824.5519999999997</c:v>
                </c:pt>
                <c:pt idx="1327">
                  <c:v>6824.5230000000001</c:v>
                </c:pt>
                <c:pt idx="1328">
                  <c:v>6825.1549999999997</c:v>
                </c:pt>
                <c:pt idx="1329">
                  <c:v>6827.4840000000004</c:v>
                </c:pt>
                <c:pt idx="1330">
                  <c:v>6826.8370000000004</c:v>
                </c:pt>
                <c:pt idx="1331">
                  <c:v>6826.6379999999999</c:v>
                </c:pt>
                <c:pt idx="1332">
                  <c:v>6829.1440000000002</c:v>
                </c:pt>
                <c:pt idx="1333">
                  <c:v>6831.2209999999995</c:v>
                </c:pt>
                <c:pt idx="1334">
                  <c:v>6832.5640000000003</c:v>
                </c:pt>
                <c:pt idx="1335">
                  <c:v>6833.4780000000001</c:v>
                </c:pt>
                <c:pt idx="1336">
                  <c:v>6834.14</c:v>
                </c:pt>
                <c:pt idx="1337">
                  <c:v>6834.64</c:v>
                </c:pt>
                <c:pt idx="1338">
                  <c:v>6835.0259999999998</c:v>
                </c:pt>
                <c:pt idx="1339">
                  <c:v>6835.335</c:v>
                </c:pt>
                <c:pt idx="1340">
                  <c:v>6835.585</c:v>
                </c:pt>
                <c:pt idx="1341">
                  <c:v>6835.7939999999999</c:v>
                </c:pt>
                <c:pt idx="1342">
                  <c:v>6835.9650000000001</c:v>
                </c:pt>
                <c:pt idx="1343">
                  <c:v>6836.7740000000003</c:v>
                </c:pt>
                <c:pt idx="1344">
                  <c:v>6839.915</c:v>
                </c:pt>
                <c:pt idx="1345">
                  <c:v>6842.4110000000001</c:v>
                </c:pt>
                <c:pt idx="1346">
                  <c:v>6844.0479999999998</c:v>
                </c:pt>
                <c:pt idx="1347">
                  <c:v>6845.1859999999997</c:v>
                </c:pt>
                <c:pt idx="1348">
                  <c:v>6846.0240000000003</c:v>
                </c:pt>
                <c:pt idx="1349">
                  <c:v>6847.326</c:v>
                </c:pt>
                <c:pt idx="1350">
                  <c:v>6850.8549999999996</c:v>
                </c:pt>
                <c:pt idx="1351">
                  <c:v>6853.652</c:v>
                </c:pt>
                <c:pt idx="1352">
                  <c:v>6855.5330000000004</c:v>
                </c:pt>
                <c:pt idx="1353">
                  <c:v>6856.87</c:v>
                </c:pt>
                <c:pt idx="1354">
                  <c:v>6858.54</c:v>
                </c:pt>
                <c:pt idx="1355">
                  <c:v>6862.35</c:v>
                </c:pt>
                <c:pt idx="1356">
                  <c:v>6865.366</c:v>
                </c:pt>
                <c:pt idx="1357">
                  <c:v>6868.0950000000003</c:v>
                </c:pt>
                <c:pt idx="1358">
                  <c:v>6872.6109999999999</c:v>
                </c:pt>
                <c:pt idx="1359">
                  <c:v>6876.1289999999999</c:v>
                </c:pt>
                <c:pt idx="1360">
                  <c:v>6879.2340000000004</c:v>
                </c:pt>
                <c:pt idx="1361">
                  <c:v>6884.04</c:v>
                </c:pt>
                <c:pt idx="1362">
                  <c:v>6887.799</c:v>
                </c:pt>
                <c:pt idx="1363">
                  <c:v>6890.4160000000002</c:v>
                </c:pt>
                <c:pt idx="1364">
                  <c:v>6893.018</c:v>
                </c:pt>
                <c:pt idx="1365">
                  <c:v>6897.5410000000002</c:v>
                </c:pt>
                <c:pt idx="1366">
                  <c:v>6901.7960000000003</c:v>
                </c:pt>
                <c:pt idx="1367">
                  <c:v>6907.3620000000001</c:v>
                </c:pt>
                <c:pt idx="1368">
                  <c:v>6912.299</c:v>
                </c:pt>
                <c:pt idx="1369">
                  <c:v>6918.3559999999998</c:v>
                </c:pt>
                <c:pt idx="1370">
                  <c:v>6922.9930000000004</c:v>
                </c:pt>
                <c:pt idx="1371">
                  <c:v>6926.9449999999997</c:v>
                </c:pt>
                <c:pt idx="1372">
                  <c:v>6932.45</c:v>
                </c:pt>
                <c:pt idx="1373">
                  <c:v>6936.7510000000002</c:v>
                </c:pt>
                <c:pt idx="1374">
                  <c:v>6940.4949999999999</c:v>
                </c:pt>
                <c:pt idx="1375">
                  <c:v>6945.8729999999996</c:v>
                </c:pt>
                <c:pt idx="1376">
                  <c:v>6950.7730000000001</c:v>
                </c:pt>
                <c:pt idx="1377">
                  <c:v>6956.87</c:v>
                </c:pt>
                <c:pt idx="1378">
                  <c:v>6962.2439999999997</c:v>
                </c:pt>
                <c:pt idx="1379">
                  <c:v>6968.674</c:v>
                </c:pt>
                <c:pt idx="1380">
                  <c:v>6973.6040000000003</c:v>
                </c:pt>
                <c:pt idx="1381">
                  <c:v>6977.8109999999997</c:v>
                </c:pt>
                <c:pt idx="1382">
                  <c:v>6983.5519999999997</c:v>
                </c:pt>
                <c:pt idx="1383">
                  <c:v>6988.0550000000003</c:v>
                </c:pt>
                <c:pt idx="1384">
                  <c:v>6991.9709999999995</c:v>
                </c:pt>
                <c:pt idx="1385">
                  <c:v>6997.5209999999997</c:v>
                </c:pt>
                <c:pt idx="1386">
                  <c:v>7002.57</c:v>
                </c:pt>
                <c:pt idx="1387">
                  <c:v>7008.8130000000001</c:v>
                </c:pt>
                <c:pt idx="1388">
                  <c:v>7014.3040000000001</c:v>
                </c:pt>
                <c:pt idx="1389">
                  <c:v>7020.857</c:v>
                </c:pt>
                <c:pt idx="1390">
                  <c:v>7025.875</c:v>
                </c:pt>
                <c:pt idx="1391">
                  <c:v>7030.1620000000003</c:v>
                </c:pt>
                <c:pt idx="1392">
                  <c:v>7035.9759999999997</c:v>
                </c:pt>
                <c:pt idx="1393">
                  <c:v>7041.2610000000004</c:v>
                </c:pt>
                <c:pt idx="1394">
                  <c:v>7047.67</c:v>
                </c:pt>
                <c:pt idx="1395">
                  <c:v>7052.6009999999997</c:v>
                </c:pt>
                <c:pt idx="1396">
                  <c:v>7056.835</c:v>
                </c:pt>
                <c:pt idx="1397">
                  <c:v>7063.3639999999996</c:v>
                </c:pt>
                <c:pt idx="1398">
                  <c:v>7071.058</c:v>
                </c:pt>
                <c:pt idx="1399">
                  <c:v>7076.83</c:v>
                </c:pt>
                <c:pt idx="1400">
                  <c:v>7081.741</c:v>
                </c:pt>
                <c:pt idx="1401">
                  <c:v>7087.5479999999998</c:v>
                </c:pt>
                <c:pt idx="1402">
                  <c:v>7093.08</c:v>
                </c:pt>
                <c:pt idx="1403">
                  <c:v>7100.4650000000001</c:v>
                </c:pt>
                <c:pt idx="1404">
                  <c:v>7109.4719999999998</c:v>
                </c:pt>
                <c:pt idx="1405">
                  <c:v>7118.8320000000003</c:v>
                </c:pt>
                <c:pt idx="1406">
                  <c:v>7125.5870000000004</c:v>
                </c:pt>
                <c:pt idx="1407">
                  <c:v>7131.2969999999996</c:v>
                </c:pt>
                <c:pt idx="1408">
                  <c:v>7138.1480000000001</c:v>
                </c:pt>
                <c:pt idx="1409">
                  <c:v>7144.2030000000004</c:v>
                </c:pt>
                <c:pt idx="1410">
                  <c:v>7151.2879999999996</c:v>
                </c:pt>
                <c:pt idx="1411">
                  <c:v>7158.1850000000004</c:v>
                </c:pt>
                <c:pt idx="1412">
                  <c:v>7168.58</c:v>
                </c:pt>
                <c:pt idx="1413">
                  <c:v>7176.5810000000001</c:v>
                </c:pt>
                <c:pt idx="1414">
                  <c:v>7182.1490000000003</c:v>
                </c:pt>
                <c:pt idx="1415">
                  <c:v>7186.9859999999999</c:v>
                </c:pt>
                <c:pt idx="1416">
                  <c:v>7193.3890000000001</c:v>
                </c:pt>
                <c:pt idx="1417">
                  <c:v>7199.152</c:v>
                </c:pt>
                <c:pt idx="1418">
                  <c:v>7206.049</c:v>
                </c:pt>
                <c:pt idx="1419">
                  <c:v>7212.0839999999998</c:v>
                </c:pt>
                <c:pt idx="1420">
                  <c:v>7219.1450000000004</c:v>
                </c:pt>
                <c:pt idx="1421">
                  <c:v>7224.5460000000003</c:v>
                </c:pt>
                <c:pt idx="1422">
                  <c:v>7229.1970000000001</c:v>
                </c:pt>
                <c:pt idx="1423">
                  <c:v>7235.424</c:v>
                </c:pt>
                <c:pt idx="1424">
                  <c:v>7241.0119999999997</c:v>
                </c:pt>
                <c:pt idx="1425">
                  <c:v>7247.777</c:v>
                </c:pt>
                <c:pt idx="1426">
                  <c:v>7252.9440000000004</c:v>
                </c:pt>
                <c:pt idx="1427">
                  <c:v>7256.6459999999997</c:v>
                </c:pt>
                <c:pt idx="1428">
                  <c:v>7260.183</c:v>
                </c:pt>
                <c:pt idx="1429">
                  <c:v>7265.6779999999999</c:v>
                </c:pt>
                <c:pt idx="1430">
                  <c:v>7270.0069999999996</c:v>
                </c:pt>
                <c:pt idx="1431">
                  <c:v>7273.8540000000003</c:v>
                </c:pt>
                <c:pt idx="1432">
                  <c:v>7279.5069999999996</c:v>
                </c:pt>
                <c:pt idx="1433">
                  <c:v>7284.66</c:v>
                </c:pt>
                <c:pt idx="1434">
                  <c:v>7291.107</c:v>
                </c:pt>
                <c:pt idx="1435">
                  <c:v>7296.0029999999997</c:v>
                </c:pt>
                <c:pt idx="1436">
                  <c:v>7299.4870000000001</c:v>
                </c:pt>
                <c:pt idx="1437">
                  <c:v>7302.0940000000001</c:v>
                </c:pt>
                <c:pt idx="1438">
                  <c:v>7304.1379999999999</c:v>
                </c:pt>
                <c:pt idx="1439">
                  <c:v>7306.5519999999997</c:v>
                </c:pt>
                <c:pt idx="1440">
                  <c:v>7311.2389999999996</c:v>
                </c:pt>
                <c:pt idx="1441">
                  <c:v>7314.9210000000003</c:v>
                </c:pt>
                <c:pt idx="1442">
                  <c:v>7317.5039999999999</c:v>
                </c:pt>
                <c:pt idx="1443">
                  <c:v>7320.1980000000003</c:v>
                </c:pt>
                <c:pt idx="1444">
                  <c:v>7325.0249999999996</c:v>
                </c:pt>
                <c:pt idx="1445">
                  <c:v>7328.79</c:v>
                </c:pt>
                <c:pt idx="1446">
                  <c:v>7331.4049999999997</c:v>
                </c:pt>
                <c:pt idx="1447">
                  <c:v>7333.3320000000003</c:v>
                </c:pt>
                <c:pt idx="1448">
                  <c:v>7334.8190000000004</c:v>
                </c:pt>
                <c:pt idx="1449">
                  <c:v>7336.009</c:v>
                </c:pt>
                <c:pt idx="1450">
                  <c:v>7337.7610000000004</c:v>
                </c:pt>
                <c:pt idx="1451">
                  <c:v>7341.9179999999997</c:v>
                </c:pt>
                <c:pt idx="1452">
                  <c:v>7345.8620000000001</c:v>
                </c:pt>
                <c:pt idx="1453">
                  <c:v>7350.7060000000001</c:v>
                </c:pt>
                <c:pt idx="1454">
                  <c:v>7352.3419999999996</c:v>
                </c:pt>
                <c:pt idx="1455">
                  <c:v>7356.0240000000003</c:v>
                </c:pt>
                <c:pt idx="1456">
                  <c:v>7359.0839999999998</c:v>
                </c:pt>
                <c:pt idx="1457">
                  <c:v>7361.232</c:v>
                </c:pt>
                <c:pt idx="1458">
                  <c:v>7362.8029999999999</c:v>
                </c:pt>
                <c:pt idx="1459">
                  <c:v>7364.0460000000003</c:v>
                </c:pt>
                <c:pt idx="1460">
                  <c:v>7365.0559999999996</c:v>
                </c:pt>
                <c:pt idx="1461">
                  <c:v>7365.8379999999997</c:v>
                </c:pt>
                <c:pt idx="1462">
                  <c:v>7366.4809999999998</c:v>
                </c:pt>
                <c:pt idx="1463">
                  <c:v>7367.0240000000003</c:v>
                </c:pt>
                <c:pt idx="1464">
                  <c:v>7367.5140000000001</c:v>
                </c:pt>
                <c:pt idx="1465">
                  <c:v>7367.9409999999998</c:v>
                </c:pt>
                <c:pt idx="1466">
                  <c:v>7368.3149999999996</c:v>
                </c:pt>
                <c:pt idx="1467">
                  <c:v>7369.42</c:v>
                </c:pt>
                <c:pt idx="1468">
                  <c:v>7373.0680000000002</c:v>
                </c:pt>
                <c:pt idx="1469">
                  <c:v>7375.8860000000004</c:v>
                </c:pt>
                <c:pt idx="1470">
                  <c:v>7377.741</c:v>
                </c:pt>
                <c:pt idx="1471">
                  <c:v>7379.0510000000004</c:v>
                </c:pt>
                <c:pt idx="1472">
                  <c:v>7380.0309999999999</c:v>
                </c:pt>
                <c:pt idx="1473">
                  <c:v>7380.7920000000004</c:v>
                </c:pt>
                <c:pt idx="1474">
                  <c:v>7381.4009999999998</c:v>
                </c:pt>
                <c:pt idx="1475">
                  <c:v>7381.8950000000004</c:v>
                </c:pt>
                <c:pt idx="1476">
                  <c:v>7382.3069999999998</c:v>
                </c:pt>
                <c:pt idx="1477">
                  <c:v>7382.6559999999999</c:v>
                </c:pt>
                <c:pt idx="1478">
                  <c:v>7382.9539999999997</c:v>
                </c:pt>
                <c:pt idx="1479">
                  <c:v>7383.2079999999996</c:v>
                </c:pt>
                <c:pt idx="1480">
                  <c:v>7383.4309999999996</c:v>
                </c:pt>
                <c:pt idx="1481">
                  <c:v>7383.62</c:v>
                </c:pt>
                <c:pt idx="1482">
                  <c:v>7383.7920000000004</c:v>
                </c:pt>
                <c:pt idx="1483">
                  <c:v>7383.9440000000004</c:v>
                </c:pt>
                <c:pt idx="1484">
                  <c:v>7384.0780000000004</c:v>
                </c:pt>
                <c:pt idx="1485">
                  <c:v>7384.1949999999997</c:v>
                </c:pt>
                <c:pt idx="1486">
                  <c:v>7384.2969999999996</c:v>
                </c:pt>
                <c:pt idx="1487">
                  <c:v>7384.3829999999998</c:v>
                </c:pt>
                <c:pt idx="1488">
                  <c:v>7384.4650000000001</c:v>
                </c:pt>
                <c:pt idx="1489">
                  <c:v>7383.7569999999996</c:v>
                </c:pt>
                <c:pt idx="1490">
                  <c:v>7380.4610000000002</c:v>
                </c:pt>
                <c:pt idx="1491">
                  <c:v>7377.9650000000001</c:v>
                </c:pt>
                <c:pt idx="1492">
                  <c:v>7376.3959999999997</c:v>
                </c:pt>
                <c:pt idx="1493">
                  <c:v>7375.3410000000003</c:v>
                </c:pt>
                <c:pt idx="1494">
                  <c:v>7374.5889999999999</c:v>
                </c:pt>
                <c:pt idx="1495">
                  <c:v>7374.0370000000003</c:v>
                </c:pt>
                <c:pt idx="1496">
                  <c:v>7373.6130000000003</c:v>
                </c:pt>
                <c:pt idx="1497">
                  <c:v>7373.2809999999999</c:v>
                </c:pt>
                <c:pt idx="1498">
                  <c:v>7373.0169999999998</c:v>
                </c:pt>
                <c:pt idx="1499">
                  <c:v>7372.799</c:v>
                </c:pt>
                <c:pt idx="1500">
                  <c:v>7372.6220000000003</c:v>
                </c:pt>
                <c:pt idx="1501">
                  <c:v>7372.473</c:v>
                </c:pt>
                <c:pt idx="1502">
                  <c:v>7372.3459999999995</c:v>
                </c:pt>
                <c:pt idx="1503">
                  <c:v>7372.2389999999996</c:v>
                </c:pt>
                <c:pt idx="1504">
                  <c:v>7372.1459999999997</c:v>
                </c:pt>
                <c:pt idx="1505">
                  <c:v>7372.0640000000003</c:v>
                </c:pt>
                <c:pt idx="1506">
                  <c:v>7371.9949999999999</c:v>
                </c:pt>
                <c:pt idx="1507">
                  <c:v>7371.9340000000002</c:v>
                </c:pt>
                <c:pt idx="1508">
                  <c:v>7371.8819999999996</c:v>
                </c:pt>
                <c:pt idx="1509">
                  <c:v>7371.8370000000004</c:v>
                </c:pt>
                <c:pt idx="1510">
                  <c:v>7371.7960000000003</c:v>
                </c:pt>
                <c:pt idx="1511">
                  <c:v>7371.7629999999999</c:v>
                </c:pt>
                <c:pt idx="1512">
                  <c:v>7371.732</c:v>
                </c:pt>
                <c:pt idx="1513">
                  <c:v>7371.7070000000003</c:v>
                </c:pt>
                <c:pt idx="1514">
                  <c:v>7371.6819999999998</c:v>
                </c:pt>
                <c:pt idx="1515">
                  <c:v>7370.8810000000003</c:v>
                </c:pt>
                <c:pt idx="1516">
                  <c:v>7367.5079999999998</c:v>
                </c:pt>
                <c:pt idx="1517">
                  <c:v>7364.9380000000001</c:v>
                </c:pt>
                <c:pt idx="1518">
                  <c:v>7362.5230000000001</c:v>
                </c:pt>
                <c:pt idx="1519">
                  <c:v>7358.8310000000001</c:v>
                </c:pt>
                <c:pt idx="1520">
                  <c:v>7358.8230000000003</c:v>
                </c:pt>
                <c:pt idx="1521">
                  <c:v>7358.366</c:v>
                </c:pt>
                <c:pt idx="1522">
                  <c:v>7355.0630000000001</c:v>
                </c:pt>
                <c:pt idx="1523">
                  <c:v>7352.4489999999996</c:v>
                </c:pt>
                <c:pt idx="1524">
                  <c:v>7350.723</c:v>
                </c:pt>
                <c:pt idx="1525">
                  <c:v>7349.5020000000004</c:v>
                </c:pt>
                <c:pt idx="1526">
                  <c:v>7348.5990000000002</c:v>
                </c:pt>
                <c:pt idx="1527">
                  <c:v>7347.8969999999999</c:v>
                </c:pt>
                <c:pt idx="1528">
                  <c:v>7347.3360000000002</c:v>
                </c:pt>
                <c:pt idx="1529">
                  <c:v>7346.8819999999996</c:v>
                </c:pt>
                <c:pt idx="1530">
                  <c:v>7346.5050000000001</c:v>
                </c:pt>
                <c:pt idx="1531">
                  <c:v>7346.19</c:v>
                </c:pt>
                <c:pt idx="1532">
                  <c:v>7345.9250000000002</c:v>
                </c:pt>
                <c:pt idx="1533">
                  <c:v>7344.9260000000004</c:v>
                </c:pt>
                <c:pt idx="1534">
                  <c:v>7341.3890000000001</c:v>
                </c:pt>
                <c:pt idx="1535">
                  <c:v>7338.674</c:v>
                </c:pt>
                <c:pt idx="1536">
                  <c:v>7336.9</c:v>
                </c:pt>
                <c:pt idx="1537">
                  <c:v>7335.6679999999997</c:v>
                </c:pt>
                <c:pt idx="1538">
                  <c:v>7334.759</c:v>
                </c:pt>
                <c:pt idx="1539">
                  <c:v>7334.0619999999999</c:v>
                </c:pt>
                <c:pt idx="1540">
                  <c:v>7333.5129999999999</c:v>
                </c:pt>
                <c:pt idx="1541">
                  <c:v>7333.067</c:v>
                </c:pt>
                <c:pt idx="1542">
                  <c:v>7332.6989999999996</c:v>
                </c:pt>
                <c:pt idx="1543">
                  <c:v>7332.3919999999998</c:v>
                </c:pt>
                <c:pt idx="1544">
                  <c:v>7332.1310000000003</c:v>
                </c:pt>
                <c:pt idx="1545">
                  <c:v>7331.9089999999997</c:v>
                </c:pt>
                <c:pt idx="1546">
                  <c:v>7331.7190000000001</c:v>
                </c:pt>
                <c:pt idx="1547">
                  <c:v>7331.5540000000001</c:v>
                </c:pt>
                <c:pt idx="1548">
                  <c:v>7331.4049999999997</c:v>
                </c:pt>
                <c:pt idx="1549">
                  <c:v>7331.2790000000005</c:v>
                </c:pt>
                <c:pt idx="1550">
                  <c:v>7331.1809999999996</c:v>
                </c:pt>
                <c:pt idx="1551">
                  <c:v>7331.0680000000002</c:v>
                </c:pt>
                <c:pt idx="1552">
                  <c:v>7330.98</c:v>
                </c:pt>
                <c:pt idx="1553">
                  <c:v>7330.902</c:v>
                </c:pt>
                <c:pt idx="1554">
                  <c:v>7330.8320000000003</c:v>
                </c:pt>
                <c:pt idx="1555">
                  <c:v>7330.7690000000002</c:v>
                </c:pt>
                <c:pt idx="1556">
                  <c:v>7330.7129999999997</c:v>
                </c:pt>
                <c:pt idx="1557">
                  <c:v>7330.6629999999996</c:v>
                </c:pt>
                <c:pt idx="1558">
                  <c:v>7330.6189999999997</c:v>
                </c:pt>
                <c:pt idx="1559">
                  <c:v>7330.5780000000004</c:v>
                </c:pt>
                <c:pt idx="1560">
                  <c:v>7330.5469999999996</c:v>
                </c:pt>
                <c:pt idx="1561">
                  <c:v>7330.5129999999999</c:v>
                </c:pt>
                <c:pt idx="1562">
                  <c:v>7330.48</c:v>
                </c:pt>
                <c:pt idx="1563">
                  <c:v>7330.4520000000002</c:v>
                </c:pt>
                <c:pt idx="1564">
                  <c:v>7330.4250000000002</c:v>
                </c:pt>
                <c:pt idx="1565">
                  <c:v>7330.4030000000002</c:v>
                </c:pt>
                <c:pt idx="1566">
                  <c:v>7330.3829999999998</c:v>
                </c:pt>
                <c:pt idx="1567">
                  <c:v>7330.3639999999996</c:v>
                </c:pt>
                <c:pt idx="1568">
                  <c:v>7330.3469999999998</c:v>
                </c:pt>
                <c:pt idx="1569">
                  <c:v>7330.3329999999996</c:v>
                </c:pt>
                <c:pt idx="1570">
                  <c:v>7330.3190000000004</c:v>
                </c:pt>
                <c:pt idx="1571">
                  <c:v>7330.308</c:v>
                </c:pt>
                <c:pt idx="1572">
                  <c:v>7330.2960000000003</c:v>
                </c:pt>
                <c:pt idx="1573">
                  <c:v>7330.2870000000003</c:v>
                </c:pt>
                <c:pt idx="1574">
                  <c:v>7330.277</c:v>
                </c:pt>
                <c:pt idx="1575">
                  <c:v>7330.27</c:v>
                </c:pt>
                <c:pt idx="1576">
                  <c:v>7330.2619999999997</c:v>
                </c:pt>
                <c:pt idx="1577">
                  <c:v>7330.2539999999999</c:v>
                </c:pt>
                <c:pt idx="1578">
                  <c:v>7330.2489999999998</c:v>
                </c:pt>
                <c:pt idx="1579">
                  <c:v>7330.2420000000002</c:v>
                </c:pt>
                <c:pt idx="1580">
                  <c:v>7330.2389999999996</c:v>
                </c:pt>
                <c:pt idx="1581">
                  <c:v>7330.2359999999999</c:v>
                </c:pt>
                <c:pt idx="1582">
                  <c:v>7330.2309999999998</c:v>
                </c:pt>
                <c:pt idx="1583">
                  <c:v>7330.2259999999997</c:v>
                </c:pt>
                <c:pt idx="1584">
                  <c:v>7330.2219999999998</c:v>
                </c:pt>
                <c:pt idx="1585">
                  <c:v>7330.2179999999998</c:v>
                </c:pt>
                <c:pt idx="1586">
                  <c:v>7330.2160000000003</c:v>
                </c:pt>
                <c:pt idx="1587">
                  <c:v>7330.2129999999997</c:v>
                </c:pt>
                <c:pt idx="1588">
                  <c:v>7330.9809999999998</c:v>
                </c:pt>
                <c:pt idx="1589">
                  <c:v>7334.3050000000003</c:v>
                </c:pt>
                <c:pt idx="1590">
                  <c:v>7336.8509999999997</c:v>
                </c:pt>
                <c:pt idx="1591">
                  <c:v>7338.473</c:v>
                </c:pt>
                <c:pt idx="1592">
                  <c:v>7339.5780000000004</c:v>
                </c:pt>
                <c:pt idx="1593">
                  <c:v>7340.3720000000003</c:v>
                </c:pt>
                <c:pt idx="1594">
                  <c:v>7340.9679999999998</c:v>
                </c:pt>
                <c:pt idx="1595">
                  <c:v>7341.4250000000002</c:v>
                </c:pt>
                <c:pt idx="1596">
                  <c:v>7341.7910000000002</c:v>
                </c:pt>
                <c:pt idx="1597">
                  <c:v>7342.0839999999998</c:v>
                </c:pt>
                <c:pt idx="1598">
                  <c:v>7342.32</c:v>
                </c:pt>
                <c:pt idx="1599">
                  <c:v>7342.5259999999998</c:v>
                </c:pt>
                <c:pt idx="1600">
                  <c:v>7342.6959999999999</c:v>
                </c:pt>
                <c:pt idx="1601">
                  <c:v>7343.6139999999996</c:v>
                </c:pt>
                <c:pt idx="1602">
                  <c:v>7347.0820000000003</c:v>
                </c:pt>
                <c:pt idx="1603">
                  <c:v>7349.7389999999996</c:v>
                </c:pt>
                <c:pt idx="1604">
                  <c:v>7352.23</c:v>
                </c:pt>
                <c:pt idx="1605">
                  <c:v>7356.7640000000001</c:v>
                </c:pt>
                <c:pt idx="1606">
                  <c:v>7360.1869999999999</c:v>
                </c:pt>
                <c:pt idx="1607">
                  <c:v>7362.4750000000004</c:v>
                </c:pt>
                <c:pt idx="1608">
                  <c:v>7364.098</c:v>
                </c:pt>
                <c:pt idx="1609">
                  <c:v>7365.31</c:v>
                </c:pt>
                <c:pt idx="1610">
                  <c:v>7366.2449999999999</c:v>
                </c:pt>
                <c:pt idx="1611">
                  <c:v>7366.9880000000003</c:v>
                </c:pt>
                <c:pt idx="1612">
                  <c:v>7367.5889999999999</c:v>
                </c:pt>
                <c:pt idx="1613">
                  <c:v>7368.0870000000004</c:v>
                </c:pt>
                <c:pt idx="1614">
                  <c:v>7369.2790000000005</c:v>
                </c:pt>
                <c:pt idx="1615">
                  <c:v>7372.9920000000002</c:v>
                </c:pt>
                <c:pt idx="1616">
                  <c:v>7375.8519999999999</c:v>
                </c:pt>
                <c:pt idx="1617">
                  <c:v>7377.7370000000001</c:v>
                </c:pt>
                <c:pt idx="1618">
                  <c:v>7379.07</c:v>
                </c:pt>
                <c:pt idx="1619">
                  <c:v>7380.0649999999996</c:v>
                </c:pt>
                <c:pt idx="1620">
                  <c:v>7381.6130000000003</c:v>
                </c:pt>
                <c:pt idx="1621">
                  <c:v>7385.5950000000003</c:v>
                </c:pt>
                <c:pt idx="1622">
                  <c:v>7388.6589999999997</c:v>
                </c:pt>
                <c:pt idx="1623">
                  <c:v>7390.7060000000001</c:v>
                </c:pt>
                <c:pt idx="1624">
                  <c:v>7392.165</c:v>
                </c:pt>
                <c:pt idx="1625">
                  <c:v>7393.26</c:v>
                </c:pt>
                <c:pt idx="1626">
                  <c:v>7394.1109999999999</c:v>
                </c:pt>
                <c:pt idx="1627">
                  <c:v>7394.7950000000001</c:v>
                </c:pt>
                <c:pt idx="1628">
                  <c:v>7395.3549999999996</c:v>
                </c:pt>
                <c:pt idx="1629">
                  <c:v>7395.8059999999996</c:v>
                </c:pt>
                <c:pt idx="1630">
                  <c:v>7396.2030000000004</c:v>
                </c:pt>
                <c:pt idx="1631">
                  <c:v>7397.3190000000004</c:v>
                </c:pt>
                <c:pt idx="1632">
                  <c:v>7400.9809999999998</c:v>
                </c:pt>
                <c:pt idx="1633">
                  <c:v>7403.7910000000002</c:v>
                </c:pt>
                <c:pt idx="1634">
                  <c:v>7405.6350000000002</c:v>
                </c:pt>
                <c:pt idx="1635">
                  <c:v>7406.9390000000003</c:v>
                </c:pt>
                <c:pt idx="1636">
                  <c:v>7408.69</c:v>
                </c:pt>
                <c:pt idx="1637">
                  <c:v>7412.8190000000004</c:v>
                </c:pt>
                <c:pt idx="1638">
                  <c:v>7415.9880000000003</c:v>
                </c:pt>
                <c:pt idx="1639">
                  <c:v>7418.11</c:v>
                </c:pt>
                <c:pt idx="1640">
                  <c:v>7419.625</c:v>
                </c:pt>
                <c:pt idx="1641">
                  <c:v>7420.7610000000004</c:v>
                </c:pt>
                <c:pt idx="1642">
                  <c:v>7421.6480000000001</c:v>
                </c:pt>
                <c:pt idx="1643">
                  <c:v>7422.357</c:v>
                </c:pt>
                <c:pt idx="1644">
                  <c:v>7423.7240000000002</c:v>
                </c:pt>
                <c:pt idx="1645">
                  <c:v>7427.5929999999998</c:v>
                </c:pt>
                <c:pt idx="1646">
                  <c:v>7430.5730000000003</c:v>
                </c:pt>
                <c:pt idx="1647">
                  <c:v>7432.5590000000002</c:v>
                </c:pt>
                <c:pt idx="1648">
                  <c:v>7433.9709999999995</c:v>
                </c:pt>
                <c:pt idx="1649">
                  <c:v>7435.0320000000002</c:v>
                </c:pt>
                <c:pt idx="1650">
                  <c:v>7435.857</c:v>
                </c:pt>
                <c:pt idx="1651">
                  <c:v>7436.52</c:v>
                </c:pt>
                <c:pt idx="1652">
                  <c:v>7437.848</c:v>
                </c:pt>
                <c:pt idx="1653">
                  <c:v>7441.6980000000003</c:v>
                </c:pt>
                <c:pt idx="1654">
                  <c:v>7444.6580000000004</c:v>
                </c:pt>
                <c:pt idx="1655">
                  <c:v>7446.6170000000002</c:v>
                </c:pt>
                <c:pt idx="1656">
                  <c:v>7448.0079999999998</c:v>
                </c:pt>
                <c:pt idx="1657">
                  <c:v>7449.0479999999998</c:v>
                </c:pt>
                <c:pt idx="1658">
                  <c:v>7449.86</c:v>
                </c:pt>
                <c:pt idx="1659">
                  <c:v>7450.509</c:v>
                </c:pt>
                <c:pt idx="1660">
                  <c:v>7451.0389999999998</c:v>
                </c:pt>
                <c:pt idx="1661">
                  <c:v>7451.4780000000001</c:v>
                </c:pt>
                <c:pt idx="1662">
                  <c:v>7451.848</c:v>
                </c:pt>
                <c:pt idx="1663">
                  <c:v>7452.9549999999999</c:v>
                </c:pt>
                <c:pt idx="1664">
                  <c:v>7456.6310000000003</c:v>
                </c:pt>
                <c:pt idx="1665">
                  <c:v>7459.4480000000003</c:v>
                </c:pt>
                <c:pt idx="1666">
                  <c:v>7461.2929999999997</c:v>
                </c:pt>
                <c:pt idx="1667">
                  <c:v>7462.5860000000002</c:v>
                </c:pt>
                <c:pt idx="1668">
                  <c:v>7463.5450000000001</c:v>
                </c:pt>
                <c:pt idx="1669">
                  <c:v>7464.2860000000001</c:v>
                </c:pt>
                <c:pt idx="1670">
                  <c:v>7464.8739999999998</c:v>
                </c:pt>
                <c:pt idx="1671">
                  <c:v>7465.3469999999998</c:v>
                </c:pt>
                <c:pt idx="1672">
                  <c:v>7465.7389999999996</c:v>
                </c:pt>
                <c:pt idx="1673">
                  <c:v>7466.0680000000002</c:v>
                </c:pt>
                <c:pt idx="1674">
                  <c:v>7466.348</c:v>
                </c:pt>
                <c:pt idx="1675">
                  <c:v>7466.5860000000002</c:v>
                </c:pt>
                <c:pt idx="1676">
                  <c:v>7466.7939999999999</c:v>
                </c:pt>
                <c:pt idx="1677">
                  <c:v>7466.973</c:v>
                </c:pt>
                <c:pt idx="1678">
                  <c:v>7467.1289999999999</c:v>
                </c:pt>
                <c:pt idx="1679">
                  <c:v>7467.268</c:v>
                </c:pt>
                <c:pt idx="1680">
                  <c:v>7467.3890000000001</c:v>
                </c:pt>
                <c:pt idx="1681">
                  <c:v>7467.5020000000004</c:v>
                </c:pt>
                <c:pt idx="1682">
                  <c:v>7467.6040000000003</c:v>
                </c:pt>
                <c:pt idx="1683">
                  <c:v>7467.6949999999997</c:v>
                </c:pt>
                <c:pt idx="1684">
                  <c:v>7467.7749999999996</c:v>
                </c:pt>
                <c:pt idx="1685">
                  <c:v>7467.8509999999997</c:v>
                </c:pt>
                <c:pt idx="1686">
                  <c:v>7467.9170000000004</c:v>
                </c:pt>
                <c:pt idx="1687">
                  <c:v>7467.9780000000001</c:v>
                </c:pt>
                <c:pt idx="1688">
                  <c:v>7468.0320000000002</c:v>
                </c:pt>
                <c:pt idx="1689">
                  <c:v>7468.08</c:v>
                </c:pt>
                <c:pt idx="1690">
                  <c:v>7468.1229999999996</c:v>
                </c:pt>
                <c:pt idx="1691">
                  <c:v>7468.1620000000003</c:v>
                </c:pt>
                <c:pt idx="1692">
                  <c:v>7468.1980000000003</c:v>
                </c:pt>
                <c:pt idx="1693">
                  <c:v>7468.23</c:v>
                </c:pt>
                <c:pt idx="1694">
                  <c:v>7468.2560000000003</c:v>
                </c:pt>
                <c:pt idx="1695">
                  <c:v>7467.4870000000001</c:v>
                </c:pt>
                <c:pt idx="1696">
                  <c:v>7464.098</c:v>
                </c:pt>
                <c:pt idx="1697">
                  <c:v>7461.5360000000001</c:v>
                </c:pt>
                <c:pt idx="1698">
                  <c:v>7459.9129999999996</c:v>
                </c:pt>
                <c:pt idx="1699">
                  <c:v>7458.8149999999996</c:v>
                </c:pt>
                <c:pt idx="1700">
                  <c:v>7458.0339999999997</c:v>
                </c:pt>
                <c:pt idx="1701">
                  <c:v>7456.6509999999998</c:v>
                </c:pt>
                <c:pt idx="1702">
                  <c:v>7452.7969999999996</c:v>
                </c:pt>
                <c:pt idx="1703">
                  <c:v>7449.8609999999999</c:v>
                </c:pt>
                <c:pt idx="1704">
                  <c:v>7447.9369999999999</c:v>
                </c:pt>
                <c:pt idx="1705">
                  <c:v>7446.5870000000004</c:v>
                </c:pt>
                <c:pt idx="1706">
                  <c:v>7445.5950000000003</c:v>
                </c:pt>
                <c:pt idx="1707">
                  <c:v>7444.8329999999996</c:v>
                </c:pt>
                <c:pt idx="1708">
                  <c:v>7444.232</c:v>
                </c:pt>
                <c:pt idx="1709">
                  <c:v>7442.9570000000003</c:v>
                </c:pt>
                <c:pt idx="1710">
                  <c:v>7439.16</c:v>
                </c:pt>
                <c:pt idx="1711">
                  <c:v>7436.2550000000001</c:v>
                </c:pt>
                <c:pt idx="1712">
                  <c:v>7434.3389999999999</c:v>
                </c:pt>
                <c:pt idx="1713">
                  <c:v>7432.9859999999999</c:v>
                </c:pt>
                <c:pt idx="1714">
                  <c:v>7431.9840000000004</c:v>
                </c:pt>
                <c:pt idx="1715">
                  <c:v>7431.2089999999998</c:v>
                </c:pt>
                <c:pt idx="1716">
                  <c:v>7430.5940000000001</c:v>
                </c:pt>
                <c:pt idx="1717">
                  <c:v>7430.0919999999996</c:v>
                </c:pt>
                <c:pt idx="1718">
                  <c:v>7429.68</c:v>
                </c:pt>
                <c:pt idx="1719">
                  <c:v>7428.5439999999999</c:v>
                </c:pt>
                <c:pt idx="1720">
                  <c:v>7424.86</c:v>
                </c:pt>
                <c:pt idx="1721">
                  <c:v>7422.0370000000003</c:v>
                </c:pt>
                <c:pt idx="1722">
                  <c:v>7420.1859999999997</c:v>
                </c:pt>
                <c:pt idx="1723">
                  <c:v>7418.8869999999997</c:v>
                </c:pt>
                <c:pt idx="1724">
                  <c:v>7417.9210000000003</c:v>
                </c:pt>
                <c:pt idx="1725">
                  <c:v>7416.393</c:v>
                </c:pt>
                <c:pt idx="1726">
                  <c:v>7411.6289999999999</c:v>
                </c:pt>
                <c:pt idx="1727">
                  <c:v>7405.2030000000004</c:v>
                </c:pt>
                <c:pt idx="1728">
                  <c:v>7400.6130000000003</c:v>
                </c:pt>
                <c:pt idx="1729">
                  <c:v>7397.5410000000002</c:v>
                </c:pt>
                <c:pt idx="1730">
                  <c:v>7395.3549999999996</c:v>
                </c:pt>
                <c:pt idx="1731">
                  <c:v>7393.7169999999996</c:v>
                </c:pt>
                <c:pt idx="1732">
                  <c:v>7392.4449999999997</c:v>
                </c:pt>
                <c:pt idx="1733">
                  <c:v>7391.4340000000002</c:v>
                </c:pt>
                <c:pt idx="1734">
                  <c:v>7390.616</c:v>
                </c:pt>
                <c:pt idx="1735">
                  <c:v>7389.9390000000003</c:v>
                </c:pt>
                <c:pt idx="1736">
                  <c:v>7389.3710000000001</c:v>
                </c:pt>
                <c:pt idx="1737">
                  <c:v>7388.8879999999999</c:v>
                </c:pt>
                <c:pt idx="1738">
                  <c:v>7387.692</c:v>
                </c:pt>
                <c:pt idx="1739">
                  <c:v>7383.9660000000003</c:v>
                </c:pt>
                <c:pt idx="1740">
                  <c:v>7381.1059999999998</c:v>
                </c:pt>
                <c:pt idx="1741">
                  <c:v>7379.2060000000001</c:v>
                </c:pt>
                <c:pt idx="1742">
                  <c:v>7377.8609999999999</c:v>
                </c:pt>
                <c:pt idx="1743">
                  <c:v>7376.8549999999996</c:v>
                </c:pt>
                <c:pt idx="1744">
                  <c:v>7376.07</c:v>
                </c:pt>
                <c:pt idx="1745">
                  <c:v>7375.4470000000001</c:v>
                </c:pt>
                <c:pt idx="1746">
                  <c:v>7374.9340000000002</c:v>
                </c:pt>
                <c:pt idx="1747">
                  <c:v>7374.5069999999996</c:v>
                </c:pt>
                <c:pt idx="1748">
                  <c:v>7374.1469999999999</c:v>
                </c:pt>
                <c:pt idx="1749">
                  <c:v>7373.8410000000003</c:v>
                </c:pt>
                <c:pt idx="1750">
                  <c:v>7373.5789999999997</c:v>
                </c:pt>
                <c:pt idx="1751">
                  <c:v>7371.0159999999996</c:v>
                </c:pt>
                <c:pt idx="1752">
                  <c:v>7360.7430000000004</c:v>
                </c:pt>
                <c:pt idx="1753">
                  <c:v>7352.9319999999998</c:v>
                </c:pt>
                <c:pt idx="1754">
                  <c:v>7347.9120000000003</c:v>
                </c:pt>
                <c:pt idx="1755">
                  <c:v>7344.4610000000002</c:v>
                </c:pt>
                <c:pt idx="1756">
                  <c:v>7341.9449999999997</c:v>
                </c:pt>
                <c:pt idx="1757">
                  <c:v>7340.0649999999996</c:v>
                </c:pt>
                <c:pt idx="1758">
                  <c:v>7338.59</c:v>
                </c:pt>
                <c:pt idx="1759">
                  <c:v>7337.4089999999997</c:v>
                </c:pt>
                <c:pt idx="1760">
                  <c:v>7335.6779999999999</c:v>
                </c:pt>
                <c:pt idx="1761">
                  <c:v>7331.5370000000003</c:v>
                </c:pt>
                <c:pt idx="1762">
                  <c:v>7328.3280000000004</c:v>
                </c:pt>
                <c:pt idx="1763">
                  <c:v>7326.1509999999998</c:v>
                </c:pt>
                <c:pt idx="1764">
                  <c:v>7324.5690000000004</c:v>
                </c:pt>
                <c:pt idx="1765">
                  <c:v>7323.3720000000003</c:v>
                </c:pt>
                <c:pt idx="1766">
                  <c:v>7321.6409999999996</c:v>
                </c:pt>
                <c:pt idx="1767">
                  <c:v>7317.5370000000003</c:v>
                </c:pt>
                <c:pt idx="1768">
                  <c:v>7313.5919999999996</c:v>
                </c:pt>
                <c:pt idx="1769">
                  <c:v>7307.348</c:v>
                </c:pt>
                <c:pt idx="1770">
                  <c:v>7299.942</c:v>
                </c:pt>
                <c:pt idx="1771">
                  <c:v>7294.62</c:v>
                </c:pt>
                <c:pt idx="1772">
                  <c:v>7290.98</c:v>
                </c:pt>
                <c:pt idx="1773">
                  <c:v>7288.3379999999997</c:v>
                </c:pt>
                <c:pt idx="1774">
                  <c:v>7286.3329999999996</c:v>
                </c:pt>
                <c:pt idx="1775">
                  <c:v>7284.76</c:v>
                </c:pt>
                <c:pt idx="1776">
                  <c:v>7282.7290000000003</c:v>
                </c:pt>
                <c:pt idx="1777">
                  <c:v>7278.3779999999997</c:v>
                </c:pt>
                <c:pt idx="1778">
                  <c:v>7274.99</c:v>
                </c:pt>
                <c:pt idx="1779">
                  <c:v>7272.6530000000002</c:v>
                </c:pt>
                <c:pt idx="1780">
                  <c:v>7270.18</c:v>
                </c:pt>
                <c:pt idx="1781">
                  <c:v>7264.8029999999999</c:v>
                </c:pt>
                <c:pt idx="1782">
                  <c:v>7257.9309999999996</c:v>
                </c:pt>
                <c:pt idx="1783">
                  <c:v>7252.2020000000002</c:v>
                </c:pt>
                <c:pt idx="1784">
                  <c:v>7245.5010000000002</c:v>
                </c:pt>
                <c:pt idx="1785">
                  <c:v>7240.5039999999999</c:v>
                </c:pt>
                <c:pt idx="1786">
                  <c:v>7236.26</c:v>
                </c:pt>
                <c:pt idx="1787">
                  <c:v>7230.4009999999998</c:v>
                </c:pt>
                <c:pt idx="1788">
                  <c:v>7225.9030000000002</c:v>
                </c:pt>
                <c:pt idx="1789">
                  <c:v>7221.9709999999995</c:v>
                </c:pt>
                <c:pt idx="1790">
                  <c:v>7216.3280000000004</c:v>
                </c:pt>
                <c:pt idx="1791">
                  <c:v>7211.973</c:v>
                </c:pt>
                <c:pt idx="1792">
                  <c:v>7207.4009999999998</c:v>
                </c:pt>
                <c:pt idx="1793">
                  <c:v>7198.5709999999999</c:v>
                </c:pt>
                <c:pt idx="1794">
                  <c:v>7191.7839999999997</c:v>
                </c:pt>
                <c:pt idx="1795">
                  <c:v>7186.41</c:v>
                </c:pt>
                <c:pt idx="1796">
                  <c:v>7179.7929999999997</c:v>
                </c:pt>
                <c:pt idx="1797">
                  <c:v>7174.741</c:v>
                </c:pt>
                <c:pt idx="1798">
                  <c:v>7171.134</c:v>
                </c:pt>
                <c:pt idx="1799">
                  <c:v>7167.6880000000001</c:v>
                </c:pt>
                <c:pt idx="1800">
                  <c:v>7161.59</c:v>
                </c:pt>
                <c:pt idx="1801">
                  <c:v>7153.4369999999999</c:v>
                </c:pt>
                <c:pt idx="1802">
                  <c:v>7144.7380000000003</c:v>
                </c:pt>
                <c:pt idx="1803">
                  <c:v>7138.4279999999999</c:v>
                </c:pt>
                <c:pt idx="1804">
                  <c:v>7133.2650000000003</c:v>
                </c:pt>
                <c:pt idx="1805">
                  <c:v>7126.7619999999997</c:v>
                </c:pt>
                <c:pt idx="1806">
                  <c:v>7119.5540000000001</c:v>
                </c:pt>
                <c:pt idx="1807">
                  <c:v>7106.3490000000002</c:v>
                </c:pt>
                <c:pt idx="1808">
                  <c:v>7096.2179999999998</c:v>
                </c:pt>
                <c:pt idx="1809">
                  <c:v>7089.3389999999999</c:v>
                </c:pt>
                <c:pt idx="1810">
                  <c:v>7083.6469999999999</c:v>
                </c:pt>
                <c:pt idx="1811">
                  <c:v>7076.7049999999999</c:v>
                </c:pt>
                <c:pt idx="1812">
                  <c:v>7069.8630000000003</c:v>
                </c:pt>
                <c:pt idx="1813">
                  <c:v>7058.8680000000004</c:v>
                </c:pt>
                <c:pt idx="1814">
                  <c:v>7047.7759999999998</c:v>
                </c:pt>
                <c:pt idx="1815">
                  <c:v>7039.0690000000004</c:v>
                </c:pt>
                <c:pt idx="1816">
                  <c:v>7030.2510000000002</c:v>
                </c:pt>
                <c:pt idx="1817">
                  <c:v>7022.15</c:v>
                </c:pt>
                <c:pt idx="1818">
                  <c:v>7010.299</c:v>
                </c:pt>
                <c:pt idx="1819">
                  <c:v>6998.5940000000001</c:v>
                </c:pt>
                <c:pt idx="1820">
                  <c:v>6990.1319999999996</c:v>
                </c:pt>
                <c:pt idx="1821">
                  <c:v>6983.3490000000002</c:v>
                </c:pt>
                <c:pt idx="1822">
                  <c:v>6975.6620000000003</c:v>
                </c:pt>
                <c:pt idx="1823">
                  <c:v>6968.2650000000003</c:v>
                </c:pt>
                <c:pt idx="1824">
                  <c:v>6956.9340000000002</c:v>
                </c:pt>
                <c:pt idx="1825">
                  <c:v>6944.9070000000002</c:v>
                </c:pt>
                <c:pt idx="1826">
                  <c:v>6933.5720000000001</c:v>
                </c:pt>
                <c:pt idx="1827">
                  <c:v>6924.5649999999996</c:v>
                </c:pt>
                <c:pt idx="1828">
                  <c:v>6916.1670000000004</c:v>
                </c:pt>
                <c:pt idx="1829">
                  <c:v>6910.8890000000001</c:v>
                </c:pt>
                <c:pt idx="1830">
                  <c:v>6901.9849999999997</c:v>
                </c:pt>
                <c:pt idx="1831">
                  <c:v>6893.393</c:v>
                </c:pt>
                <c:pt idx="1832">
                  <c:v>6882.7690000000002</c:v>
                </c:pt>
                <c:pt idx="1833">
                  <c:v>6876.4440000000004</c:v>
                </c:pt>
                <c:pt idx="1834">
                  <c:v>6868.9250000000002</c:v>
                </c:pt>
                <c:pt idx="1835">
                  <c:v>6859.7309999999998</c:v>
                </c:pt>
                <c:pt idx="1836">
                  <c:v>6849.549</c:v>
                </c:pt>
                <c:pt idx="1837">
                  <c:v>6839.4040000000005</c:v>
                </c:pt>
                <c:pt idx="1838">
                  <c:v>6831.8530000000001</c:v>
                </c:pt>
                <c:pt idx="1839">
                  <c:v>6825.7160000000003</c:v>
                </c:pt>
                <c:pt idx="1840">
                  <c:v>6818.5339999999997</c:v>
                </c:pt>
                <c:pt idx="1841">
                  <c:v>6812.21</c:v>
                </c:pt>
                <c:pt idx="1842">
                  <c:v>6804.3370000000004</c:v>
                </c:pt>
                <c:pt idx="1843">
                  <c:v>6794.3950000000004</c:v>
                </c:pt>
                <c:pt idx="1844">
                  <c:v>6781.2330000000002</c:v>
                </c:pt>
                <c:pt idx="1845">
                  <c:v>6768.125</c:v>
                </c:pt>
                <c:pt idx="1846">
                  <c:v>6755.48</c:v>
                </c:pt>
                <c:pt idx="1847">
                  <c:v>6743.7060000000001</c:v>
                </c:pt>
                <c:pt idx="1848">
                  <c:v>6734.3159999999998</c:v>
                </c:pt>
                <c:pt idx="1849">
                  <c:v>6724.9880000000003</c:v>
                </c:pt>
                <c:pt idx="1850">
                  <c:v>6717.1360000000004</c:v>
                </c:pt>
                <c:pt idx="1851">
                  <c:v>6708.8270000000002</c:v>
                </c:pt>
                <c:pt idx="1852">
                  <c:v>6701.0349999999999</c:v>
                </c:pt>
                <c:pt idx="1853">
                  <c:v>6690.2979999999998</c:v>
                </c:pt>
                <c:pt idx="1854">
                  <c:v>6681.2280000000001</c:v>
                </c:pt>
                <c:pt idx="1855">
                  <c:v>6672.2550000000001</c:v>
                </c:pt>
                <c:pt idx="1856">
                  <c:v>6665.3630000000003</c:v>
                </c:pt>
                <c:pt idx="1857">
                  <c:v>6658.9880000000003</c:v>
                </c:pt>
                <c:pt idx="1858">
                  <c:v>6648.5889999999999</c:v>
                </c:pt>
                <c:pt idx="1859">
                  <c:v>6637.8990000000003</c:v>
                </c:pt>
                <c:pt idx="1860">
                  <c:v>6629.38</c:v>
                </c:pt>
                <c:pt idx="1861">
                  <c:v>6620.7759999999998</c:v>
                </c:pt>
                <c:pt idx="1862">
                  <c:v>6614.1220000000003</c:v>
                </c:pt>
                <c:pt idx="1863">
                  <c:v>6607.33</c:v>
                </c:pt>
                <c:pt idx="1864">
                  <c:v>6594.9040000000005</c:v>
                </c:pt>
                <c:pt idx="1865">
                  <c:v>6584.9430000000002</c:v>
                </c:pt>
                <c:pt idx="1866">
                  <c:v>6577.3410000000003</c:v>
                </c:pt>
                <c:pt idx="1867">
                  <c:v>6569.3040000000001</c:v>
                </c:pt>
                <c:pt idx="1868">
                  <c:v>6562.3739999999998</c:v>
                </c:pt>
                <c:pt idx="1869">
                  <c:v>6553.607</c:v>
                </c:pt>
                <c:pt idx="1870">
                  <c:v>6541.9790000000003</c:v>
                </c:pt>
                <c:pt idx="1871">
                  <c:v>6532.3850000000002</c:v>
                </c:pt>
                <c:pt idx="1872">
                  <c:v>6523.15</c:v>
                </c:pt>
                <c:pt idx="1873">
                  <c:v>6515.4750000000004</c:v>
                </c:pt>
                <c:pt idx="1874">
                  <c:v>6506.2430000000004</c:v>
                </c:pt>
                <c:pt idx="1875">
                  <c:v>6494.3069999999998</c:v>
                </c:pt>
                <c:pt idx="1876">
                  <c:v>6485.049</c:v>
                </c:pt>
                <c:pt idx="1877">
                  <c:v>6477.8339999999998</c:v>
                </c:pt>
                <c:pt idx="1878">
                  <c:v>6470.0590000000002</c:v>
                </c:pt>
                <c:pt idx="1879">
                  <c:v>6463.3010000000004</c:v>
                </c:pt>
                <c:pt idx="1880">
                  <c:v>6454.7179999999998</c:v>
                </c:pt>
                <c:pt idx="1881">
                  <c:v>6443.2860000000001</c:v>
                </c:pt>
                <c:pt idx="1882">
                  <c:v>6433.8379999999997</c:v>
                </c:pt>
                <c:pt idx="1883">
                  <c:v>6424.6949999999997</c:v>
                </c:pt>
                <c:pt idx="1884">
                  <c:v>6417.6540000000005</c:v>
                </c:pt>
                <c:pt idx="1885">
                  <c:v>6411.2820000000002</c:v>
                </c:pt>
                <c:pt idx="1886">
                  <c:v>6401.1689999999999</c:v>
                </c:pt>
                <c:pt idx="1887">
                  <c:v>6390.6949999999997</c:v>
                </c:pt>
                <c:pt idx="1888">
                  <c:v>6382.8720000000003</c:v>
                </c:pt>
                <c:pt idx="1889">
                  <c:v>6376.6030000000001</c:v>
                </c:pt>
                <c:pt idx="1890">
                  <c:v>6369.5280000000002</c:v>
                </c:pt>
                <c:pt idx="1891">
                  <c:v>6362.1570000000002</c:v>
                </c:pt>
                <c:pt idx="1892">
                  <c:v>6349.7389999999996</c:v>
                </c:pt>
                <c:pt idx="1893">
                  <c:v>6339.7070000000003</c:v>
                </c:pt>
                <c:pt idx="1894">
                  <c:v>6330.9489999999996</c:v>
                </c:pt>
                <c:pt idx="1895">
                  <c:v>6317.0519999999997</c:v>
                </c:pt>
                <c:pt idx="1896">
                  <c:v>6303.6220000000003</c:v>
                </c:pt>
                <c:pt idx="1897">
                  <c:v>6293.7790000000005</c:v>
                </c:pt>
                <c:pt idx="1898">
                  <c:v>6286.0919999999996</c:v>
                </c:pt>
                <c:pt idx="1899">
                  <c:v>6276.9160000000002</c:v>
                </c:pt>
                <c:pt idx="1900">
                  <c:v>6264.5619999999999</c:v>
                </c:pt>
                <c:pt idx="1901">
                  <c:v>6252.5940000000001</c:v>
                </c:pt>
                <c:pt idx="1902">
                  <c:v>6243.0969999999998</c:v>
                </c:pt>
                <c:pt idx="1903">
                  <c:v>6233.8710000000001</c:v>
                </c:pt>
                <c:pt idx="1904">
                  <c:v>6225.56</c:v>
                </c:pt>
                <c:pt idx="1905">
                  <c:v>6214.31</c:v>
                </c:pt>
                <c:pt idx="1906">
                  <c:v>6202.5029999999997</c:v>
                </c:pt>
                <c:pt idx="1907">
                  <c:v>6191.3739999999998</c:v>
                </c:pt>
                <c:pt idx="1908">
                  <c:v>6182.9030000000002</c:v>
                </c:pt>
                <c:pt idx="1909">
                  <c:v>6175.0510000000004</c:v>
                </c:pt>
                <c:pt idx="1910">
                  <c:v>6162.3969999999999</c:v>
                </c:pt>
                <c:pt idx="1911">
                  <c:v>6151.4740000000002</c:v>
                </c:pt>
                <c:pt idx="1912">
                  <c:v>6141.3879999999999</c:v>
                </c:pt>
                <c:pt idx="1913">
                  <c:v>6132.5420000000004</c:v>
                </c:pt>
                <c:pt idx="1914">
                  <c:v>6121.0290000000005</c:v>
                </c:pt>
                <c:pt idx="1915">
                  <c:v>6109.5730000000003</c:v>
                </c:pt>
                <c:pt idx="1916">
                  <c:v>6100.8919999999998</c:v>
                </c:pt>
                <c:pt idx="1917">
                  <c:v>6093.9650000000001</c:v>
                </c:pt>
                <c:pt idx="1918">
                  <c:v>6086.4709999999995</c:v>
                </c:pt>
                <c:pt idx="1919">
                  <c:v>6079.8429999999998</c:v>
                </c:pt>
                <c:pt idx="1920">
                  <c:v>6071.6260000000002</c:v>
                </c:pt>
                <c:pt idx="1921">
                  <c:v>6060.723</c:v>
                </c:pt>
                <c:pt idx="1922">
                  <c:v>6051.5029999999997</c:v>
                </c:pt>
                <c:pt idx="1923">
                  <c:v>6042.6419999999998</c:v>
                </c:pt>
                <c:pt idx="1924">
                  <c:v>6013.8819999999996</c:v>
                </c:pt>
                <c:pt idx="1925">
                  <c:v>6005.1790000000001</c:v>
                </c:pt>
                <c:pt idx="1926">
                  <c:v>5995.65</c:v>
                </c:pt>
                <c:pt idx="1927">
                  <c:v>5985.5510000000004</c:v>
                </c:pt>
                <c:pt idx="1928">
                  <c:v>5973.326</c:v>
                </c:pt>
                <c:pt idx="1929">
                  <c:v>5961.7730000000001</c:v>
                </c:pt>
                <c:pt idx="1930">
                  <c:v>5952.7619999999997</c:v>
                </c:pt>
                <c:pt idx="1931">
                  <c:v>5944.1670000000004</c:v>
                </c:pt>
                <c:pt idx="1932">
                  <c:v>5936.5050000000001</c:v>
                </c:pt>
                <c:pt idx="1933">
                  <c:v>5926.1729999999998</c:v>
                </c:pt>
                <c:pt idx="1934">
                  <c:v>5915.2430000000004</c:v>
                </c:pt>
                <c:pt idx="1935">
                  <c:v>5904.8919999999998</c:v>
                </c:pt>
                <c:pt idx="1936">
                  <c:v>5896.5439999999999</c:v>
                </c:pt>
                <c:pt idx="1937">
                  <c:v>5887.384</c:v>
                </c:pt>
                <c:pt idx="1938">
                  <c:v>5876.0050000000001</c:v>
                </c:pt>
                <c:pt idx="1939">
                  <c:v>5866.4560000000001</c:v>
                </c:pt>
                <c:pt idx="1940">
                  <c:v>5856.4970000000003</c:v>
                </c:pt>
                <c:pt idx="1941">
                  <c:v>5844.1270000000004</c:v>
                </c:pt>
                <c:pt idx="1942">
                  <c:v>5832.2389999999996</c:v>
                </c:pt>
                <c:pt idx="1943">
                  <c:v>5822.759</c:v>
                </c:pt>
                <c:pt idx="1944">
                  <c:v>5813.6940000000004</c:v>
                </c:pt>
                <c:pt idx="1945">
                  <c:v>5805.1239999999998</c:v>
                </c:pt>
                <c:pt idx="1946">
                  <c:v>5792.5190000000002</c:v>
                </c:pt>
                <c:pt idx="1947">
                  <c:v>5782.049</c:v>
                </c:pt>
                <c:pt idx="1948">
                  <c:v>5773.98</c:v>
                </c:pt>
                <c:pt idx="1949">
                  <c:v>5764.95</c:v>
                </c:pt>
                <c:pt idx="1950">
                  <c:v>5753.21</c:v>
                </c:pt>
                <c:pt idx="1951">
                  <c:v>5741.7129999999997</c:v>
                </c:pt>
                <c:pt idx="1952">
                  <c:v>5732.4660000000003</c:v>
                </c:pt>
                <c:pt idx="1953">
                  <c:v>5723.5649999999996</c:v>
                </c:pt>
                <c:pt idx="1954">
                  <c:v>5715.567</c:v>
                </c:pt>
                <c:pt idx="1955">
                  <c:v>5704.5680000000002</c:v>
                </c:pt>
                <c:pt idx="1956">
                  <c:v>5691.5360000000001</c:v>
                </c:pt>
                <c:pt idx="1957">
                  <c:v>5681.2579999999998</c:v>
                </c:pt>
                <c:pt idx="1958">
                  <c:v>5672.4009999999998</c:v>
                </c:pt>
                <c:pt idx="1959">
                  <c:v>5659.232</c:v>
                </c:pt>
                <c:pt idx="1960">
                  <c:v>5645.8389999999999</c:v>
                </c:pt>
                <c:pt idx="1961">
                  <c:v>5632.8370000000004</c:v>
                </c:pt>
                <c:pt idx="1962">
                  <c:v>5618.9089999999997</c:v>
                </c:pt>
                <c:pt idx="1963">
                  <c:v>5607.424</c:v>
                </c:pt>
                <c:pt idx="1964">
                  <c:v>5596.5190000000002</c:v>
                </c:pt>
                <c:pt idx="1965">
                  <c:v>5585.06</c:v>
                </c:pt>
                <c:pt idx="1966">
                  <c:v>5572.11</c:v>
                </c:pt>
                <c:pt idx="1967">
                  <c:v>5561.2870000000003</c:v>
                </c:pt>
                <c:pt idx="1968">
                  <c:v>5551.2740000000003</c:v>
                </c:pt>
                <c:pt idx="1969">
                  <c:v>5542.4549999999999</c:v>
                </c:pt>
                <c:pt idx="1970">
                  <c:v>5531.3789999999999</c:v>
                </c:pt>
                <c:pt idx="1971">
                  <c:v>5519.8590000000004</c:v>
                </c:pt>
                <c:pt idx="1972">
                  <c:v>5508.9679999999998</c:v>
                </c:pt>
                <c:pt idx="1973">
                  <c:v>5500.48</c:v>
                </c:pt>
                <c:pt idx="1974">
                  <c:v>5493.2290000000003</c:v>
                </c:pt>
                <c:pt idx="1975">
                  <c:v>5483.2709999999997</c:v>
                </c:pt>
                <c:pt idx="1976">
                  <c:v>5472.5439999999999</c:v>
                </c:pt>
                <c:pt idx="1977">
                  <c:v>5462.2309999999998</c:v>
                </c:pt>
                <c:pt idx="1978">
                  <c:v>5454.2110000000002</c:v>
                </c:pt>
                <c:pt idx="1979">
                  <c:v>5447.3339999999998</c:v>
                </c:pt>
                <c:pt idx="1980">
                  <c:v>5437.7349999999997</c:v>
                </c:pt>
                <c:pt idx="1981">
                  <c:v>5427.732</c:v>
                </c:pt>
                <c:pt idx="1982">
                  <c:v>5419.5240000000003</c:v>
                </c:pt>
                <c:pt idx="1983">
                  <c:v>5411.4570000000003</c:v>
                </c:pt>
                <c:pt idx="1984">
                  <c:v>5404.9380000000001</c:v>
                </c:pt>
                <c:pt idx="1985">
                  <c:v>5398.7449999999999</c:v>
                </c:pt>
                <c:pt idx="1986">
                  <c:v>5388.1750000000002</c:v>
                </c:pt>
                <c:pt idx="1987">
                  <c:v>5379.0510000000004</c:v>
                </c:pt>
                <c:pt idx="1988">
                  <c:v>5371.9759999999997</c:v>
                </c:pt>
                <c:pt idx="1989">
                  <c:v>5363.9260000000004</c:v>
                </c:pt>
                <c:pt idx="1990">
                  <c:v>5353.1940000000004</c:v>
                </c:pt>
                <c:pt idx="1991">
                  <c:v>5342.53</c:v>
                </c:pt>
                <c:pt idx="1992">
                  <c:v>5333.8940000000002</c:v>
                </c:pt>
                <c:pt idx="1993">
                  <c:v>5325.5789999999997</c:v>
                </c:pt>
                <c:pt idx="1994">
                  <c:v>5317.71</c:v>
                </c:pt>
                <c:pt idx="1995">
                  <c:v>5305.6880000000001</c:v>
                </c:pt>
                <c:pt idx="1996">
                  <c:v>5293.6170000000002</c:v>
                </c:pt>
                <c:pt idx="1997">
                  <c:v>5284.4129999999996</c:v>
                </c:pt>
                <c:pt idx="1998">
                  <c:v>5277.2070000000003</c:v>
                </c:pt>
                <c:pt idx="1999">
                  <c:v>5269.0370000000003</c:v>
                </c:pt>
                <c:pt idx="2000">
                  <c:v>5258.2250000000004</c:v>
                </c:pt>
                <c:pt idx="2001">
                  <c:v>5247.4560000000001</c:v>
                </c:pt>
                <c:pt idx="2002">
                  <c:v>5239.1059999999998</c:v>
                </c:pt>
                <c:pt idx="2003">
                  <c:v>5232.1019999999999</c:v>
                </c:pt>
                <c:pt idx="2004">
                  <c:v>5222.62</c:v>
                </c:pt>
                <c:pt idx="2005">
                  <c:v>5212.3760000000002</c:v>
                </c:pt>
                <c:pt idx="2006">
                  <c:v>5202.5119999999997</c:v>
                </c:pt>
                <c:pt idx="2007">
                  <c:v>5194.7730000000001</c:v>
                </c:pt>
                <c:pt idx="2008">
                  <c:v>5188.2</c:v>
                </c:pt>
                <c:pt idx="2009">
                  <c:v>5179.0640000000003</c:v>
                </c:pt>
                <c:pt idx="2010">
                  <c:v>5169.4520000000002</c:v>
                </c:pt>
                <c:pt idx="2011">
                  <c:v>5161.5259999999998</c:v>
                </c:pt>
                <c:pt idx="2012">
                  <c:v>5153.76</c:v>
                </c:pt>
                <c:pt idx="2013">
                  <c:v>5146.71</c:v>
                </c:pt>
                <c:pt idx="2014">
                  <c:v>5137.3280000000004</c:v>
                </c:pt>
                <c:pt idx="2015">
                  <c:v>5127.5720000000001</c:v>
                </c:pt>
                <c:pt idx="2016">
                  <c:v>5119.924</c:v>
                </c:pt>
                <c:pt idx="2017">
                  <c:v>5113.8559999999998</c:v>
                </c:pt>
                <c:pt idx="2018">
                  <c:v>5107.3590000000004</c:v>
                </c:pt>
                <c:pt idx="2019">
                  <c:v>5101.9170000000004</c:v>
                </c:pt>
                <c:pt idx="2020">
                  <c:v>5097.0159999999996</c:v>
                </c:pt>
                <c:pt idx="2021">
                  <c:v>5089.2070000000003</c:v>
                </c:pt>
                <c:pt idx="2022">
                  <c:v>5080.6130000000003</c:v>
                </c:pt>
                <c:pt idx="2023">
                  <c:v>5073.835</c:v>
                </c:pt>
                <c:pt idx="2024">
                  <c:v>5068.4380000000001</c:v>
                </c:pt>
                <c:pt idx="2025">
                  <c:v>5062.4949999999999</c:v>
                </c:pt>
                <c:pt idx="2026">
                  <c:v>5057.1440000000002</c:v>
                </c:pt>
                <c:pt idx="2027">
                  <c:v>5050.5609999999997</c:v>
                </c:pt>
                <c:pt idx="2028">
                  <c:v>5041.5290000000005</c:v>
                </c:pt>
                <c:pt idx="2029">
                  <c:v>5033.9539999999997</c:v>
                </c:pt>
                <c:pt idx="2030">
                  <c:v>5028.3789999999999</c:v>
                </c:pt>
                <c:pt idx="2031">
                  <c:v>5023.8090000000002</c:v>
                </c:pt>
                <c:pt idx="2032">
                  <c:v>5018.4560000000001</c:v>
                </c:pt>
                <c:pt idx="2033">
                  <c:v>5013.8860000000004</c:v>
                </c:pt>
                <c:pt idx="2034">
                  <c:v>5009.7039999999997</c:v>
                </c:pt>
                <c:pt idx="2035">
                  <c:v>5002.5540000000001</c:v>
                </c:pt>
                <c:pt idx="2036">
                  <c:v>4994.1679999999997</c:v>
                </c:pt>
                <c:pt idx="2037">
                  <c:v>4985.7939999999999</c:v>
                </c:pt>
                <c:pt idx="2038">
                  <c:v>4978.5169999999998</c:v>
                </c:pt>
                <c:pt idx="2039">
                  <c:v>4969.2460000000001</c:v>
                </c:pt>
                <c:pt idx="2040">
                  <c:v>4959.6809999999996</c:v>
                </c:pt>
                <c:pt idx="2041">
                  <c:v>4951.8530000000001</c:v>
                </c:pt>
                <c:pt idx="2042">
                  <c:v>4944.2709999999997</c:v>
                </c:pt>
                <c:pt idx="2043">
                  <c:v>4938.0969999999998</c:v>
                </c:pt>
                <c:pt idx="2044">
                  <c:v>4933.0690000000004</c:v>
                </c:pt>
                <c:pt idx="2045">
                  <c:v>4926.7520000000004</c:v>
                </c:pt>
                <c:pt idx="2046">
                  <c:v>4917.9639999999999</c:v>
                </c:pt>
                <c:pt idx="2047">
                  <c:v>4910.491</c:v>
                </c:pt>
                <c:pt idx="2048">
                  <c:v>4904.625</c:v>
                </c:pt>
                <c:pt idx="2049">
                  <c:v>4898.4380000000001</c:v>
                </c:pt>
                <c:pt idx="2050">
                  <c:v>4892.5910000000003</c:v>
                </c:pt>
                <c:pt idx="2051">
                  <c:v>4883.3159999999998</c:v>
                </c:pt>
                <c:pt idx="2052">
                  <c:v>4874.5770000000002</c:v>
                </c:pt>
                <c:pt idx="2053">
                  <c:v>4867.6610000000001</c:v>
                </c:pt>
                <c:pt idx="2054">
                  <c:v>4862.5389999999998</c:v>
                </c:pt>
                <c:pt idx="2055">
                  <c:v>4858.2629999999999</c:v>
                </c:pt>
                <c:pt idx="2056">
                  <c:v>4853.1899999999996</c:v>
                </c:pt>
                <c:pt idx="2057">
                  <c:v>4848.799</c:v>
                </c:pt>
                <c:pt idx="2058">
                  <c:v>4844.47</c:v>
                </c:pt>
                <c:pt idx="2059">
                  <c:v>4835.99</c:v>
                </c:pt>
                <c:pt idx="2060">
                  <c:v>4828.2539999999999</c:v>
                </c:pt>
                <c:pt idx="2061">
                  <c:v>4822.2709999999997</c:v>
                </c:pt>
                <c:pt idx="2062">
                  <c:v>4816.0929999999998</c:v>
                </c:pt>
                <c:pt idx="2063">
                  <c:v>4810.9399999999996</c:v>
                </c:pt>
                <c:pt idx="2064">
                  <c:v>4806.3879999999999</c:v>
                </c:pt>
                <c:pt idx="2065">
                  <c:v>4799.17</c:v>
                </c:pt>
                <c:pt idx="2066">
                  <c:v>4791.0870000000004</c:v>
                </c:pt>
                <c:pt idx="2067">
                  <c:v>4784.625</c:v>
                </c:pt>
                <c:pt idx="2068">
                  <c:v>4779.4970000000003</c:v>
                </c:pt>
                <c:pt idx="2069">
                  <c:v>4773.8940000000002</c:v>
                </c:pt>
                <c:pt idx="2070">
                  <c:v>4769.1270000000004</c:v>
                </c:pt>
                <c:pt idx="2071">
                  <c:v>4765.4759999999997</c:v>
                </c:pt>
                <c:pt idx="2072">
                  <c:v>4762.3119999999999</c:v>
                </c:pt>
                <c:pt idx="2073">
                  <c:v>4757.5039999999999</c:v>
                </c:pt>
                <c:pt idx="2074">
                  <c:v>4749.9759999999997</c:v>
                </c:pt>
                <c:pt idx="2075">
                  <c:v>4743.424</c:v>
                </c:pt>
                <c:pt idx="2076">
                  <c:v>4738.2879999999996</c:v>
                </c:pt>
                <c:pt idx="2077">
                  <c:v>4732.7460000000001</c:v>
                </c:pt>
                <c:pt idx="2078">
                  <c:v>4727.1490000000003</c:v>
                </c:pt>
                <c:pt idx="2079">
                  <c:v>4717.9260000000004</c:v>
                </c:pt>
                <c:pt idx="2080">
                  <c:v>4709.6360000000004</c:v>
                </c:pt>
                <c:pt idx="2081">
                  <c:v>4703.5379999999996</c:v>
                </c:pt>
                <c:pt idx="2082">
                  <c:v>4698.6629999999996</c:v>
                </c:pt>
                <c:pt idx="2083">
                  <c:v>4693.241</c:v>
                </c:pt>
                <c:pt idx="2084">
                  <c:v>4687.6940000000004</c:v>
                </c:pt>
                <c:pt idx="2085">
                  <c:v>4678.5140000000001</c:v>
                </c:pt>
                <c:pt idx="2086">
                  <c:v>4669.9210000000003</c:v>
                </c:pt>
                <c:pt idx="2087">
                  <c:v>4661.9380000000001</c:v>
                </c:pt>
                <c:pt idx="2088">
                  <c:v>4655.4989999999998</c:v>
                </c:pt>
                <c:pt idx="2089">
                  <c:v>4650.0429999999997</c:v>
                </c:pt>
                <c:pt idx="2090">
                  <c:v>4642.2749999999996</c:v>
                </c:pt>
                <c:pt idx="2091">
                  <c:v>4633.7839999999997</c:v>
                </c:pt>
                <c:pt idx="2092">
                  <c:v>4626.6689999999999</c:v>
                </c:pt>
                <c:pt idx="2093">
                  <c:v>4619.7030000000004</c:v>
                </c:pt>
                <c:pt idx="2094">
                  <c:v>4613.9279999999999</c:v>
                </c:pt>
                <c:pt idx="2095">
                  <c:v>4609.5020000000004</c:v>
                </c:pt>
                <c:pt idx="2096">
                  <c:v>4605.183</c:v>
                </c:pt>
                <c:pt idx="2097">
                  <c:v>4596.9170000000004</c:v>
                </c:pt>
                <c:pt idx="2098">
                  <c:v>4588.9350000000004</c:v>
                </c:pt>
                <c:pt idx="2099">
                  <c:v>4581.3890000000001</c:v>
                </c:pt>
                <c:pt idx="2100">
                  <c:v>4575.2520000000004</c:v>
                </c:pt>
                <c:pt idx="2101">
                  <c:v>4570.3010000000004</c:v>
                </c:pt>
                <c:pt idx="2102">
                  <c:v>4564.2870000000003</c:v>
                </c:pt>
                <c:pt idx="2103">
                  <c:v>4555.9470000000001</c:v>
                </c:pt>
                <c:pt idx="2104">
                  <c:v>4548.4260000000004</c:v>
                </c:pt>
                <c:pt idx="2105">
                  <c:v>4541.2070000000003</c:v>
                </c:pt>
                <c:pt idx="2106">
                  <c:v>4535.2839999999997</c:v>
                </c:pt>
                <c:pt idx="2107">
                  <c:v>4530.22</c:v>
                </c:pt>
                <c:pt idx="2108">
                  <c:v>4522.8180000000002</c:v>
                </c:pt>
                <c:pt idx="2109">
                  <c:v>4514.6180000000004</c:v>
                </c:pt>
                <c:pt idx="2110">
                  <c:v>4507.72</c:v>
                </c:pt>
                <c:pt idx="2111">
                  <c:v>4500.9459999999999</c:v>
                </c:pt>
                <c:pt idx="2112">
                  <c:v>4495.3109999999997</c:v>
                </c:pt>
                <c:pt idx="2113">
                  <c:v>4490.9960000000001</c:v>
                </c:pt>
                <c:pt idx="2114">
                  <c:v>4487.3509999999997</c:v>
                </c:pt>
                <c:pt idx="2115">
                  <c:v>4482.3130000000001</c:v>
                </c:pt>
                <c:pt idx="2116">
                  <c:v>4474.4690000000001</c:v>
                </c:pt>
                <c:pt idx="2117">
                  <c:v>4466.0079999999998</c:v>
                </c:pt>
                <c:pt idx="2118">
                  <c:v>4459.2359999999999</c:v>
                </c:pt>
                <c:pt idx="2119">
                  <c:v>4454.1710000000003</c:v>
                </c:pt>
                <c:pt idx="2120">
                  <c:v>4450.2860000000001</c:v>
                </c:pt>
                <c:pt idx="2121">
                  <c:v>4446.4179999999997</c:v>
                </c:pt>
                <c:pt idx="2122">
                  <c:v>4438.625</c:v>
                </c:pt>
                <c:pt idx="2123">
                  <c:v>4431.2479999999996</c:v>
                </c:pt>
                <c:pt idx="2124">
                  <c:v>4425.4949999999999</c:v>
                </c:pt>
                <c:pt idx="2125">
                  <c:v>4419.5919999999996</c:v>
                </c:pt>
                <c:pt idx="2126">
                  <c:v>4413.8010000000004</c:v>
                </c:pt>
                <c:pt idx="2127">
                  <c:v>4404.6909999999998</c:v>
                </c:pt>
                <c:pt idx="2128">
                  <c:v>4396.3770000000004</c:v>
                </c:pt>
                <c:pt idx="2129">
                  <c:v>4389.933</c:v>
                </c:pt>
                <c:pt idx="2130">
                  <c:v>4383.518</c:v>
                </c:pt>
                <c:pt idx="2131">
                  <c:v>4377.8599999999997</c:v>
                </c:pt>
                <c:pt idx="2132">
                  <c:v>4371.4390000000003</c:v>
                </c:pt>
                <c:pt idx="2133">
                  <c:v>4362.93</c:v>
                </c:pt>
                <c:pt idx="2134">
                  <c:v>4355.2719999999999</c:v>
                </c:pt>
                <c:pt idx="2135">
                  <c:v>4347.7250000000004</c:v>
                </c:pt>
                <c:pt idx="2136">
                  <c:v>4339.732</c:v>
                </c:pt>
                <c:pt idx="2137">
                  <c:v>4331.3959999999997</c:v>
                </c:pt>
                <c:pt idx="2138">
                  <c:v>4323.0649999999996</c:v>
                </c:pt>
                <c:pt idx="2139">
                  <c:v>4316.0140000000001</c:v>
                </c:pt>
                <c:pt idx="2140">
                  <c:v>4309.1210000000001</c:v>
                </c:pt>
                <c:pt idx="2141">
                  <c:v>4303.3649999999998</c:v>
                </c:pt>
                <c:pt idx="2142">
                  <c:v>4298.67</c:v>
                </c:pt>
                <c:pt idx="2143">
                  <c:v>4292.9530000000004</c:v>
                </c:pt>
                <c:pt idx="2144">
                  <c:v>4284.9639999999999</c:v>
                </c:pt>
                <c:pt idx="2145">
                  <c:v>4277.9219999999996</c:v>
                </c:pt>
                <c:pt idx="2146">
                  <c:v>4272.3689999999997</c:v>
                </c:pt>
                <c:pt idx="2147">
                  <c:v>4266.6040000000003</c:v>
                </c:pt>
                <c:pt idx="2148">
                  <c:v>4261.6610000000001</c:v>
                </c:pt>
                <c:pt idx="2149">
                  <c:v>4257.0889999999999</c:v>
                </c:pt>
                <c:pt idx="2150">
                  <c:v>4248.9840000000004</c:v>
                </c:pt>
                <c:pt idx="2151">
                  <c:v>4241.326</c:v>
                </c:pt>
                <c:pt idx="2152">
                  <c:v>4235.3509999999997</c:v>
                </c:pt>
                <c:pt idx="2153">
                  <c:v>4229.3280000000004</c:v>
                </c:pt>
                <c:pt idx="2154">
                  <c:v>4224.2120000000004</c:v>
                </c:pt>
                <c:pt idx="2155">
                  <c:v>4220.2700000000004</c:v>
                </c:pt>
                <c:pt idx="2156">
                  <c:v>4216.6899999999996</c:v>
                </c:pt>
                <c:pt idx="2157">
                  <c:v>4210.6049999999996</c:v>
                </c:pt>
                <c:pt idx="2158">
                  <c:v>4203.4290000000001</c:v>
                </c:pt>
                <c:pt idx="2159">
                  <c:v>4197.527</c:v>
                </c:pt>
                <c:pt idx="2160">
                  <c:v>4193.0829999999996</c:v>
                </c:pt>
                <c:pt idx="2161">
                  <c:v>4189.6620000000003</c:v>
                </c:pt>
                <c:pt idx="2162">
                  <c:v>4186.7150000000001</c:v>
                </c:pt>
                <c:pt idx="2163">
                  <c:v>4182.8630000000003</c:v>
                </c:pt>
                <c:pt idx="2164">
                  <c:v>4178.6210000000001</c:v>
                </c:pt>
                <c:pt idx="2165">
                  <c:v>4170.9080000000004</c:v>
                </c:pt>
                <c:pt idx="2166">
                  <c:v>4163.585</c:v>
                </c:pt>
                <c:pt idx="2167">
                  <c:v>4157.8969999999999</c:v>
                </c:pt>
                <c:pt idx="2168">
                  <c:v>4152.1499999999996</c:v>
                </c:pt>
                <c:pt idx="2169">
                  <c:v>4147.259</c:v>
                </c:pt>
                <c:pt idx="2170">
                  <c:v>4143.5020000000004</c:v>
                </c:pt>
                <c:pt idx="2171">
                  <c:v>4140.0990000000002</c:v>
                </c:pt>
                <c:pt idx="2172">
                  <c:v>4134.2330000000002</c:v>
                </c:pt>
                <c:pt idx="2173">
                  <c:v>4127.2529999999997</c:v>
                </c:pt>
                <c:pt idx="2174">
                  <c:v>4121.4840000000004</c:v>
                </c:pt>
                <c:pt idx="2175">
                  <c:v>4116.9110000000001</c:v>
                </c:pt>
                <c:pt idx="2176">
                  <c:v>4111.95</c:v>
                </c:pt>
                <c:pt idx="2177">
                  <c:v>4107.6109999999999</c:v>
                </c:pt>
                <c:pt idx="2178">
                  <c:v>4104.0259999999998</c:v>
                </c:pt>
                <c:pt idx="2179">
                  <c:v>4099.3180000000002</c:v>
                </c:pt>
                <c:pt idx="2180">
                  <c:v>4092.268</c:v>
                </c:pt>
                <c:pt idx="2181">
                  <c:v>4085.9050000000002</c:v>
                </c:pt>
                <c:pt idx="2182">
                  <c:v>4081.125</c:v>
                </c:pt>
                <c:pt idx="2183">
                  <c:v>4077.4920000000002</c:v>
                </c:pt>
                <c:pt idx="2184">
                  <c:v>4074.4259999999999</c:v>
                </c:pt>
                <c:pt idx="2185">
                  <c:v>4070.5430000000001</c:v>
                </c:pt>
                <c:pt idx="2186">
                  <c:v>4066.9859999999999</c:v>
                </c:pt>
                <c:pt idx="2187">
                  <c:v>4064.2170000000001</c:v>
                </c:pt>
                <c:pt idx="2188">
                  <c:v>4062.0419999999999</c:v>
                </c:pt>
                <c:pt idx="2189">
                  <c:v>4059.625</c:v>
                </c:pt>
                <c:pt idx="2190">
                  <c:v>4053.395</c:v>
                </c:pt>
                <c:pt idx="2191">
                  <c:v>4046.893</c:v>
                </c:pt>
                <c:pt idx="2192">
                  <c:v>4040.6089999999999</c:v>
                </c:pt>
                <c:pt idx="2193">
                  <c:v>4035.4</c:v>
                </c:pt>
                <c:pt idx="2194">
                  <c:v>4031.46</c:v>
                </c:pt>
                <c:pt idx="2195">
                  <c:v>4028.4250000000002</c:v>
                </c:pt>
                <c:pt idx="2196">
                  <c:v>4025.59</c:v>
                </c:pt>
                <c:pt idx="2197">
                  <c:v>4020.2710000000002</c:v>
                </c:pt>
                <c:pt idx="2198">
                  <c:v>4013.7240000000002</c:v>
                </c:pt>
                <c:pt idx="2199">
                  <c:v>4008.268</c:v>
                </c:pt>
                <c:pt idx="2200">
                  <c:v>4003.9450000000002</c:v>
                </c:pt>
                <c:pt idx="2201">
                  <c:v>3999.2269999999999</c:v>
                </c:pt>
                <c:pt idx="2202">
                  <c:v>3995.07</c:v>
                </c:pt>
                <c:pt idx="2203">
                  <c:v>3991.643</c:v>
                </c:pt>
                <c:pt idx="2204">
                  <c:v>3987.136</c:v>
                </c:pt>
                <c:pt idx="2205">
                  <c:v>3980.319</c:v>
                </c:pt>
                <c:pt idx="2206">
                  <c:v>3974.1039999999998</c:v>
                </c:pt>
                <c:pt idx="2207">
                  <c:v>3969.424</c:v>
                </c:pt>
                <c:pt idx="2208">
                  <c:v>3965.654</c:v>
                </c:pt>
                <c:pt idx="2209">
                  <c:v>3961.3220000000001</c:v>
                </c:pt>
                <c:pt idx="2210">
                  <c:v>3957.4270000000001</c:v>
                </c:pt>
                <c:pt idx="2211">
                  <c:v>3954.3989999999999</c:v>
                </c:pt>
                <c:pt idx="2212">
                  <c:v>3951.6030000000001</c:v>
                </c:pt>
                <c:pt idx="2213">
                  <c:v>3946.3960000000002</c:v>
                </c:pt>
                <c:pt idx="2214">
                  <c:v>3939.9540000000002</c:v>
                </c:pt>
                <c:pt idx="2215">
                  <c:v>3934.5529999999999</c:v>
                </c:pt>
                <c:pt idx="2216">
                  <c:v>3930.2730000000001</c:v>
                </c:pt>
                <c:pt idx="2217">
                  <c:v>3925.6170000000002</c:v>
                </c:pt>
                <c:pt idx="2218">
                  <c:v>3921.4960000000001</c:v>
                </c:pt>
                <c:pt idx="2219">
                  <c:v>3918.3049999999998</c:v>
                </c:pt>
                <c:pt idx="2220">
                  <c:v>3915.808</c:v>
                </c:pt>
                <c:pt idx="2221">
                  <c:v>3913.8069999999998</c:v>
                </c:pt>
                <c:pt idx="2222">
                  <c:v>3911.768</c:v>
                </c:pt>
                <c:pt idx="2223">
                  <c:v>3907.1619999999998</c:v>
                </c:pt>
                <c:pt idx="2224">
                  <c:v>3901.1880000000001</c:v>
                </c:pt>
                <c:pt idx="2225">
                  <c:v>3896.1410000000001</c:v>
                </c:pt>
                <c:pt idx="2226">
                  <c:v>3892.145</c:v>
                </c:pt>
                <c:pt idx="2227">
                  <c:v>3887.5309999999999</c:v>
                </c:pt>
                <c:pt idx="2228">
                  <c:v>3881.6909999999998</c:v>
                </c:pt>
                <c:pt idx="2229">
                  <c:v>3873.9850000000001</c:v>
                </c:pt>
                <c:pt idx="2230">
                  <c:v>3867.1060000000002</c:v>
                </c:pt>
                <c:pt idx="2231">
                  <c:v>3861.9140000000002</c:v>
                </c:pt>
                <c:pt idx="2232">
                  <c:v>3857.96</c:v>
                </c:pt>
                <c:pt idx="2233">
                  <c:v>3854.8739999999998</c:v>
                </c:pt>
                <c:pt idx="2234">
                  <c:v>3852.212</c:v>
                </c:pt>
                <c:pt idx="2235">
                  <c:v>3848.712</c:v>
                </c:pt>
                <c:pt idx="2236">
                  <c:v>3845.41</c:v>
                </c:pt>
                <c:pt idx="2237">
                  <c:v>3842.817</c:v>
                </c:pt>
                <c:pt idx="2238">
                  <c:v>3840.3820000000001</c:v>
                </c:pt>
                <c:pt idx="2239">
                  <c:v>3835.5639999999999</c:v>
                </c:pt>
                <c:pt idx="2240">
                  <c:v>3829.444</c:v>
                </c:pt>
                <c:pt idx="2241">
                  <c:v>3824.07</c:v>
                </c:pt>
                <c:pt idx="2242">
                  <c:v>3818.6750000000002</c:v>
                </c:pt>
                <c:pt idx="2243">
                  <c:v>3813.8440000000001</c:v>
                </c:pt>
                <c:pt idx="2244">
                  <c:v>3808.607</c:v>
                </c:pt>
                <c:pt idx="2245">
                  <c:v>3802.5329999999999</c:v>
                </c:pt>
                <c:pt idx="2246">
                  <c:v>3796.0169999999998</c:v>
                </c:pt>
                <c:pt idx="2247">
                  <c:v>3790.326</c:v>
                </c:pt>
                <c:pt idx="2248">
                  <c:v>3784.652</c:v>
                </c:pt>
                <c:pt idx="2249">
                  <c:v>3779.5749999999998</c:v>
                </c:pt>
                <c:pt idx="2250">
                  <c:v>3774.3240000000001</c:v>
                </c:pt>
                <c:pt idx="2251">
                  <c:v>3769.5419999999999</c:v>
                </c:pt>
                <c:pt idx="2252">
                  <c:v>3764.5059999999999</c:v>
                </c:pt>
                <c:pt idx="2253">
                  <c:v>3759.8780000000002</c:v>
                </c:pt>
                <c:pt idx="2254">
                  <c:v>3754.9690000000001</c:v>
                </c:pt>
                <c:pt idx="2255">
                  <c:v>3750.442</c:v>
                </c:pt>
                <c:pt idx="2256">
                  <c:v>3745.6129999999998</c:v>
                </c:pt>
                <c:pt idx="2257">
                  <c:v>3741.335</c:v>
                </c:pt>
                <c:pt idx="2258">
                  <c:v>3737.817</c:v>
                </c:pt>
                <c:pt idx="2259">
                  <c:v>3733.3960000000002</c:v>
                </c:pt>
                <c:pt idx="2260">
                  <c:v>3726.8139999999999</c:v>
                </c:pt>
                <c:pt idx="2261">
                  <c:v>3720.6770000000001</c:v>
                </c:pt>
                <c:pt idx="2262">
                  <c:v>3715.9850000000001</c:v>
                </c:pt>
                <c:pt idx="2263">
                  <c:v>3712.3879999999999</c:v>
                </c:pt>
                <c:pt idx="2264">
                  <c:v>3709.3850000000002</c:v>
                </c:pt>
                <c:pt idx="2265">
                  <c:v>3705.6950000000002</c:v>
                </c:pt>
                <c:pt idx="2266">
                  <c:v>3702.2350000000001</c:v>
                </c:pt>
                <c:pt idx="2267">
                  <c:v>3699.5030000000002</c:v>
                </c:pt>
                <c:pt idx="2268">
                  <c:v>3697.3440000000001</c:v>
                </c:pt>
                <c:pt idx="2269">
                  <c:v>3695.2469999999998</c:v>
                </c:pt>
                <c:pt idx="2270">
                  <c:v>3690.8150000000001</c:v>
                </c:pt>
                <c:pt idx="2271">
                  <c:v>3684.8339999999998</c:v>
                </c:pt>
                <c:pt idx="2272">
                  <c:v>3678.4349999999999</c:v>
                </c:pt>
                <c:pt idx="2273">
                  <c:v>3673.0419999999999</c:v>
                </c:pt>
                <c:pt idx="2274">
                  <c:v>3668.9349999999999</c:v>
                </c:pt>
                <c:pt idx="2275">
                  <c:v>3665.7730000000001</c:v>
                </c:pt>
                <c:pt idx="2276">
                  <c:v>3663.2730000000001</c:v>
                </c:pt>
                <c:pt idx="2277">
                  <c:v>3660.74</c:v>
                </c:pt>
                <c:pt idx="2278">
                  <c:v>3654.9059999999999</c:v>
                </c:pt>
                <c:pt idx="2279">
                  <c:v>3648.7570000000001</c:v>
                </c:pt>
                <c:pt idx="2280">
                  <c:v>3644.0360000000001</c:v>
                </c:pt>
                <c:pt idx="2281">
                  <c:v>3640.4490000000001</c:v>
                </c:pt>
                <c:pt idx="2282">
                  <c:v>3637.6559999999999</c:v>
                </c:pt>
                <c:pt idx="2283">
                  <c:v>3635.4340000000002</c:v>
                </c:pt>
                <c:pt idx="2284">
                  <c:v>3633.4589999999998</c:v>
                </c:pt>
                <c:pt idx="2285">
                  <c:v>3630.5909999999999</c:v>
                </c:pt>
                <c:pt idx="2286">
                  <c:v>3627.7660000000001</c:v>
                </c:pt>
                <c:pt idx="2287">
                  <c:v>3625.5349999999999</c:v>
                </c:pt>
                <c:pt idx="2288">
                  <c:v>3623.61</c:v>
                </c:pt>
                <c:pt idx="2289">
                  <c:v>3620.4879999999998</c:v>
                </c:pt>
                <c:pt idx="2290">
                  <c:v>3614.8359999999998</c:v>
                </c:pt>
                <c:pt idx="2291">
                  <c:v>3608.1579999999999</c:v>
                </c:pt>
                <c:pt idx="2292">
                  <c:v>3602.5309999999999</c:v>
                </c:pt>
                <c:pt idx="2293">
                  <c:v>3598.2660000000001</c:v>
                </c:pt>
                <c:pt idx="2294">
                  <c:v>3594.5030000000002</c:v>
                </c:pt>
                <c:pt idx="2295">
                  <c:v>3587.8580000000002</c:v>
                </c:pt>
                <c:pt idx="2296">
                  <c:v>3581.08</c:v>
                </c:pt>
                <c:pt idx="2297">
                  <c:v>3575.8539999999998</c:v>
                </c:pt>
                <c:pt idx="2298">
                  <c:v>3571.8629999999998</c:v>
                </c:pt>
                <c:pt idx="2299">
                  <c:v>3568.7469999999998</c:v>
                </c:pt>
                <c:pt idx="2300">
                  <c:v>3566.2629999999999</c:v>
                </c:pt>
                <c:pt idx="2301">
                  <c:v>3564.0830000000001</c:v>
                </c:pt>
                <c:pt idx="2302">
                  <c:v>3561.0770000000002</c:v>
                </c:pt>
                <c:pt idx="2303">
                  <c:v>3557.8029999999999</c:v>
                </c:pt>
                <c:pt idx="2304">
                  <c:v>3552.7750000000001</c:v>
                </c:pt>
                <c:pt idx="2305">
                  <c:v>3547.63</c:v>
                </c:pt>
                <c:pt idx="2306">
                  <c:v>3542.4349999999999</c:v>
                </c:pt>
                <c:pt idx="2307">
                  <c:v>3537.9070000000002</c:v>
                </c:pt>
                <c:pt idx="2308">
                  <c:v>3534.3969999999999</c:v>
                </c:pt>
                <c:pt idx="2309">
                  <c:v>3531.498</c:v>
                </c:pt>
                <c:pt idx="2310">
                  <c:v>3527.83</c:v>
                </c:pt>
                <c:pt idx="2311">
                  <c:v>3523.0169999999998</c:v>
                </c:pt>
                <c:pt idx="2312">
                  <c:v>3517.3449999999998</c:v>
                </c:pt>
                <c:pt idx="2313">
                  <c:v>3511.2109999999998</c:v>
                </c:pt>
                <c:pt idx="2314">
                  <c:v>3505.9360000000001</c:v>
                </c:pt>
                <c:pt idx="2315">
                  <c:v>3501.8670000000002</c:v>
                </c:pt>
                <c:pt idx="2316">
                  <c:v>3498.7</c:v>
                </c:pt>
                <c:pt idx="2317">
                  <c:v>3496.029</c:v>
                </c:pt>
                <c:pt idx="2318">
                  <c:v>3492.683</c:v>
                </c:pt>
                <c:pt idx="2319">
                  <c:v>3489.4650000000001</c:v>
                </c:pt>
                <c:pt idx="2320">
                  <c:v>3486.748</c:v>
                </c:pt>
                <c:pt idx="2321">
                  <c:v>3483.4090000000001</c:v>
                </c:pt>
                <c:pt idx="2322">
                  <c:v>3480.07</c:v>
                </c:pt>
                <c:pt idx="2323">
                  <c:v>3476.248</c:v>
                </c:pt>
                <c:pt idx="2324">
                  <c:v>3472.567</c:v>
                </c:pt>
                <c:pt idx="2325">
                  <c:v>3468.4989999999998</c:v>
                </c:pt>
                <c:pt idx="2326">
                  <c:v>3464.7919999999999</c:v>
                </c:pt>
                <c:pt idx="2327">
                  <c:v>3461.7289999999998</c:v>
                </c:pt>
                <c:pt idx="2328">
                  <c:v>3458.1550000000002</c:v>
                </c:pt>
                <c:pt idx="2329">
                  <c:v>3454.6439999999998</c:v>
                </c:pt>
                <c:pt idx="2330">
                  <c:v>3450.5529999999999</c:v>
                </c:pt>
                <c:pt idx="2331">
                  <c:v>3445.491</c:v>
                </c:pt>
                <c:pt idx="2332">
                  <c:v>3439.8270000000002</c:v>
                </c:pt>
                <c:pt idx="2333">
                  <c:v>3434.8919999999998</c:v>
                </c:pt>
                <c:pt idx="2334">
                  <c:v>3431.0740000000001</c:v>
                </c:pt>
                <c:pt idx="2335">
                  <c:v>3427.9589999999998</c:v>
                </c:pt>
                <c:pt idx="2336">
                  <c:v>3424.328</c:v>
                </c:pt>
                <c:pt idx="2337">
                  <c:v>3420.8939999999998</c:v>
                </c:pt>
                <c:pt idx="2338">
                  <c:v>3418.163</c:v>
                </c:pt>
                <c:pt idx="2339">
                  <c:v>3415.855</c:v>
                </c:pt>
                <c:pt idx="2340">
                  <c:v>3412.8449999999998</c:v>
                </c:pt>
                <c:pt idx="2341">
                  <c:v>3409.893</c:v>
                </c:pt>
                <c:pt idx="2342">
                  <c:v>3407.3969999999999</c:v>
                </c:pt>
                <c:pt idx="2343">
                  <c:v>3404.1320000000001</c:v>
                </c:pt>
                <c:pt idx="2344">
                  <c:v>3399.8530000000001</c:v>
                </c:pt>
                <c:pt idx="2345">
                  <c:v>3395.9409999999998</c:v>
                </c:pt>
                <c:pt idx="2346">
                  <c:v>3392.8960000000002</c:v>
                </c:pt>
                <c:pt idx="2347">
                  <c:v>3390.384</c:v>
                </c:pt>
                <c:pt idx="2348">
                  <c:v>3387.2489999999998</c:v>
                </c:pt>
                <c:pt idx="2349">
                  <c:v>3384.21</c:v>
                </c:pt>
                <c:pt idx="2350">
                  <c:v>3381.7939999999999</c:v>
                </c:pt>
                <c:pt idx="2351">
                  <c:v>3379.8919999999998</c:v>
                </c:pt>
                <c:pt idx="2352">
                  <c:v>3378.3670000000002</c:v>
                </c:pt>
                <c:pt idx="2353">
                  <c:v>3376.8409999999999</c:v>
                </c:pt>
                <c:pt idx="2354">
                  <c:v>3373.1779999999999</c:v>
                </c:pt>
                <c:pt idx="2355">
                  <c:v>3368.04</c:v>
                </c:pt>
                <c:pt idx="2356">
                  <c:v>3363.328</c:v>
                </c:pt>
                <c:pt idx="2357">
                  <c:v>3358.5720000000001</c:v>
                </c:pt>
                <c:pt idx="2358">
                  <c:v>3354.3539999999998</c:v>
                </c:pt>
                <c:pt idx="2359">
                  <c:v>3351.0630000000001</c:v>
                </c:pt>
                <c:pt idx="2360">
                  <c:v>3348.4960000000001</c:v>
                </c:pt>
                <c:pt idx="2361">
                  <c:v>3346.4549999999999</c:v>
                </c:pt>
                <c:pt idx="2362">
                  <c:v>3344.8040000000001</c:v>
                </c:pt>
                <c:pt idx="2363">
                  <c:v>3343.4520000000002</c:v>
                </c:pt>
                <c:pt idx="2364">
                  <c:v>3342.1909999999998</c:v>
                </c:pt>
                <c:pt idx="2365">
                  <c:v>3339.7449999999999</c:v>
                </c:pt>
                <c:pt idx="2366">
                  <c:v>3334.8490000000002</c:v>
                </c:pt>
                <c:pt idx="2367">
                  <c:v>3328.7739999999999</c:v>
                </c:pt>
                <c:pt idx="2368">
                  <c:v>3323.509</c:v>
                </c:pt>
                <c:pt idx="2369">
                  <c:v>3319.4720000000002</c:v>
                </c:pt>
                <c:pt idx="2370">
                  <c:v>3316.366</c:v>
                </c:pt>
                <c:pt idx="2371">
                  <c:v>3313.9250000000002</c:v>
                </c:pt>
                <c:pt idx="2372">
                  <c:v>3311.97</c:v>
                </c:pt>
                <c:pt idx="2373">
                  <c:v>3310.2449999999999</c:v>
                </c:pt>
                <c:pt idx="2374">
                  <c:v>3307.4520000000002</c:v>
                </c:pt>
                <c:pt idx="2375">
                  <c:v>3302.4389999999999</c:v>
                </c:pt>
                <c:pt idx="2376">
                  <c:v>3297.3739999999998</c:v>
                </c:pt>
                <c:pt idx="2377">
                  <c:v>3293.42</c:v>
                </c:pt>
                <c:pt idx="2378">
                  <c:v>3290.2469999999998</c:v>
                </c:pt>
                <c:pt idx="2379">
                  <c:v>3286.663</c:v>
                </c:pt>
                <c:pt idx="2380">
                  <c:v>3283.2710000000002</c:v>
                </c:pt>
                <c:pt idx="2381">
                  <c:v>3280.308</c:v>
                </c:pt>
                <c:pt idx="2382">
                  <c:v>3275.6469999999999</c:v>
                </c:pt>
                <c:pt idx="2383">
                  <c:v>3269.7669999999998</c:v>
                </c:pt>
                <c:pt idx="2384">
                  <c:v>3264.58</c:v>
                </c:pt>
                <c:pt idx="2385">
                  <c:v>3260.5509999999999</c:v>
                </c:pt>
                <c:pt idx="2386">
                  <c:v>3257.4180000000001</c:v>
                </c:pt>
                <c:pt idx="2387">
                  <c:v>3254.9319999999998</c:v>
                </c:pt>
                <c:pt idx="2388">
                  <c:v>3252.9279999999999</c:v>
                </c:pt>
                <c:pt idx="2389">
                  <c:v>3251.1570000000002</c:v>
                </c:pt>
                <c:pt idx="2390">
                  <c:v>3248.6089999999999</c:v>
                </c:pt>
                <c:pt idx="2391">
                  <c:v>3245.8629999999998</c:v>
                </c:pt>
                <c:pt idx="2392">
                  <c:v>3242.3159999999998</c:v>
                </c:pt>
                <c:pt idx="2393">
                  <c:v>3236.8069999999998</c:v>
                </c:pt>
                <c:pt idx="2394">
                  <c:v>3231.37</c:v>
                </c:pt>
                <c:pt idx="2395">
                  <c:v>3227.1010000000001</c:v>
                </c:pt>
                <c:pt idx="2396">
                  <c:v>3223.806</c:v>
                </c:pt>
                <c:pt idx="2397">
                  <c:v>3221.2240000000002</c:v>
                </c:pt>
                <c:pt idx="2398">
                  <c:v>3219.0320000000002</c:v>
                </c:pt>
                <c:pt idx="2399">
                  <c:v>3216.183</c:v>
                </c:pt>
                <c:pt idx="2400">
                  <c:v>3213.328</c:v>
                </c:pt>
                <c:pt idx="2401">
                  <c:v>3210.779</c:v>
                </c:pt>
                <c:pt idx="2402">
                  <c:v>3206.625</c:v>
                </c:pt>
                <c:pt idx="2403">
                  <c:v>3202.0970000000002</c:v>
                </c:pt>
                <c:pt idx="2404">
                  <c:v>3197.4409999999998</c:v>
                </c:pt>
                <c:pt idx="2405">
                  <c:v>3193.2620000000002</c:v>
                </c:pt>
                <c:pt idx="2406">
                  <c:v>3189.9679999999998</c:v>
                </c:pt>
                <c:pt idx="2407">
                  <c:v>3187.261</c:v>
                </c:pt>
                <c:pt idx="2408">
                  <c:v>3183.924</c:v>
                </c:pt>
                <c:pt idx="2409">
                  <c:v>3179.3969999999999</c:v>
                </c:pt>
                <c:pt idx="2410">
                  <c:v>3173.1129999999998</c:v>
                </c:pt>
                <c:pt idx="2411">
                  <c:v>3167.0439999999999</c:v>
                </c:pt>
                <c:pt idx="2412">
                  <c:v>3162.1709999999998</c:v>
                </c:pt>
                <c:pt idx="2413">
                  <c:v>3157.35</c:v>
                </c:pt>
                <c:pt idx="2414">
                  <c:v>3152.9989999999998</c:v>
                </c:pt>
                <c:pt idx="2415">
                  <c:v>3149.181</c:v>
                </c:pt>
                <c:pt idx="2416">
                  <c:v>3143.0340000000001</c:v>
                </c:pt>
                <c:pt idx="2417">
                  <c:v>3136.4830000000002</c:v>
                </c:pt>
                <c:pt idx="2418">
                  <c:v>3131.2620000000002</c:v>
                </c:pt>
                <c:pt idx="2419">
                  <c:v>3127.0830000000001</c:v>
                </c:pt>
                <c:pt idx="2420">
                  <c:v>3122.7550000000001</c:v>
                </c:pt>
                <c:pt idx="2421">
                  <c:v>3118.6239999999998</c:v>
                </c:pt>
                <c:pt idx="2422">
                  <c:v>3114.0410000000002</c:v>
                </c:pt>
                <c:pt idx="2423">
                  <c:v>3107.7829999999999</c:v>
                </c:pt>
                <c:pt idx="2424">
                  <c:v>3101.665</c:v>
                </c:pt>
                <c:pt idx="2425">
                  <c:v>3096.8020000000001</c:v>
                </c:pt>
                <c:pt idx="2426">
                  <c:v>3093</c:v>
                </c:pt>
                <c:pt idx="2427">
                  <c:v>3089.9789999999998</c:v>
                </c:pt>
                <c:pt idx="2428">
                  <c:v>3087.4279999999999</c:v>
                </c:pt>
                <c:pt idx="2429">
                  <c:v>3084.1</c:v>
                </c:pt>
                <c:pt idx="2430">
                  <c:v>3078.692</c:v>
                </c:pt>
                <c:pt idx="2431">
                  <c:v>3072.2130000000002</c:v>
                </c:pt>
                <c:pt idx="2432">
                  <c:v>3066.3919999999998</c:v>
                </c:pt>
                <c:pt idx="2433">
                  <c:v>3060.8240000000001</c:v>
                </c:pt>
                <c:pt idx="2434">
                  <c:v>3055.9009999999998</c:v>
                </c:pt>
                <c:pt idx="2435">
                  <c:v>3051.9850000000001</c:v>
                </c:pt>
                <c:pt idx="2436">
                  <c:v>3048.8760000000002</c:v>
                </c:pt>
                <c:pt idx="2437">
                  <c:v>3046.1570000000002</c:v>
                </c:pt>
                <c:pt idx="2438">
                  <c:v>3041.8380000000002</c:v>
                </c:pt>
                <c:pt idx="2439">
                  <c:v>3036.22</c:v>
                </c:pt>
                <c:pt idx="2440">
                  <c:v>3031.0239999999999</c:v>
                </c:pt>
                <c:pt idx="2441">
                  <c:v>3025.9259999999999</c:v>
                </c:pt>
                <c:pt idx="2442">
                  <c:v>3021.35</c:v>
                </c:pt>
                <c:pt idx="2443">
                  <c:v>3017.7049999999999</c:v>
                </c:pt>
                <c:pt idx="2444">
                  <c:v>3014.701</c:v>
                </c:pt>
                <c:pt idx="2445">
                  <c:v>3011.4079999999999</c:v>
                </c:pt>
                <c:pt idx="2446">
                  <c:v>3009.1529999999998</c:v>
                </c:pt>
                <c:pt idx="2447">
                  <c:v>3007.6469999999999</c:v>
                </c:pt>
                <c:pt idx="2448">
                  <c:v>3004.3789999999999</c:v>
                </c:pt>
                <c:pt idx="2449">
                  <c:v>2999.5990000000002</c:v>
                </c:pt>
                <c:pt idx="2450">
                  <c:v>2995.145</c:v>
                </c:pt>
                <c:pt idx="2451">
                  <c:v>2991.6149999999998</c:v>
                </c:pt>
                <c:pt idx="2452">
                  <c:v>2988.8449999999998</c:v>
                </c:pt>
                <c:pt idx="2453">
                  <c:v>2986.6390000000001</c:v>
                </c:pt>
                <c:pt idx="2454">
                  <c:v>2984.8530000000001</c:v>
                </c:pt>
                <c:pt idx="2455">
                  <c:v>2983.384</c:v>
                </c:pt>
                <c:pt idx="2456">
                  <c:v>2982.0630000000001</c:v>
                </c:pt>
                <c:pt idx="2457">
                  <c:v>2979.9949999999999</c:v>
                </c:pt>
                <c:pt idx="2458">
                  <c:v>2977.7339999999999</c:v>
                </c:pt>
                <c:pt idx="2459">
                  <c:v>2975.8719999999998</c:v>
                </c:pt>
                <c:pt idx="2460">
                  <c:v>2974.3850000000002</c:v>
                </c:pt>
                <c:pt idx="2461">
                  <c:v>2973.1840000000002</c:v>
                </c:pt>
                <c:pt idx="2462">
                  <c:v>2972.212</c:v>
                </c:pt>
                <c:pt idx="2463">
                  <c:v>2971.3960000000002</c:v>
                </c:pt>
                <c:pt idx="2464">
                  <c:v>2970.6120000000001</c:v>
                </c:pt>
                <c:pt idx="2465">
                  <c:v>2968.8980000000001</c:v>
                </c:pt>
                <c:pt idx="2466">
                  <c:v>2965.9769999999999</c:v>
                </c:pt>
                <c:pt idx="2467">
                  <c:v>2963.0390000000002</c:v>
                </c:pt>
                <c:pt idx="2468">
                  <c:v>2960.8009999999999</c:v>
                </c:pt>
                <c:pt idx="2469">
                  <c:v>2959.8209999999999</c:v>
                </c:pt>
                <c:pt idx="2470">
                  <c:v>2957.7139999999999</c:v>
                </c:pt>
                <c:pt idx="2471">
                  <c:v>2954.902</c:v>
                </c:pt>
                <c:pt idx="2472">
                  <c:v>2952.5740000000001</c:v>
                </c:pt>
                <c:pt idx="2473">
                  <c:v>2950.846</c:v>
                </c:pt>
                <c:pt idx="2474">
                  <c:v>2950.335</c:v>
                </c:pt>
                <c:pt idx="2475">
                  <c:v>2949.538</c:v>
                </c:pt>
                <c:pt idx="2476">
                  <c:v>2948.3249999999998</c:v>
                </c:pt>
                <c:pt idx="2477">
                  <c:v>2947.2750000000001</c:v>
                </c:pt>
                <c:pt idx="2478">
                  <c:v>2946.328</c:v>
                </c:pt>
                <c:pt idx="2479">
                  <c:v>2944.61</c:v>
                </c:pt>
                <c:pt idx="2480">
                  <c:v>2942.654</c:v>
                </c:pt>
                <c:pt idx="2481">
                  <c:v>2941.0610000000001</c:v>
                </c:pt>
                <c:pt idx="2482">
                  <c:v>2939.8110000000001</c:v>
                </c:pt>
                <c:pt idx="2483">
                  <c:v>2938.82</c:v>
                </c:pt>
                <c:pt idx="2484">
                  <c:v>2938.02</c:v>
                </c:pt>
                <c:pt idx="2485">
                  <c:v>2937.27</c:v>
                </c:pt>
                <c:pt idx="2486">
                  <c:v>2935.7069999999999</c:v>
                </c:pt>
                <c:pt idx="2487">
                  <c:v>2933.8690000000001</c:v>
                </c:pt>
                <c:pt idx="2488">
                  <c:v>2932.2719999999999</c:v>
                </c:pt>
                <c:pt idx="2489">
                  <c:v>2930.0790000000002</c:v>
                </c:pt>
                <c:pt idx="2490">
                  <c:v>2927.7710000000002</c:v>
                </c:pt>
                <c:pt idx="2491">
                  <c:v>2925.9110000000001</c:v>
                </c:pt>
                <c:pt idx="2492">
                  <c:v>2924.453</c:v>
                </c:pt>
                <c:pt idx="2493">
                  <c:v>2923.3009999999999</c:v>
                </c:pt>
                <c:pt idx="2494">
                  <c:v>2922.3719999999998</c:v>
                </c:pt>
                <c:pt idx="2495">
                  <c:v>2921.6149999999998</c:v>
                </c:pt>
                <c:pt idx="2496">
                  <c:v>2920.8939999999998</c:v>
                </c:pt>
                <c:pt idx="2497">
                  <c:v>2919.36</c:v>
                </c:pt>
                <c:pt idx="2498">
                  <c:v>2917.5419999999999</c:v>
                </c:pt>
                <c:pt idx="2499">
                  <c:v>2916.0540000000001</c:v>
                </c:pt>
                <c:pt idx="2500">
                  <c:v>2914.8879999999999</c:v>
                </c:pt>
                <c:pt idx="2501">
                  <c:v>2913.8710000000001</c:v>
                </c:pt>
                <c:pt idx="2502">
                  <c:v>2912.12</c:v>
                </c:pt>
                <c:pt idx="2503">
                  <c:v>2910.145</c:v>
                </c:pt>
                <c:pt idx="2504">
                  <c:v>2908.5250000000001</c:v>
                </c:pt>
                <c:pt idx="2505">
                  <c:v>2907.2570000000001</c:v>
                </c:pt>
                <c:pt idx="2506">
                  <c:v>2906.1590000000001</c:v>
                </c:pt>
                <c:pt idx="2507">
                  <c:v>2904.35</c:v>
                </c:pt>
                <c:pt idx="2508">
                  <c:v>2902.3229999999999</c:v>
                </c:pt>
                <c:pt idx="2509">
                  <c:v>2900.66</c:v>
                </c:pt>
                <c:pt idx="2510">
                  <c:v>2899.3539999999998</c:v>
                </c:pt>
                <c:pt idx="2511">
                  <c:v>2898.2249999999999</c:v>
                </c:pt>
                <c:pt idx="2512">
                  <c:v>2896.39</c:v>
                </c:pt>
                <c:pt idx="2513">
                  <c:v>2894.3359999999998</c:v>
                </c:pt>
                <c:pt idx="2514">
                  <c:v>2892.5650000000001</c:v>
                </c:pt>
                <c:pt idx="2515">
                  <c:v>2890.2449999999999</c:v>
                </c:pt>
                <c:pt idx="2516">
                  <c:v>2887.826</c:v>
                </c:pt>
                <c:pt idx="2517">
                  <c:v>2885.8679999999999</c:v>
                </c:pt>
                <c:pt idx="2518">
                  <c:v>2884.239</c:v>
                </c:pt>
                <c:pt idx="2519">
                  <c:v>2882.0230000000001</c:v>
                </c:pt>
                <c:pt idx="2520">
                  <c:v>2879.6759999999999</c:v>
                </c:pt>
                <c:pt idx="2521">
                  <c:v>2877.76</c:v>
                </c:pt>
                <c:pt idx="2522">
                  <c:v>2876.2469999999998</c:v>
                </c:pt>
                <c:pt idx="2523">
                  <c:v>2874.9490000000001</c:v>
                </c:pt>
                <c:pt idx="2524">
                  <c:v>2873.0740000000001</c:v>
                </c:pt>
                <c:pt idx="2525">
                  <c:v>2871.8069999999998</c:v>
                </c:pt>
                <c:pt idx="2526">
                  <c:v>2870.4070000000002</c:v>
                </c:pt>
                <c:pt idx="2527">
                  <c:v>2868.66</c:v>
                </c:pt>
                <c:pt idx="2528">
                  <c:v>2866.2040000000002</c:v>
                </c:pt>
                <c:pt idx="2529">
                  <c:v>2862.7620000000002</c:v>
                </c:pt>
                <c:pt idx="2530">
                  <c:v>2859.4119999999998</c:v>
                </c:pt>
                <c:pt idx="2531">
                  <c:v>2856.7370000000001</c:v>
                </c:pt>
                <c:pt idx="2532">
                  <c:v>2854.645</c:v>
                </c:pt>
                <c:pt idx="2533">
                  <c:v>2852.9</c:v>
                </c:pt>
                <c:pt idx="2534">
                  <c:v>2850.607</c:v>
                </c:pt>
                <c:pt idx="2535">
                  <c:v>2848.1680000000001</c:v>
                </c:pt>
                <c:pt idx="2536">
                  <c:v>2846.163</c:v>
                </c:pt>
                <c:pt idx="2537">
                  <c:v>2844.567</c:v>
                </c:pt>
                <c:pt idx="2538">
                  <c:v>2843.2860000000001</c:v>
                </c:pt>
                <c:pt idx="2539">
                  <c:v>2842.2420000000002</c:v>
                </c:pt>
                <c:pt idx="2540">
                  <c:v>2841.3879999999999</c:v>
                </c:pt>
                <c:pt idx="2541">
                  <c:v>2840.58</c:v>
                </c:pt>
                <c:pt idx="2542">
                  <c:v>2838.922</c:v>
                </c:pt>
                <c:pt idx="2543">
                  <c:v>2836.1849999999999</c:v>
                </c:pt>
                <c:pt idx="2544">
                  <c:v>2834.1759999999999</c:v>
                </c:pt>
                <c:pt idx="2545">
                  <c:v>2832.2350000000001</c:v>
                </c:pt>
                <c:pt idx="2546">
                  <c:v>2830.09</c:v>
                </c:pt>
                <c:pt idx="2547">
                  <c:v>2827.433</c:v>
                </c:pt>
                <c:pt idx="2548">
                  <c:v>2824.741</c:v>
                </c:pt>
                <c:pt idx="2549">
                  <c:v>2822.5569999999998</c:v>
                </c:pt>
                <c:pt idx="2550">
                  <c:v>2820.8319999999999</c:v>
                </c:pt>
                <c:pt idx="2551">
                  <c:v>2819.4549999999999</c:v>
                </c:pt>
                <c:pt idx="2552">
                  <c:v>2818.2559999999999</c:v>
                </c:pt>
                <c:pt idx="2553">
                  <c:v>2816.3870000000002</c:v>
                </c:pt>
                <c:pt idx="2554">
                  <c:v>2814.2910000000002</c:v>
                </c:pt>
                <c:pt idx="2555">
                  <c:v>2812.5569999999998</c:v>
                </c:pt>
                <c:pt idx="2556">
                  <c:v>2811.1790000000001</c:v>
                </c:pt>
                <c:pt idx="2557">
                  <c:v>2810.0749999999998</c:v>
                </c:pt>
                <c:pt idx="2558">
                  <c:v>2809.0929999999998</c:v>
                </c:pt>
                <c:pt idx="2559">
                  <c:v>2807.3180000000002</c:v>
                </c:pt>
                <c:pt idx="2560">
                  <c:v>2804.4169999999999</c:v>
                </c:pt>
                <c:pt idx="2561">
                  <c:v>2801.3820000000001</c:v>
                </c:pt>
                <c:pt idx="2562">
                  <c:v>2798.0639999999999</c:v>
                </c:pt>
                <c:pt idx="2563">
                  <c:v>2794.8690000000001</c:v>
                </c:pt>
                <c:pt idx="2564">
                  <c:v>2792.297</c:v>
                </c:pt>
                <c:pt idx="2565">
                  <c:v>2790.268</c:v>
                </c:pt>
                <c:pt idx="2566">
                  <c:v>2788.6489999999999</c:v>
                </c:pt>
                <c:pt idx="2567">
                  <c:v>2787.34</c:v>
                </c:pt>
                <c:pt idx="2568">
                  <c:v>2786.1819999999998</c:v>
                </c:pt>
                <c:pt idx="2569">
                  <c:v>2784.3510000000001</c:v>
                </c:pt>
                <c:pt idx="2570">
                  <c:v>2782.1930000000002</c:v>
                </c:pt>
                <c:pt idx="2571">
                  <c:v>2779.6129999999998</c:v>
                </c:pt>
                <c:pt idx="2572">
                  <c:v>2777.683</c:v>
                </c:pt>
                <c:pt idx="2573">
                  <c:v>2775.0259999999998</c:v>
                </c:pt>
                <c:pt idx="2574">
                  <c:v>2772.585</c:v>
                </c:pt>
                <c:pt idx="2575">
                  <c:v>2770.163</c:v>
                </c:pt>
                <c:pt idx="2576">
                  <c:v>2766.85</c:v>
                </c:pt>
                <c:pt idx="2577">
                  <c:v>2763.5659999999998</c:v>
                </c:pt>
                <c:pt idx="2578">
                  <c:v>2760.9029999999998</c:v>
                </c:pt>
                <c:pt idx="2579">
                  <c:v>2758.7979999999998</c:v>
                </c:pt>
                <c:pt idx="2580">
                  <c:v>2757.1030000000001</c:v>
                </c:pt>
                <c:pt idx="2581">
                  <c:v>2755.7559999999999</c:v>
                </c:pt>
                <c:pt idx="2582">
                  <c:v>2754.6370000000002</c:v>
                </c:pt>
                <c:pt idx="2583">
                  <c:v>2753.627</c:v>
                </c:pt>
                <c:pt idx="2584">
                  <c:v>2751.9259999999999</c:v>
                </c:pt>
                <c:pt idx="2585">
                  <c:v>2749.95</c:v>
                </c:pt>
                <c:pt idx="2586">
                  <c:v>2748.3</c:v>
                </c:pt>
                <c:pt idx="2587">
                  <c:v>2746.982</c:v>
                </c:pt>
                <c:pt idx="2588">
                  <c:v>2745.8449999999998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4713-4176-8A48-42BAC752600B}"/>
            </c:ext>
          </c:extLst>
        </c:ser>
        <c:ser>
          <c:idx val="0"/>
          <c:order val="3"/>
          <c:tx>
            <c:strRef>
              <c:f>PVC!$B$1</c:f>
              <c:strCache>
                <c:ptCount val="1"/>
                <c:pt idx="0">
                  <c:v>Discharge</c:v>
                </c:pt>
              </c:strCache>
            </c:strRef>
          </c:tx>
          <c:spPr>
            <a:ln w="9525" cap="rnd">
              <a:solidFill>
                <a:schemeClr val="bg1">
                  <a:lumMod val="50000"/>
                </a:schemeClr>
              </a:solidFill>
              <a:prstDash val="dash"/>
              <a:round/>
            </a:ln>
            <a:effectLst/>
          </c:spPr>
          <c:marker>
            <c:symbol val="none"/>
          </c:marker>
          <c:dLbls>
            <c:dLbl>
              <c:idx val="488"/>
              <c:layout>
                <c:manualLayout>
                  <c:x val="-7.8382139941537435E-2"/>
                  <c:y val="9.827160493827161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713-4176-8A48-42BAC752600B}"/>
                </c:ext>
              </c:extLst>
            </c:dLbl>
            <c:dLbl>
              <c:idx val="838"/>
              <c:layout>
                <c:manualLayout>
                  <c:x val="-0.12353264161377821"/>
                  <c:y val="-0.11111111111111116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4713-4176-8A48-42BAC752600B}"/>
                </c:ext>
              </c:extLst>
            </c:dLbl>
            <c:dLbl>
              <c:idx val="1685"/>
              <c:layout>
                <c:manualLayout>
                  <c:x val="-9.3432307165617678E-2"/>
                  <c:y val="9.580246913580246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4713-4176-8A48-42BAC752600B}"/>
                </c:ext>
              </c:extLst>
            </c:dLbl>
            <c:dLbl>
              <c:idx val="2559"/>
              <c:layout>
                <c:manualLayout>
                  <c:x val="-6.5164722302688749E-3"/>
                  <c:y val="-9.432098765432107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4713-4176-8A48-42BAC752600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xVal>
            <c:numRef>
              <c:f>PVC!$A$2:$A$2590</c:f>
              <c:numCache>
                <c:formatCode>m/d/yyyy\ h:mm</c:formatCode>
                <c:ptCount val="2589"/>
                <c:pt idx="0">
                  <c:v>44217.40625</c:v>
                </c:pt>
                <c:pt idx="1">
                  <c:v>44217.416666666664</c:v>
                </c:pt>
                <c:pt idx="2">
                  <c:v>44217.427083333336</c:v>
                </c:pt>
                <c:pt idx="3">
                  <c:v>44217.4375</c:v>
                </c:pt>
                <c:pt idx="4">
                  <c:v>44217.447916666664</c:v>
                </c:pt>
                <c:pt idx="5">
                  <c:v>44217.458333333336</c:v>
                </c:pt>
                <c:pt idx="6">
                  <c:v>44217.46875</c:v>
                </c:pt>
                <c:pt idx="7">
                  <c:v>44217.479166666664</c:v>
                </c:pt>
                <c:pt idx="8">
                  <c:v>44217.489583333336</c:v>
                </c:pt>
                <c:pt idx="9">
                  <c:v>44217.5</c:v>
                </c:pt>
                <c:pt idx="10">
                  <c:v>44217.510416666664</c:v>
                </c:pt>
                <c:pt idx="11">
                  <c:v>44217.520833333336</c:v>
                </c:pt>
                <c:pt idx="12">
                  <c:v>44217.53125</c:v>
                </c:pt>
                <c:pt idx="13">
                  <c:v>44217.541666666664</c:v>
                </c:pt>
                <c:pt idx="14">
                  <c:v>44217.552083333336</c:v>
                </c:pt>
                <c:pt idx="15">
                  <c:v>44217.5625</c:v>
                </c:pt>
                <c:pt idx="16">
                  <c:v>44217.572916666664</c:v>
                </c:pt>
                <c:pt idx="17">
                  <c:v>44217.583333333336</c:v>
                </c:pt>
                <c:pt idx="18">
                  <c:v>44217.59375</c:v>
                </c:pt>
                <c:pt idx="19">
                  <c:v>44217.604166666664</c:v>
                </c:pt>
                <c:pt idx="20">
                  <c:v>44217.614583333336</c:v>
                </c:pt>
                <c:pt idx="21">
                  <c:v>44217.625</c:v>
                </c:pt>
                <c:pt idx="22">
                  <c:v>44217.635416666664</c:v>
                </c:pt>
                <c:pt idx="23">
                  <c:v>44217.645833333336</c:v>
                </c:pt>
                <c:pt idx="24">
                  <c:v>44217.65625</c:v>
                </c:pt>
                <c:pt idx="25">
                  <c:v>44217.666666666664</c:v>
                </c:pt>
                <c:pt idx="26">
                  <c:v>44217.677083333336</c:v>
                </c:pt>
                <c:pt idx="27">
                  <c:v>44217.6875</c:v>
                </c:pt>
                <c:pt idx="28">
                  <c:v>44217.697916666664</c:v>
                </c:pt>
                <c:pt idx="29">
                  <c:v>44217.708333333336</c:v>
                </c:pt>
                <c:pt idx="30">
                  <c:v>44217.71875</c:v>
                </c:pt>
                <c:pt idx="31">
                  <c:v>44217.729166666664</c:v>
                </c:pt>
                <c:pt idx="32">
                  <c:v>44217.739583333336</c:v>
                </c:pt>
                <c:pt idx="33">
                  <c:v>44217.75</c:v>
                </c:pt>
                <c:pt idx="34">
                  <c:v>44217.760416666664</c:v>
                </c:pt>
                <c:pt idx="35">
                  <c:v>44217.770833333336</c:v>
                </c:pt>
                <c:pt idx="36">
                  <c:v>44217.78125</c:v>
                </c:pt>
                <c:pt idx="37">
                  <c:v>44217.791666666664</c:v>
                </c:pt>
                <c:pt idx="38">
                  <c:v>44217.802083333336</c:v>
                </c:pt>
                <c:pt idx="39">
                  <c:v>44217.8125</c:v>
                </c:pt>
                <c:pt idx="40">
                  <c:v>44217.822916666664</c:v>
                </c:pt>
                <c:pt idx="41">
                  <c:v>44217.833333333336</c:v>
                </c:pt>
                <c:pt idx="42">
                  <c:v>44217.84375</c:v>
                </c:pt>
                <c:pt idx="43">
                  <c:v>44217.854166666664</c:v>
                </c:pt>
                <c:pt idx="44">
                  <c:v>44217.864583333336</c:v>
                </c:pt>
                <c:pt idx="45">
                  <c:v>44217.875</c:v>
                </c:pt>
                <c:pt idx="46">
                  <c:v>44217.885416666664</c:v>
                </c:pt>
                <c:pt idx="47">
                  <c:v>44217.895833333336</c:v>
                </c:pt>
                <c:pt idx="48">
                  <c:v>44217.90625</c:v>
                </c:pt>
                <c:pt idx="49">
                  <c:v>44217.916666666664</c:v>
                </c:pt>
                <c:pt idx="50">
                  <c:v>44217.927083333336</c:v>
                </c:pt>
                <c:pt idx="51">
                  <c:v>44217.9375</c:v>
                </c:pt>
                <c:pt idx="52">
                  <c:v>44217.947916666664</c:v>
                </c:pt>
                <c:pt idx="53">
                  <c:v>44217.958333333336</c:v>
                </c:pt>
                <c:pt idx="54">
                  <c:v>44217.96875</c:v>
                </c:pt>
                <c:pt idx="55">
                  <c:v>44217.979166666664</c:v>
                </c:pt>
                <c:pt idx="56">
                  <c:v>44217.989583333336</c:v>
                </c:pt>
                <c:pt idx="57">
                  <c:v>44218</c:v>
                </c:pt>
                <c:pt idx="58">
                  <c:v>44218.010416666664</c:v>
                </c:pt>
                <c:pt idx="59">
                  <c:v>44218.020833333336</c:v>
                </c:pt>
                <c:pt idx="60">
                  <c:v>44218.03125</c:v>
                </c:pt>
                <c:pt idx="61">
                  <c:v>44218.041666666664</c:v>
                </c:pt>
                <c:pt idx="62">
                  <c:v>44218.052083333336</c:v>
                </c:pt>
                <c:pt idx="63">
                  <c:v>44218.0625</c:v>
                </c:pt>
                <c:pt idx="64">
                  <c:v>44218.072916666664</c:v>
                </c:pt>
                <c:pt idx="65">
                  <c:v>44218.083333333336</c:v>
                </c:pt>
                <c:pt idx="66">
                  <c:v>44218.09375</c:v>
                </c:pt>
                <c:pt idx="67">
                  <c:v>44218.104166666664</c:v>
                </c:pt>
                <c:pt idx="68">
                  <c:v>44218.114583333336</c:v>
                </c:pt>
                <c:pt idx="69">
                  <c:v>44218.125</c:v>
                </c:pt>
                <c:pt idx="70">
                  <c:v>44218.135416666664</c:v>
                </c:pt>
                <c:pt idx="71">
                  <c:v>44218.145833333336</c:v>
                </c:pt>
                <c:pt idx="72">
                  <c:v>44218.15625</c:v>
                </c:pt>
                <c:pt idx="73">
                  <c:v>44218.166666666664</c:v>
                </c:pt>
                <c:pt idx="74">
                  <c:v>44218.177083333336</c:v>
                </c:pt>
                <c:pt idx="75">
                  <c:v>44218.1875</c:v>
                </c:pt>
                <c:pt idx="76">
                  <c:v>44218.197916666664</c:v>
                </c:pt>
                <c:pt idx="77">
                  <c:v>44218.208333333336</c:v>
                </c:pt>
                <c:pt idx="78">
                  <c:v>44218.21875</c:v>
                </c:pt>
                <c:pt idx="79">
                  <c:v>44218.229166666664</c:v>
                </c:pt>
                <c:pt idx="80">
                  <c:v>44218.239583333336</c:v>
                </c:pt>
                <c:pt idx="81">
                  <c:v>44218.25</c:v>
                </c:pt>
                <c:pt idx="82">
                  <c:v>44218.260416666664</c:v>
                </c:pt>
                <c:pt idx="83">
                  <c:v>44218.270833333336</c:v>
                </c:pt>
                <c:pt idx="84">
                  <c:v>44218.28125</c:v>
                </c:pt>
                <c:pt idx="85">
                  <c:v>44218.291666666664</c:v>
                </c:pt>
                <c:pt idx="86">
                  <c:v>44218.302083333336</c:v>
                </c:pt>
                <c:pt idx="87">
                  <c:v>44218.3125</c:v>
                </c:pt>
                <c:pt idx="88">
                  <c:v>44218.322916666664</c:v>
                </c:pt>
                <c:pt idx="89">
                  <c:v>44218.333333333336</c:v>
                </c:pt>
                <c:pt idx="90">
                  <c:v>44218.34375</c:v>
                </c:pt>
                <c:pt idx="91">
                  <c:v>44218.354166666664</c:v>
                </c:pt>
                <c:pt idx="92">
                  <c:v>44218.364583333336</c:v>
                </c:pt>
                <c:pt idx="93">
                  <c:v>44218.375</c:v>
                </c:pt>
                <c:pt idx="94">
                  <c:v>44218.385416666664</c:v>
                </c:pt>
                <c:pt idx="95">
                  <c:v>44218.395833333336</c:v>
                </c:pt>
                <c:pt idx="96">
                  <c:v>44218.40625</c:v>
                </c:pt>
                <c:pt idx="97">
                  <c:v>44218.416666666664</c:v>
                </c:pt>
                <c:pt idx="98">
                  <c:v>44218.427083333336</c:v>
                </c:pt>
                <c:pt idx="99">
                  <c:v>44218.4375</c:v>
                </c:pt>
                <c:pt idx="100">
                  <c:v>44218.447916666664</c:v>
                </c:pt>
                <c:pt idx="101">
                  <c:v>44218.458333333336</c:v>
                </c:pt>
                <c:pt idx="102">
                  <c:v>44218.46875</c:v>
                </c:pt>
                <c:pt idx="103">
                  <c:v>44218.479166666664</c:v>
                </c:pt>
                <c:pt idx="104">
                  <c:v>44218.489583333336</c:v>
                </c:pt>
                <c:pt idx="105">
                  <c:v>44218.5</c:v>
                </c:pt>
                <c:pt idx="106">
                  <c:v>44218.510416666664</c:v>
                </c:pt>
                <c:pt idx="107">
                  <c:v>44218.520833333336</c:v>
                </c:pt>
                <c:pt idx="108">
                  <c:v>44218.53125</c:v>
                </c:pt>
                <c:pt idx="109">
                  <c:v>44218.541666666664</c:v>
                </c:pt>
                <c:pt idx="110">
                  <c:v>44218.552083333336</c:v>
                </c:pt>
                <c:pt idx="111">
                  <c:v>44218.5625</c:v>
                </c:pt>
                <c:pt idx="112">
                  <c:v>44218.572916666664</c:v>
                </c:pt>
                <c:pt idx="113">
                  <c:v>44218.583333333336</c:v>
                </c:pt>
                <c:pt idx="114">
                  <c:v>44218.59375</c:v>
                </c:pt>
                <c:pt idx="115">
                  <c:v>44218.604166666664</c:v>
                </c:pt>
                <c:pt idx="116">
                  <c:v>44218.614583333336</c:v>
                </c:pt>
                <c:pt idx="117">
                  <c:v>44218.625</c:v>
                </c:pt>
                <c:pt idx="118">
                  <c:v>44218.635416666664</c:v>
                </c:pt>
                <c:pt idx="119">
                  <c:v>44218.645833333336</c:v>
                </c:pt>
                <c:pt idx="120">
                  <c:v>44218.65625</c:v>
                </c:pt>
                <c:pt idx="121">
                  <c:v>44218.666666666664</c:v>
                </c:pt>
                <c:pt idx="122">
                  <c:v>44218.677083333336</c:v>
                </c:pt>
                <c:pt idx="123">
                  <c:v>44218.6875</c:v>
                </c:pt>
                <c:pt idx="124">
                  <c:v>44218.697916666664</c:v>
                </c:pt>
                <c:pt idx="125">
                  <c:v>44218.708333333336</c:v>
                </c:pt>
                <c:pt idx="126">
                  <c:v>44218.71875</c:v>
                </c:pt>
                <c:pt idx="127">
                  <c:v>44218.729166666664</c:v>
                </c:pt>
                <c:pt idx="128">
                  <c:v>44218.739583333336</c:v>
                </c:pt>
                <c:pt idx="129">
                  <c:v>44218.75</c:v>
                </c:pt>
                <c:pt idx="130">
                  <c:v>44218.760416666664</c:v>
                </c:pt>
                <c:pt idx="131">
                  <c:v>44218.770833333336</c:v>
                </c:pt>
                <c:pt idx="132">
                  <c:v>44218.78125</c:v>
                </c:pt>
                <c:pt idx="133">
                  <c:v>44218.791666666664</c:v>
                </c:pt>
                <c:pt idx="134">
                  <c:v>44218.802083333336</c:v>
                </c:pt>
                <c:pt idx="135">
                  <c:v>44218.8125</c:v>
                </c:pt>
                <c:pt idx="136">
                  <c:v>44218.822916666664</c:v>
                </c:pt>
                <c:pt idx="137">
                  <c:v>44218.833333333336</c:v>
                </c:pt>
                <c:pt idx="138">
                  <c:v>44218.84375</c:v>
                </c:pt>
                <c:pt idx="139">
                  <c:v>44218.854166666664</c:v>
                </c:pt>
                <c:pt idx="140">
                  <c:v>44218.864583333336</c:v>
                </c:pt>
                <c:pt idx="141">
                  <c:v>44218.875</c:v>
                </c:pt>
                <c:pt idx="142">
                  <c:v>44218.885416666664</c:v>
                </c:pt>
                <c:pt idx="143">
                  <c:v>44218.895833333336</c:v>
                </c:pt>
                <c:pt idx="144">
                  <c:v>44218.90625</c:v>
                </c:pt>
                <c:pt idx="145">
                  <c:v>44218.916666666664</c:v>
                </c:pt>
                <c:pt idx="146">
                  <c:v>44218.927083333336</c:v>
                </c:pt>
                <c:pt idx="147">
                  <c:v>44218.9375</c:v>
                </c:pt>
                <c:pt idx="148">
                  <c:v>44218.947916666664</c:v>
                </c:pt>
                <c:pt idx="149">
                  <c:v>44218.958333333336</c:v>
                </c:pt>
                <c:pt idx="150">
                  <c:v>44218.96875</c:v>
                </c:pt>
                <c:pt idx="151">
                  <c:v>44218.979166666664</c:v>
                </c:pt>
                <c:pt idx="152">
                  <c:v>44218.989583333336</c:v>
                </c:pt>
                <c:pt idx="153">
                  <c:v>44219</c:v>
                </c:pt>
                <c:pt idx="154">
                  <c:v>44219.010416666664</c:v>
                </c:pt>
                <c:pt idx="155">
                  <c:v>44219.020833333336</c:v>
                </c:pt>
                <c:pt idx="156">
                  <c:v>44219.03125</c:v>
                </c:pt>
                <c:pt idx="157">
                  <c:v>44219.041666666664</c:v>
                </c:pt>
                <c:pt idx="158">
                  <c:v>44219.052083333336</c:v>
                </c:pt>
                <c:pt idx="159">
                  <c:v>44219.0625</c:v>
                </c:pt>
                <c:pt idx="160">
                  <c:v>44219.072916666664</c:v>
                </c:pt>
                <c:pt idx="161">
                  <c:v>44219.083333333336</c:v>
                </c:pt>
                <c:pt idx="162">
                  <c:v>44219.09375</c:v>
                </c:pt>
                <c:pt idx="163">
                  <c:v>44219.104166666664</c:v>
                </c:pt>
                <c:pt idx="164">
                  <c:v>44219.114583333336</c:v>
                </c:pt>
                <c:pt idx="165">
                  <c:v>44219.125</c:v>
                </c:pt>
                <c:pt idx="166">
                  <c:v>44219.135416666664</c:v>
                </c:pt>
                <c:pt idx="167">
                  <c:v>44219.145833333336</c:v>
                </c:pt>
                <c:pt idx="168">
                  <c:v>44219.15625</c:v>
                </c:pt>
                <c:pt idx="169">
                  <c:v>44219.166666666664</c:v>
                </c:pt>
                <c:pt idx="170">
                  <c:v>44219.177083333336</c:v>
                </c:pt>
                <c:pt idx="171">
                  <c:v>44219.1875</c:v>
                </c:pt>
                <c:pt idx="172">
                  <c:v>44219.197916666664</c:v>
                </c:pt>
                <c:pt idx="173">
                  <c:v>44219.208333333336</c:v>
                </c:pt>
                <c:pt idx="174">
                  <c:v>44219.21875</c:v>
                </c:pt>
                <c:pt idx="175">
                  <c:v>44219.229166666664</c:v>
                </c:pt>
                <c:pt idx="176">
                  <c:v>44219.239583333336</c:v>
                </c:pt>
                <c:pt idx="177">
                  <c:v>44219.25</c:v>
                </c:pt>
                <c:pt idx="178">
                  <c:v>44219.260416666664</c:v>
                </c:pt>
                <c:pt idx="179">
                  <c:v>44219.270833333336</c:v>
                </c:pt>
                <c:pt idx="180">
                  <c:v>44219.28125</c:v>
                </c:pt>
                <c:pt idx="181">
                  <c:v>44219.291666666664</c:v>
                </c:pt>
                <c:pt idx="182">
                  <c:v>44219.302083333336</c:v>
                </c:pt>
                <c:pt idx="183">
                  <c:v>44219.3125</c:v>
                </c:pt>
                <c:pt idx="184">
                  <c:v>44219.322916666664</c:v>
                </c:pt>
                <c:pt idx="185">
                  <c:v>44219.333333333336</c:v>
                </c:pt>
                <c:pt idx="186">
                  <c:v>44219.34375</c:v>
                </c:pt>
                <c:pt idx="187">
                  <c:v>44219.354166666664</c:v>
                </c:pt>
                <c:pt idx="188">
                  <c:v>44219.364583333336</c:v>
                </c:pt>
                <c:pt idx="189">
                  <c:v>44219.375</c:v>
                </c:pt>
                <c:pt idx="190">
                  <c:v>44219.385416666664</c:v>
                </c:pt>
                <c:pt idx="191">
                  <c:v>44219.395833333336</c:v>
                </c:pt>
                <c:pt idx="192">
                  <c:v>44219.40625</c:v>
                </c:pt>
                <c:pt idx="193">
                  <c:v>44219.416666666664</c:v>
                </c:pt>
                <c:pt idx="194">
                  <c:v>44219.427083333336</c:v>
                </c:pt>
                <c:pt idx="195">
                  <c:v>44219.4375</c:v>
                </c:pt>
                <c:pt idx="196">
                  <c:v>44219.447916666664</c:v>
                </c:pt>
                <c:pt idx="197">
                  <c:v>44219.458333333336</c:v>
                </c:pt>
                <c:pt idx="198">
                  <c:v>44219.46875</c:v>
                </c:pt>
                <c:pt idx="199">
                  <c:v>44219.479166666664</c:v>
                </c:pt>
                <c:pt idx="200">
                  <c:v>44219.489583333336</c:v>
                </c:pt>
                <c:pt idx="201">
                  <c:v>44219.5</c:v>
                </c:pt>
                <c:pt idx="202">
                  <c:v>44219.510416666664</c:v>
                </c:pt>
                <c:pt idx="203">
                  <c:v>44219.520833333336</c:v>
                </c:pt>
                <c:pt idx="204">
                  <c:v>44219.53125</c:v>
                </c:pt>
                <c:pt idx="205">
                  <c:v>44219.541666666664</c:v>
                </c:pt>
                <c:pt idx="206">
                  <c:v>44219.552083333336</c:v>
                </c:pt>
                <c:pt idx="207">
                  <c:v>44219.5625</c:v>
                </c:pt>
                <c:pt idx="208">
                  <c:v>44219.572916666664</c:v>
                </c:pt>
                <c:pt idx="209">
                  <c:v>44219.583333333336</c:v>
                </c:pt>
                <c:pt idx="210">
                  <c:v>44219.59375</c:v>
                </c:pt>
                <c:pt idx="211">
                  <c:v>44219.604166666664</c:v>
                </c:pt>
                <c:pt idx="212">
                  <c:v>44219.614583333336</c:v>
                </c:pt>
                <c:pt idx="213">
                  <c:v>44219.625</c:v>
                </c:pt>
                <c:pt idx="214">
                  <c:v>44219.635416666664</c:v>
                </c:pt>
                <c:pt idx="215">
                  <c:v>44219.645833333336</c:v>
                </c:pt>
                <c:pt idx="216">
                  <c:v>44219.65625</c:v>
                </c:pt>
                <c:pt idx="217">
                  <c:v>44219.666666666664</c:v>
                </c:pt>
                <c:pt idx="218">
                  <c:v>44219.677083333336</c:v>
                </c:pt>
                <c:pt idx="219">
                  <c:v>44219.6875</c:v>
                </c:pt>
                <c:pt idx="220">
                  <c:v>44219.697916666664</c:v>
                </c:pt>
                <c:pt idx="221">
                  <c:v>44219.708333333336</c:v>
                </c:pt>
                <c:pt idx="222">
                  <c:v>44219.71875</c:v>
                </c:pt>
                <c:pt idx="223">
                  <c:v>44219.729166666664</c:v>
                </c:pt>
                <c:pt idx="224">
                  <c:v>44219.739583333336</c:v>
                </c:pt>
                <c:pt idx="225">
                  <c:v>44219.75</c:v>
                </c:pt>
                <c:pt idx="226">
                  <c:v>44219.760416666664</c:v>
                </c:pt>
                <c:pt idx="227">
                  <c:v>44219.770833333336</c:v>
                </c:pt>
                <c:pt idx="228">
                  <c:v>44219.78125</c:v>
                </c:pt>
                <c:pt idx="229">
                  <c:v>44219.791666666664</c:v>
                </c:pt>
                <c:pt idx="230">
                  <c:v>44219.802083333336</c:v>
                </c:pt>
                <c:pt idx="231">
                  <c:v>44219.8125</c:v>
                </c:pt>
                <c:pt idx="232">
                  <c:v>44219.822916666664</c:v>
                </c:pt>
                <c:pt idx="233">
                  <c:v>44219.833333333336</c:v>
                </c:pt>
                <c:pt idx="234">
                  <c:v>44219.84375</c:v>
                </c:pt>
                <c:pt idx="235">
                  <c:v>44219.854166666664</c:v>
                </c:pt>
                <c:pt idx="236">
                  <c:v>44219.864583333336</c:v>
                </c:pt>
                <c:pt idx="237">
                  <c:v>44219.875</c:v>
                </c:pt>
                <c:pt idx="238">
                  <c:v>44219.885416666664</c:v>
                </c:pt>
                <c:pt idx="239">
                  <c:v>44219.895833333336</c:v>
                </c:pt>
                <c:pt idx="240">
                  <c:v>44219.90625</c:v>
                </c:pt>
                <c:pt idx="241">
                  <c:v>44219.916666666664</c:v>
                </c:pt>
                <c:pt idx="242">
                  <c:v>44219.927083333336</c:v>
                </c:pt>
                <c:pt idx="243">
                  <c:v>44219.9375</c:v>
                </c:pt>
                <c:pt idx="244">
                  <c:v>44219.947916666664</c:v>
                </c:pt>
                <c:pt idx="245">
                  <c:v>44219.958333333336</c:v>
                </c:pt>
                <c:pt idx="246">
                  <c:v>44219.96875</c:v>
                </c:pt>
                <c:pt idx="247">
                  <c:v>44219.979166666664</c:v>
                </c:pt>
                <c:pt idx="248">
                  <c:v>44219.989583333336</c:v>
                </c:pt>
                <c:pt idx="249">
                  <c:v>44220</c:v>
                </c:pt>
                <c:pt idx="250">
                  <c:v>44220.010416666664</c:v>
                </c:pt>
                <c:pt idx="251">
                  <c:v>44220.020833333336</c:v>
                </c:pt>
                <c:pt idx="252">
                  <c:v>44220.03125</c:v>
                </c:pt>
                <c:pt idx="253">
                  <c:v>44220.041666666664</c:v>
                </c:pt>
                <c:pt idx="254">
                  <c:v>44220.052083333336</c:v>
                </c:pt>
                <c:pt idx="255">
                  <c:v>44220.0625</c:v>
                </c:pt>
                <c:pt idx="256">
                  <c:v>44220.072916666664</c:v>
                </c:pt>
                <c:pt idx="257">
                  <c:v>44220.083333333336</c:v>
                </c:pt>
                <c:pt idx="258">
                  <c:v>44220.09375</c:v>
                </c:pt>
                <c:pt idx="259">
                  <c:v>44220.104166666664</c:v>
                </c:pt>
                <c:pt idx="260">
                  <c:v>44220.114583333336</c:v>
                </c:pt>
                <c:pt idx="261">
                  <c:v>44220.125</c:v>
                </c:pt>
                <c:pt idx="262">
                  <c:v>44220.135416666664</c:v>
                </c:pt>
                <c:pt idx="263">
                  <c:v>44220.145833333336</c:v>
                </c:pt>
                <c:pt idx="264">
                  <c:v>44220.15625</c:v>
                </c:pt>
                <c:pt idx="265">
                  <c:v>44220.166666666664</c:v>
                </c:pt>
                <c:pt idx="266">
                  <c:v>44220.177083333336</c:v>
                </c:pt>
                <c:pt idx="267">
                  <c:v>44220.1875</c:v>
                </c:pt>
                <c:pt idx="268">
                  <c:v>44220.197916666664</c:v>
                </c:pt>
                <c:pt idx="269">
                  <c:v>44220.208333333336</c:v>
                </c:pt>
                <c:pt idx="270">
                  <c:v>44220.21875</c:v>
                </c:pt>
                <c:pt idx="271">
                  <c:v>44220.229166666664</c:v>
                </c:pt>
                <c:pt idx="272">
                  <c:v>44220.239583333336</c:v>
                </c:pt>
                <c:pt idx="273">
                  <c:v>44220.25</c:v>
                </c:pt>
                <c:pt idx="274">
                  <c:v>44220.260416666664</c:v>
                </c:pt>
                <c:pt idx="275">
                  <c:v>44220.270833333336</c:v>
                </c:pt>
                <c:pt idx="276">
                  <c:v>44220.28125</c:v>
                </c:pt>
                <c:pt idx="277">
                  <c:v>44220.291666666664</c:v>
                </c:pt>
                <c:pt idx="278">
                  <c:v>44220.302083333336</c:v>
                </c:pt>
                <c:pt idx="279">
                  <c:v>44220.3125</c:v>
                </c:pt>
                <c:pt idx="280">
                  <c:v>44220.322916666664</c:v>
                </c:pt>
                <c:pt idx="281">
                  <c:v>44220.333333333336</c:v>
                </c:pt>
                <c:pt idx="282">
                  <c:v>44220.34375</c:v>
                </c:pt>
                <c:pt idx="283">
                  <c:v>44220.354166666664</c:v>
                </c:pt>
                <c:pt idx="284">
                  <c:v>44220.364583333336</c:v>
                </c:pt>
                <c:pt idx="285">
                  <c:v>44220.375</c:v>
                </c:pt>
                <c:pt idx="286">
                  <c:v>44220.385416666664</c:v>
                </c:pt>
                <c:pt idx="287">
                  <c:v>44220.395833333336</c:v>
                </c:pt>
                <c:pt idx="288">
                  <c:v>44220.40625</c:v>
                </c:pt>
                <c:pt idx="289">
                  <c:v>44220.416666666664</c:v>
                </c:pt>
                <c:pt idx="290">
                  <c:v>44220.427083333336</c:v>
                </c:pt>
                <c:pt idx="291">
                  <c:v>44220.4375</c:v>
                </c:pt>
                <c:pt idx="292">
                  <c:v>44220.447916666664</c:v>
                </c:pt>
                <c:pt idx="293">
                  <c:v>44220.458333333336</c:v>
                </c:pt>
                <c:pt idx="294">
                  <c:v>44220.46875</c:v>
                </c:pt>
                <c:pt idx="295">
                  <c:v>44220.479166666664</c:v>
                </c:pt>
                <c:pt idx="296">
                  <c:v>44220.489583333336</c:v>
                </c:pt>
                <c:pt idx="297">
                  <c:v>44220.5</c:v>
                </c:pt>
                <c:pt idx="298">
                  <c:v>44220.510416666664</c:v>
                </c:pt>
                <c:pt idx="299">
                  <c:v>44220.520833333336</c:v>
                </c:pt>
                <c:pt idx="300">
                  <c:v>44220.53125</c:v>
                </c:pt>
                <c:pt idx="301">
                  <c:v>44220.541666666664</c:v>
                </c:pt>
                <c:pt idx="302">
                  <c:v>44220.552083333336</c:v>
                </c:pt>
                <c:pt idx="303">
                  <c:v>44220.5625</c:v>
                </c:pt>
                <c:pt idx="304">
                  <c:v>44220.572916666664</c:v>
                </c:pt>
                <c:pt idx="305">
                  <c:v>44220.583333333336</c:v>
                </c:pt>
                <c:pt idx="306">
                  <c:v>44220.59375</c:v>
                </c:pt>
                <c:pt idx="307">
                  <c:v>44220.604166666664</c:v>
                </c:pt>
                <c:pt idx="308">
                  <c:v>44220.614583333336</c:v>
                </c:pt>
                <c:pt idx="309">
                  <c:v>44220.625</c:v>
                </c:pt>
                <c:pt idx="310">
                  <c:v>44220.635416666664</c:v>
                </c:pt>
                <c:pt idx="311">
                  <c:v>44220.645833333336</c:v>
                </c:pt>
                <c:pt idx="312">
                  <c:v>44220.65625</c:v>
                </c:pt>
                <c:pt idx="313">
                  <c:v>44220.666666666664</c:v>
                </c:pt>
                <c:pt idx="314">
                  <c:v>44220.677083333336</c:v>
                </c:pt>
                <c:pt idx="315">
                  <c:v>44220.6875</c:v>
                </c:pt>
                <c:pt idx="316">
                  <c:v>44220.697916666664</c:v>
                </c:pt>
                <c:pt idx="317">
                  <c:v>44220.708333333336</c:v>
                </c:pt>
                <c:pt idx="318">
                  <c:v>44220.71875</c:v>
                </c:pt>
                <c:pt idx="319">
                  <c:v>44220.729166666664</c:v>
                </c:pt>
                <c:pt idx="320">
                  <c:v>44220.739583333336</c:v>
                </c:pt>
                <c:pt idx="321">
                  <c:v>44220.75</c:v>
                </c:pt>
                <c:pt idx="322">
                  <c:v>44220.760416666664</c:v>
                </c:pt>
                <c:pt idx="323">
                  <c:v>44220.770833333336</c:v>
                </c:pt>
                <c:pt idx="324">
                  <c:v>44220.78125</c:v>
                </c:pt>
                <c:pt idx="325">
                  <c:v>44220.791666666664</c:v>
                </c:pt>
                <c:pt idx="326">
                  <c:v>44220.802083333336</c:v>
                </c:pt>
                <c:pt idx="327">
                  <c:v>44220.8125</c:v>
                </c:pt>
                <c:pt idx="328">
                  <c:v>44220.822916666664</c:v>
                </c:pt>
                <c:pt idx="329">
                  <c:v>44220.833333333336</c:v>
                </c:pt>
                <c:pt idx="330">
                  <c:v>44220.84375</c:v>
                </c:pt>
                <c:pt idx="331">
                  <c:v>44220.854166666664</c:v>
                </c:pt>
                <c:pt idx="332">
                  <c:v>44220.864583333336</c:v>
                </c:pt>
                <c:pt idx="333">
                  <c:v>44220.875</c:v>
                </c:pt>
                <c:pt idx="334">
                  <c:v>44220.885416666664</c:v>
                </c:pt>
                <c:pt idx="335">
                  <c:v>44220.895833333336</c:v>
                </c:pt>
                <c:pt idx="336">
                  <c:v>44220.90625</c:v>
                </c:pt>
                <c:pt idx="337">
                  <c:v>44220.916666666664</c:v>
                </c:pt>
                <c:pt idx="338">
                  <c:v>44220.927083333336</c:v>
                </c:pt>
                <c:pt idx="339">
                  <c:v>44220.9375</c:v>
                </c:pt>
                <c:pt idx="340">
                  <c:v>44220.947916666664</c:v>
                </c:pt>
                <c:pt idx="341">
                  <c:v>44220.958333333336</c:v>
                </c:pt>
                <c:pt idx="342">
                  <c:v>44220.96875</c:v>
                </c:pt>
                <c:pt idx="343">
                  <c:v>44220.979166666664</c:v>
                </c:pt>
                <c:pt idx="344">
                  <c:v>44220.989583333336</c:v>
                </c:pt>
                <c:pt idx="345">
                  <c:v>44221</c:v>
                </c:pt>
                <c:pt idx="346">
                  <c:v>44221.010416666664</c:v>
                </c:pt>
                <c:pt idx="347">
                  <c:v>44221.020833333336</c:v>
                </c:pt>
                <c:pt idx="348">
                  <c:v>44221.03125</c:v>
                </c:pt>
                <c:pt idx="349">
                  <c:v>44221.041666666664</c:v>
                </c:pt>
                <c:pt idx="350">
                  <c:v>44221.052083333336</c:v>
                </c:pt>
                <c:pt idx="351">
                  <c:v>44221.0625</c:v>
                </c:pt>
                <c:pt idx="352">
                  <c:v>44221.072916666664</c:v>
                </c:pt>
                <c:pt idx="353">
                  <c:v>44221.083333333336</c:v>
                </c:pt>
                <c:pt idx="354">
                  <c:v>44221.09375</c:v>
                </c:pt>
                <c:pt idx="355">
                  <c:v>44221.104166666664</c:v>
                </c:pt>
                <c:pt idx="356">
                  <c:v>44221.114583333336</c:v>
                </c:pt>
                <c:pt idx="357">
                  <c:v>44221.125</c:v>
                </c:pt>
                <c:pt idx="358">
                  <c:v>44221.135416666664</c:v>
                </c:pt>
                <c:pt idx="359">
                  <c:v>44221.145833333336</c:v>
                </c:pt>
                <c:pt idx="360">
                  <c:v>44221.15625</c:v>
                </c:pt>
                <c:pt idx="361">
                  <c:v>44221.166666666664</c:v>
                </c:pt>
                <c:pt idx="362">
                  <c:v>44221.177083333336</c:v>
                </c:pt>
                <c:pt idx="363">
                  <c:v>44221.1875</c:v>
                </c:pt>
                <c:pt idx="364">
                  <c:v>44221.197916666664</c:v>
                </c:pt>
                <c:pt idx="365">
                  <c:v>44221.208333333336</c:v>
                </c:pt>
                <c:pt idx="366">
                  <c:v>44221.21875</c:v>
                </c:pt>
                <c:pt idx="367">
                  <c:v>44221.229166666664</c:v>
                </c:pt>
                <c:pt idx="368">
                  <c:v>44221.239583333336</c:v>
                </c:pt>
                <c:pt idx="369">
                  <c:v>44221.25</c:v>
                </c:pt>
                <c:pt idx="370">
                  <c:v>44221.260416666664</c:v>
                </c:pt>
                <c:pt idx="371">
                  <c:v>44221.270833333336</c:v>
                </c:pt>
                <c:pt idx="372">
                  <c:v>44221.28125</c:v>
                </c:pt>
                <c:pt idx="373">
                  <c:v>44221.291666666664</c:v>
                </c:pt>
                <c:pt idx="374">
                  <c:v>44221.302083333336</c:v>
                </c:pt>
                <c:pt idx="375">
                  <c:v>44221.3125</c:v>
                </c:pt>
                <c:pt idx="376">
                  <c:v>44221.322916666664</c:v>
                </c:pt>
                <c:pt idx="377">
                  <c:v>44221.333333333336</c:v>
                </c:pt>
                <c:pt idx="378">
                  <c:v>44221.34375</c:v>
                </c:pt>
                <c:pt idx="379">
                  <c:v>44221.354166666664</c:v>
                </c:pt>
                <c:pt idx="380">
                  <c:v>44221.364583333336</c:v>
                </c:pt>
                <c:pt idx="381">
                  <c:v>44221.375</c:v>
                </c:pt>
                <c:pt idx="382">
                  <c:v>44221.385416666664</c:v>
                </c:pt>
                <c:pt idx="383">
                  <c:v>44221.395833333336</c:v>
                </c:pt>
                <c:pt idx="384">
                  <c:v>44221.40625</c:v>
                </c:pt>
                <c:pt idx="385">
                  <c:v>44221.416666666664</c:v>
                </c:pt>
                <c:pt idx="386">
                  <c:v>44221.427083333336</c:v>
                </c:pt>
                <c:pt idx="387">
                  <c:v>44221.4375</c:v>
                </c:pt>
                <c:pt idx="388">
                  <c:v>44221.447916666664</c:v>
                </c:pt>
                <c:pt idx="389">
                  <c:v>44221.458333333336</c:v>
                </c:pt>
                <c:pt idx="390">
                  <c:v>44221.46875</c:v>
                </c:pt>
                <c:pt idx="391">
                  <c:v>44221.479166666664</c:v>
                </c:pt>
                <c:pt idx="392">
                  <c:v>44221.489583333336</c:v>
                </c:pt>
                <c:pt idx="393">
                  <c:v>44221.5</c:v>
                </c:pt>
                <c:pt idx="394">
                  <c:v>44221.510416666664</c:v>
                </c:pt>
                <c:pt idx="395">
                  <c:v>44221.520833333336</c:v>
                </c:pt>
                <c:pt idx="396">
                  <c:v>44221.53125</c:v>
                </c:pt>
                <c:pt idx="397">
                  <c:v>44221.541666666664</c:v>
                </c:pt>
                <c:pt idx="398">
                  <c:v>44221.552083333336</c:v>
                </c:pt>
                <c:pt idx="399">
                  <c:v>44221.5625</c:v>
                </c:pt>
                <c:pt idx="400">
                  <c:v>44221.572916666664</c:v>
                </c:pt>
                <c:pt idx="401">
                  <c:v>44221.583333333336</c:v>
                </c:pt>
                <c:pt idx="402">
                  <c:v>44221.59375</c:v>
                </c:pt>
                <c:pt idx="403">
                  <c:v>44221.604166666664</c:v>
                </c:pt>
                <c:pt idx="404">
                  <c:v>44221.614583333336</c:v>
                </c:pt>
                <c:pt idx="405">
                  <c:v>44221.625</c:v>
                </c:pt>
                <c:pt idx="406">
                  <c:v>44221.635416666664</c:v>
                </c:pt>
                <c:pt idx="407">
                  <c:v>44221.645833333336</c:v>
                </c:pt>
                <c:pt idx="408">
                  <c:v>44221.65625</c:v>
                </c:pt>
                <c:pt idx="409">
                  <c:v>44221.666666666664</c:v>
                </c:pt>
                <c:pt idx="410">
                  <c:v>44221.677083333336</c:v>
                </c:pt>
                <c:pt idx="411">
                  <c:v>44221.6875</c:v>
                </c:pt>
                <c:pt idx="412">
                  <c:v>44221.697916666664</c:v>
                </c:pt>
                <c:pt idx="413">
                  <c:v>44221.708333333336</c:v>
                </c:pt>
                <c:pt idx="414">
                  <c:v>44221.71875</c:v>
                </c:pt>
                <c:pt idx="415">
                  <c:v>44221.729166666664</c:v>
                </c:pt>
                <c:pt idx="416">
                  <c:v>44221.739583333336</c:v>
                </c:pt>
                <c:pt idx="417">
                  <c:v>44221.75</c:v>
                </c:pt>
                <c:pt idx="418">
                  <c:v>44221.760416666664</c:v>
                </c:pt>
                <c:pt idx="419">
                  <c:v>44221.770833333336</c:v>
                </c:pt>
                <c:pt idx="420">
                  <c:v>44221.78125</c:v>
                </c:pt>
                <c:pt idx="421">
                  <c:v>44221.791666666664</c:v>
                </c:pt>
                <c:pt idx="422">
                  <c:v>44221.802083333336</c:v>
                </c:pt>
                <c:pt idx="423">
                  <c:v>44221.8125</c:v>
                </c:pt>
                <c:pt idx="424">
                  <c:v>44221.822916666664</c:v>
                </c:pt>
                <c:pt idx="425">
                  <c:v>44221.833333333336</c:v>
                </c:pt>
                <c:pt idx="426">
                  <c:v>44221.84375</c:v>
                </c:pt>
                <c:pt idx="427">
                  <c:v>44221.854166666664</c:v>
                </c:pt>
                <c:pt idx="428">
                  <c:v>44221.864583333336</c:v>
                </c:pt>
                <c:pt idx="429">
                  <c:v>44221.875</c:v>
                </c:pt>
                <c:pt idx="430">
                  <c:v>44221.885416666664</c:v>
                </c:pt>
                <c:pt idx="431">
                  <c:v>44221.895833333336</c:v>
                </c:pt>
                <c:pt idx="432">
                  <c:v>44221.90625</c:v>
                </c:pt>
                <c:pt idx="433">
                  <c:v>44221.916666666664</c:v>
                </c:pt>
                <c:pt idx="434">
                  <c:v>44221.927083333336</c:v>
                </c:pt>
                <c:pt idx="435">
                  <c:v>44221.9375</c:v>
                </c:pt>
                <c:pt idx="436">
                  <c:v>44221.947916666664</c:v>
                </c:pt>
                <c:pt idx="437">
                  <c:v>44221.958333333336</c:v>
                </c:pt>
                <c:pt idx="438">
                  <c:v>44221.96875</c:v>
                </c:pt>
                <c:pt idx="439">
                  <c:v>44221.979166666664</c:v>
                </c:pt>
                <c:pt idx="440">
                  <c:v>44221.989583333336</c:v>
                </c:pt>
                <c:pt idx="441">
                  <c:v>44222</c:v>
                </c:pt>
                <c:pt idx="442">
                  <c:v>44222.010416666664</c:v>
                </c:pt>
                <c:pt idx="443">
                  <c:v>44222.020833333336</c:v>
                </c:pt>
                <c:pt idx="444">
                  <c:v>44222.03125</c:v>
                </c:pt>
                <c:pt idx="445">
                  <c:v>44222.041666666664</c:v>
                </c:pt>
                <c:pt idx="446">
                  <c:v>44222.052083333336</c:v>
                </c:pt>
                <c:pt idx="447">
                  <c:v>44222.0625</c:v>
                </c:pt>
                <c:pt idx="448">
                  <c:v>44222.072916666664</c:v>
                </c:pt>
                <c:pt idx="449">
                  <c:v>44222.083333333336</c:v>
                </c:pt>
                <c:pt idx="450">
                  <c:v>44222.09375</c:v>
                </c:pt>
                <c:pt idx="451">
                  <c:v>44222.104166666664</c:v>
                </c:pt>
                <c:pt idx="452">
                  <c:v>44222.114583333336</c:v>
                </c:pt>
                <c:pt idx="453">
                  <c:v>44222.125</c:v>
                </c:pt>
                <c:pt idx="454">
                  <c:v>44222.135416666664</c:v>
                </c:pt>
                <c:pt idx="455">
                  <c:v>44222.145833333336</c:v>
                </c:pt>
                <c:pt idx="456">
                  <c:v>44222.15625</c:v>
                </c:pt>
                <c:pt idx="457">
                  <c:v>44222.166666666664</c:v>
                </c:pt>
                <c:pt idx="458">
                  <c:v>44222.177083333336</c:v>
                </c:pt>
                <c:pt idx="459">
                  <c:v>44222.1875</c:v>
                </c:pt>
                <c:pt idx="460">
                  <c:v>44222.197916666664</c:v>
                </c:pt>
                <c:pt idx="461">
                  <c:v>44222.208333333336</c:v>
                </c:pt>
                <c:pt idx="462">
                  <c:v>44222.21875</c:v>
                </c:pt>
                <c:pt idx="463">
                  <c:v>44222.229166666664</c:v>
                </c:pt>
                <c:pt idx="464">
                  <c:v>44222.239583333336</c:v>
                </c:pt>
                <c:pt idx="465">
                  <c:v>44222.25</c:v>
                </c:pt>
                <c:pt idx="466">
                  <c:v>44222.260416666664</c:v>
                </c:pt>
                <c:pt idx="467">
                  <c:v>44222.270833333336</c:v>
                </c:pt>
                <c:pt idx="468">
                  <c:v>44222.28125</c:v>
                </c:pt>
                <c:pt idx="469">
                  <c:v>44222.291666666664</c:v>
                </c:pt>
                <c:pt idx="470">
                  <c:v>44222.302083333336</c:v>
                </c:pt>
                <c:pt idx="471">
                  <c:v>44222.3125</c:v>
                </c:pt>
                <c:pt idx="472">
                  <c:v>44222.322916666664</c:v>
                </c:pt>
                <c:pt idx="473">
                  <c:v>44222.333333333336</c:v>
                </c:pt>
                <c:pt idx="474">
                  <c:v>44222.34375</c:v>
                </c:pt>
                <c:pt idx="475">
                  <c:v>44222.354166666664</c:v>
                </c:pt>
                <c:pt idx="476">
                  <c:v>44222.364583333336</c:v>
                </c:pt>
                <c:pt idx="477">
                  <c:v>44222.375</c:v>
                </c:pt>
                <c:pt idx="478">
                  <c:v>44222.385416666664</c:v>
                </c:pt>
                <c:pt idx="479">
                  <c:v>44222.395833333336</c:v>
                </c:pt>
                <c:pt idx="480">
                  <c:v>44222.40625</c:v>
                </c:pt>
                <c:pt idx="481">
                  <c:v>44222.416666666664</c:v>
                </c:pt>
                <c:pt idx="482">
                  <c:v>44222.427083333336</c:v>
                </c:pt>
                <c:pt idx="483">
                  <c:v>44222.4375</c:v>
                </c:pt>
                <c:pt idx="484">
                  <c:v>44222.447916666664</c:v>
                </c:pt>
                <c:pt idx="485">
                  <c:v>44222.458333333336</c:v>
                </c:pt>
                <c:pt idx="486">
                  <c:v>44222.46875</c:v>
                </c:pt>
                <c:pt idx="487">
                  <c:v>44222.479166666664</c:v>
                </c:pt>
                <c:pt idx="488">
                  <c:v>44222.489583333336</c:v>
                </c:pt>
                <c:pt idx="489">
                  <c:v>44222.5</c:v>
                </c:pt>
                <c:pt idx="490">
                  <c:v>44222.510416666664</c:v>
                </c:pt>
                <c:pt idx="491">
                  <c:v>44222.520833333336</c:v>
                </c:pt>
                <c:pt idx="492">
                  <c:v>44222.53125</c:v>
                </c:pt>
                <c:pt idx="493">
                  <c:v>44222.541666666664</c:v>
                </c:pt>
                <c:pt idx="494">
                  <c:v>44222.552083333336</c:v>
                </c:pt>
                <c:pt idx="495">
                  <c:v>44222.5625</c:v>
                </c:pt>
                <c:pt idx="496">
                  <c:v>44222.572916666664</c:v>
                </c:pt>
                <c:pt idx="497">
                  <c:v>44222.583333333336</c:v>
                </c:pt>
                <c:pt idx="498">
                  <c:v>44222.59375</c:v>
                </c:pt>
                <c:pt idx="499">
                  <c:v>44222.604166666664</c:v>
                </c:pt>
                <c:pt idx="500">
                  <c:v>44222.614583333336</c:v>
                </c:pt>
                <c:pt idx="501">
                  <c:v>44222.625</c:v>
                </c:pt>
                <c:pt idx="502">
                  <c:v>44222.635416666664</c:v>
                </c:pt>
                <c:pt idx="503">
                  <c:v>44222.645833333336</c:v>
                </c:pt>
                <c:pt idx="504">
                  <c:v>44222.65625</c:v>
                </c:pt>
                <c:pt idx="505">
                  <c:v>44222.666666666664</c:v>
                </c:pt>
                <c:pt idx="506">
                  <c:v>44222.677083333336</c:v>
                </c:pt>
                <c:pt idx="507">
                  <c:v>44222.6875</c:v>
                </c:pt>
                <c:pt idx="508">
                  <c:v>44222.697916666664</c:v>
                </c:pt>
                <c:pt idx="509">
                  <c:v>44222.708333333336</c:v>
                </c:pt>
                <c:pt idx="510">
                  <c:v>44222.71875</c:v>
                </c:pt>
                <c:pt idx="511">
                  <c:v>44222.729166666664</c:v>
                </c:pt>
                <c:pt idx="512">
                  <c:v>44222.739583333336</c:v>
                </c:pt>
                <c:pt idx="513">
                  <c:v>44222.75</c:v>
                </c:pt>
                <c:pt idx="514">
                  <c:v>44222.760416666664</c:v>
                </c:pt>
                <c:pt idx="515">
                  <c:v>44222.770833333336</c:v>
                </c:pt>
                <c:pt idx="516">
                  <c:v>44222.78125</c:v>
                </c:pt>
                <c:pt idx="517">
                  <c:v>44222.791666666664</c:v>
                </c:pt>
                <c:pt idx="518">
                  <c:v>44222.802083333336</c:v>
                </c:pt>
                <c:pt idx="519">
                  <c:v>44222.8125</c:v>
                </c:pt>
                <c:pt idx="520">
                  <c:v>44222.822916666664</c:v>
                </c:pt>
                <c:pt idx="521">
                  <c:v>44222.833333333336</c:v>
                </c:pt>
                <c:pt idx="522">
                  <c:v>44222.84375</c:v>
                </c:pt>
                <c:pt idx="523">
                  <c:v>44222.854166666664</c:v>
                </c:pt>
                <c:pt idx="524">
                  <c:v>44222.864583333336</c:v>
                </c:pt>
                <c:pt idx="525">
                  <c:v>44222.875</c:v>
                </c:pt>
                <c:pt idx="526">
                  <c:v>44222.885416666664</c:v>
                </c:pt>
                <c:pt idx="527">
                  <c:v>44222.895833333336</c:v>
                </c:pt>
                <c:pt idx="528">
                  <c:v>44222.90625</c:v>
                </c:pt>
                <c:pt idx="529">
                  <c:v>44222.916666666664</c:v>
                </c:pt>
                <c:pt idx="530">
                  <c:v>44222.927083333336</c:v>
                </c:pt>
                <c:pt idx="531">
                  <c:v>44222.9375</c:v>
                </c:pt>
                <c:pt idx="532">
                  <c:v>44222.947916666664</c:v>
                </c:pt>
                <c:pt idx="533">
                  <c:v>44222.958333333336</c:v>
                </c:pt>
                <c:pt idx="534">
                  <c:v>44222.96875</c:v>
                </c:pt>
                <c:pt idx="535">
                  <c:v>44222.979166666664</c:v>
                </c:pt>
                <c:pt idx="536">
                  <c:v>44222.989583333336</c:v>
                </c:pt>
                <c:pt idx="537">
                  <c:v>44223</c:v>
                </c:pt>
                <c:pt idx="538">
                  <c:v>44223.010416666664</c:v>
                </c:pt>
                <c:pt idx="539">
                  <c:v>44223.020833333336</c:v>
                </c:pt>
                <c:pt idx="540">
                  <c:v>44223.03125</c:v>
                </c:pt>
                <c:pt idx="541">
                  <c:v>44223.041666666664</c:v>
                </c:pt>
                <c:pt idx="542">
                  <c:v>44223.052083333336</c:v>
                </c:pt>
                <c:pt idx="543">
                  <c:v>44223.0625</c:v>
                </c:pt>
                <c:pt idx="544">
                  <c:v>44223.072916666664</c:v>
                </c:pt>
                <c:pt idx="545">
                  <c:v>44223.083333333336</c:v>
                </c:pt>
                <c:pt idx="546">
                  <c:v>44223.09375</c:v>
                </c:pt>
                <c:pt idx="547">
                  <c:v>44223.104166666664</c:v>
                </c:pt>
                <c:pt idx="548">
                  <c:v>44223.114583333336</c:v>
                </c:pt>
                <c:pt idx="549">
                  <c:v>44223.125</c:v>
                </c:pt>
                <c:pt idx="550">
                  <c:v>44223.135416666664</c:v>
                </c:pt>
                <c:pt idx="551">
                  <c:v>44223.145833333336</c:v>
                </c:pt>
                <c:pt idx="552">
                  <c:v>44223.15625</c:v>
                </c:pt>
                <c:pt idx="553">
                  <c:v>44223.166666666664</c:v>
                </c:pt>
                <c:pt idx="554">
                  <c:v>44223.177083333336</c:v>
                </c:pt>
                <c:pt idx="555">
                  <c:v>44223.1875</c:v>
                </c:pt>
                <c:pt idx="556">
                  <c:v>44223.197916666664</c:v>
                </c:pt>
                <c:pt idx="557">
                  <c:v>44223.208333333336</c:v>
                </c:pt>
                <c:pt idx="558">
                  <c:v>44223.21875</c:v>
                </c:pt>
                <c:pt idx="559">
                  <c:v>44223.229166666664</c:v>
                </c:pt>
                <c:pt idx="560">
                  <c:v>44223.239583333336</c:v>
                </c:pt>
                <c:pt idx="561">
                  <c:v>44223.25</c:v>
                </c:pt>
                <c:pt idx="562">
                  <c:v>44223.260416666664</c:v>
                </c:pt>
                <c:pt idx="563">
                  <c:v>44223.270833333336</c:v>
                </c:pt>
                <c:pt idx="564">
                  <c:v>44223.28125</c:v>
                </c:pt>
                <c:pt idx="565">
                  <c:v>44223.291666666664</c:v>
                </c:pt>
                <c:pt idx="566">
                  <c:v>44223.302083333336</c:v>
                </c:pt>
                <c:pt idx="567">
                  <c:v>44223.3125</c:v>
                </c:pt>
                <c:pt idx="568">
                  <c:v>44223.322916666664</c:v>
                </c:pt>
                <c:pt idx="569">
                  <c:v>44223.333333333336</c:v>
                </c:pt>
                <c:pt idx="570">
                  <c:v>44223.34375</c:v>
                </c:pt>
                <c:pt idx="571">
                  <c:v>44223.354166666664</c:v>
                </c:pt>
                <c:pt idx="572">
                  <c:v>44223.364583333336</c:v>
                </c:pt>
                <c:pt idx="573">
                  <c:v>44223.375</c:v>
                </c:pt>
                <c:pt idx="574">
                  <c:v>44223.385416666664</c:v>
                </c:pt>
                <c:pt idx="575">
                  <c:v>44223.395833333336</c:v>
                </c:pt>
                <c:pt idx="576">
                  <c:v>44223.40625</c:v>
                </c:pt>
                <c:pt idx="577">
                  <c:v>44223.416666666664</c:v>
                </c:pt>
                <c:pt idx="578">
                  <c:v>44223.427083333336</c:v>
                </c:pt>
                <c:pt idx="579">
                  <c:v>44223.4375</c:v>
                </c:pt>
                <c:pt idx="580">
                  <c:v>44223.447916666664</c:v>
                </c:pt>
                <c:pt idx="581">
                  <c:v>44223.458333333336</c:v>
                </c:pt>
                <c:pt idx="582">
                  <c:v>44223.46875</c:v>
                </c:pt>
                <c:pt idx="583">
                  <c:v>44223.479166666664</c:v>
                </c:pt>
                <c:pt idx="584">
                  <c:v>44223.489583333336</c:v>
                </c:pt>
                <c:pt idx="585">
                  <c:v>44223.5</c:v>
                </c:pt>
                <c:pt idx="586">
                  <c:v>44223.510416666664</c:v>
                </c:pt>
                <c:pt idx="587">
                  <c:v>44223.520833333336</c:v>
                </c:pt>
                <c:pt idx="588">
                  <c:v>44223.53125</c:v>
                </c:pt>
                <c:pt idx="589">
                  <c:v>44223.541666666664</c:v>
                </c:pt>
                <c:pt idx="590">
                  <c:v>44223.552083333336</c:v>
                </c:pt>
                <c:pt idx="591">
                  <c:v>44223.5625</c:v>
                </c:pt>
                <c:pt idx="592">
                  <c:v>44223.572916666664</c:v>
                </c:pt>
                <c:pt idx="593">
                  <c:v>44223.583333333336</c:v>
                </c:pt>
                <c:pt idx="594">
                  <c:v>44223.59375</c:v>
                </c:pt>
                <c:pt idx="595">
                  <c:v>44223.604166666664</c:v>
                </c:pt>
                <c:pt idx="596">
                  <c:v>44223.614583333336</c:v>
                </c:pt>
                <c:pt idx="597">
                  <c:v>44223.625</c:v>
                </c:pt>
                <c:pt idx="598">
                  <c:v>44223.635416666664</c:v>
                </c:pt>
                <c:pt idx="599">
                  <c:v>44223.645833333336</c:v>
                </c:pt>
                <c:pt idx="600">
                  <c:v>44223.65625</c:v>
                </c:pt>
                <c:pt idx="601">
                  <c:v>44223.666666666664</c:v>
                </c:pt>
                <c:pt idx="602">
                  <c:v>44223.677083333336</c:v>
                </c:pt>
                <c:pt idx="603">
                  <c:v>44223.6875</c:v>
                </c:pt>
                <c:pt idx="604">
                  <c:v>44223.697916666664</c:v>
                </c:pt>
                <c:pt idx="605">
                  <c:v>44223.708333333336</c:v>
                </c:pt>
                <c:pt idx="606">
                  <c:v>44223.71875</c:v>
                </c:pt>
                <c:pt idx="607">
                  <c:v>44223.729166666664</c:v>
                </c:pt>
                <c:pt idx="608">
                  <c:v>44223.739583333336</c:v>
                </c:pt>
                <c:pt idx="609">
                  <c:v>44223.75</c:v>
                </c:pt>
                <c:pt idx="610">
                  <c:v>44223.760416666664</c:v>
                </c:pt>
                <c:pt idx="611">
                  <c:v>44223.770833333336</c:v>
                </c:pt>
                <c:pt idx="612">
                  <c:v>44223.78125</c:v>
                </c:pt>
                <c:pt idx="613">
                  <c:v>44223.791666666664</c:v>
                </c:pt>
                <c:pt idx="614">
                  <c:v>44223.802083333336</c:v>
                </c:pt>
                <c:pt idx="615">
                  <c:v>44223.8125</c:v>
                </c:pt>
                <c:pt idx="616">
                  <c:v>44223.822916666664</c:v>
                </c:pt>
                <c:pt idx="617">
                  <c:v>44223.833333333336</c:v>
                </c:pt>
                <c:pt idx="618">
                  <c:v>44223.84375</c:v>
                </c:pt>
                <c:pt idx="619">
                  <c:v>44223.854166666664</c:v>
                </c:pt>
                <c:pt idx="620">
                  <c:v>44223.864583333336</c:v>
                </c:pt>
                <c:pt idx="621">
                  <c:v>44223.875</c:v>
                </c:pt>
                <c:pt idx="622">
                  <c:v>44223.885416666664</c:v>
                </c:pt>
                <c:pt idx="623">
                  <c:v>44223.895833333336</c:v>
                </c:pt>
                <c:pt idx="624">
                  <c:v>44223.90625</c:v>
                </c:pt>
                <c:pt idx="625">
                  <c:v>44223.916666666664</c:v>
                </c:pt>
                <c:pt idx="626">
                  <c:v>44223.927083333336</c:v>
                </c:pt>
                <c:pt idx="627">
                  <c:v>44223.9375</c:v>
                </c:pt>
                <c:pt idx="628">
                  <c:v>44223.947916666664</c:v>
                </c:pt>
                <c:pt idx="629">
                  <c:v>44223.958333333336</c:v>
                </c:pt>
                <c:pt idx="630">
                  <c:v>44223.96875</c:v>
                </c:pt>
                <c:pt idx="631">
                  <c:v>44223.979166666664</c:v>
                </c:pt>
                <c:pt idx="632">
                  <c:v>44223.989583333336</c:v>
                </c:pt>
                <c:pt idx="633">
                  <c:v>44224</c:v>
                </c:pt>
                <c:pt idx="634">
                  <c:v>44224.010416666664</c:v>
                </c:pt>
                <c:pt idx="635">
                  <c:v>44224.020833333336</c:v>
                </c:pt>
                <c:pt idx="636">
                  <c:v>44224.03125</c:v>
                </c:pt>
                <c:pt idx="637">
                  <c:v>44224.041666666664</c:v>
                </c:pt>
                <c:pt idx="638">
                  <c:v>44224.052083333336</c:v>
                </c:pt>
                <c:pt idx="639">
                  <c:v>44224.0625</c:v>
                </c:pt>
                <c:pt idx="640">
                  <c:v>44224.072916666664</c:v>
                </c:pt>
                <c:pt idx="641">
                  <c:v>44224.083333333336</c:v>
                </c:pt>
                <c:pt idx="642">
                  <c:v>44224.09375</c:v>
                </c:pt>
                <c:pt idx="643">
                  <c:v>44224.104166666664</c:v>
                </c:pt>
                <c:pt idx="644">
                  <c:v>44224.114583333336</c:v>
                </c:pt>
                <c:pt idx="645">
                  <c:v>44224.125</c:v>
                </c:pt>
                <c:pt idx="646">
                  <c:v>44224.135416666664</c:v>
                </c:pt>
                <c:pt idx="647">
                  <c:v>44224.145833333336</c:v>
                </c:pt>
                <c:pt idx="648">
                  <c:v>44224.15625</c:v>
                </c:pt>
                <c:pt idx="649">
                  <c:v>44224.166666666664</c:v>
                </c:pt>
                <c:pt idx="650">
                  <c:v>44224.177083333336</c:v>
                </c:pt>
                <c:pt idx="651">
                  <c:v>44224.1875</c:v>
                </c:pt>
                <c:pt idx="652">
                  <c:v>44224.197916666664</c:v>
                </c:pt>
                <c:pt idx="653">
                  <c:v>44224.208333333336</c:v>
                </c:pt>
                <c:pt idx="654">
                  <c:v>44224.21875</c:v>
                </c:pt>
                <c:pt idx="655">
                  <c:v>44224.229166666664</c:v>
                </c:pt>
                <c:pt idx="656">
                  <c:v>44224.239583333336</c:v>
                </c:pt>
                <c:pt idx="657">
                  <c:v>44224.25</c:v>
                </c:pt>
                <c:pt idx="658">
                  <c:v>44224.260416666664</c:v>
                </c:pt>
                <c:pt idx="659">
                  <c:v>44224.270833333336</c:v>
                </c:pt>
                <c:pt idx="660">
                  <c:v>44224.28125</c:v>
                </c:pt>
                <c:pt idx="661">
                  <c:v>44224.291666666664</c:v>
                </c:pt>
                <c:pt idx="662">
                  <c:v>44224.302083333336</c:v>
                </c:pt>
                <c:pt idx="663">
                  <c:v>44224.3125</c:v>
                </c:pt>
                <c:pt idx="664">
                  <c:v>44224.322916666664</c:v>
                </c:pt>
                <c:pt idx="665">
                  <c:v>44224.333333333336</c:v>
                </c:pt>
                <c:pt idx="666">
                  <c:v>44224.34375</c:v>
                </c:pt>
                <c:pt idx="667">
                  <c:v>44224.354166666664</c:v>
                </c:pt>
                <c:pt idx="668">
                  <c:v>44224.364583333336</c:v>
                </c:pt>
                <c:pt idx="669">
                  <c:v>44224.375</c:v>
                </c:pt>
                <c:pt idx="670">
                  <c:v>44224.385416666664</c:v>
                </c:pt>
                <c:pt idx="671">
                  <c:v>44224.395833333336</c:v>
                </c:pt>
                <c:pt idx="672">
                  <c:v>44224.40625</c:v>
                </c:pt>
                <c:pt idx="673">
                  <c:v>44224.416666666664</c:v>
                </c:pt>
                <c:pt idx="674">
                  <c:v>44224.427083333336</c:v>
                </c:pt>
                <c:pt idx="675">
                  <c:v>44224.4375</c:v>
                </c:pt>
                <c:pt idx="676">
                  <c:v>44224.447916666664</c:v>
                </c:pt>
                <c:pt idx="677">
                  <c:v>44224.458333333336</c:v>
                </c:pt>
                <c:pt idx="678">
                  <c:v>44224.46875</c:v>
                </c:pt>
                <c:pt idx="679">
                  <c:v>44224.479166666664</c:v>
                </c:pt>
                <c:pt idx="680">
                  <c:v>44224.489583333336</c:v>
                </c:pt>
                <c:pt idx="681">
                  <c:v>44224.5</c:v>
                </c:pt>
                <c:pt idx="682">
                  <c:v>44224.510416666664</c:v>
                </c:pt>
                <c:pt idx="683">
                  <c:v>44224.520833333336</c:v>
                </c:pt>
                <c:pt idx="684">
                  <c:v>44224.53125</c:v>
                </c:pt>
                <c:pt idx="685">
                  <c:v>44224.541666666664</c:v>
                </c:pt>
                <c:pt idx="686">
                  <c:v>44224.552083333336</c:v>
                </c:pt>
                <c:pt idx="687">
                  <c:v>44224.5625</c:v>
                </c:pt>
                <c:pt idx="688">
                  <c:v>44224.572916666664</c:v>
                </c:pt>
                <c:pt idx="689">
                  <c:v>44224.583333333336</c:v>
                </c:pt>
                <c:pt idx="690">
                  <c:v>44224.59375</c:v>
                </c:pt>
                <c:pt idx="691">
                  <c:v>44224.604166666664</c:v>
                </c:pt>
                <c:pt idx="692">
                  <c:v>44224.614583333336</c:v>
                </c:pt>
                <c:pt idx="693">
                  <c:v>44224.625</c:v>
                </c:pt>
                <c:pt idx="694">
                  <c:v>44224.635416666664</c:v>
                </c:pt>
                <c:pt idx="695">
                  <c:v>44224.645833333336</c:v>
                </c:pt>
                <c:pt idx="696">
                  <c:v>44224.65625</c:v>
                </c:pt>
                <c:pt idx="697">
                  <c:v>44224.666666666664</c:v>
                </c:pt>
                <c:pt idx="698">
                  <c:v>44224.677083333336</c:v>
                </c:pt>
                <c:pt idx="699">
                  <c:v>44224.6875</c:v>
                </c:pt>
                <c:pt idx="700">
                  <c:v>44224.697916666664</c:v>
                </c:pt>
                <c:pt idx="701">
                  <c:v>44224.708333333336</c:v>
                </c:pt>
                <c:pt idx="702">
                  <c:v>44224.71875</c:v>
                </c:pt>
                <c:pt idx="703">
                  <c:v>44224.729166666664</c:v>
                </c:pt>
                <c:pt idx="704">
                  <c:v>44224.739583333336</c:v>
                </c:pt>
                <c:pt idx="705">
                  <c:v>44224.75</c:v>
                </c:pt>
                <c:pt idx="706">
                  <c:v>44224.760416666664</c:v>
                </c:pt>
                <c:pt idx="707">
                  <c:v>44224.770833333336</c:v>
                </c:pt>
                <c:pt idx="708">
                  <c:v>44224.78125</c:v>
                </c:pt>
                <c:pt idx="709">
                  <c:v>44224.791666666664</c:v>
                </c:pt>
                <c:pt idx="710">
                  <c:v>44224.802083333336</c:v>
                </c:pt>
                <c:pt idx="711">
                  <c:v>44224.8125</c:v>
                </c:pt>
                <c:pt idx="712">
                  <c:v>44224.822916666664</c:v>
                </c:pt>
                <c:pt idx="713">
                  <c:v>44224.833333333336</c:v>
                </c:pt>
                <c:pt idx="714">
                  <c:v>44224.84375</c:v>
                </c:pt>
                <c:pt idx="715">
                  <c:v>44224.854166666664</c:v>
                </c:pt>
                <c:pt idx="716">
                  <c:v>44224.864583333336</c:v>
                </c:pt>
                <c:pt idx="717">
                  <c:v>44224.875</c:v>
                </c:pt>
                <c:pt idx="718">
                  <c:v>44224.885416666664</c:v>
                </c:pt>
                <c:pt idx="719">
                  <c:v>44224.895833333336</c:v>
                </c:pt>
                <c:pt idx="720">
                  <c:v>44224.90625</c:v>
                </c:pt>
                <c:pt idx="721">
                  <c:v>44224.916666666664</c:v>
                </c:pt>
                <c:pt idx="722">
                  <c:v>44224.927083333336</c:v>
                </c:pt>
                <c:pt idx="723">
                  <c:v>44224.9375</c:v>
                </c:pt>
                <c:pt idx="724">
                  <c:v>44224.947916666664</c:v>
                </c:pt>
                <c:pt idx="725">
                  <c:v>44224.958333333336</c:v>
                </c:pt>
                <c:pt idx="726">
                  <c:v>44224.96875</c:v>
                </c:pt>
                <c:pt idx="727">
                  <c:v>44224.979166666664</c:v>
                </c:pt>
                <c:pt idx="728">
                  <c:v>44224.989583333336</c:v>
                </c:pt>
                <c:pt idx="729">
                  <c:v>44225</c:v>
                </c:pt>
                <c:pt idx="730">
                  <c:v>44225.010416666664</c:v>
                </c:pt>
                <c:pt idx="731">
                  <c:v>44225.020833333336</c:v>
                </c:pt>
                <c:pt idx="732">
                  <c:v>44225.03125</c:v>
                </c:pt>
                <c:pt idx="733">
                  <c:v>44225.041666666664</c:v>
                </c:pt>
                <c:pt idx="734">
                  <c:v>44225.052083333336</c:v>
                </c:pt>
                <c:pt idx="735">
                  <c:v>44225.0625</c:v>
                </c:pt>
                <c:pt idx="736">
                  <c:v>44225.072916666664</c:v>
                </c:pt>
                <c:pt idx="737">
                  <c:v>44225.083333333336</c:v>
                </c:pt>
                <c:pt idx="738">
                  <c:v>44225.09375</c:v>
                </c:pt>
                <c:pt idx="739">
                  <c:v>44225.104166666664</c:v>
                </c:pt>
                <c:pt idx="740">
                  <c:v>44225.114583333336</c:v>
                </c:pt>
                <c:pt idx="741">
                  <c:v>44225.125</c:v>
                </c:pt>
                <c:pt idx="742">
                  <c:v>44225.135416666664</c:v>
                </c:pt>
                <c:pt idx="743">
                  <c:v>44225.145833333336</c:v>
                </c:pt>
                <c:pt idx="744">
                  <c:v>44225.15625</c:v>
                </c:pt>
                <c:pt idx="745">
                  <c:v>44225.166666666664</c:v>
                </c:pt>
                <c:pt idx="746">
                  <c:v>44225.177083333336</c:v>
                </c:pt>
                <c:pt idx="747">
                  <c:v>44225.1875</c:v>
                </c:pt>
                <c:pt idx="748">
                  <c:v>44225.197916666664</c:v>
                </c:pt>
                <c:pt idx="749">
                  <c:v>44225.208333333336</c:v>
                </c:pt>
                <c:pt idx="750">
                  <c:v>44225.21875</c:v>
                </c:pt>
                <c:pt idx="751">
                  <c:v>44225.229166666664</c:v>
                </c:pt>
                <c:pt idx="752">
                  <c:v>44225.239583333336</c:v>
                </c:pt>
                <c:pt idx="753">
                  <c:v>44225.25</c:v>
                </c:pt>
                <c:pt idx="754">
                  <c:v>44225.260416666664</c:v>
                </c:pt>
                <c:pt idx="755">
                  <c:v>44225.270833333336</c:v>
                </c:pt>
                <c:pt idx="756">
                  <c:v>44225.28125</c:v>
                </c:pt>
                <c:pt idx="757">
                  <c:v>44225.291666666664</c:v>
                </c:pt>
                <c:pt idx="758">
                  <c:v>44225.302083333336</c:v>
                </c:pt>
                <c:pt idx="759">
                  <c:v>44225.3125</c:v>
                </c:pt>
                <c:pt idx="760">
                  <c:v>44225.322916666664</c:v>
                </c:pt>
                <c:pt idx="761">
                  <c:v>44225.333333333336</c:v>
                </c:pt>
                <c:pt idx="762">
                  <c:v>44225.34375</c:v>
                </c:pt>
                <c:pt idx="763">
                  <c:v>44225.354166666664</c:v>
                </c:pt>
                <c:pt idx="764">
                  <c:v>44225.364583333336</c:v>
                </c:pt>
                <c:pt idx="765">
                  <c:v>44225.375</c:v>
                </c:pt>
                <c:pt idx="766">
                  <c:v>44225.385416666664</c:v>
                </c:pt>
                <c:pt idx="767">
                  <c:v>44225.395833333336</c:v>
                </c:pt>
                <c:pt idx="768">
                  <c:v>44225.40625</c:v>
                </c:pt>
                <c:pt idx="769">
                  <c:v>44225.416666666664</c:v>
                </c:pt>
                <c:pt idx="770">
                  <c:v>44225.427083333336</c:v>
                </c:pt>
                <c:pt idx="771">
                  <c:v>44225.4375</c:v>
                </c:pt>
                <c:pt idx="772">
                  <c:v>44225.447916666664</c:v>
                </c:pt>
                <c:pt idx="773">
                  <c:v>44225.458333333336</c:v>
                </c:pt>
                <c:pt idx="774">
                  <c:v>44225.46875</c:v>
                </c:pt>
                <c:pt idx="775">
                  <c:v>44225.479166666664</c:v>
                </c:pt>
                <c:pt idx="776">
                  <c:v>44225.489583333336</c:v>
                </c:pt>
                <c:pt idx="777">
                  <c:v>44225.5</c:v>
                </c:pt>
                <c:pt idx="778">
                  <c:v>44225.510416666664</c:v>
                </c:pt>
                <c:pt idx="779">
                  <c:v>44225.520833333336</c:v>
                </c:pt>
                <c:pt idx="780">
                  <c:v>44225.53125</c:v>
                </c:pt>
                <c:pt idx="781">
                  <c:v>44225.541666666664</c:v>
                </c:pt>
                <c:pt idx="782">
                  <c:v>44225.552083333336</c:v>
                </c:pt>
                <c:pt idx="783">
                  <c:v>44225.5625</c:v>
                </c:pt>
                <c:pt idx="784">
                  <c:v>44225.572916666664</c:v>
                </c:pt>
                <c:pt idx="785">
                  <c:v>44225.583333333336</c:v>
                </c:pt>
                <c:pt idx="786">
                  <c:v>44225.59375</c:v>
                </c:pt>
                <c:pt idx="787">
                  <c:v>44225.604166666664</c:v>
                </c:pt>
                <c:pt idx="788">
                  <c:v>44225.614583333336</c:v>
                </c:pt>
                <c:pt idx="789">
                  <c:v>44225.625</c:v>
                </c:pt>
                <c:pt idx="790">
                  <c:v>44225.635416666664</c:v>
                </c:pt>
                <c:pt idx="791">
                  <c:v>44225.645833333336</c:v>
                </c:pt>
                <c:pt idx="792">
                  <c:v>44225.65625</c:v>
                </c:pt>
                <c:pt idx="793">
                  <c:v>44225.666666666664</c:v>
                </c:pt>
                <c:pt idx="794">
                  <c:v>44225.677083333336</c:v>
                </c:pt>
                <c:pt idx="795">
                  <c:v>44225.6875</c:v>
                </c:pt>
                <c:pt idx="796">
                  <c:v>44225.697916666664</c:v>
                </c:pt>
                <c:pt idx="797">
                  <c:v>44225.708333333336</c:v>
                </c:pt>
                <c:pt idx="798">
                  <c:v>44225.71875</c:v>
                </c:pt>
                <c:pt idx="799">
                  <c:v>44225.729166666664</c:v>
                </c:pt>
                <c:pt idx="800">
                  <c:v>44225.739583333336</c:v>
                </c:pt>
                <c:pt idx="801">
                  <c:v>44225.75</c:v>
                </c:pt>
                <c:pt idx="802">
                  <c:v>44225.760416666664</c:v>
                </c:pt>
                <c:pt idx="803">
                  <c:v>44225.770833333336</c:v>
                </c:pt>
                <c:pt idx="804">
                  <c:v>44225.78125</c:v>
                </c:pt>
                <c:pt idx="805">
                  <c:v>44225.791666666664</c:v>
                </c:pt>
                <c:pt idx="806">
                  <c:v>44225.802083333336</c:v>
                </c:pt>
                <c:pt idx="807">
                  <c:v>44225.8125</c:v>
                </c:pt>
                <c:pt idx="808">
                  <c:v>44225.822916666664</c:v>
                </c:pt>
                <c:pt idx="809">
                  <c:v>44225.833333333336</c:v>
                </c:pt>
                <c:pt idx="810">
                  <c:v>44225.84375</c:v>
                </c:pt>
                <c:pt idx="811">
                  <c:v>44225.854166666664</c:v>
                </c:pt>
                <c:pt idx="812">
                  <c:v>44225.864583333336</c:v>
                </c:pt>
                <c:pt idx="813">
                  <c:v>44225.875</c:v>
                </c:pt>
                <c:pt idx="814">
                  <c:v>44225.885416666664</c:v>
                </c:pt>
                <c:pt idx="815">
                  <c:v>44225.895833333336</c:v>
                </c:pt>
                <c:pt idx="816">
                  <c:v>44225.90625</c:v>
                </c:pt>
                <c:pt idx="817">
                  <c:v>44225.916666666664</c:v>
                </c:pt>
                <c:pt idx="818">
                  <c:v>44225.927083333336</c:v>
                </c:pt>
                <c:pt idx="819">
                  <c:v>44225.9375</c:v>
                </c:pt>
                <c:pt idx="820">
                  <c:v>44225.947916666664</c:v>
                </c:pt>
                <c:pt idx="821">
                  <c:v>44225.958333333336</c:v>
                </c:pt>
                <c:pt idx="822">
                  <c:v>44225.96875</c:v>
                </c:pt>
                <c:pt idx="823">
                  <c:v>44225.979166666664</c:v>
                </c:pt>
                <c:pt idx="824">
                  <c:v>44225.989583333336</c:v>
                </c:pt>
                <c:pt idx="825">
                  <c:v>44226</c:v>
                </c:pt>
                <c:pt idx="826">
                  <c:v>44226.010416666664</c:v>
                </c:pt>
                <c:pt idx="827">
                  <c:v>44226.020833333336</c:v>
                </c:pt>
                <c:pt idx="828">
                  <c:v>44226.03125</c:v>
                </c:pt>
                <c:pt idx="829">
                  <c:v>44226.041666666664</c:v>
                </c:pt>
                <c:pt idx="830">
                  <c:v>44226.052083333336</c:v>
                </c:pt>
                <c:pt idx="831">
                  <c:v>44226.0625</c:v>
                </c:pt>
                <c:pt idx="832">
                  <c:v>44226.072916666664</c:v>
                </c:pt>
                <c:pt idx="833">
                  <c:v>44226.083333333336</c:v>
                </c:pt>
                <c:pt idx="834">
                  <c:v>44226.09375</c:v>
                </c:pt>
                <c:pt idx="835">
                  <c:v>44226.104166666664</c:v>
                </c:pt>
                <c:pt idx="836">
                  <c:v>44226.114583333336</c:v>
                </c:pt>
                <c:pt idx="837">
                  <c:v>44226.125</c:v>
                </c:pt>
                <c:pt idx="838">
                  <c:v>44226.135416666664</c:v>
                </c:pt>
                <c:pt idx="839">
                  <c:v>44226.145833333336</c:v>
                </c:pt>
                <c:pt idx="840">
                  <c:v>44226.15625</c:v>
                </c:pt>
                <c:pt idx="841">
                  <c:v>44226.166666666664</c:v>
                </c:pt>
                <c:pt idx="842">
                  <c:v>44226.177083333336</c:v>
                </c:pt>
                <c:pt idx="843">
                  <c:v>44226.1875</c:v>
                </c:pt>
                <c:pt idx="844">
                  <c:v>44226.197916666664</c:v>
                </c:pt>
                <c:pt idx="845">
                  <c:v>44226.208333333336</c:v>
                </c:pt>
                <c:pt idx="846">
                  <c:v>44226.21875</c:v>
                </c:pt>
                <c:pt idx="847">
                  <c:v>44226.229166666664</c:v>
                </c:pt>
                <c:pt idx="848">
                  <c:v>44226.239583333336</c:v>
                </c:pt>
                <c:pt idx="849">
                  <c:v>44226.25</c:v>
                </c:pt>
                <c:pt idx="850">
                  <c:v>44226.260416666664</c:v>
                </c:pt>
                <c:pt idx="851">
                  <c:v>44226.270833333336</c:v>
                </c:pt>
                <c:pt idx="852">
                  <c:v>44226.28125</c:v>
                </c:pt>
                <c:pt idx="853">
                  <c:v>44226.291666666664</c:v>
                </c:pt>
                <c:pt idx="854">
                  <c:v>44226.302083333336</c:v>
                </c:pt>
                <c:pt idx="855">
                  <c:v>44226.3125</c:v>
                </c:pt>
                <c:pt idx="856">
                  <c:v>44226.322916666664</c:v>
                </c:pt>
                <c:pt idx="857">
                  <c:v>44226.333333333336</c:v>
                </c:pt>
                <c:pt idx="858">
                  <c:v>44226.34375</c:v>
                </c:pt>
                <c:pt idx="859">
                  <c:v>44226.354166666664</c:v>
                </c:pt>
                <c:pt idx="860">
                  <c:v>44226.364583333336</c:v>
                </c:pt>
                <c:pt idx="861">
                  <c:v>44226.375</c:v>
                </c:pt>
                <c:pt idx="862">
                  <c:v>44226.385416666664</c:v>
                </c:pt>
                <c:pt idx="863">
                  <c:v>44226.395833333336</c:v>
                </c:pt>
                <c:pt idx="864">
                  <c:v>44226.40625</c:v>
                </c:pt>
                <c:pt idx="865">
                  <c:v>44226.416666666664</c:v>
                </c:pt>
                <c:pt idx="866">
                  <c:v>44226.427083333336</c:v>
                </c:pt>
                <c:pt idx="867">
                  <c:v>44226.4375</c:v>
                </c:pt>
                <c:pt idx="868">
                  <c:v>44226.447916666664</c:v>
                </c:pt>
                <c:pt idx="869">
                  <c:v>44226.458333333336</c:v>
                </c:pt>
                <c:pt idx="870">
                  <c:v>44226.46875</c:v>
                </c:pt>
                <c:pt idx="871">
                  <c:v>44226.479166666664</c:v>
                </c:pt>
                <c:pt idx="872">
                  <c:v>44226.489583333336</c:v>
                </c:pt>
                <c:pt idx="873">
                  <c:v>44226.5</c:v>
                </c:pt>
                <c:pt idx="874">
                  <c:v>44226.510416666664</c:v>
                </c:pt>
                <c:pt idx="875">
                  <c:v>44226.520833333336</c:v>
                </c:pt>
                <c:pt idx="876">
                  <c:v>44226.53125</c:v>
                </c:pt>
                <c:pt idx="877">
                  <c:v>44226.541666666664</c:v>
                </c:pt>
                <c:pt idx="878">
                  <c:v>44226.552083333336</c:v>
                </c:pt>
                <c:pt idx="879">
                  <c:v>44226.5625</c:v>
                </c:pt>
                <c:pt idx="880">
                  <c:v>44226.572916666664</c:v>
                </c:pt>
                <c:pt idx="881">
                  <c:v>44226.583333333336</c:v>
                </c:pt>
                <c:pt idx="882">
                  <c:v>44226.59375</c:v>
                </c:pt>
                <c:pt idx="883">
                  <c:v>44226.604166666664</c:v>
                </c:pt>
                <c:pt idx="884">
                  <c:v>44226.614583333336</c:v>
                </c:pt>
                <c:pt idx="885">
                  <c:v>44226.625</c:v>
                </c:pt>
                <c:pt idx="886">
                  <c:v>44226.635416666664</c:v>
                </c:pt>
                <c:pt idx="887">
                  <c:v>44226.645833333336</c:v>
                </c:pt>
                <c:pt idx="888">
                  <c:v>44226.65625</c:v>
                </c:pt>
                <c:pt idx="889">
                  <c:v>44226.666666666664</c:v>
                </c:pt>
                <c:pt idx="890">
                  <c:v>44226.677083333336</c:v>
                </c:pt>
                <c:pt idx="891">
                  <c:v>44226.6875</c:v>
                </c:pt>
                <c:pt idx="892">
                  <c:v>44226.697916666664</c:v>
                </c:pt>
                <c:pt idx="893">
                  <c:v>44226.708333333336</c:v>
                </c:pt>
                <c:pt idx="894">
                  <c:v>44226.71875</c:v>
                </c:pt>
                <c:pt idx="895">
                  <c:v>44226.729166666664</c:v>
                </c:pt>
                <c:pt idx="896">
                  <c:v>44226.739583333336</c:v>
                </c:pt>
                <c:pt idx="897">
                  <c:v>44226.75</c:v>
                </c:pt>
                <c:pt idx="898">
                  <c:v>44226.760416666664</c:v>
                </c:pt>
                <c:pt idx="899">
                  <c:v>44226.770833333336</c:v>
                </c:pt>
                <c:pt idx="900">
                  <c:v>44226.78125</c:v>
                </c:pt>
                <c:pt idx="901">
                  <c:v>44226.791666666664</c:v>
                </c:pt>
                <c:pt idx="902">
                  <c:v>44226.802083333336</c:v>
                </c:pt>
                <c:pt idx="903">
                  <c:v>44226.8125</c:v>
                </c:pt>
                <c:pt idx="904">
                  <c:v>44226.822916666664</c:v>
                </c:pt>
                <c:pt idx="905">
                  <c:v>44226.833333333336</c:v>
                </c:pt>
                <c:pt idx="906">
                  <c:v>44226.84375</c:v>
                </c:pt>
                <c:pt idx="907">
                  <c:v>44226.854166666664</c:v>
                </c:pt>
                <c:pt idx="908">
                  <c:v>44226.864583333336</c:v>
                </c:pt>
                <c:pt idx="909">
                  <c:v>44226.875</c:v>
                </c:pt>
                <c:pt idx="910">
                  <c:v>44226.885416666664</c:v>
                </c:pt>
                <c:pt idx="911">
                  <c:v>44226.895833333336</c:v>
                </c:pt>
                <c:pt idx="912">
                  <c:v>44226.90625</c:v>
                </c:pt>
                <c:pt idx="913">
                  <c:v>44226.916666666664</c:v>
                </c:pt>
                <c:pt idx="914">
                  <c:v>44226.927083333336</c:v>
                </c:pt>
                <c:pt idx="915">
                  <c:v>44226.9375</c:v>
                </c:pt>
                <c:pt idx="916">
                  <c:v>44226.947916666664</c:v>
                </c:pt>
                <c:pt idx="917">
                  <c:v>44226.958333333336</c:v>
                </c:pt>
                <c:pt idx="918">
                  <c:v>44226.96875</c:v>
                </c:pt>
                <c:pt idx="919">
                  <c:v>44226.979166666664</c:v>
                </c:pt>
                <c:pt idx="920">
                  <c:v>44226.989583333336</c:v>
                </c:pt>
                <c:pt idx="921">
                  <c:v>44227</c:v>
                </c:pt>
                <c:pt idx="922">
                  <c:v>44227.010416666664</c:v>
                </c:pt>
                <c:pt idx="923">
                  <c:v>44227.020833333336</c:v>
                </c:pt>
                <c:pt idx="924">
                  <c:v>44227.03125</c:v>
                </c:pt>
                <c:pt idx="925">
                  <c:v>44227.041666666664</c:v>
                </c:pt>
                <c:pt idx="926">
                  <c:v>44227.052083333336</c:v>
                </c:pt>
                <c:pt idx="927">
                  <c:v>44227.0625</c:v>
                </c:pt>
                <c:pt idx="928">
                  <c:v>44227.072916666664</c:v>
                </c:pt>
                <c:pt idx="929">
                  <c:v>44227.083333333336</c:v>
                </c:pt>
                <c:pt idx="930">
                  <c:v>44227.09375</c:v>
                </c:pt>
                <c:pt idx="931">
                  <c:v>44227.104166666664</c:v>
                </c:pt>
                <c:pt idx="932">
                  <c:v>44227.114583333336</c:v>
                </c:pt>
                <c:pt idx="933">
                  <c:v>44227.125</c:v>
                </c:pt>
                <c:pt idx="934">
                  <c:v>44227.135416666664</c:v>
                </c:pt>
                <c:pt idx="935">
                  <c:v>44227.145833333336</c:v>
                </c:pt>
                <c:pt idx="936">
                  <c:v>44227.15625</c:v>
                </c:pt>
                <c:pt idx="937">
                  <c:v>44227.166666666664</c:v>
                </c:pt>
                <c:pt idx="938">
                  <c:v>44227.177083333336</c:v>
                </c:pt>
                <c:pt idx="939">
                  <c:v>44227.1875</c:v>
                </c:pt>
                <c:pt idx="940">
                  <c:v>44227.197916666664</c:v>
                </c:pt>
                <c:pt idx="941">
                  <c:v>44227.208333333336</c:v>
                </c:pt>
                <c:pt idx="942">
                  <c:v>44227.21875</c:v>
                </c:pt>
                <c:pt idx="943">
                  <c:v>44227.229166666664</c:v>
                </c:pt>
                <c:pt idx="944">
                  <c:v>44227.239583333336</c:v>
                </c:pt>
                <c:pt idx="945">
                  <c:v>44227.25</c:v>
                </c:pt>
                <c:pt idx="946">
                  <c:v>44227.260416666664</c:v>
                </c:pt>
                <c:pt idx="947">
                  <c:v>44227.270833333336</c:v>
                </c:pt>
                <c:pt idx="948">
                  <c:v>44227.28125</c:v>
                </c:pt>
                <c:pt idx="949">
                  <c:v>44227.291666666664</c:v>
                </c:pt>
                <c:pt idx="950">
                  <c:v>44227.302083333336</c:v>
                </c:pt>
                <c:pt idx="951">
                  <c:v>44227.3125</c:v>
                </c:pt>
                <c:pt idx="952">
                  <c:v>44227.322916666664</c:v>
                </c:pt>
                <c:pt idx="953">
                  <c:v>44227.333333333336</c:v>
                </c:pt>
                <c:pt idx="954">
                  <c:v>44227.34375</c:v>
                </c:pt>
                <c:pt idx="955">
                  <c:v>44227.354166666664</c:v>
                </c:pt>
                <c:pt idx="956">
                  <c:v>44227.364583333336</c:v>
                </c:pt>
                <c:pt idx="957">
                  <c:v>44227.375</c:v>
                </c:pt>
                <c:pt idx="958">
                  <c:v>44227.385416666664</c:v>
                </c:pt>
                <c:pt idx="959">
                  <c:v>44227.395833333336</c:v>
                </c:pt>
                <c:pt idx="960">
                  <c:v>44227.40625</c:v>
                </c:pt>
                <c:pt idx="961">
                  <c:v>44227.416666666664</c:v>
                </c:pt>
                <c:pt idx="962">
                  <c:v>44227.427083333336</c:v>
                </c:pt>
                <c:pt idx="963">
                  <c:v>44227.4375</c:v>
                </c:pt>
                <c:pt idx="964">
                  <c:v>44227.447916666664</c:v>
                </c:pt>
                <c:pt idx="965">
                  <c:v>44227.458333333336</c:v>
                </c:pt>
                <c:pt idx="966">
                  <c:v>44227.46875</c:v>
                </c:pt>
                <c:pt idx="967">
                  <c:v>44227.479166666664</c:v>
                </c:pt>
                <c:pt idx="968">
                  <c:v>44227.489583333336</c:v>
                </c:pt>
                <c:pt idx="969">
                  <c:v>44227.5</c:v>
                </c:pt>
                <c:pt idx="970">
                  <c:v>44227.510416666664</c:v>
                </c:pt>
                <c:pt idx="971">
                  <c:v>44227.520833333336</c:v>
                </c:pt>
                <c:pt idx="972">
                  <c:v>44227.53125</c:v>
                </c:pt>
                <c:pt idx="973">
                  <c:v>44227.541666666664</c:v>
                </c:pt>
                <c:pt idx="974">
                  <c:v>44227.552083333336</c:v>
                </c:pt>
                <c:pt idx="975">
                  <c:v>44227.5625</c:v>
                </c:pt>
                <c:pt idx="976">
                  <c:v>44227.572916666664</c:v>
                </c:pt>
                <c:pt idx="977">
                  <c:v>44227.583333333336</c:v>
                </c:pt>
                <c:pt idx="978">
                  <c:v>44227.59375</c:v>
                </c:pt>
                <c:pt idx="979">
                  <c:v>44227.604166666664</c:v>
                </c:pt>
                <c:pt idx="980">
                  <c:v>44227.614583333336</c:v>
                </c:pt>
                <c:pt idx="981">
                  <c:v>44227.625</c:v>
                </c:pt>
                <c:pt idx="982">
                  <c:v>44227.635416666664</c:v>
                </c:pt>
                <c:pt idx="983">
                  <c:v>44227.645833333336</c:v>
                </c:pt>
                <c:pt idx="984">
                  <c:v>44227.65625</c:v>
                </c:pt>
                <c:pt idx="985">
                  <c:v>44227.666666666664</c:v>
                </c:pt>
                <c:pt idx="986">
                  <c:v>44227.677083333336</c:v>
                </c:pt>
                <c:pt idx="987">
                  <c:v>44227.6875</c:v>
                </c:pt>
                <c:pt idx="988">
                  <c:v>44227.697916666664</c:v>
                </c:pt>
                <c:pt idx="989">
                  <c:v>44227.708333333336</c:v>
                </c:pt>
                <c:pt idx="990">
                  <c:v>44227.71875</c:v>
                </c:pt>
                <c:pt idx="991">
                  <c:v>44227.729166666664</c:v>
                </c:pt>
                <c:pt idx="992">
                  <c:v>44227.739583333336</c:v>
                </c:pt>
                <c:pt idx="993">
                  <c:v>44227.75</c:v>
                </c:pt>
                <c:pt idx="994">
                  <c:v>44227.760416666664</c:v>
                </c:pt>
                <c:pt idx="995">
                  <c:v>44227.770833333336</c:v>
                </c:pt>
                <c:pt idx="996">
                  <c:v>44227.78125</c:v>
                </c:pt>
                <c:pt idx="997">
                  <c:v>44227.791666666664</c:v>
                </c:pt>
                <c:pt idx="998">
                  <c:v>44227.802083333336</c:v>
                </c:pt>
                <c:pt idx="999">
                  <c:v>44227.8125</c:v>
                </c:pt>
                <c:pt idx="1000">
                  <c:v>44227.822916666664</c:v>
                </c:pt>
                <c:pt idx="1001">
                  <c:v>44227.833333333336</c:v>
                </c:pt>
                <c:pt idx="1002">
                  <c:v>44227.84375</c:v>
                </c:pt>
                <c:pt idx="1003">
                  <c:v>44227.854166666664</c:v>
                </c:pt>
                <c:pt idx="1004">
                  <c:v>44227.864583333336</c:v>
                </c:pt>
                <c:pt idx="1005">
                  <c:v>44227.875</c:v>
                </c:pt>
                <c:pt idx="1006">
                  <c:v>44227.885416666664</c:v>
                </c:pt>
                <c:pt idx="1007">
                  <c:v>44227.895833333336</c:v>
                </c:pt>
                <c:pt idx="1008">
                  <c:v>44227.90625</c:v>
                </c:pt>
                <c:pt idx="1009">
                  <c:v>44227.916666666664</c:v>
                </c:pt>
                <c:pt idx="1010">
                  <c:v>44227.927083333336</c:v>
                </c:pt>
                <c:pt idx="1011">
                  <c:v>44227.9375</c:v>
                </c:pt>
                <c:pt idx="1012">
                  <c:v>44227.947916666664</c:v>
                </c:pt>
                <c:pt idx="1013">
                  <c:v>44227.958333333336</c:v>
                </c:pt>
                <c:pt idx="1014">
                  <c:v>44227.96875</c:v>
                </c:pt>
                <c:pt idx="1015">
                  <c:v>44227.979166666664</c:v>
                </c:pt>
                <c:pt idx="1016">
                  <c:v>44227.989583333336</c:v>
                </c:pt>
                <c:pt idx="1017">
                  <c:v>44228</c:v>
                </c:pt>
                <c:pt idx="1018">
                  <c:v>44228.010416666664</c:v>
                </c:pt>
                <c:pt idx="1019">
                  <c:v>44228.020833333336</c:v>
                </c:pt>
                <c:pt idx="1020">
                  <c:v>44228.03125</c:v>
                </c:pt>
                <c:pt idx="1021">
                  <c:v>44228.041666666664</c:v>
                </c:pt>
                <c:pt idx="1022">
                  <c:v>44228.052083333336</c:v>
                </c:pt>
                <c:pt idx="1023">
                  <c:v>44228.0625</c:v>
                </c:pt>
                <c:pt idx="1024">
                  <c:v>44228.072916666664</c:v>
                </c:pt>
                <c:pt idx="1025">
                  <c:v>44228.083333333336</c:v>
                </c:pt>
                <c:pt idx="1026">
                  <c:v>44228.09375</c:v>
                </c:pt>
                <c:pt idx="1027">
                  <c:v>44228.104166666664</c:v>
                </c:pt>
                <c:pt idx="1028">
                  <c:v>44228.114583333336</c:v>
                </c:pt>
                <c:pt idx="1029">
                  <c:v>44228.125</c:v>
                </c:pt>
                <c:pt idx="1030">
                  <c:v>44228.135416666664</c:v>
                </c:pt>
                <c:pt idx="1031">
                  <c:v>44228.145833333336</c:v>
                </c:pt>
                <c:pt idx="1032">
                  <c:v>44228.15625</c:v>
                </c:pt>
                <c:pt idx="1033">
                  <c:v>44228.166666666664</c:v>
                </c:pt>
                <c:pt idx="1034">
                  <c:v>44228.177083333336</c:v>
                </c:pt>
                <c:pt idx="1035">
                  <c:v>44228.1875</c:v>
                </c:pt>
                <c:pt idx="1036">
                  <c:v>44228.197916666664</c:v>
                </c:pt>
                <c:pt idx="1037">
                  <c:v>44228.208333333336</c:v>
                </c:pt>
                <c:pt idx="1038">
                  <c:v>44228.21875</c:v>
                </c:pt>
                <c:pt idx="1039">
                  <c:v>44228.229166666664</c:v>
                </c:pt>
                <c:pt idx="1040">
                  <c:v>44228.239583333336</c:v>
                </c:pt>
                <c:pt idx="1041">
                  <c:v>44228.25</c:v>
                </c:pt>
                <c:pt idx="1042">
                  <c:v>44228.260416666664</c:v>
                </c:pt>
                <c:pt idx="1043">
                  <c:v>44228.270833333336</c:v>
                </c:pt>
                <c:pt idx="1044">
                  <c:v>44228.28125</c:v>
                </c:pt>
                <c:pt idx="1045">
                  <c:v>44228.291666666664</c:v>
                </c:pt>
                <c:pt idx="1046">
                  <c:v>44228.302083333336</c:v>
                </c:pt>
                <c:pt idx="1047">
                  <c:v>44228.3125</c:v>
                </c:pt>
                <c:pt idx="1048">
                  <c:v>44228.322916666664</c:v>
                </c:pt>
                <c:pt idx="1049">
                  <c:v>44228.333333333336</c:v>
                </c:pt>
                <c:pt idx="1050">
                  <c:v>44228.34375</c:v>
                </c:pt>
                <c:pt idx="1051">
                  <c:v>44228.354166666664</c:v>
                </c:pt>
                <c:pt idx="1052">
                  <c:v>44228.364583333336</c:v>
                </c:pt>
                <c:pt idx="1053">
                  <c:v>44228.375</c:v>
                </c:pt>
                <c:pt idx="1054">
                  <c:v>44228.385416666664</c:v>
                </c:pt>
                <c:pt idx="1055">
                  <c:v>44228.395833333336</c:v>
                </c:pt>
                <c:pt idx="1056">
                  <c:v>44228.40625</c:v>
                </c:pt>
                <c:pt idx="1057">
                  <c:v>44228.416666666664</c:v>
                </c:pt>
                <c:pt idx="1058">
                  <c:v>44228.427083333336</c:v>
                </c:pt>
                <c:pt idx="1059">
                  <c:v>44228.4375</c:v>
                </c:pt>
                <c:pt idx="1060">
                  <c:v>44228.447916666664</c:v>
                </c:pt>
                <c:pt idx="1061">
                  <c:v>44228.458333333336</c:v>
                </c:pt>
                <c:pt idx="1062">
                  <c:v>44228.46875</c:v>
                </c:pt>
                <c:pt idx="1063">
                  <c:v>44228.479166666664</c:v>
                </c:pt>
                <c:pt idx="1064">
                  <c:v>44228.489583333336</c:v>
                </c:pt>
                <c:pt idx="1065">
                  <c:v>44228.5</c:v>
                </c:pt>
                <c:pt idx="1066">
                  <c:v>44228.510416666664</c:v>
                </c:pt>
                <c:pt idx="1067">
                  <c:v>44228.520833333336</c:v>
                </c:pt>
                <c:pt idx="1068">
                  <c:v>44228.53125</c:v>
                </c:pt>
                <c:pt idx="1069">
                  <c:v>44228.541666666664</c:v>
                </c:pt>
                <c:pt idx="1070">
                  <c:v>44228.552083333336</c:v>
                </c:pt>
                <c:pt idx="1071">
                  <c:v>44228.5625</c:v>
                </c:pt>
                <c:pt idx="1072">
                  <c:v>44228.572916666664</c:v>
                </c:pt>
                <c:pt idx="1073">
                  <c:v>44228.583333333336</c:v>
                </c:pt>
                <c:pt idx="1074">
                  <c:v>44228.59375</c:v>
                </c:pt>
                <c:pt idx="1075">
                  <c:v>44228.604166666664</c:v>
                </c:pt>
                <c:pt idx="1076">
                  <c:v>44228.614583333336</c:v>
                </c:pt>
                <c:pt idx="1077">
                  <c:v>44228.625</c:v>
                </c:pt>
                <c:pt idx="1078">
                  <c:v>44228.635416666664</c:v>
                </c:pt>
                <c:pt idx="1079">
                  <c:v>44228.645833333336</c:v>
                </c:pt>
                <c:pt idx="1080">
                  <c:v>44228.65625</c:v>
                </c:pt>
                <c:pt idx="1081">
                  <c:v>44228.666666666664</c:v>
                </c:pt>
                <c:pt idx="1082">
                  <c:v>44228.677083333336</c:v>
                </c:pt>
                <c:pt idx="1083">
                  <c:v>44228.6875</c:v>
                </c:pt>
                <c:pt idx="1084">
                  <c:v>44228.697916666664</c:v>
                </c:pt>
                <c:pt idx="1085">
                  <c:v>44228.708333333336</c:v>
                </c:pt>
                <c:pt idx="1086">
                  <c:v>44228.71875</c:v>
                </c:pt>
                <c:pt idx="1087">
                  <c:v>44228.729166666664</c:v>
                </c:pt>
                <c:pt idx="1088">
                  <c:v>44228.739583333336</c:v>
                </c:pt>
                <c:pt idx="1089">
                  <c:v>44228.75</c:v>
                </c:pt>
                <c:pt idx="1090">
                  <c:v>44228.760416666664</c:v>
                </c:pt>
                <c:pt idx="1091">
                  <c:v>44228.770833333336</c:v>
                </c:pt>
                <c:pt idx="1092">
                  <c:v>44228.78125</c:v>
                </c:pt>
                <c:pt idx="1093">
                  <c:v>44228.791666666664</c:v>
                </c:pt>
                <c:pt idx="1094">
                  <c:v>44228.802083333336</c:v>
                </c:pt>
                <c:pt idx="1095">
                  <c:v>44228.8125</c:v>
                </c:pt>
                <c:pt idx="1096">
                  <c:v>44228.822916666664</c:v>
                </c:pt>
                <c:pt idx="1097">
                  <c:v>44228.833333333336</c:v>
                </c:pt>
                <c:pt idx="1098">
                  <c:v>44228.84375</c:v>
                </c:pt>
                <c:pt idx="1099">
                  <c:v>44228.854166666664</c:v>
                </c:pt>
                <c:pt idx="1100">
                  <c:v>44228.864583333336</c:v>
                </c:pt>
                <c:pt idx="1101">
                  <c:v>44228.875</c:v>
                </c:pt>
                <c:pt idx="1102">
                  <c:v>44228.885416666664</c:v>
                </c:pt>
                <c:pt idx="1103">
                  <c:v>44228.895833333336</c:v>
                </c:pt>
                <c:pt idx="1104">
                  <c:v>44228.90625</c:v>
                </c:pt>
                <c:pt idx="1105">
                  <c:v>44228.916666666664</c:v>
                </c:pt>
                <c:pt idx="1106">
                  <c:v>44228.927083333336</c:v>
                </c:pt>
                <c:pt idx="1107">
                  <c:v>44228.9375</c:v>
                </c:pt>
                <c:pt idx="1108">
                  <c:v>44228.947916666664</c:v>
                </c:pt>
                <c:pt idx="1109">
                  <c:v>44228.958333333336</c:v>
                </c:pt>
                <c:pt idx="1110">
                  <c:v>44228.96875</c:v>
                </c:pt>
                <c:pt idx="1111">
                  <c:v>44228.979166666664</c:v>
                </c:pt>
                <c:pt idx="1112">
                  <c:v>44228.989583333336</c:v>
                </c:pt>
                <c:pt idx="1113">
                  <c:v>44229</c:v>
                </c:pt>
                <c:pt idx="1114">
                  <c:v>44229.010416666664</c:v>
                </c:pt>
                <c:pt idx="1115">
                  <c:v>44229.020833333336</c:v>
                </c:pt>
                <c:pt idx="1116">
                  <c:v>44229.03125</c:v>
                </c:pt>
                <c:pt idx="1117">
                  <c:v>44229.041666666664</c:v>
                </c:pt>
                <c:pt idx="1118">
                  <c:v>44229.052083333336</c:v>
                </c:pt>
                <c:pt idx="1119">
                  <c:v>44229.0625</c:v>
                </c:pt>
                <c:pt idx="1120">
                  <c:v>44229.072916666664</c:v>
                </c:pt>
                <c:pt idx="1121">
                  <c:v>44229.083333333336</c:v>
                </c:pt>
                <c:pt idx="1122">
                  <c:v>44229.09375</c:v>
                </c:pt>
                <c:pt idx="1123">
                  <c:v>44229.104166666664</c:v>
                </c:pt>
                <c:pt idx="1124">
                  <c:v>44229.114583333336</c:v>
                </c:pt>
                <c:pt idx="1125">
                  <c:v>44229.125</c:v>
                </c:pt>
                <c:pt idx="1126">
                  <c:v>44229.135416666664</c:v>
                </c:pt>
                <c:pt idx="1127">
                  <c:v>44229.145833333336</c:v>
                </c:pt>
                <c:pt idx="1128">
                  <c:v>44229.15625</c:v>
                </c:pt>
                <c:pt idx="1129">
                  <c:v>44229.166666666664</c:v>
                </c:pt>
                <c:pt idx="1130">
                  <c:v>44229.177083333336</c:v>
                </c:pt>
                <c:pt idx="1131">
                  <c:v>44229.1875</c:v>
                </c:pt>
                <c:pt idx="1132">
                  <c:v>44229.197916666664</c:v>
                </c:pt>
                <c:pt idx="1133">
                  <c:v>44229.208333333336</c:v>
                </c:pt>
                <c:pt idx="1134">
                  <c:v>44229.21875</c:v>
                </c:pt>
                <c:pt idx="1135">
                  <c:v>44229.229166666664</c:v>
                </c:pt>
                <c:pt idx="1136">
                  <c:v>44229.239583333336</c:v>
                </c:pt>
                <c:pt idx="1137">
                  <c:v>44229.25</c:v>
                </c:pt>
                <c:pt idx="1138">
                  <c:v>44229.260416666664</c:v>
                </c:pt>
                <c:pt idx="1139">
                  <c:v>44229.270833333336</c:v>
                </c:pt>
                <c:pt idx="1140">
                  <c:v>44229.28125</c:v>
                </c:pt>
                <c:pt idx="1141">
                  <c:v>44229.291666666664</c:v>
                </c:pt>
                <c:pt idx="1142">
                  <c:v>44229.302083333336</c:v>
                </c:pt>
                <c:pt idx="1143">
                  <c:v>44229.3125</c:v>
                </c:pt>
                <c:pt idx="1144">
                  <c:v>44229.322916666664</c:v>
                </c:pt>
                <c:pt idx="1145">
                  <c:v>44229.333333333336</c:v>
                </c:pt>
                <c:pt idx="1146">
                  <c:v>44229.34375</c:v>
                </c:pt>
                <c:pt idx="1147">
                  <c:v>44229.354166666664</c:v>
                </c:pt>
                <c:pt idx="1148">
                  <c:v>44229.364583333336</c:v>
                </c:pt>
                <c:pt idx="1149">
                  <c:v>44229.375</c:v>
                </c:pt>
                <c:pt idx="1150">
                  <c:v>44229.385416666664</c:v>
                </c:pt>
                <c:pt idx="1151">
                  <c:v>44229.395833333336</c:v>
                </c:pt>
                <c:pt idx="1152">
                  <c:v>44229.40625</c:v>
                </c:pt>
                <c:pt idx="1153">
                  <c:v>44229.416666666664</c:v>
                </c:pt>
                <c:pt idx="1154">
                  <c:v>44229.427083333336</c:v>
                </c:pt>
                <c:pt idx="1155">
                  <c:v>44229.4375</c:v>
                </c:pt>
                <c:pt idx="1156">
                  <c:v>44229.447916666664</c:v>
                </c:pt>
                <c:pt idx="1157">
                  <c:v>44229.458333333336</c:v>
                </c:pt>
                <c:pt idx="1158">
                  <c:v>44229.46875</c:v>
                </c:pt>
                <c:pt idx="1159">
                  <c:v>44229.479166666664</c:v>
                </c:pt>
                <c:pt idx="1160">
                  <c:v>44229.489583333336</c:v>
                </c:pt>
                <c:pt idx="1161">
                  <c:v>44229.5</c:v>
                </c:pt>
                <c:pt idx="1162">
                  <c:v>44229.510416666664</c:v>
                </c:pt>
                <c:pt idx="1163">
                  <c:v>44229.520833333336</c:v>
                </c:pt>
                <c:pt idx="1164">
                  <c:v>44229.53125</c:v>
                </c:pt>
                <c:pt idx="1165">
                  <c:v>44229.541666666664</c:v>
                </c:pt>
                <c:pt idx="1166">
                  <c:v>44229.552083333336</c:v>
                </c:pt>
                <c:pt idx="1167">
                  <c:v>44229.5625</c:v>
                </c:pt>
                <c:pt idx="1168">
                  <c:v>44229.572916666664</c:v>
                </c:pt>
                <c:pt idx="1169">
                  <c:v>44229.583333333336</c:v>
                </c:pt>
                <c:pt idx="1170">
                  <c:v>44229.59375</c:v>
                </c:pt>
                <c:pt idx="1171">
                  <c:v>44229.604166666664</c:v>
                </c:pt>
                <c:pt idx="1172">
                  <c:v>44229.614583333336</c:v>
                </c:pt>
                <c:pt idx="1173">
                  <c:v>44229.625</c:v>
                </c:pt>
                <c:pt idx="1174">
                  <c:v>44229.635416666664</c:v>
                </c:pt>
                <c:pt idx="1175">
                  <c:v>44229.645833333336</c:v>
                </c:pt>
                <c:pt idx="1176">
                  <c:v>44229.65625</c:v>
                </c:pt>
                <c:pt idx="1177">
                  <c:v>44229.666666666664</c:v>
                </c:pt>
                <c:pt idx="1178">
                  <c:v>44229.677083333336</c:v>
                </c:pt>
                <c:pt idx="1179">
                  <c:v>44229.6875</c:v>
                </c:pt>
                <c:pt idx="1180">
                  <c:v>44229.697916666664</c:v>
                </c:pt>
                <c:pt idx="1181">
                  <c:v>44229.708333333336</c:v>
                </c:pt>
                <c:pt idx="1182">
                  <c:v>44229.71875</c:v>
                </c:pt>
                <c:pt idx="1183">
                  <c:v>44229.729166666664</c:v>
                </c:pt>
                <c:pt idx="1184">
                  <c:v>44229.739583333336</c:v>
                </c:pt>
                <c:pt idx="1185">
                  <c:v>44229.75</c:v>
                </c:pt>
                <c:pt idx="1186">
                  <c:v>44229.760416666664</c:v>
                </c:pt>
                <c:pt idx="1187">
                  <c:v>44229.770833333336</c:v>
                </c:pt>
                <c:pt idx="1188">
                  <c:v>44229.78125</c:v>
                </c:pt>
                <c:pt idx="1189">
                  <c:v>44229.791666666664</c:v>
                </c:pt>
                <c:pt idx="1190">
                  <c:v>44229.802083333336</c:v>
                </c:pt>
                <c:pt idx="1191">
                  <c:v>44229.8125</c:v>
                </c:pt>
                <c:pt idx="1192">
                  <c:v>44229.822916666664</c:v>
                </c:pt>
                <c:pt idx="1193">
                  <c:v>44229.833333333336</c:v>
                </c:pt>
                <c:pt idx="1194">
                  <c:v>44229.84375</c:v>
                </c:pt>
                <c:pt idx="1195">
                  <c:v>44229.854166666664</c:v>
                </c:pt>
                <c:pt idx="1196">
                  <c:v>44229.864583333336</c:v>
                </c:pt>
                <c:pt idx="1197">
                  <c:v>44229.875</c:v>
                </c:pt>
                <c:pt idx="1198">
                  <c:v>44229.885416666664</c:v>
                </c:pt>
                <c:pt idx="1199">
                  <c:v>44229.895833333336</c:v>
                </c:pt>
                <c:pt idx="1200">
                  <c:v>44229.90625</c:v>
                </c:pt>
                <c:pt idx="1201">
                  <c:v>44229.916666666664</c:v>
                </c:pt>
                <c:pt idx="1202">
                  <c:v>44229.927083333336</c:v>
                </c:pt>
                <c:pt idx="1203">
                  <c:v>44229.9375</c:v>
                </c:pt>
                <c:pt idx="1204">
                  <c:v>44229.947916666664</c:v>
                </c:pt>
                <c:pt idx="1205">
                  <c:v>44229.958333333336</c:v>
                </c:pt>
                <c:pt idx="1206">
                  <c:v>44229.96875</c:v>
                </c:pt>
                <c:pt idx="1207">
                  <c:v>44229.979166666664</c:v>
                </c:pt>
                <c:pt idx="1208">
                  <c:v>44229.989583333336</c:v>
                </c:pt>
                <c:pt idx="1209">
                  <c:v>44230</c:v>
                </c:pt>
                <c:pt idx="1210">
                  <c:v>44230.010416666664</c:v>
                </c:pt>
                <c:pt idx="1211">
                  <c:v>44230.020833333336</c:v>
                </c:pt>
                <c:pt idx="1212">
                  <c:v>44230.03125</c:v>
                </c:pt>
                <c:pt idx="1213">
                  <c:v>44230.041666666664</c:v>
                </c:pt>
                <c:pt idx="1214">
                  <c:v>44230.052083333336</c:v>
                </c:pt>
                <c:pt idx="1215">
                  <c:v>44230.0625</c:v>
                </c:pt>
                <c:pt idx="1216">
                  <c:v>44230.072916666664</c:v>
                </c:pt>
                <c:pt idx="1217">
                  <c:v>44230.083333333336</c:v>
                </c:pt>
                <c:pt idx="1218">
                  <c:v>44230.09375</c:v>
                </c:pt>
                <c:pt idx="1219">
                  <c:v>44230.104166666664</c:v>
                </c:pt>
                <c:pt idx="1220">
                  <c:v>44230.114583333336</c:v>
                </c:pt>
                <c:pt idx="1221">
                  <c:v>44230.125</c:v>
                </c:pt>
                <c:pt idx="1222">
                  <c:v>44230.135416666664</c:v>
                </c:pt>
                <c:pt idx="1223">
                  <c:v>44230.145833333336</c:v>
                </c:pt>
                <c:pt idx="1224">
                  <c:v>44230.15625</c:v>
                </c:pt>
                <c:pt idx="1225">
                  <c:v>44230.166666666664</c:v>
                </c:pt>
                <c:pt idx="1226">
                  <c:v>44230.177083333336</c:v>
                </c:pt>
                <c:pt idx="1227">
                  <c:v>44230.1875</c:v>
                </c:pt>
                <c:pt idx="1228">
                  <c:v>44230.197916666664</c:v>
                </c:pt>
                <c:pt idx="1229">
                  <c:v>44230.208333333336</c:v>
                </c:pt>
                <c:pt idx="1230">
                  <c:v>44230.21875</c:v>
                </c:pt>
                <c:pt idx="1231">
                  <c:v>44230.229166666664</c:v>
                </c:pt>
                <c:pt idx="1232">
                  <c:v>44230.239583333336</c:v>
                </c:pt>
                <c:pt idx="1233">
                  <c:v>44230.25</c:v>
                </c:pt>
                <c:pt idx="1234">
                  <c:v>44230.260416666664</c:v>
                </c:pt>
                <c:pt idx="1235">
                  <c:v>44230.270833333336</c:v>
                </c:pt>
                <c:pt idx="1236">
                  <c:v>44230.28125</c:v>
                </c:pt>
                <c:pt idx="1237">
                  <c:v>44230.291666666664</c:v>
                </c:pt>
                <c:pt idx="1238">
                  <c:v>44230.302083333336</c:v>
                </c:pt>
                <c:pt idx="1239">
                  <c:v>44230.3125</c:v>
                </c:pt>
                <c:pt idx="1240">
                  <c:v>44230.322916666664</c:v>
                </c:pt>
                <c:pt idx="1241">
                  <c:v>44230.333333333336</c:v>
                </c:pt>
                <c:pt idx="1242">
                  <c:v>44230.34375</c:v>
                </c:pt>
                <c:pt idx="1243">
                  <c:v>44230.354166666664</c:v>
                </c:pt>
                <c:pt idx="1244">
                  <c:v>44230.364583333336</c:v>
                </c:pt>
                <c:pt idx="1245">
                  <c:v>44230.375</c:v>
                </c:pt>
                <c:pt idx="1246">
                  <c:v>44230.385416666664</c:v>
                </c:pt>
                <c:pt idx="1247">
                  <c:v>44230.395833333336</c:v>
                </c:pt>
                <c:pt idx="1248">
                  <c:v>44230.40625</c:v>
                </c:pt>
                <c:pt idx="1249">
                  <c:v>44230.416666666664</c:v>
                </c:pt>
                <c:pt idx="1250">
                  <c:v>44230.427083333336</c:v>
                </c:pt>
                <c:pt idx="1251">
                  <c:v>44230.4375</c:v>
                </c:pt>
                <c:pt idx="1252">
                  <c:v>44230.447916666664</c:v>
                </c:pt>
                <c:pt idx="1253">
                  <c:v>44230.458333333336</c:v>
                </c:pt>
                <c:pt idx="1254">
                  <c:v>44230.46875</c:v>
                </c:pt>
                <c:pt idx="1255">
                  <c:v>44230.479166666664</c:v>
                </c:pt>
                <c:pt idx="1256">
                  <c:v>44230.489583333336</c:v>
                </c:pt>
                <c:pt idx="1257">
                  <c:v>44230.5</c:v>
                </c:pt>
                <c:pt idx="1258">
                  <c:v>44230.510416666664</c:v>
                </c:pt>
                <c:pt idx="1259">
                  <c:v>44230.520833333336</c:v>
                </c:pt>
                <c:pt idx="1260">
                  <c:v>44230.53125</c:v>
                </c:pt>
                <c:pt idx="1261">
                  <c:v>44230.541666666664</c:v>
                </c:pt>
                <c:pt idx="1262">
                  <c:v>44230.552083333336</c:v>
                </c:pt>
                <c:pt idx="1263">
                  <c:v>44230.5625</c:v>
                </c:pt>
                <c:pt idx="1264">
                  <c:v>44230.572916666664</c:v>
                </c:pt>
                <c:pt idx="1265">
                  <c:v>44230.583333333336</c:v>
                </c:pt>
                <c:pt idx="1266">
                  <c:v>44230.59375</c:v>
                </c:pt>
                <c:pt idx="1267">
                  <c:v>44230.604166666664</c:v>
                </c:pt>
                <c:pt idx="1268">
                  <c:v>44230.614583333336</c:v>
                </c:pt>
                <c:pt idx="1269">
                  <c:v>44230.625</c:v>
                </c:pt>
                <c:pt idx="1270">
                  <c:v>44230.635416666664</c:v>
                </c:pt>
                <c:pt idx="1271">
                  <c:v>44230.645833333336</c:v>
                </c:pt>
                <c:pt idx="1272">
                  <c:v>44230.65625</c:v>
                </c:pt>
                <c:pt idx="1273">
                  <c:v>44230.666666666664</c:v>
                </c:pt>
                <c:pt idx="1274">
                  <c:v>44230.677083333336</c:v>
                </c:pt>
                <c:pt idx="1275">
                  <c:v>44230.6875</c:v>
                </c:pt>
                <c:pt idx="1276">
                  <c:v>44230.697916666664</c:v>
                </c:pt>
                <c:pt idx="1277">
                  <c:v>44230.708333333336</c:v>
                </c:pt>
                <c:pt idx="1278">
                  <c:v>44230.71875</c:v>
                </c:pt>
                <c:pt idx="1279">
                  <c:v>44230.729166666664</c:v>
                </c:pt>
                <c:pt idx="1280">
                  <c:v>44230.739583333336</c:v>
                </c:pt>
                <c:pt idx="1281">
                  <c:v>44230.75</c:v>
                </c:pt>
                <c:pt idx="1282">
                  <c:v>44230.760416666664</c:v>
                </c:pt>
                <c:pt idx="1283">
                  <c:v>44230.770833333336</c:v>
                </c:pt>
                <c:pt idx="1284">
                  <c:v>44230.78125</c:v>
                </c:pt>
                <c:pt idx="1285">
                  <c:v>44230.791666666664</c:v>
                </c:pt>
                <c:pt idx="1286">
                  <c:v>44230.802083333336</c:v>
                </c:pt>
                <c:pt idx="1287">
                  <c:v>44230.8125</c:v>
                </c:pt>
                <c:pt idx="1288">
                  <c:v>44230.822916666664</c:v>
                </c:pt>
                <c:pt idx="1289">
                  <c:v>44230.833333333336</c:v>
                </c:pt>
                <c:pt idx="1290">
                  <c:v>44230.84375</c:v>
                </c:pt>
                <c:pt idx="1291">
                  <c:v>44230.854166666664</c:v>
                </c:pt>
                <c:pt idx="1292">
                  <c:v>44230.864583333336</c:v>
                </c:pt>
                <c:pt idx="1293">
                  <c:v>44230.875</c:v>
                </c:pt>
                <c:pt idx="1294">
                  <c:v>44230.885416666664</c:v>
                </c:pt>
                <c:pt idx="1295">
                  <c:v>44230.895833333336</c:v>
                </c:pt>
                <c:pt idx="1296">
                  <c:v>44230.90625</c:v>
                </c:pt>
                <c:pt idx="1297">
                  <c:v>44230.916666666664</c:v>
                </c:pt>
                <c:pt idx="1298">
                  <c:v>44230.927083333336</c:v>
                </c:pt>
                <c:pt idx="1299">
                  <c:v>44230.9375</c:v>
                </c:pt>
                <c:pt idx="1300">
                  <c:v>44230.947916666664</c:v>
                </c:pt>
                <c:pt idx="1301">
                  <c:v>44230.958333333336</c:v>
                </c:pt>
                <c:pt idx="1302">
                  <c:v>44230.96875</c:v>
                </c:pt>
                <c:pt idx="1303">
                  <c:v>44230.979166666664</c:v>
                </c:pt>
                <c:pt idx="1304">
                  <c:v>44230.989583333336</c:v>
                </c:pt>
                <c:pt idx="1305">
                  <c:v>44231</c:v>
                </c:pt>
                <c:pt idx="1306">
                  <c:v>44231.010416666664</c:v>
                </c:pt>
                <c:pt idx="1307">
                  <c:v>44231.020833333336</c:v>
                </c:pt>
                <c:pt idx="1308">
                  <c:v>44231.03125</c:v>
                </c:pt>
                <c:pt idx="1309">
                  <c:v>44231.041666666664</c:v>
                </c:pt>
                <c:pt idx="1310">
                  <c:v>44231.052083333336</c:v>
                </c:pt>
                <c:pt idx="1311">
                  <c:v>44231.0625</c:v>
                </c:pt>
                <c:pt idx="1312">
                  <c:v>44231.072916666664</c:v>
                </c:pt>
                <c:pt idx="1313">
                  <c:v>44231.083333333336</c:v>
                </c:pt>
                <c:pt idx="1314">
                  <c:v>44231.09375</c:v>
                </c:pt>
                <c:pt idx="1315">
                  <c:v>44231.104166666664</c:v>
                </c:pt>
                <c:pt idx="1316">
                  <c:v>44231.114583333336</c:v>
                </c:pt>
                <c:pt idx="1317">
                  <c:v>44231.125</c:v>
                </c:pt>
                <c:pt idx="1318">
                  <c:v>44231.135416666664</c:v>
                </c:pt>
                <c:pt idx="1319">
                  <c:v>44231.145833333336</c:v>
                </c:pt>
                <c:pt idx="1320">
                  <c:v>44231.15625</c:v>
                </c:pt>
                <c:pt idx="1321">
                  <c:v>44231.166666666664</c:v>
                </c:pt>
                <c:pt idx="1322">
                  <c:v>44231.177083333336</c:v>
                </c:pt>
                <c:pt idx="1323">
                  <c:v>44231.1875</c:v>
                </c:pt>
                <c:pt idx="1324">
                  <c:v>44231.197916666664</c:v>
                </c:pt>
                <c:pt idx="1325">
                  <c:v>44231.208333333336</c:v>
                </c:pt>
                <c:pt idx="1326">
                  <c:v>44231.21875</c:v>
                </c:pt>
                <c:pt idx="1327">
                  <c:v>44231.229166666664</c:v>
                </c:pt>
                <c:pt idx="1328">
                  <c:v>44231.239583333336</c:v>
                </c:pt>
                <c:pt idx="1329">
                  <c:v>44231.25</c:v>
                </c:pt>
                <c:pt idx="1330">
                  <c:v>44231.260416666664</c:v>
                </c:pt>
                <c:pt idx="1331">
                  <c:v>44231.270833333336</c:v>
                </c:pt>
                <c:pt idx="1332">
                  <c:v>44231.28125</c:v>
                </c:pt>
                <c:pt idx="1333">
                  <c:v>44231.291666666664</c:v>
                </c:pt>
                <c:pt idx="1334">
                  <c:v>44231.302083333336</c:v>
                </c:pt>
                <c:pt idx="1335">
                  <c:v>44231.3125</c:v>
                </c:pt>
                <c:pt idx="1336">
                  <c:v>44231.322916666664</c:v>
                </c:pt>
                <c:pt idx="1337">
                  <c:v>44231.333333333336</c:v>
                </c:pt>
                <c:pt idx="1338">
                  <c:v>44231.34375</c:v>
                </c:pt>
                <c:pt idx="1339">
                  <c:v>44231.354166666664</c:v>
                </c:pt>
                <c:pt idx="1340">
                  <c:v>44231.364583333336</c:v>
                </c:pt>
                <c:pt idx="1341">
                  <c:v>44231.375</c:v>
                </c:pt>
                <c:pt idx="1342">
                  <c:v>44231.385416666664</c:v>
                </c:pt>
                <c:pt idx="1343">
                  <c:v>44231.395833333336</c:v>
                </c:pt>
                <c:pt idx="1344">
                  <c:v>44231.40625</c:v>
                </c:pt>
                <c:pt idx="1345">
                  <c:v>44231.416666666664</c:v>
                </c:pt>
                <c:pt idx="1346">
                  <c:v>44231.427083333336</c:v>
                </c:pt>
                <c:pt idx="1347">
                  <c:v>44231.4375</c:v>
                </c:pt>
                <c:pt idx="1348">
                  <c:v>44231.447916666664</c:v>
                </c:pt>
                <c:pt idx="1349">
                  <c:v>44231.458333333336</c:v>
                </c:pt>
                <c:pt idx="1350">
                  <c:v>44231.46875</c:v>
                </c:pt>
                <c:pt idx="1351">
                  <c:v>44231.479166666664</c:v>
                </c:pt>
                <c:pt idx="1352">
                  <c:v>44231.489583333336</c:v>
                </c:pt>
                <c:pt idx="1353">
                  <c:v>44231.5</c:v>
                </c:pt>
                <c:pt idx="1354">
                  <c:v>44231.510416666664</c:v>
                </c:pt>
                <c:pt idx="1355">
                  <c:v>44231.520833333336</c:v>
                </c:pt>
                <c:pt idx="1356">
                  <c:v>44231.53125</c:v>
                </c:pt>
                <c:pt idx="1357">
                  <c:v>44231.541666666664</c:v>
                </c:pt>
                <c:pt idx="1358">
                  <c:v>44231.552083333336</c:v>
                </c:pt>
                <c:pt idx="1359">
                  <c:v>44231.5625</c:v>
                </c:pt>
                <c:pt idx="1360">
                  <c:v>44231.572916666664</c:v>
                </c:pt>
                <c:pt idx="1361">
                  <c:v>44231.583333333336</c:v>
                </c:pt>
                <c:pt idx="1362">
                  <c:v>44231.59375</c:v>
                </c:pt>
                <c:pt idx="1363">
                  <c:v>44231.604166666664</c:v>
                </c:pt>
                <c:pt idx="1364">
                  <c:v>44231.614583333336</c:v>
                </c:pt>
                <c:pt idx="1365">
                  <c:v>44231.625</c:v>
                </c:pt>
                <c:pt idx="1366">
                  <c:v>44231.635416666664</c:v>
                </c:pt>
                <c:pt idx="1367">
                  <c:v>44231.645833333336</c:v>
                </c:pt>
                <c:pt idx="1368">
                  <c:v>44231.65625</c:v>
                </c:pt>
                <c:pt idx="1369">
                  <c:v>44231.666666666664</c:v>
                </c:pt>
                <c:pt idx="1370">
                  <c:v>44231.677083333336</c:v>
                </c:pt>
                <c:pt idx="1371">
                  <c:v>44231.6875</c:v>
                </c:pt>
                <c:pt idx="1372">
                  <c:v>44231.697916666664</c:v>
                </c:pt>
                <c:pt idx="1373">
                  <c:v>44231.708333333336</c:v>
                </c:pt>
                <c:pt idx="1374">
                  <c:v>44231.71875</c:v>
                </c:pt>
                <c:pt idx="1375">
                  <c:v>44231.729166666664</c:v>
                </c:pt>
                <c:pt idx="1376">
                  <c:v>44231.739583333336</c:v>
                </c:pt>
                <c:pt idx="1377">
                  <c:v>44231.75</c:v>
                </c:pt>
                <c:pt idx="1378">
                  <c:v>44231.760416666664</c:v>
                </c:pt>
                <c:pt idx="1379">
                  <c:v>44231.770833333336</c:v>
                </c:pt>
                <c:pt idx="1380">
                  <c:v>44231.78125</c:v>
                </c:pt>
                <c:pt idx="1381">
                  <c:v>44231.791666666664</c:v>
                </c:pt>
                <c:pt idx="1382">
                  <c:v>44231.802083333336</c:v>
                </c:pt>
                <c:pt idx="1383">
                  <c:v>44231.8125</c:v>
                </c:pt>
                <c:pt idx="1384">
                  <c:v>44231.822916666664</c:v>
                </c:pt>
                <c:pt idx="1385">
                  <c:v>44231.833333333336</c:v>
                </c:pt>
                <c:pt idx="1386">
                  <c:v>44231.84375</c:v>
                </c:pt>
                <c:pt idx="1387">
                  <c:v>44231.854166666664</c:v>
                </c:pt>
                <c:pt idx="1388">
                  <c:v>44231.864583333336</c:v>
                </c:pt>
                <c:pt idx="1389">
                  <c:v>44231.875</c:v>
                </c:pt>
                <c:pt idx="1390">
                  <c:v>44231.885416666664</c:v>
                </c:pt>
                <c:pt idx="1391">
                  <c:v>44231.895833333336</c:v>
                </c:pt>
                <c:pt idx="1392">
                  <c:v>44231.90625</c:v>
                </c:pt>
                <c:pt idx="1393">
                  <c:v>44231.916666666664</c:v>
                </c:pt>
                <c:pt idx="1394">
                  <c:v>44231.927083333336</c:v>
                </c:pt>
                <c:pt idx="1395">
                  <c:v>44231.9375</c:v>
                </c:pt>
                <c:pt idx="1396">
                  <c:v>44231.947916666664</c:v>
                </c:pt>
                <c:pt idx="1397">
                  <c:v>44231.958333333336</c:v>
                </c:pt>
                <c:pt idx="1398">
                  <c:v>44231.96875</c:v>
                </c:pt>
                <c:pt idx="1399">
                  <c:v>44231.979166666664</c:v>
                </c:pt>
                <c:pt idx="1400">
                  <c:v>44231.989583333336</c:v>
                </c:pt>
                <c:pt idx="1401">
                  <c:v>44232</c:v>
                </c:pt>
                <c:pt idx="1402">
                  <c:v>44232.010416666664</c:v>
                </c:pt>
                <c:pt idx="1403">
                  <c:v>44232.020833333336</c:v>
                </c:pt>
                <c:pt idx="1404">
                  <c:v>44232.03125</c:v>
                </c:pt>
                <c:pt idx="1405">
                  <c:v>44232.041666666664</c:v>
                </c:pt>
                <c:pt idx="1406">
                  <c:v>44232.052083333336</c:v>
                </c:pt>
                <c:pt idx="1407">
                  <c:v>44232.0625</c:v>
                </c:pt>
                <c:pt idx="1408">
                  <c:v>44232.072916666664</c:v>
                </c:pt>
                <c:pt idx="1409">
                  <c:v>44232.083333333336</c:v>
                </c:pt>
                <c:pt idx="1410">
                  <c:v>44232.09375</c:v>
                </c:pt>
                <c:pt idx="1411">
                  <c:v>44232.104166666664</c:v>
                </c:pt>
                <c:pt idx="1412">
                  <c:v>44232.114583333336</c:v>
                </c:pt>
                <c:pt idx="1413">
                  <c:v>44232.125</c:v>
                </c:pt>
                <c:pt idx="1414">
                  <c:v>44232.135416666664</c:v>
                </c:pt>
                <c:pt idx="1415">
                  <c:v>44232.145833333336</c:v>
                </c:pt>
                <c:pt idx="1416">
                  <c:v>44232.15625</c:v>
                </c:pt>
                <c:pt idx="1417">
                  <c:v>44232.166666666664</c:v>
                </c:pt>
                <c:pt idx="1418">
                  <c:v>44232.177083333336</c:v>
                </c:pt>
                <c:pt idx="1419">
                  <c:v>44232.1875</c:v>
                </c:pt>
                <c:pt idx="1420">
                  <c:v>44232.197916666664</c:v>
                </c:pt>
                <c:pt idx="1421">
                  <c:v>44232.208333333336</c:v>
                </c:pt>
                <c:pt idx="1422">
                  <c:v>44232.21875</c:v>
                </c:pt>
                <c:pt idx="1423">
                  <c:v>44232.229166666664</c:v>
                </c:pt>
                <c:pt idx="1424">
                  <c:v>44232.239583333336</c:v>
                </c:pt>
                <c:pt idx="1425">
                  <c:v>44232.25</c:v>
                </c:pt>
                <c:pt idx="1426">
                  <c:v>44232.260416666664</c:v>
                </c:pt>
                <c:pt idx="1427">
                  <c:v>44232.270833333336</c:v>
                </c:pt>
                <c:pt idx="1428">
                  <c:v>44232.28125</c:v>
                </c:pt>
                <c:pt idx="1429">
                  <c:v>44232.291666666664</c:v>
                </c:pt>
                <c:pt idx="1430">
                  <c:v>44232.302083333336</c:v>
                </c:pt>
                <c:pt idx="1431">
                  <c:v>44232.3125</c:v>
                </c:pt>
                <c:pt idx="1432">
                  <c:v>44232.322916666664</c:v>
                </c:pt>
                <c:pt idx="1433">
                  <c:v>44232.333333333336</c:v>
                </c:pt>
                <c:pt idx="1434">
                  <c:v>44232.34375</c:v>
                </c:pt>
                <c:pt idx="1435">
                  <c:v>44232.354166666664</c:v>
                </c:pt>
                <c:pt idx="1436">
                  <c:v>44232.364583333336</c:v>
                </c:pt>
                <c:pt idx="1437">
                  <c:v>44232.375</c:v>
                </c:pt>
                <c:pt idx="1438">
                  <c:v>44232.385416666664</c:v>
                </c:pt>
                <c:pt idx="1439">
                  <c:v>44232.395833333336</c:v>
                </c:pt>
                <c:pt idx="1440">
                  <c:v>44232.40625</c:v>
                </c:pt>
                <c:pt idx="1441">
                  <c:v>44232.416666666664</c:v>
                </c:pt>
                <c:pt idx="1442">
                  <c:v>44232.427083333336</c:v>
                </c:pt>
                <c:pt idx="1443">
                  <c:v>44232.4375</c:v>
                </c:pt>
                <c:pt idx="1444">
                  <c:v>44232.447916666664</c:v>
                </c:pt>
                <c:pt idx="1445">
                  <c:v>44232.458333333336</c:v>
                </c:pt>
                <c:pt idx="1446">
                  <c:v>44232.46875</c:v>
                </c:pt>
                <c:pt idx="1447">
                  <c:v>44232.479166666664</c:v>
                </c:pt>
                <c:pt idx="1448">
                  <c:v>44232.489583333336</c:v>
                </c:pt>
                <c:pt idx="1449">
                  <c:v>44232.5</c:v>
                </c:pt>
                <c:pt idx="1450">
                  <c:v>44232.510416666664</c:v>
                </c:pt>
                <c:pt idx="1451">
                  <c:v>44232.520833333336</c:v>
                </c:pt>
                <c:pt idx="1452">
                  <c:v>44232.53125</c:v>
                </c:pt>
                <c:pt idx="1453">
                  <c:v>44232.541666666664</c:v>
                </c:pt>
                <c:pt idx="1454">
                  <c:v>44232.552083333336</c:v>
                </c:pt>
                <c:pt idx="1455">
                  <c:v>44232.5625</c:v>
                </c:pt>
                <c:pt idx="1456">
                  <c:v>44232.572916666664</c:v>
                </c:pt>
                <c:pt idx="1457">
                  <c:v>44232.583333333336</c:v>
                </c:pt>
                <c:pt idx="1458">
                  <c:v>44232.59375</c:v>
                </c:pt>
                <c:pt idx="1459">
                  <c:v>44232.604166666664</c:v>
                </c:pt>
                <c:pt idx="1460">
                  <c:v>44232.614583333336</c:v>
                </c:pt>
                <c:pt idx="1461">
                  <c:v>44232.625</c:v>
                </c:pt>
                <c:pt idx="1462">
                  <c:v>44232.635416666664</c:v>
                </c:pt>
                <c:pt idx="1463">
                  <c:v>44232.645833333336</c:v>
                </c:pt>
                <c:pt idx="1464">
                  <c:v>44232.65625</c:v>
                </c:pt>
                <c:pt idx="1465">
                  <c:v>44232.666666666664</c:v>
                </c:pt>
                <c:pt idx="1466">
                  <c:v>44232.677083333336</c:v>
                </c:pt>
                <c:pt idx="1467">
                  <c:v>44232.6875</c:v>
                </c:pt>
                <c:pt idx="1468">
                  <c:v>44232.697916666664</c:v>
                </c:pt>
                <c:pt idx="1469">
                  <c:v>44232.708333333336</c:v>
                </c:pt>
                <c:pt idx="1470">
                  <c:v>44232.71875</c:v>
                </c:pt>
                <c:pt idx="1471">
                  <c:v>44232.729166666664</c:v>
                </c:pt>
                <c:pt idx="1472">
                  <c:v>44232.739583333336</c:v>
                </c:pt>
                <c:pt idx="1473">
                  <c:v>44232.75</c:v>
                </c:pt>
                <c:pt idx="1474">
                  <c:v>44232.760416666664</c:v>
                </c:pt>
                <c:pt idx="1475">
                  <c:v>44232.770833333336</c:v>
                </c:pt>
                <c:pt idx="1476">
                  <c:v>44232.78125</c:v>
                </c:pt>
                <c:pt idx="1477">
                  <c:v>44232.791666666664</c:v>
                </c:pt>
                <c:pt idx="1478">
                  <c:v>44232.802083333336</c:v>
                </c:pt>
                <c:pt idx="1479">
                  <c:v>44232.8125</c:v>
                </c:pt>
                <c:pt idx="1480">
                  <c:v>44232.822916666664</c:v>
                </c:pt>
                <c:pt idx="1481">
                  <c:v>44232.833333333336</c:v>
                </c:pt>
                <c:pt idx="1482">
                  <c:v>44232.84375</c:v>
                </c:pt>
                <c:pt idx="1483">
                  <c:v>44232.854166666664</c:v>
                </c:pt>
                <c:pt idx="1484">
                  <c:v>44232.864583333336</c:v>
                </c:pt>
                <c:pt idx="1485">
                  <c:v>44232.875</c:v>
                </c:pt>
                <c:pt idx="1486">
                  <c:v>44232.885416666664</c:v>
                </c:pt>
                <c:pt idx="1487">
                  <c:v>44232.895833333336</c:v>
                </c:pt>
                <c:pt idx="1488">
                  <c:v>44232.90625</c:v>
                </c:pt>
                <c:pt idx="1489">
                  <c:v>44232.916666666664</c:v>
                </c:pt>
                <c:pt idx="1490">
                  <c:v>44232.927083333336</c:v>
                </c:pt>
                <c:pt idx="1491">
                  <c:v>44232.9375</c:v>
                </c:pt>
                <c:pt idx="1492">
                  <c:v>44232.947916666664</c:v>
                </c:pt>
                <c:pt idx="1493">
                  <c:v>44232.958333333336</c:v>
                </c:pt>
                <c:pt idx="1494">
                  <c:v>44232.96875</c:v>
                </c:pt>
                <c:pt idx="1495">
                  <c:v>44232.979166666664</c:v>
                </c:pt>
                <c:pt idx="1496">
                  <c:v>44232.989583333336</c:v>
                </c:pt>
                <c:pt idx="1497">
                  <c:v>44233</c:v>
                </c:pt>
                <c:pt idx="1498">
                  <c:v>44233.010416666664</c:v>
                </c:pt>
                <c:pt idx="1499">
                  <c:v>44233.020833333336</c:v>
                </c:pt>
                <c:pt idx="1500">
                  <c:v>44233.03125</c:v>
                </c:pt>
                <c:pt idx="1501">
                  <c:v>44233.041666666664</c:v>
                </c:pt>
                <c:pt idx="1502">
                  <c:v>44233.052083333336</c:v>
                </c:pt>
                <c:pt idx="1503">
                  <c:v>44233.0625</c:v>
                </c:pt>
                <c:pt idx="1504">
                  <c:v>44233.072916666664</c:v>
                </c:pt>
                <c:pt idx="1505">
                  <c:v>44233.083333333336</c:v>
                </c:pt>
                <c:pt idx="1506">
                  <c:v>44233.09375</c:v>
                </c:pt>
                <c:pt idx="1507">
                  <c:v>44233.104166666664</c:v>
                </c:pt>
                <c:pt idx="1508">
                  <c:v>44233.114583333336</c:v>
                </c:pt>
                <c:pt idx="1509">
                  <c:v>44233.125</c:v>
                </c:pt>
                <c:pt idx="1510">
                  <c:v>44233.135416666664</c:v>
                </c:pt>
                <c:pt idx="1511">
                  <c:v>44233.145833333336</c:v>
                </c:pt>
                <c:pt idx="1512">
                  <c:v>44233.15625</c:v>
                </c:pt>
                <c:pt idx="1513">
                  <c:v>44233.166666666664</c:v>
                </c:pt>
                <c:pt idx="1514">
                  <c:v>44233.177083333336</c:v>
                </c:pt>
                <c:pt idx="1515">
                  <c:v>44233.1875</c:v>
                </c:pt>
                <c:pt idx="1516">
                  <c:v>44233.197916666664</c:v>
                </c:pt>
                <c:pt idx="1517">
                  <c:v>44233.208333333336</c:v>
                </c:pt>
                <c:pt idx="1518">
                  <c:v>44233.21875</c:v>
                </c:pt>
                <c:pt idx="1519">
                  <c:v>44233.229166666664</c:v>
                </c:pt>
                <c:pt idx="1520">
                  <c:v>44233.239583333336</c:v>
                </c:pt>
                <c:pt idx="1521">
                  <c:v>44233.25</c:v>
                </c:pt>
                <c:pt idx="1522">
                  <c:v>44233.260416666664</c:v>
                </c:pt>
                <c:pt idx="1523">
                  <c:v>44233.270833333336</c:v>
                </c:pt>
                <c:pt idx="1524">
                  <c:v>44233.28125</c:v>
                </c:pt>
                <c:pt idx="1525">
                  <c:v>44233.291666666664</c:v>
                </c:pt>
                <c:pt idx="1526">
                  <c:v>44233.302083333336</c:v>
                </c:pt>
                <c:pt idx="1527">
                  <c:v>44233.3125</c:v>
                </c:pt>
                <c:pt idx="1528">
                  <c:v>44233.322916666664</c:v>
                </c:pt>
                <c:pt idx="1529">
                  <c:v>44233.333333333336</c:v>
                </c:pt>
                <c:pt idx="1530">
                  <c:v>44233.34375</c:v>
                </c:pt>
                <c:pt idx="1531">
                  <c:v>44233.354166666664</c:v>
                </c:pt>
                <c:pt idx="1532">
                  <c:v>44233.364583333336</c:v>
                </c:pt>
                <c:pt idx="1533">
                  <c:v>44233.375</c:v>
                </c:pt>
                <c:pt idx="1534">
                  <c:v>44233.385416666664</c:v>
                </c:pt>
                <c:pt idx="1535">
                  <c:v>44233.395833333336</c:v>
                </c:pt>
                <c:pt idx="1536">
                  <c:v>44233.40625</c:v>
                </c:pt>
                <c:pt idx="1537">
                  <c:v>44233.416666666664</c:v>
                </c:pt>
                <c:pt idx="1538">
                  <c:v>44233.427083333336</c:v>
                </c:pt>
                <c:pt idx="1539">
                  <c:v>44233.4375</c:v>
                </c:pt>
                <c:pt idx="1540">
                  <c:v>44233.447916666664</c:v>
                </c:pt>
                <c:pt idx="1541">
                  <c:v>44233.458333333336</c:v>
                </c:pt>
                <c:pt idx="1542">
                  <c:v>44233.46875</c:v>
                </c:pt>
                <c:pt idx="1543">
                  <c:v>44233.479166666664</c:v>
                </c:pt>
                <c:pt idx="1544">
                  <c:v>44233.489583333336</c:v>
                </c:pt>
                <c:pt idx="1545">
                  <c:v>44233.5</c:v>
                </c:pt>
                <c:pt idx="1546">
                  <c:v>44233.510416666664</c:v>
                </c:pt>
                <c:pt idx="1547">
                  <c:v>44233.520833333336</c:v>
                </c:pt>
                <c:pt idx="1548">
                  <c:v>44233.53125</c:v>
                </c:pt>
                <c:pt idx="1549">
                  <c:v>44233.541666666664</c:v>
                </c:pt>
                <c:pt idx="1550">
                  <c:v>44233.552083333336</c:v>
                </c:pt>
                <c:pt idx="1551">
                  <c:v>44233.5625</c:v>
                </c:pt>
                <c:pt idx="1552">
                  <c:v>44233.572916666664</c:v>
                </c:pt>
                <c:pt idx="1553">
                  <c:v>44233.583333333336</c:v>
                </c:pt>
                <c:pt idx="1554">
                  <c:v>44233.59375</c:v>
                </c:pt>
                <c:pt idx="1555">
                  <c:v>44233.604166666664</c:v>
                </c:pt>
                <c:pt idx="1556">
                  <c:v>44233.614583333336</c:v>
                </c:pt>
                <c:pt idx="1557">
                  <c:v>44233.625</c:v>
                </c:pt>
                <c:pt idx="1558">
                  <c:v>44233.635416666664</c:v>
                </c:pt>
                <c:pt idx="1559">
                  <c:v>44233.645833333336</c:v>
                </c:pt>
                <c:pt idx="1560">
                  <c:v>44233.65625</c:v>
                </c:pt>
                <c:pt idx="1561">
                  <c:v>44233.666666666664</c:v>
                </c:pt>
                <c:pt idx="1562">
                  <c:v>44233.677083333336</c:v>
                </c:pt>
                <c:pt idx="1563">
                  <c:v>44233.6875</c:v>
                </c:pt>
                <c:pt idx="1564">
                  <c:v>44233.697916666664</c:v>
                </c:pt>
                <c:pt idx="1565">
                  <c:v>44233.708333333336</c:v>
                </c:pt>
                <c:pt idx="1566">
                  <c:v>44233.71875</c:v>
                </c:pt>
                <c:pt idx="1567">
                  <c:v>44233.729166666664</c:v>
                </c:pt>
                <c:pt idx="1568">
                  <c:v>44233.739583333336</c:v>
                </c:pt>
                <c:pt idx="1569">
                  <c:v>44233.75</c:v>
                </c:pt>
                <c:pt idx="1570">
                  <c:v>44233.760416666664</c:v>
                </c:pt>
                <c:pt idx="1571">
                  <c:v>44233.770833333336</c:v>
                </c:pt>
                <c:pt idx="1572">
                  <c:v>44233.78125</c:v>
                </c:pt>
                <c:pt idx="1573">
                  <c:v>44233.791666666664</c:v>
                </c:pt>
                <c:pt idx="1574">
                  <c:v>44233.802083333336</c:v>
                </c:pt>
                <c:pt idx="1575">
                  <c:v>44233.8125</c:v>
                </c:pt>
                <c:pt idx="1576">
                  <c:v>44233.822916666664</c:v>
                </c:pt>
                <c:pt idx="1577">
                  <c:v>44233.833333333336</c:v>
                </c:pt>
                <c:pt idx="1578">
                  <c:v>44233.84375</c:v>
                </c:pt>
                <c:pt idx="1579">
                  <c:v>44233.854166666664</c:v>
                </c:pt>
                <c:pt idx="1580">
                  <c:v>44233.864583333336</c:v>
                </c:pt>
                <c:pt idx="1581">
                  <c:v>44233.875</c:v>
                </c:pt>
                <c:pt idx="1582">
                  <c:v>44233.885416666664</c:v>
                </c:pt>
                <c:pt idx="1583">
                  <c:v>44233.895833333336</c:v>
                </c:pt>
                <c:pt idx="1584">
                  <c:v>44233.90625</c:v>
                </c:pt>
                <c:pt idx="1585">
                  <c:v>44233.916666666664</c:v>
                </c:pt>
                <c:pt idx="1586">
                  <c:v>44233.927083333336</c:v>
                </c:pt>
                <c:pt idx="1587">
                  <c:v>44233.9375</c:v>
                </c:pt>
                <c:pt idx="1588">
                  <c:v>44233.947916666664</c:v>
                </c:pt>
                <c:pt idx="1589">
                  <c:v>44233.958333333336</c:v>
                </c:pt>
                <c:pt idx="1590">
                  <c:v>44233.96875</c:v>
                </c:pt>
                <c:pt idx="1591">
                  <c:v>44233.979166666664</c:v>
                </c:pt>
                <c:pt idx="1592">
                  <c:v>44233.989583333336</c:v>
                </c:pt>
                <c:pt idx="1593">
                  <c:v>44234</c:v>
                </c:pt>
                <c:pt idx="1594">
                  <c:v>44234.010416666664</c:v>
                </c:pt>
                <c:pt idx="1595">
                  <c:v>44234.020833333336</c:v>
                </c:pt>
                <c:pt idx="1596">
                  <c:v>44234.03125</c:v>
                </c:pt>
                <c:pt idx="1597">
                  <c:v>44234.041666666664</c:v>
                </c:pt>
                <c:pt idx="1598">
                  <c:v>44234.052083333336</c:v>
                </c:pt>
                <c:pt idx="1599">
                  <c:v>44234.0625</c:v>
                </c:pt>
                <c:pt idx="1600">
                  <c:v>44234.072916666664</c:v>
                </c:pt>
                <c:pt idx="1601">
                  <c:v>44234.083333333336</c:v>
                </c:pt>
                <c:pt idx="1602">
                  <c:v>44234.09375</c:v>
                </c:pt>
                <c:pt idx="1603">
                  <c:v>44234.104166666664</c:v>
                </c:pt>
                <c:pt idx="1604">
                  <c:v>44234.114583333336</c:v>
                </c:pt>
                <c:pt idx="1605">
                  <c:v>44234.125</c:v>
                </c:pt>
                <c:pt idx="1606">
                  <c:v>44234.135416666664</c:v>
                </c:pt>
                <c:pt idx="1607">
                  <c:v>44234.145833333336</c:v>
                </c:pt>
                <c:pt idx="1608">
                  <c:v>44234.15625</c:v>
                </c:pt>
                <c:pt idx="1609">
                  <c:v>44234.166666666664</c:v>
                </c:pt>
                <c:pt idx="1610">
                  <c:v>44234.177083333336</c:v>
                </c:pt>
                <c:pt idx="1611">
                  <c:v>44234.1875</c:v>
                </c:pt>
                <c:pt idx="1612">
                  <c:v>44234.197916666664</c:v>
                </c:pt>
                <c:pt idx="1613">
                  <c:v>44234.208333333336</c:v>
                </c:pt>
                <c:pt idx="1614">
                  <c:v>44234.21875</c:v>
                </c:pt>
                <c:pt idx="1615">
                  <c:v>44234.229166666664</c:v>
                </c:pt>
                <c:pt idx="1616">
                  <c:v>44234.239583333336</c:v>
                </c:pt>
                <c:pt idx="1617">
                  <c:v>44234.25</c:v>
                </c:pt>
                <c:pt idx="1618">
                  <c:v>44234.260416666664</c:v>
                </c:pt>
                <c:pt idx="1619">
                  <c:v>44234.270833333336</c:v>
                </c:pt>
                <c:pt idx="1620">
                  <c:v>44234.28125</c:v>
                </c:pt>
                <c:pt idx="1621">
                  <c:v>44234.291666666664</c:v>
                </c:pt>
                <c:pt idx="1622">
                  <c:v>44234.302083333336</c:v>
                </c:pt>
                <c:pt idx="1623">
                  <c:v>44234.3125</c:v>
                </c:pt>
                <c:pt idx="1624">
                  <c:v>44234.322916666664</c:v>
                </c:pt>
                <c:pt idx="1625">
                  <c:v>44234.333333333336</c:v>
                </c:pt>
                <c:pt idx="1626">
                  <c:v>44234.34375</c:v>
                </c:pt>
                <c:pt idx="1627">
                  <c:v>44234.354166666664</c:v>
                </c:pt>
                <c:pt idx="1628">
                  <c:v>44234.364583333336</c:v>
                </c:pt>
                <c:pt idx="1629">
                  <c:v>44234.375</c:v>
                </c:pt>
                <c:pt idx="1630">
                  <c:v>44234.385416666664</c:v>
                </c:pt>
                <c:pt idx="1631">
                  <c:v>44234.395833333336</c:v>
                </c:pt>
                <c:pt idx="1632">
                  <c:v>44234.40625</c:v>
                </c:pt>
                <c:pt idx="1633">
                  <c:v>44234.416666666664</c:v>
                </c:pt>
                <c:pt idx="1634">
                  <c:v>44234.427083333336</c:v>
                </c:pt>
                <c:pt idx="1635">
                  <c:v>44234.4375</c:v>
                </c:pt>
                <c:pt idx="1636">
                  <c:v>44234.447916666664</c:v>
                </c:pt>
                <c:pt idx="1637">
                  <c:v>44234.458333333336</c:v>
                </c:pt>
                <c:pt idx="1638">
                  <c:v>44234.46875</c:v>
                </c:pt>
                <c:pt idx="1639">
                  <c:v>44234.479166666664</c:v>
                </c:pt>
                <c:pt idx="1640">
                  <c:v>44234.489583333336</c:v>
                </c:pt>
                <c:pt idx="1641">
                  <c:v>44234.5</c:v>
                </c:pt>
                <c:pt idx="1642">
                  <c:v>44234.510416666664</c:v>
                </c:pt>
                <c:pt idx="1643">
                  <c:v>44234.520833333336</c:v>
                </c:pt>
                <c:pt idx="1644">
                  <c:v>44234.53125</c:v>
                </c:pt>
                <c:pt idx="1645">
                  <c:v>44234.541666666664</c:v>
                </c:pt>
                <c:pt idx="1646">
                  <c:v>44234.552083333336</c:v>
                </c:pt>
                <c:pt idx="1647">
                  <c:v>44234.5625</c:v>
                </c:pt>
                <c:pt idx="1648">
                  <c:v>44234.572916666664</c:v>
                </c:pt>
                <c:pt idx="1649">
                  <c:v>44234.583333333336</c:v>
                </c:pt>
                <c:pt idx="1650">
                  <c:v>44234.59375</c:v>
                </c:pt>
                <c:pt idx="1651">
                  <c:v>44234.604166666664</c:v>
                </c:pt>
                <c:pt idx="1652">
                  <c:v>44234.614583333336</c:v>
                </c:pt>
                <c:pt idx="1653">
                  <c:v>44234.625</c:v>
                </c:pt>
                <c:pt idx="1654">
                  <c:v>44234.635416666664</c:v>
                </c:pt>
                <c:pt idx="1655">
                  <c:v>44234.645833333336</c:v>
                </c:pt>
                <c:pt idx="1656">
                  <c:v>44234.65625</c:v>
                </c:pt>
                <c:pt idx="1657">
                  <c:v>44234.666666666664</c:v>
                </c:pt>
                <c:pt idx="1658">
                  <c:v>44234.677083333336</c:v>
                </c:pt>
                <c:pt idx="1659">
                  <c:v>44234.6875</c:v>
                </c:pt>
                <c:pt idx="1660">
                  <c:v>44234.697916666664</c:v>
                </c:pt>
                <c:pt idx="1661">
                  <c:v>44234.708333333336</c:v>
                </c:pt>
                <c:pt idx="1662">
                  <c:v>44234.71875</c:v>
                </c:pt>
                <c:pt idx="1663">
                  <c:v>44234.729166666664</c:v>
                </c:pt>
                <c:pt idx="1664">
                  <c:v>44234.739583333336</c:v>
                </c:pt>
                <c:pt idx="1665">
                  <c:v>44234.75</c:v>
                </c:pt>
                <c:pt idx="1666">
                  <c:v>44234.760416666664</c:v>
                </c:pt>
                <c:pt idx="1667">
                  <c:v>44234.770833333336</c:v>
                </c:pt>
                <c:pt idx="1668">
                  <c:v>44234.78125</c:v>
                </c:pt>
                <c:pt idx="1669">
                  <c:v>44234.791666666664</c:v>
                </c:pt>
                <c:pt idx="1670">
                  <c:v>44234.802083333336</c:v>
                </c:pt>
                <c:pt idx="1671">
                  <c:v>44234.8125</c:v>
                </c:pt>
                <c:pt idx="1672">
                  <c:v>44234.822916666664</c:v>
                </c:pt>
                <c:pt idx="1673">
                  <c:v>44234.833333333336</c:v>
                </c:pt>
                <c:pt idx="1674">
                  <c:v>44234.84375</c:v>
                </c:pt>
                <c:pt idx="1675">
                  <c:v>44234.854166666664</c:v>
                </c:pt>
                <c:pt idx="1676">
                  <c:v>44234.864583333336</c:v>
                </c:pt>
                <c:pt idx="1677">
                  <c:v>44234.875</c:v>
                </c:pt>
                <c:pt idx="1678">
                  <c:v>44234.885416666664</c:v>
                </c:pt>
                <c:pt idx="1679">
                  <c:v>44234.895833333336</c:v>
                </c:pt>
                <c:pt idx="1680">
                  <c:v>44234.90625</c:v>
                </c:pt>
                <c:pt idx="1681">
                  <c:v>44234.916666666664</c:v>
                </c:pt>
                <c:pt idx="1682">
                  <c:v>44234.927083333336</c:v>
                </c:pt>
                <c:pt idx="1683">
                  <c:v>44234.9375</c:v>
                </c:pt>
                <c:pt idx="1684">
                  <c:v>44234.947916666664</c:v>
                </c:pt>
                <c:pt idx="1685">
                  <c:v>44234.958333333336</c:v>
                </c:pt>
                <c:pt idx="1686">
                  <c:v>44234.96875</c:v>
                </c:pt>
                <c:pt idx="1687">
                  <c:v>44234.979166666664</c:v>
                </c:pt>
                <c:pt idx="1688">
                  <c:v>44234.989583333336</c:v>
                </c:pt>
                <c:pt idx="1689">
                  <c:v>44235</c:v>
                </c:pt>
                <c:pt idx="1690">
                  <c:v>44235.010416666664</c:v>
                </c:pt>
                <c:pt idx="1691">
                  <c:v>44235.020833333336</c:v>
                </c:pt>
                <c:pt idx="1692">
                  <c:v>44235.03125</c:v>
                </c:pt>
                <c:pt idx="1693">
                  <c:v>44235.041666666664</c:v>
                </c:pt>
                <c:pt idx="1694">
                  <c:v>44235.052083333336</c:v>
                </c:pt>
                <c:pt idx="1695">
                  <c:v>44235.0625</c:v>
                </c:pt>
                <c:pt idx="1696">
                  <c:v>44235.072916666664</c:v>
                </c:pt>
                <c:pt idx="1697">
                  <c:v>44235.083333333336</c:v>
                </c:pt>
                <c:pt idx="1698">
                  <c:v>44235.09375</c:v>
                </c:pt>
                <c:pt idx="1699">
                  <c:v>44235.104166666664</c:v>
                </c:pt>
                <c:pt idx="1700">
                  <c:v>44235.114583333336</c:v>
                </c:pt>
                <c:pt idx="1701">
                  <c:v>44235.125</c:v>
                </c:pt>
                <c:pt idx="1702">
                  <c:v>44235.135416666664</c:v>
                </c:pt>
                <c:pt idx="1703">
                  <c:v>44235.145833333336</c:v>
                </c:pt>
                <c:pt idx="1704">
                  <c:v>44235.15625</c:v>
                </c:pt>
                <c:pt idx="1705">
                  <c:v>44235.166666666664</c:v>
                </c:pt>
                <c:pt idx="1706">
                  <c:v>44235.177083333336</c:v>
                </c:pt>
                <c:pt idx="1707">
                  <c:v>44235.1875</c:v>
                </c:pt>
                <c:pt idx="1708">
                  <c:v>44235.197916666664</c:v>
                </c:pt>
                <c:pt idx="1709">
                  <c:v>44235.208333333336</c:v>
                </c:pt>
                <c:pt idx="1710">
                  <c:v>44235.21875</c:v>
                </c:pt>
                <c:pt idx="1711">
                  <c:v>44235.229166666664</c:v>
                </c:pt>
                <c:pt idx="1712">
                  <c:v>44235.239583333336</c:v>
                </c:pt>
                <c:pt idx="1713">
                  <c:v>44235.25</c:v>
                </c:pt>
                <c:pt idx="1714">
                  <c:v>44235.260416666664</c:v>
                </c:pt>
                <c:pt idx="1715">
                  <c:v>44235.270833333336</c:v>
                </c:pt>
                <c:pt idx="1716">
                  <c:v>44235.28125</c:v>
                </c:pt>
                <c:pt idx="1717">
                  <c:v>44235.291666666664</c:v>
                </c:pt>
                <c:pt idx="1718">
                  <c:v>44235.302083333336</c:v>
                </c:pt>
                <c:pt idx="1719">
                  <c:v>44235.3125</c:v>
                </c:pt>
                <c:pt idx="1720">
                  <c:v>44235.322916666664</c:v>
                </c:pt>
                <c:pt idx="1721">
                  <c:v>44235.333333333336</c:v>
                </c:pt>
                <c:pt idx="1722">
                  <c:v>44235.34375</c:v>
                </c:pt>
                <c:pt idx="1723">
                  <c:v>44235.354166666664</c:v>
                </c:pt>
                <c:pt idx="1724">
                  <c:v>44235.364583333336</c:v>
                </c:pt>
                <c:pt idx="1725">
                  <c:v>44235.375</c:v>
                </c:pt>
                <c:pt idx="1726">
                  <c:v>44235.385416666664</c:v>
                </c:pt>
                <c:pt idx="1727">
                  <c:v>44235.395833333336</c:v>
                </c:pt>
                <c:pt idx="1728">
                  <c:v>44235.40625</c:v>
                </c:pt>
                <c:pt idx="1729">
                  <c:v>44235.416666666664</c:v>
                </c:pt>
                <c:pt idx="1730">
                  <c:v>44235.427083333336</c:v>
                </c:pt>
                <c:pt idx="1731">
                  <c:v>44235.4375</c:v>
                </c:pt>
                <c:pt idx="1732">
                  <c:v>44235.447916666664</c:v>
                </c:pt>
                <c:pt idx="1733">
                  <c:v>44235.458333333336</c:v>
                </c:pt>
                <c:pt idx="1734">
                  <c:v>44235.46875</c:v>
                </c:pt>
                <c:pt idx="1735">
                  <c:v>44235.479166666664</c:v>
                </c:pt>
                <c:pt idx="1736">
                  <c:v>44235.489583333336</c:v>
                </c:pt>
                <c:pt idx="1737">
                  <c:v>44235.5</c:v>
                </c:pt>
                <c:pt idx="1738">
                  <c:v>44235.510416666664</c:v>
                </c:pt>
                <c:pt idx="1739">
                  <c:v>44235.520833333336</c:v>
                </c:pt>
                <c:pt idx="1740">
                  <c:v>44235.53125</c:v>
                </c:pt>
                <c:pt idx="1741">
                  <c:v>44235.541666666664</c:v>
                </c:pt>
                <c:pt idx="1742">
                  <c:v>44235.552083333336</c:v>
                </c:pt>
                <c:pt idx="1743">
                  <c:v>44235.5625</c:v>
                </c:pt>
                <c:pt idx="1744">
                  <c:v>44235.572916666664</c:v>
                </c:pt>
                <c:pt idx="1745">
                  <c:v>44235.583333333336</c:v>
                </c:pt>
                <c:pt idx="1746">
                  <c:v>44235.59375</c:v>
                </c:pt>
                <c:pt idx="1747">
                  <c:v>44235.604166666664</c:v>
                </c:pt>
                <c:pt idx="1748">
                  <c:v>44235.614583333336</c:v>
                </c:pt>
                <c:pt idx="1749">
                  <c:v>44235.625</c:v>
                </c:pt>
                <c:pt idx="1750">
                  <c:v>44235.635416666664</c:v>
                </c:pt>
                <c:pt idx="1751">
                  <c:v>44235.645833333336</c:v>
                </c:pt>
                <c:pt idx="1752">
                  <c:v>44235.65625</c:v>
                </c:pt>
                <c:pt idx="1753">
                  <c:v>44235.666666666664</c:v>
                </c:pt>
                <c:pt idx="1754">
                  <c:v>44235.677083333336</c:v>
                </c:pt>
                <c:pt idx="1755">
                  <c:v>44235.6875</c:v>
                </c:pt>
                <c:pt idx="1756">
                  <c:v>44235.697916666664</c:v>
                </c:pt>
                <c:pt idx="1757">
                  <c:v>44235.708333333336</c:v>
                </c:pt>
                <c:pt idx="1758">
                  <c:v>44235.71875</c:v>
                </c:pt>
                <c:pt idx="1759">
                  <c:v>44235.729166666664</c:v>
                </c:pt>
                <c:pt idx="1760">
                  <c:v>44235.739583333336</c:v>
                </c:pt>
                <c:pt idx="1761">
                  <c:v>44235.75</c:v>
                </c:pt>
                <c:pt idx="1762">
                  <c:v>44235.760416666664</c:v>
                </c:pt>
                <c:pt idx="1763">
                  <c:v>44235.770833333336</c:v>
                </c:pt>
                <c:pt idx="1764">
                  <c:v>44235.78125</c:v>
                </c:pt>
                <c:pt idx="1765">
                  <c:v>44235.791666666664</c:v>
                </c:pt>
                <c:pt idx="1766">
                  <c:v>44235.802083333336</c:v>
                </c:pt>
                <c:pt idx="1767">
                  <c:v>44235.8125</c:v>
                </c:pt>
                <c:pt idx="1768">
                  <c:v>44235.822916666664</c:v>
                </c:pt>
                <c:pt idx="1769">
                  <c:v>44235.833333333336</c:v>
                </c:pt>
                <c:pt idx="1770">
                  <c:v>44235.84375</c:v>
                </c:pt>
                <c:pt idx="1771">
                  <c:v>44235.854166666664</c:v>
                </c:pt>
                <c:pt idx="1772">
                  <c:v>44235.864583333336</c:v>
                </c:pt>
                <c:pt idx="1773">
                  <c:v>44235.875</c:v>
                </c:pt>
                <c:pt idx="1774">
                  <c:v>44235.885416666664</c:v>
                </c:pt>
                <c:pt idx="1775">
                  <c:v>44235.895833333336</c:v>
                </c:pt>
                <c:pt idx="1776">
                  <c:v>44235.90625</c:v>
                </c:pt>
                <c:pt idx="1777">
                  <c:v>44235.916666666664</c:v>
                </c:pt>
                <c:pt idx="1778">
                  <c:v>44235.927083333336</c:v>
                </c:pt>
                <c:pt idx="1779">
                  <c:v>44235.9375</c:v>
                </c:pt>
                <c:pt idx="1780">
                  <c:v>44235.947916666664</c:v>
                </c:pt>
                <c:pt idx="1781">
                  <c:v>44235.958333333336</c:v>
                </c:pt>
                <c:pt idx="1782">
                  <c:v>44235.96875</c:v>
                </c:pt>
                <c:pt idx="1783">
                  <c:v>44235.979166666664</c:v>
                </c:pt>
                <c:pt idx="1784">
                  <c:v>44235.989583333336</c:v>
                </c:pt>
                <c:pt idx="1785">
                  <c:v>44236</c:v>
                </c:pt>
                <c:pt idx="1786">
                  <c:v>44236.010416666664</c:v>
                </c:pt>
                <c:pt idx="1787">
                  <c:v>44236.020833333336</c:v>
                </c:pt>
                <c:pt idx="1788">
                  <c:v>44236.03125</c:v>
                </c:pt>
                <c:pt idx="1789">
                  <c:v>44236.041666666664</c:v>
                </c:pt>
                <c:pt idx="1790">
                  <c:v>44236.052083333336</c:v>
                </c:pt>
                <c:pt idx="1791">
                  <c:v>44236.0625</c:v>
                </c:pt>
                <c:pt idx="1792">
                  <c:v>44236.072916666664</c:v>
                </c:pt>
                <c:pt idx="1793">
                  <c:v>44236.083333333336</c:v>
                </c:pt>
                <c:pt idx="1794">
                  <c:v>44236.09375</c:v>
                </c:pt>
                <c:pt idx="1795">
                  <c:v>44236.104166666664</c:v>
                </c:pt>
                <c:pt idx="1796">
                  <c:v>44236.114583333336</c:v>
                </c:pt>
                <c:pt idx="1797">
                  <c:v>44236.125</c:v>
                </c:pt>
                <c:pt idx="1798">
                  <c:v>44236.135416666664</c:v>
                </c:pt>
                <c:pt idx="1799">
                  <c:v>44236.145833333336</c:v>
                </c:pt>
                <c:pt idx="1800">
                  <c:v>44236.15625</c:v>
                </c:pt>
                <c:pt idx="1801">
                  <c:v>44236.166666666664</c:v>
                </c:pt>
                <c:pt idx="1802">
                  <c:v>44236.177083333336</c:v>
                </c:pt>
                <c:pt idx="1803">
                  <c:v>44236.1875</c:v>
                </c:pt>
                <c:pt idx="1804">
                  <c:v>44236.197916666664</c:v>
                </c:pt>
                <c:pt idx="1805">
                  <c:v>44236.208333333336</c:v>
                </c:pt>
                <c:pt idx="1806">
                  <c:v>44236.21875</c:v>
                </c:pt>
                <c:pt idx="1807">
                  <c:v>44236.229166666664</c:v>
                </c:pt>
                <c:pt idx="1808">
                  <c:v>44236.239583333336</c:v>
                </c:pt>
                <c:pt idx="1809">
                  <c:v>44236.25</c:v>
                </c:pt>
                <c:pt idx="1810">
                  <c:v>44236.260416666664</c:v>
                </c:pt>
                <c:pt idx="1811">
                  <c:v>44236.270833333336</c:v>
                </c:pt>
                <c:pt idx="1812">
                  <c:v>44236.28125</c:v>
                </c:pt>
                <c:pt idx="1813">
                  <c:v>44236.291666666664</c:v>
                </c:pt>
                <c:pt idx="1814">
                  <c:v>44236.302083333336</c:v>
                </c:pt>
                <c:pt idx="1815">
                  <c:v>44236.3125</c:v>
                </c:pt>
                <c:pt idx="1816">
                  <c:v>44236.322916666664</c:v>
                </c:pt>
                <c:pt idx="1817">
                  <c:v>44236.333333333336</c:v>
                </c:pt>
                <c:pt idx="1818">
                  <c:v>44236.34375</c:v>
                </c:pt>
                <c:pt idx="1819">
                  <c:v>44236.354166666664</c:v>
                </c:pt>
                <c:pt idx="1820">
                  <c:v>44236.364583333336</c:v>
                </c:pt>
                <c:pt idx="1821">
                  <c:v>44236.375</c:v>
                </c:pt>
                <c:pt idx="1822">
                  <c:v>44236.385416666664</c:v>
                </c:pt>
                <c:pt idx="1823">
                  <c:v>44236.395833333336</c:v>
                </c:pt>
                <c:pt idx="1824">
                  <c:v>44236.40625</c:v>
                </c:pt>
                <c:pt idx="1825">
                  <c:v>44236.416666666664</c:v>
                </c:pt>
                <c:pt idx="1826">
                  <c:v>44236.427083333336</c:v>
                </c:pt>
                <c:pt idx="1827">
                  <c:v>44236.4375</c:v>
                </c:pt>
                <c:pt idx="1828">
                  <c:v>44236.447916666664</c:v>
                </c:pt>
                <c:pt idx="1829">
                  <c:v>44236.458333333336</c:v>
                </c:pt>
                <c:pt idx="1830">
                  <c:v>44236.46875</c:v>
                </c:pt>
                <c:pt idx="1831">
                  <c:v>44236.479166666664</c:v>
                </c:pt>
                <c:pt idx="1832">
                  <c:v>44236.489583333336</c:v>
                </c:pt>
                <c:pt idx="1833">
                  <c:v>44236.5</c:v>
                </c:pt>
                <c:pt idx="1834">
                  <c:v>44236.510416666664</c:v>
                </c:pt>
                <c:pt idx="1835">
                  <c:v>44236.520833333336</c:v>
                </c:pt>
                <c:pt idx="1836">
                  <c:v>44236.53125</c:v>
                </c:pt>
                <c:pt idx="1837">
                  <c:v>44236.541666666664</c:v>
                </c:pt>
                <c:pt idx="1838">
                  <c:v>44236.552083333336</c:v>
                </c:pt>
                <c:pt idx="1839">
                  <c:v>44236.5625</c:v>
                </c:pt>
                <c:pt idx="1840">
                  <c:v>44236.572916666664</c:v>
                </c:pt>
                <c:pt idx="1841">
                  <c:v>44236.583333333336</c:v>
                </c:pt>
                <c:pt idx="1842">
                  <c:v>44236.59375</c:v>
                </c:pt>
                <c:pt idx="1843">
                  <c:v>44236.604166666664</c:v>
                </c:pt>
                <c:pt idx="1844">
                  <c:v>44236.614583333336</c:v>
                </c:pt>
                <c:pt idx="1845">
                  <c:v>44236.625</c:v>
                </c:pt>
                <c:pt idx="1846">
                  <c:v>44236.635416666664</c:v>
                </c:pt>
                <c:pt idx="1847">
                  <c:v>44236.645833333336</c:v>
                </c:pt>
                <c:pt idx="1848">
                  <c:v>44236.65625</c:v>
                </c:pt>
                <c:pt idx="1849">
                  <c:v>44236.666666666664</c:v>
                </c:pt>
                <c:pt idx="1850">
                  <c:v>44236.677083333336</c:v>
                </c:pt>
                <c:pt idx="1851">
                  <c:v>44236.6875</c:v>
                </c:pt>
                <c:pt idx="1852">
                  <c:v>44236.697916666664</c:v>
                </c:pt>
                <c:pt idx="1853">
                  <c:v>44236.708333333336</c:v>
                </c:pt>
                <c:pt idx="1854">
                  <c:v>44236.71875</c:v>
                </c:pt>
                <c:pt idx="1855">
                  <c:v>44236.729166666664</c:v>
                </c:pt>
                <c:pt idx="1856">
                  <c:v>44236.739583333336</c:v>
                </c:pt>
                <c:pt idx="1857">
                  <c:v>44236.75</c:v>
                </c:pt>
                <c:pt idx="1858">
                  <c:v>44236.760416666664</c:v>
                </c:pt>
                <c:pt idx="1859">
                  <c:v>44236.770833333336</c:v>
                </c:pt>
                <c:pt idx="1860">
                  <c:v>44236.78125</c:v>
                </c:pt>
                <c:pt idx="1861">
                  <c:v>44236.791666666664</c:v>
                </c:pt>
                <c:pt idx="1862">
                  <c:v>44236.802083333336</c:v>
                </c:pt>
                <c:pt idx="1863">
                  <c:v>44236.8125</c:v>
                </c:pt>
                <c:pt idx="1864">
                  <c:v>44236.822916666664</c:v>
                </c:pt>
                <c:pt idx="1865">
                  <c:v>44236.833333333336</c:v>
                </c:pt>
                <c:pt idx="1866">
                  <c:v>44236.84375</c:v>
                </c:pt>
                <c:pt idx="1867">
                  <c:v>44236.854166666664</c:v>
                </c:pt>
                <c:pt idx="1868">
                  <c:v>44236.864583333336</c:v>
                </c:pt>
                <c:pt idx="1869">
                  <c:v>44236.875</c:v>
                </c:pt>
                <c:pt idx="1870">
                  <c:v>44236.885416666664</c:v>
                </c:pt>
                <c:pt idx="1871">
                  <c:v>44236.895833333336</c:v>
                </c:pt>
                <c:pt idx="1872">
                  <c:v>44236.90625</c:v>
                </c:pt>
                <c:pt idx="1873">
                  <c:v>44236.916666666664</c:v>
                </c:pt>
                <c:pt idx="1874">
                  <c:v>44236.927083333336</c:v>
                </c:pt>
                <c:pt idx="1875">
                  <c:v>44236.9375</c:v>
                </c:pt>
                <c:pt idx="1876">
                  <c:v>44236.947916666664</c:v>
                </c:pt>
                <c:pt idx="1877">
                  <c:v>44236.958333333336</c:v>
                </c:pt>
                <c:pt idx="1878">
                  <c:v>44236.96875</c:v>
                </c:pt>
                <c:pt idx="1879">
                  <c:v>44236.979166666664</c:v>
                </c:pt>
                <c:pt idx="1880">
                  <c:v>44236.989583333336</c:v>
                </c:pt>
                <c:pt idx="1881">
                  <c:v>44237</c:v>
                </c:pt>
                <c:pt idx="1882">
                  <c:v>44237.010416666664</c:v>
                </c:pt>
                <c:pt idx="1883">
                  <c:v>44237.020833333336</c:v>
                </c:pt>
                <c:pt idx="1884">
                  <c:v>44237.03125</c:v>
                </c:pt>
                <c:pt idx="1885">
                  <c:v>44237.041666666664</c:v>
                </c:pt>
                <c:pt idx="1886">
                  <c:v>44237.052083333336</c:v>
                </c:pt>
                <c:pt idx="1887">
                  <c:v>44237.0625</c:v>
                </c:pt>
                <c:pt idx="1888">
                  <c:v>44237.072916666664</c:v>
                </c:pt>
                <c:pt idx="1889">
                  <c:v>44237.083333333336</c:v>
                </c:pt>
                <c:pt idx="1890">
                  <c:v>44237.09375</c:v>
                </c:pt>
                <c:pt idx="1891">
                  <c:v>44237.104166666664</c:v>
                </c:pt>
                <c:pt idx="1892">
                  <c:v>44237.114583333336</c:v>
                </c:pt>
                <c:pt idx="1893">
                  <c:v>44237.125</c:v>
                </c:pt>
                <c:pt idx="1894">
                  <c:v>44237.135416666664</c:v>
                </c:pt>
                <c:pt idx="1895">
                  <c:v>44237.145833333336</c:v>
                </c:pt>
                <c:pt idx="1896">
                  <c:v>44237.15625</c:v>
                </c:pt>
                <c:pt idx="1897">
                  <c:v>44237.166666666664</c:v>
                </c:pt>
                <c:pt idx="1898">
                  <c:v>44237.177083333336</c:v>
                </c:pt>
                <c:pt idx="1899">
                  <c:v>44237.1875</c:v>
                </c:pt>
                <c:pt idx="1900">
                  <c:v>44237.197916666664</c:v>
                </c:pt>
                <c:pt idx="1901">
                  <c:v>44237.208333333336</c:v>
                </c:pt>
                <c:pt idx="1902">
                  <c:v>44237.21875</c:v>
                </c:pt>
                <c:pt idx="1903">
                  <c:v>44237.229166666664</c:v>
                </c:pt>
                <c:pt idx="1904">
                  <c:v>44237.239583333336</c:v>
                </c:pt>
                <c:pt idx="1905">
                  <c:v>44237.25</c:v>
                </c:pt>
                <c:pt idx="1906">
                  <c:v>44237.260416666664</c:v>
                </c:pt>
                <c:pt idx="1907">
                  <c:v>44237.270833333336</c:v>
                </c:pt>
                <c:pt idx="1908">
                  <c:v>44237.28125</c:v>
                </c:pt>
                <c:pt idx="1909">
                  <c:v>44237.291666666664</c:v>
                </c:pt>
                <c:pt idx="1910">
                  <c:v>44237.302083333336</c:v>
                </c:pt>
                <c:pt idx="1911">
                  <c:v>44237.3125</c:v>
                </c:pt>
                <c:pt idx="1912">
                  <c:v>44237.322916666664</c:v>
                </c:pt>
                <c:pt idx="1913">
                  <c:v>44237.333333333336</c:v>
                </c:pt>
                <c:pt idx="1914">
                  <c:v>44237.34375</c:v>
                </c:pt>
                <c:pt idx="1915">
                  <c:v>44237.354166666664</c:v>
                </c:pt>
                <c:pt idx="1916">
                  <c:v>44237.364583333336</c:v>
                </c:pt>
                <c:pt idx="1917">
                  <c:v>44237.375</c:v>
                </c:pt>
                <c:pt idx="1918">
                  <c:v>44237.385416666664</c:v>
                </c:pt>
                <c:pt idx="1919">
                  <c:v>44237.395833333336</c:v>
                </c:pt>
                <c:pt idx="1920">
                  <c:v>44237.40625</c:v>
                </c:pt>
                <c:pt idx="1921">
                  <c:v>44237.416666666664</c:v>
                </c:pt>
                <c:pt idx="1922">
                  <c:v>44237.427083333336</c:v>
                </c:pt>
                <c:pt idx="1923">
                  <c:v>44237.4375</c:v>
                </c:pt>
                <c:pt idx="1924">
                  <c:v>44237.447916666664</c:v>
                </c:pt>
                <c:pt idx="1925">
                  <c:v>44237.458333333336</c:v>
                </c:pt>
                <c:pt idx="1926">
                  <c:v>44237.46875</c:v>
                </c:pt>
                <c:pt idx="1927">
                  <c:v>44237.479166666664</c:v>
                </c:pt>
                <c:pt idx="1928">
                  <c:v>44237.489583333336</c:v>
                </c:pt>
                <c:pt idx="1929">
                  <c:v>44237.5</c:v>
                </c:pt>
                <c:pt idx="1930">
                  <c:v>44237.510416666664</c:v>
                </c:pt>
                <c:pt idx="1931">
                  <c:v>44237.520833333336</c:v>
                </c:pt>
                <c:pt idx="1932">
                  <c:v>44237.53125</c:v>
                </c:pt>
                <c:pt idx="1933">
                  <c:v>44237.541666666664</c:v>
                </c:pt>
                <c:pt idx="1934">
                  <c:v>44237.552083333336</c:v>
                </c:pt>
                <c:pt idx="1935">
                  <c:v>44237.5625</c:v>
                </c:pt>
                <c:pt idx="1936">
                  <c:v>44237.572916666664</c:v>
                </c:pt>
                <c:pt idx="1937">
                  <c:v>44237.583333333336</c:v>
                </c:pt>
                <c:pt idx="1938">
                  <c:v>44237.59375</c:v>
                </c:pt>
                <c:pt idx="1939">
                  <c:v>44237.604166666664</c:v>
                </c:pt>
                <c:pt idx="1940">
                  <c:v>44237.614583333336</c:v>
                </c:pt>
                <c:pt idx="1941">
                  <c:v>44237.625</c:v>
                </c:pt>
                <c:pt idx="1942">
                  <c:v>44237.635416666664</c:v>
                </c:pt>
                <c:pt idx="1943">
                  <c:v>44237.645833333336</c:v>
                </c:pt>
                <c:pt idx="1944">
                  <c:v>44237.65625</c:v>
                </c:pt>
                <c:pt idx="1945">
                  <c:v>44237.666666666664</c:v>
                </c:pt>
                <c:pt idx="1946">
                  <c:v>44237.677083333336</c:v>
                </c:pt>
                <c:pt idx="1947">
                  <c:v>44237.6875</c:v>
                </c:pt>
                <c:pt idx="1948">
                  <c:v>44237.697916666664</c:v>
                </c:pt>
                <c:pt idx="1949">
                  <c:v>44237.708333333336</c:v>
                </c:pt>
                <c:pt idx="1950">
                  <c:v>44237.71875</c:v>
                </c:pt>
                <c:pt idx="1951">
                  <c:v>44237.729166666664</c:v>
                </c:pt>
                <c:pt idx="1952">
                  <c:v>44237.739583333336</c:v>
                </c:pt>
                <c:pt idx="1953">
                  <c:v>44237.75</c:v>
                </c:pt>
                <c:pt idx="1954">
                  <c:v>44237.760416666664</c:v>
                </c:pt>
                <c:pt idx="1955">
                  <c:v>44237.770833333336</c:v>
                </c:pt>
                <c:pt idx="1956">
                  <c:v>44237.78125</c:v>
                </c:pt>
                <c:pt idx="1957">
                  <c:v>44237.791666666664</c:v>
                </c:pt>
                <c:pt idx="1958">
                  <c:v>44237.802083333336</c:v>
                </c:pt>
                <c:pt idx="1959">
                  <c:v>44237.8125</c:v>
                </c:pt>
                <c:pt idx="1960">
                  <c:v>44237.822916666664</c:v>
                </c:pt>
                <c:pt idx="1961">
                  <c:v>44237.833333333336</c:v>
                </c:pt>
                <c:pt idx="1962">
                  <c:v>44237.84375</c:v>
                </c:pt>
                <c:pt idx="1963">
                  <c:v>44237.854166666664</c:v>
                </c:pt>
                <c:pt idx="1964">
                  <c:v>44237.864583333336</c:v>
                </c:pt>
                <c:pt idx="1965">
                  <c:v>44237.875</c:v>
                </c:pt>
                <c:pt idx="1966">
                  <c:v>44237.885416666664</c:v>
                </c:pt>
                <c:pt idx="1967">
                  <c:v>44237.895833333336</c:v>
                </c:pt>
                <c:pt idx="1968">
                  <c:v>44237.90625</c:v>
                </c:pt>
                <c:pt idx="1969">
                  <c:v>44237.916666666664</c:v>
                </c:pt>
                <c:pt idx="1970">
                  <c:v>44237.927083333336</c:v>
                </c:pt>
                <c:pt idx="1971">
                  <c:v>44237.9375</c:v>
                </c:pt>
                <c:pt idx="1972">
                  <c:v>44237.947916666664</c:v>
                </c:pt>
                <c:pt idx="1973">
                  <c:v>44237.958333333336</c:v>
                </c:pt>
                <c:pt idx="1974">
                  <c:v>44237.96875</c:v>
                </c:pt>
                <c:pt idx="1975">
                  <c:v>44237.979166666664</c:v>
                </c:pt>
                <c:pt idx="1976">
                  <c:v>44237.989583333336</c:v>
                </c:pt>
                <c:pt idx="1977">
                  <c:v>44238</c:v>
                </c:pt>
                <c:pt idx="1978">
                  <c:v>44238.010416666664</c:v>
                </c:pt>
                <c:pt idx="1979">
                  <c:v>44238.020833333336</c:v>
                </c:pt>
                <c:pt idx="1980">
                  <c:v>44238.03125</c:v>
                </c:pt>
                <c:pt idx="1981">
                  <c:v>44238.041666666664</c:v>
                </c:pt>
                <c:pt idx="1982">
                  <c:v>44238.052083333336</c:v>
                </c:pt>
                <c:pt idx="1983">
                  <c:v>44238.0625</c:v>
                </c:pt>
                <c:pt idx="1984">
                  <c:v>44238.072916666664</c:v>
                </c:pt>
                <c:pt idx="1985">
                  <c:v>44238.083333333336</c:v>
                </c:pt>
                <c:pt idx="1986">
                  <c:v>44238.09375</c:v>
                </c:pt>
                <c:pt idx="1987">
                  <c:v>44238.104166666664</c:v>
                </c:pt>
                <c:pt idx="1988">
                  <c:v>44238.114583333336</c:v>
                </c:pt>
                <c:pt idx="1989">
                  <c:v>44238.125</c:v>
                </c:pt>
                <c:pt idx="1990">
                  <c:v>44238.135416666664</c:v>
                </c:pt>
                <c:pt idx="1991">
                  <c:v>44238.145833333336</c:v>
                </c:pt>
                <c:pt idx="1992">
                  <c:v>44238.15625</c:v>
                </c:pt>
                <c:pt idx="1993">
                  <c:v>44238.166666666664</c:v>
                </c:pt>
                <c:pt idx="1994">
                  <c:v>44238.177083333336</c:v>
                </c:pt>
                <c:pt idx="1995">
                  <c:v>44238.1875</c:v>
                </c:pt>
                <c:pt idx="1996">
                  <c:v>44238.197916666664</c:v>
                </c:pt>
                <c:pt idx="1997">
                  <c:v>44238.208333333336</c:v>
                </c:pt>
                <c:pt idx="1998">
                  <c:v>44238.21875</c:v>
                </c:pt>
                <c:pt idx="1999">
                  <c:v>44238.229166666664</c:v>
                </c:pt>
                <c:pt idx="2000">
                  <c:v>44238.239583333336</c:v>
                </c:pt>
                <c:pt idx="2001">
                  <c:v>44238.25</c:v>
                </c:pt>
                <c:pt idx="2002">
                  <c:v>44238.260416666664</c:v>
                </c:pt>
                <c:pt idx="2003">
                  <c:v>44238.270833333336</c:v>
                </c:pt>
                <c:pt idx="2004">
                  <c:v>44238.28125</c:v>
                </c:pt>
                <c:pt idx="2005">
                  <c:v>44238.291666666664</c:v>
                </c:pt>
                <c:pt idx="2006">
                  <c:v>44238.302083333336</c:v>
                </c:pt>
                <c:pt idx="2007">
                  <c:v>44238.3125</c:v>
                </c:pt>
                <c:pt idx="2008">
                  <c:v>44238.322916666664</c:v>
                </c:pt>
                <c:pt idx="2009">
                  <c:v>44238.333333333336</c:v>
                </c:pt>
                <c:pt idx="2010">
                  <c:v>44238.34375</c:v>
                </c:pt>
                <c:pt idx="2011">
                  <c:v>44238.354166666664</c:v>
                </c:pt>
                <c:pt idx="2012">
                  <c:v>44238.364583333336</c:v>
                </c:pt>
                <c:pt idx="2013">
                  <c:v>44238.375</c:v>
                </c:pt>
                <c:pt idx="2014">
                  <c:v>44238.385416666664</c:v>
                </c:pt>
                <c:pt idx="2015">
                  <c:v>44238.395833333336</c:v>
                </c:pt>
                <c:pt idx="2016">
                  <c:v>44238.40625</c:v>
                </c:pt>
                <c:pt idx="2017">
                  <c:v>44238.416666666664</c:v>
                </c:pt>
                <c:pt idx="2018">
                  <c:v>44238.427083333336</c:v>
                </c:pt>
                <c:pt idx="2019">
                  <c:v>44238.4375</c:v>
                </c:pt>
                <c:pt idx="2020">
                  <c:v>44238.447916666664</c:v>
                </c:pt>
                <c:pt idx="2021">
                  <c:v>44238.458333333336</c:v>
                </c:pt>
                <c:pt idx="2022">
                  <c:v>44238.46875</c:v>
                </c:pt>
                <c:pt idx="2023">
                  <c:v>44238.479166666664</c:v>
                </c:pt>
                <c:pt idx="2024">
                  <c:v>44238.489583333336</c:v>
                </c:pt>
                <c:pt idx="2025">
                  <c:v>44238.5</c:v>
                </c:pt>
                <c:pt idx="2026">
                  <c:v>44238.510416666664</c:v>
                </c:pt>
                <c:pt idx="2027">
                  <c:v>44238.520833333336</c:v>
                </c:pt>
                <c:pt idx="2028">
                  <c:v>44238.53125</c:v>
                </c:pt>
                <c:pt idx="2029">
                  <c:v>44238.541666666664</c:v>
                </c:pt>
                <c:pt idx="2030">
                  <c:v>44238.552083333336</c:v>
                </c:pt>
                <c:pt idx="2031">
                  <c:v>44238.5625</c:v>
                </c:pt>
                <c:pt idx="2032">
                  <c:v>44238.572916666664</c:v>
                </c:pt>
                <c:pt idx="2033">
                  <c:v>44238.583333333336</c:v>
                </c:pt>
                <c:pt idx="2034">
                  <c:v>44238.59375</c:v>
                </c:pt>
                <c:pt idx="2035">
                  <c:v>44238.604166666664</c:v>
                </c:pt>
                <c:pt idx="2036">
                  <c:v>44238.614583333336</c:v>
                </c:pt>
                <c:pt idx="2037">
                  <c:v>44238.625</c:v>
                </c:pt>
                <c:pt idx="2038">
                  <c:v>44238.635416666664</c:v>
                </c:pt>
                <c:pt idx="2039">
                  <c:v>44238.645833333336</c:v>
                </c:pt>
                <c:pt idx="2040">
                  <c:v>44238.65625</c:v>
                </c:pt>
                <c:pt idx="2041">
                  <c:v>44238.666666666664</c:v>
                </c:pt>
                <c:pt idx="2042">
                  <c:v>44238.677083333336</c:v>
                </c:pt>
                <c:pt idx="2043">
                  <c:v>44238.6875</c:v>
                </c:pt>
                <c:pt idx="2044">
                  <c:v>44238.697916666664</c:v>
                </c:pt>
                <c:pt idx="2045">
                  <c:v>44238.708333333336</c:v>
                </c:pt>
                <c:pt idx="2046">
                  <c:v>44238.71875</c:v>
                </c:pt>
                <c:pt idx="2047">
                  <c:v>44238.729166666664</c:v>
                </c:pt>
                <c:pt idx="2048">
                  <c:v>44238.739583333336</c:v>
                </c:pt>
                <c:pt idx="2049">
                  <c:v>44238.75</c:v>
                </c:pt>
                <c:pt idx="2050">
                  <c:v>44238.760416666664</c:v>
                </c:pt>
                <c:pt idx="2051">
                  <c:v>44238.770833333336</c:v>
                </c:pt>
                <c:pt idx="2052">
                  <c:v>44238.78125</c:v>
                </c:pt>
                <c:pt idx="2053">
                  <c:v>44238.791666666664</c:v>
                </c:pt>
                <c:pt idx="2054">
                  <c:v>44238.802083333336</c:v>
                </c:pt>
                <c:pt idx="2055">
                  <c:v>44238.8125</c:v>
                </c:pt>
                <c:pt idx="2056">
                  <c:v>44238.822916666664</c:v>
                </c:pt>
                <c:pt idx="2057">
                  <c:v>44238.833333333336</c:v>
                </c:pt>
                <c:pt idx="2058">
                  <c:v>44238.84375</c:v>
                </c:pt>
                <c:pt idx="2059">
                  <c:v>44238.854166666664</c:v>
                </c:pt>
                <c:pt idx="2060">
                  <c:v>44238.864583333336</c:v>
                </c:pt>
                <c:pt idx="2061">
                  <c:v>44238.875</c:v>
                </c:pt>
                <c:pt idx="2062">
                  <c:v>44238.885416666664</c:v>
                </c:pt>
                <c:pt idx="2063">
                  <c:v>44238.895833333336</c:v>
                </c:pt>
                <c:pt idx="2064">
                  <c:v>44238.90625</c:v>
                </c:pt>
                <c:pt idx="2065">
                  <c:v>44238.916666666664</c:v>
                </c:pt>
                <c:pt idx="2066">
                  <c:v>44238.927083333336</c:v>
                </c:pt>
                <c:pt idx="2067">
                  <c:v>44238.9375</c:v>
                </c:pt>
                <c:pt idx="2068">
                  <c:v>44238.947916666664</c:v>
                </c:pt>
                <c:pt idx="2069">
                  <c:v>44238.958333333336</c:v>
                </c:pt>
                <c:pt idx="2070">
                  <c:v>44238.96875</c:v>
                </c:pt>
                <c:pt idx="2071">
                  <c:v>44238.979166666664</c:v>
                </c:pt>
                <c:pt idx="2072">
                  <c:v>44238.989583333336</c:v>
                </c:pt>
                <c:pt idx="2073">
                  <c:v>44239</c:v>
                </c:pt>
                <c:pt idx="2074">
                  <c:v>44239.010416666664</c:v>
                </c:pt>
                <c:pt idx="2075">
                  <c:v>44239.020833333336</c:v>
                </c:pt>
                <c:pt idx="2076">
                  <c:v>44239.03125</c:v>
                </c:pt>
                <c:pt idx="2077">
                  <c:v>44239.041666666664</c:v>
                </c:pt>
                <c:pt idx="2078">
                  <c:v>44239.052083333336</c:v>
                </c:pt>
                <c:pt idx="2079">
                  <c:v>44239.0625</c:v>
                </c:pt>
                <c:pt idx="2080">
                  <c:v>44239.072916666664</c:v>
                </c:pt>
                <c:pt idx="2081">
                  <c:v>44239.083333333336</c:v>
                </c:pt>
                <c:pt idx="2082">
                  <c:v>44239.09375</c:v>
                </c:pt>
                <c:pt idx="2083">
                  <c:v>44239.104166666664</c:v>
                </c:pt>
                <c:pt idx="2084">
                  <c:v>44239.114583333336</c:v>
                </c:pt>
                <c:pt idx="2085">
                  <c:v>44239.125</c:v>
                </c:pt>
                <c:pt idx="2086">
                  <c:v>44239.135416666664</c:v>
                </c:pt>
                <c:pt idx="2087">
                  <c:v>44239.145833333336</c:v>
                </c:pt>
                <c:pt idx="2088">
                  <c:v>44239.15625</c:v>
                </c:pt>
                <c:pt idx="2089">
                  <c:v>44239.166666666664</c:v>
                </c:pt>
                <c:pt idx="2090">
                  <c:v>44239.177083333336</c:v>
                </c:pt>
                <c:pt idx="2091">
                  <c:v>44239.1875</c:v>
                </c:pt>
                <c:pt idx="2092">
                  <c:v>44239.197916666664</c:v>
                </c:pt>
                <c:pt idx="2093">
                  <c:v>44239.208333333336</c:v>
                </c:pt>
                <c:pt idx="2094">
                  <c:v>44239.21875</c:v>
                </c:pt>
                <c:pt idx="2095">
                  <c:v>44239.229166666664</c:v>
                </c:pt>
                <c:pt idx="2096">
                  <c:v>44239.239583333336</c:v>
                </c:pt>
                <c:pt idx="2097">
                  <c:v>44239.25</c:v>
                </c:pt>
                <c:pt idx="2098">
                  <c:v>44239.260416666664</c:v>
                </c:pt>
                <c:pt idx="2099">
                  <c:v>44239.270833333336</c:v>
                </c:pt>
                <c:pt idx="2100">
                  <c:v>44239.28125</c:v>
                </c:pt>
                <c:pt idx="2101">
                  <c:v>44239.291666666664</c:v>
                </c:pt>
                <c:pt idx="2102">
                  <c:v>44239.302083333336</c:v>
                </c:pt>
                <c:pt idx="2103">
                  <c:v>44239.3125</c:v>
                </c:pt>
                <c:pt idx="2104">
                  <c:v>44239.322916666664</c:v>
                </c:pt>
                <c:pt idx="2105">
                  <c:v>44239.333333333336</c:v>
                </c:pt>
                <c:pt idx="2106">
                  <c:v>44239.34375</c:v>
                </c:pt>
                <c:pt idx="2107">
                  <c:v>44239.354166666664</c:v>
                </c:pt>
                <c:pt idx="2108">
                  <c:v>44239.364583333336</c:v>
                </c:pt>
                <c:pt idx="2109">
                  <c:v>44239.375</c:v>
                </c:pt>
                <c:pt idx="2110">
                  <c:v>44239.385416666664</c:v>
                </c:pt>
                <c:pt idx="2111">
                  <c:v>44239.395833333336</c:v>
                </c:pt>
                <c:pt idx="2112">
                  <c:v>44239.40625</c:v>
                </c:pt>
                <c:pt idx="2113">
                  <c:v>44239.416666666664</c:v>
                </c:pt>
                <c:pt idx="2114">
                  <c:v>44239.427083333336</c:v>
                </c:pt>
                <c:pt idx="2115">
                  <c:v>44239.4375</c:v>
                </c:pt>
                <c:pt idx="2116">
                  <c:v>44239.447916666664</c:v>
                </c:pt>
                <c:pt idx="2117">
                  <c:v>44239.458333333336</c:v>
                </c:pt>
                <c:pt idx="2118">
                  <c:v>44239.46875</c:v>
                </c:pt>
                <c:pt idx="2119">
                  <c:v>44239.479166666664</c:v>
                </c:pt>
                <c:pt idx="2120">
                  <c:v>44239.489583333336</c:v>
                </c:pt>
                <c:pt idx="2121">
                  <c:v>44239.5</c:v>
                </c:pt>
                <c:pt idx="2122">
                  <c:v>44239.510416666664</c:v>
                </c:pt>
                <c:pt idx="2123">
                  <c:v>44239.520833333336</c:v>
                </c:pt>
                <c:pt idx="2124">
                  <c:v>44239.53125</c:v>
                </c:pt>
                <c:pt idx="2125">
                  <c:v>44239.541666666664</c:v>
                </c:pt>
                <c:pt idx="2126">
                  <c:v>44239.552083333336</c:v>
                </c:pt>
                <c:pt idx="2127">
                  <c:v>44239.5625</c:v>
                </c:pt>
                <c:pt idx="2128">
                  <c:v>44239.572916666664</c:v>
                </c:pt>
                <c:pt idx="2129">
                  <c:v>44239.583333333336</c:v>
                </c:pt>
                <c:pt idx="2130">
                  <c:v>44239.59375</c:v>
                </c:pt>
                <c:pt idx="2131">
                  <c:v>44239.604166666664</c:v>
                </c:pt>
                <c:pt idx="2132">
                  <c:v>44239.614583333336</c:v>
                </c:pt>
                <c:pt idx="2133">
                  <c:v>44239.625</c:v>
                </c:pt>
                <c:pt idx="2134">
                  <c:v>44239.635416666664</c:v>
                </c:pt>
                <c:pt idx="2135">
                  <c:v>44239.645833333336</c:v>
                </c:pt>
                <c:pt idx="2136">
                  <c:v>44239.65625</c:v>
                </c:pt>
                <c:pt idx="2137">
                  <c:v>44239.666666666664</c:v>
                </c:pt>
                <c:pt idx="2138">
                  <c:v>44239.677083333336</c:v>
                </c:pt>
                <c:pt idx="2139">
                  <c:v>44239.6875</c:v>
                </c:pt>
                <c:pt idx="2140">
                  <c:v>44239.697916666664</c:v>
                </c:pt>
                <c:pt idx="2141">
                  <c:v>44239.708333333336</c:v>
                </c:pt>
                <c:pt idx="2142">
                  <c:v>44239.71875</c:v>
                </c:pt>
                <c:pt idx="2143">
                  <c:v>44239.729166666664</c:v>
                </c:pt>
                <c:pt idx="2144">
                  <c:v>44239.739583333336</c:v>
                </c:pt>
                <c:pt idx="2145">
                  <c:v>44239.75</c:v>
                </c:pt>
                <c:pt idx="2146">
                  <c:v>44239.760416666664</c:v>
                </c:pt>
                <c:pt idx="2147">
                  <c:v>44239.770833333336</c:v>
                </c:pt>
                <c:pt idx="2148">
                  <c:v>44239.78125</c:v>
                </c:pt>
                <c:pt idx="2149">
                  <c:v>44239.791666666664</c:v>
                </c:pt>
                <c:pt idx="2150">
                  <c:v>44239.802083333336</c:v>
                </c:pt>
                <c:pt idx="2151">
                  <c:v>44239.8125</c:v>
                </c:pt>
                <c:pt idx="2152">
                  <c:v>44239.822916666664</c:v>
                </c:pt>
                <c:pt idx="2153">
                  <c:v>44239.833333333336</c:v>
                </c:pt>
                <c:pt idx="2154">
                  <c:v>44239.84375</c:v>
                </c:pt>
                <c:pt idx="2155">
                  <c:v>44239.854166666664</c:v>
                </c:pt>
                <c:pt idx="2156">
                  <c:v>44239.864583333336</c:v>
                </c:pt>
                <c:pt idx="2157">
                  <c:v>44239.875</c:v>
                </c:pt>
                <c:pt idx="2158">
                  <c:v>44239.885416666664</c:v>
                </c:pt>
                <c:pt idx="2159">
                  <c:v>44239.895833333336</c:v>
                </c:pt>
                <c:pt idx="2160">
                  <c:v>44239.90625</c:v>
                </c:pt>
                <c:pt idx="2161">
                  <c:v>44239.916666666664</c:v>
                </c:pt>
                <c:pt idx="2162">
                  <c:v>44239.927083333336</c:v>
                </c:pt>
                <c:pt idx="2163">
                  <c:v>44239.9375</c:v>
                </c:pt>
                <c:pt idx="2164">
                  <c:v>44239.947916666664</c:v>
                </c:pt>
                <c:pt idx="2165">
                  <c:v>44239.958333333336</c:v>
                </c:pt>
                <c:pt idx="2166">
                  <c:v>44239.96875</c:v>
                </c:pt>
                <c:pt idx="2167">
                  <c:v>44239.979166666664</c:v>
                </c:pt>
                <c:pt idx="2168">
                  <c:v>44239.989583333336</c:v>
                </c:pt>
                <c:pt idx="2169">
                  <c:v>44240</c:v>
                </c:pt>
                <c:pt idx="2170">
                  <c:v>44240.010416666664</c:v>
                </c:pt>
                <c:pt idx="2171">
                  <c:v>44240.020833333336</c:v>
                </c:pt>
                <c:pt idx="2172">
                  <c:v>44240.03125</c:v>
                </c:pt>
                <c:pt idx="2173">
                  <c:v>44240.041666666664</c:v>
                </c:pt>
                <c:pt idx="2174">
                  <c:v>44240.052083333336</c:v>
                </c:pt>
                <c:pt idx="2175">
                  <c:v>44240.0625</c:v>
                </c:pt>
                <c:pt idx="2176">
                  <c:v>44240.072916666664</c:v>
                </c:pt>
                <c:pt idx="2177">
                  <c:v>44240.083333333336</c:v>
                </c:pt>
                <c:pt idx="2178">
                  <c:v>44240.09375</c:v>
                </c:pt>
                <c:pt idx="2179">
                  <c:v>44240.104166666664</c:v>
                </c:pt>
                <c:pt idx="2180">
                  <c:v>44240.114583333336</c:v>
                </c:pt>
                <c:pt idx="2181">
                  <c:v>44240.125</c:v>
                </c:pt>
                <c:pt idx="2182">
                  <c:v>44240.135416666664</c:v>
                </c:pt>
                <c:pt idx="2183">
                  <c:v>44240.145833333336</c:v>
                </c:pt>
                <c:pt idx="2184">
                  <c:v>44240.15625</c:v>
                </c:pt>
                <c:pt idx="2185">
                  <c:v>44240.166666666664</c:v>
                </c:pt>
                <c:pt idx="2186">
                  <c:v>44240.177083333336</c:v>
                </c:pt>
                <c:pt idx="2187">
                  <c:v>44240.1875</c:v>
                </c:pt>
                <c:pt idx="2188">
                  <c:v>44240.197916666664</c:v>
                </c:pt>
                <c:pt idx="2189">
                  <c:v>44240.208333333336</c:v>
                </c:pt>
                <c:pt idx="2190">
                  <c:v>44240.21875</c:v>
                </c:pt>
                <c:pt idx="2191">
                  <c:v>44240.229166666664</c:v>
                </c:pt>
                <c:pt idx="2192">
                  <c:v>44240.239583333336</c:v>
                </c:pt>
                <c:pt idx="2193">
                  <c:v>44240.25</c:v>
                </c:pt>
                <c:pt idx="2194">
                  <c:v>44240.260416666664</c:v>
                </c:pt>
                <c:pt idx="2195">
                  <c:v>44240.270833333336</c:v>
                </c:pt>
                <c:pt idx="2196">
                  <c:v>44240.28125</c:v>
                </c:pt>
                <c:pt idx="2197">
                  <c:v>44240.291666666664</c:v>
                </c:pt>
                <c:pt idx="2198">
                  <c:v>44240.302083333336</c:v>
                </c:pt>
                <c:pt idx="2199">
                  <c:v>44240.3125</c:v>
                </c:pt>
                <c:pt idx="2200">
                  <c:v>44240.322916666664</c:v>
                </c:pt>
                <c:pt idx="2201">
                  <c:v>44240.333333333336</c:v>
                </c:pt>
                <c:pt idx="2202">
                  <c:v>44240.34375</c:v>
                </c:pt>
                <c:pt idx="2203">
                  <c:v>44240.354166666664</c:v>
                </c:pt>
                <c:pt idx="2204">
                  <c:v>44240.364583333336</c:v>
                </c:pt>
                <c:pt idx="2205">
                  <c:v>44240.375</c:v>
                </c:pt>
                <c:pt idx="2206">
                  <c:v>44240.385416666664</c:v>
                </c:pt>
                <c:pt idx="2207">
                  <c:v>44240.395833333336</c:v>
                </c:pt>
                <c:pt idx="2208">
                  <c:v>44240.40625</c:v>
                </c:pt>
                <c:pt idx="2209">
                  <c:v>44240.416666666664</c:v>
                </c:pt>
                <c:pt idx="2210">
                  <c:v>44240.427083333336</c:v>
                </c:pt>
                <c:pt idx="2211">
                  <c:v>44240.4375</c:v>
                </c:pt>
                <c:pt idx="2212">
                  <c:v>44240.447916666664</c:v>
                </c:pt>
                <c:pt idx="2213">
                  <c:v>44240.458333333336</c:v>
                </c:pt>
                <c:pt idx="2214">
                  <c:v>44240.46875</c:v>
                </c:pt>
                <c:pt idx="2215">
                  <c:v>44240.479166666664</c:v>
                </c:pt>
                <c:pt idx="2216">
                  <c:v>44240.489583333336</c:v>
                </c:pt>
                <c:pt idx="2217">
                  <c:v>44240.5</c:v>
                </c:pt>
                <c:pt idx="2218">
                  <c:v>44240.510416666664</c:v>
                </c:pt>
                <c:pt idx="2219">
                  <c:v>44240.520833333336</c:v>
                </c:pt>
                <c:pt idx="2220">
                  <c:v>44240.53125</c:v>
                </c:pt>
                <c:pt idx="2221">
                  <c:v>44240.541666666664</c:v>
                </c:pt>
                <c:pt idx="2222">
                  <c:v>44240.552083333336</c:v>
                </c:pt>
                <c:pt idx="2223">
                  <c:v>44240.5625</c:v>
                </c:pt>
                <c:pt idx="2224">
                  <c:v>44240.572916666664</c:v>
                </c:pt>
                <c:pt idx="2225">
                  <c:v>44240.583333333336</c:v>
                </c:pt>
                <c:pt idx="2226">
                  <c:v>44240.59375</c:v>
                </c:pt>
                <c:pt idx="2227">
                  <c:v>44240.604166666664</c:v>
                </c:pt>
                <c:pt idx="2228">
                  <c:v>44240.614583333336</c:v>
                </c:pt>
                <c:pt idx="2229">
                  <c:v>44240.625</c:v>
                </c:pt>
                <c:pt idx="2230">
                  <c:v>44240.635416666664</c:v>
                </c:pt>
                <c:pt idx="2231">
                  <c:v>44240.645833333336</c:v>
                </c:pt>
                <c:pt idx="2232">
                  <c:v>44240.65625</c:v>
                </c:pt>
                <c:pt idx="2233">
                  <c:v>44240.666666666664</c:v>
                </c:pt>
                <c:pt idx="2234">
                  <c:v>44240.677083333336</c:v>
                </c:pt>
                <c:pt idx="2235">
                  <c:v>44240.6875</c:v>
                </c:pt>
                <c:pt idx="2236">
                  <c:v>44240.697916666664</c:v>
                </c:pt>
                <c:pt idx="2237">
                  <c:v>44240.708333333336</c:v>
                </c:pt>
                <c:pt idx="2238">
                  <c:v>44240.71875</c:v>
                </c:pt>
                <c:pt idx="2239">
                  <c:v>44240.729166666664</c:v>
                </c:pt>
                <c:pt idx="2240">
                  <c:v>44240.739583333336</c:v>
                </c:pt>
                <c:pt idx="2241">
                  <c:v>44240.75</c:v>
                </c:pt>
                <c:pt idx="2242">
                  <c:v>44240.760416666664</c:v>
                </c:pt>
                <c:pt idx="2243">
                  <c:v>44240.770833333336</c:v>
                </c:pt>
                <c:pt idx="2244">
                  <c:v>44240.78125</c:v>
                </c:pt>
                <c:pt idx="2245">
                  <c:v>44240.791666666664</c:v>
                </c:pt>
                <c:pt idx="2246">
                  <c:v>44240.802083333336</c:v>
                </c:pt>
                <c:pt idx="2247">
                  <c:v>44240.8125</c:v>
                </c:pt>
                <c:pt idx="2248">
                  <c:v>44240.822916666664</c:v>
                </c:pt>
                <c:pt idx="2249">
                  <c:v>44240.833333333336</c:v>
                </c:pt>
                <c:pt idx="2250">
                  <c:v>44240.84375</c:v>
                </c:pt>
                <c:pt idx="2251">
                  <c:v>44240.854166666664</c:v>
                </c:pt>
                <c:pt idx="2252">
                  <c:v>44240.864583333336</c:v>
                </c:pt>
                <c:pt idx="2253">
                  <c:v>44240.875</c:v>
                </c:pt>
                <c:pt idx="2254">
                  <c:v>44240.885416666664</c:v>
                </c:pt>
                <c:pt idx="2255">
                  <c:v>44240.895833333336</c:v>
                </c:pt>
                <c:pt idx="2256">
                  <c:v>44240.90625</c:v>
                </c:pt>
                <c:pt idx="2257">
                  <c:v>44240.916666666664</c:v>
                </c:pt>
                <c:pt idx="2258">
                  <c:v>44240.927083333336</c:v>
                </c:pt>
                <c:pt idx="2259">
                  <c:v>44240.9375</c:v>
                </c:pt>
                <c:pt idx="2260">
                  <c:v>44240.947916666664</c:v>
                </c:pt>
                <c:pt idx="2261">
                  <c:v>44240.958333333336</c:v>
                </c:pt>
                <c:pt idx="2262">
                  <c:v>44240.96875</c:v>
                </c:pt>
                <c:pt idx="2263">
                  <c:v>44240.979166666664</c:v>
                </c:pt>
                <c:pt idx="2264">
                  <c:v>44240.989583333336</c:v>
                </c:pt>
                <c:pt idx="2265">
                  <c:v>44241</c:v>
                </c:pt>
                <c:pt idx="2266">
                  <c:v>44241.010416666664</c:v>
                </c:pt>
                <c:pt idx="2267">
                  <c:v>44241.020833333336</c:v>
                </c:pt>
                <c:pt idx="2268">
                  <c:v>44241.03125</c:v>
                </c:pt>
                <c:pt idx="2269">
                  <c:v>44241.041666666664</c:v>
                </c:pt>
                <c:pt idx="2270">
                  <c:v>44241.052083333336</c:v>
                </c:pt>
                <c:pt idx="2271">
                  <c:v>44241.0625</c:v>
                </c:pt>
                <c:pt idx="2272">
                  <c:v>44241.072916666664</c:v>
                </c:pt>
                <c:pt idx="2273">
                  <c:v>44241.083333333336</c:v>
                </c:pt>
                <c:pt idx="2274">
                  <c:v>44241.09375</c:v>
                </c:pt>
                <c:pt idx="2275">
                  <c:v>44241.104166666664</c:v>
                </c:pt>
                <c:pt idx="2276">
                  <c:v>44241.114583333336</c:v>
                </c:pt>
                <c:pt idx="2277">
                  <c:v>44241.125</c:v>
                </c:pt>
                <c:pt idx="2278">
                  <c:v>44241.135416666664</c:v>
                </c:pt>
                <c:pt idx="2279">
                  <c:v>44241.145833333336</c:v>
                </c:pt>
                <c:pt idx="2280">
                  <c:v>44241.15625</c:v>
                </c:pt>
                <c:pt idx="2281">
                  <c:v>44241.166666666664</c:v>
                </c:pt>
                <c:pt idx="2282">
                  <c:v>44241.177083333336</c:v>
                </c:pt>
                <c:pt idx="2283">
                  <c:v>44241.1875</c:v>
                </c:pt>
                <c:pt idx="2284">
                  <c:v>44241.197916666664</c:v>
                </c:pt>
                <c:pt idx="2285">
                  <c:v>44241.208333333336</c:v>
                </c:pt>
                <c:pt idx="2286">
                  <c:v>44241.21875</c:v>
                </c:pt>
                <c:pt idx="2287">
                  <c:v>44241.229166666664</c:v>
                </c:pt>
                <c:pt idx="2288">
                  <c:v>44241.239583333336</c:v>
                </c:pt>
                <c:pt idx="2289">
                  <c:v>44241.25</c:v>
                </c:pt>
                <c:pt idx="2290">
                  <c:v>44241.260416666664</c:v>
                </c:pt>
                <c:pt idx="2291">
                  <c:v>44241.270833333336</c:v>
                </c:pt>
                <c:pt idx="2292">
                  <c:v>44241.28125</c:v>
                </c:pt>
                <c:pt idx="2293">
                  <c:v>44241.291666666664</c:v>
                </c:pt>
                <c:pt idx="2294">
                  <c:v>44241.302083333336</c:v>
                </c:pt>
                <c:pt idx="2295">
                  <c:v>44241.3125</c:v>
                </c:pt>
                <c:pt idx="2296">
                  <c:v>44241.322916666664</c:v>
                </c:pt>
                <c:pt idx="2297">
                  <c:v>44241.333333333336</c:v>
                </c:pt>
                <c:pt idx="2298">
                  <c:v>44241.34375</c:v>
                </c:pt>
                <c:pt idx="2299">
                  <c:v>44241.354166666664</c:v>
                </c:pt>
                <c:pt idx="2300">
                  <c:v>44241.364583333336</c:v>
                </c:pt>
                <c:pt idx="2301">
                  <c:v>44241.375</c:v>
                </c:pt>
                <c:pt idx="2302">
                  <c:v>44241.385416666664</c:v>
                </c:pt>
                <c:pt idx="2303">
                  <c:v>44241.395833333336</c:v>
                </c:pt>
                <c:pt idx="2304">
                  <c:v>44241.40625</c:v>
                </c:pt>
                <c:pt idx="2305">
                  <c:v>44241.416666666664</c:v>
                </c:pt>
                <c:pt idx="2306">
                  <c:v>44241.427083333336</c:v>
                </c:pt>
                <c:pt idx="2307">
                  <c:v>44241.4375</c:v>
                </c:pt>
                <c:pt idx="2308">
                  <c:v>44241.447916666664</c:v>
                </c:pt>
                <c:pt idx="2309">
                  <c:v>44241.458333333336</c:v>
                </c:pt>
                <c:pt idx="2310">
                  <c:v>44241.46875</c:v>
                </c:pt>
                <c:pt idx="2311">
                  <c:v>44241.479166666664</c:v>
                </c:pt>
                <c:pt idx="2312">
                  <c:v>44241.489583333336</c:v>
                </c:pt>
                <c:pt idx="2313">
                  <c:v>44241.5</c:v>
                </c:pt>
                <c:pt idx="2314">
                  <c:v>44241.510416666664</c:v>
                </c:pt>
                <c:pt idx="2315">
                  <c:v>44241.520833333336</c:v>
                </c:pt>
                <c:pt idx="2316">
                  <c:v>44241.53125</c:v>
                </c:pt>
                <c:pt idx="2317">
                  <c:v>44241.541666666664</c:v>
                </c:pt>
                <c:pt idx="2318">
                  <c:v>44241.552083333336</c:v>
                </c:pt>
                <c:pt idx="2319">
                  <c:v>44241.5625</c:v>
                </c:pt>
                <c:pt idx="2320">
                  <c:v>44241.572916666664</c:v>
                </c:pt>
                <c:pt idx="2321">
                  <c:v>44241.583333333336</c:v>
                </c:pt>
                <c:pt idx="2322">
                  <c:v>44241.59375</c:v>
                </c:pt>
                <c:pt idx="2323">
                  <c:v>44241.604166666664</c:v>
                </c:pt>
                <c:pt idx="2324">
                  <c:v>44241.614583333336</c:v>
                </c:pt>
                <c:pt idx="2325">
                  <c:v>44241.625</c:v>
                </c:pt>
                <c:pt idx="2326">
                  <c:v>44241.635416666664</c:v>
                </c:pt>
                <c:pt idx="2327">
                  <c:v>44241.645833333336</c:v>
                </c:pt>
                <c:pt idx="2328">
                  <c:v>44241.65625</c:v>
                </c:pt>
                <c:pt idx="2329">
                  <c:v>44241.666666666664</c:v>
                </c:pt>
                <c:pt idx="2330">
                  <c:v>44241.677083333336</c:v>
                </c:pt>
                <c:pt idx="2331">
                  <c:v>44241.6875</c:v>
                </c:pt>
                <c:pt idx="2332">
                  <c:v>44241.697916666664</c:v>
                </c:pt>
                <c:pt idx="2333">
                  <c:v>44241.708333333336</c:v>
                </c:pt>
                <c:pt idx="2334">
                  <c:v>44241.71875</c:v>
                </c:pt>
                <c:pt idx="2335">
                  <c:v>44241.729166666664</c:v>
                </c:pt>
                <c:pt idx="2336">
                  <c:v>44241.739583333336</c:v>
                </c:pt>
                <c:pt idx="2337">
                  <c:v>44241.75</c:v>
                </c:pt>
                <c:pt idx="2338">
                  <c:v>44241.760416666664</c:v>
                </c:pt>
                <c:pt idx="2339">
                  <c:v>44241.770833333336</c:v>
                </c:pt>
                <c:pt idx="2340">
                  <c:v>44241.78125</c:v>
                </c:pt>
                <c:pt idx="2341">
                  <c:v>44241.791666666664</c:v>
                </c:pt>
                <c:pt idx="2342">
                  <c:v>44241.802083333336</c:v>
                </c:pt>
                <c:pt idx="2343">
                  <c:v>44241.8125</c:v>
                </c:pt>
                <c:pt idx="2344">
                  <c:v>44241.822916666664</c:v>
                </c:pt>
                <c:pt idx="2345">
                  <c:v>44241.833333333336</c:v>
                </c:pt>
                <c:pt idx="2346">
                  <c:v>44241.84375</c:v>
                </c:pt>
                <c:pt idx="2347">
                  <c:v>44241.854166666664</c:v>
                </c:pt>
                <c:pt idx="2348">
                  <c:v>44241.864583333336</c:v>
                </c:pt>
                <c:pt idx="2349">
                  <c:v>44241.875</c:v>
                </c:pt>
                <c:pt idx="2350">
                  <c:v>44241.885416666664</c:v>
                </c:pt>
                <c:pt idx="2351">
                  <c:v>44241.895833333336</c:v>
                </c:pt>
                <c:pt idx="2352">
                  <c:v>44241.90625</c:v>
                </c:pt>
                <c:pt idx="2353">
                  <c:v>44241.916666666664</c:v>
                </c:pt>
                <c:pt idx="2354">
                  <c:v>44241.927083333336</c:v>
                </c:pt>
                <c:pt idx="2355">
                  <c:v>44241.9375</c:v>
                </c:pt>
                <c:pt idx="2356">
                  <c:v>44241.947916666664</c:v>
                </c:pt>
                <c:pt idx="2357">
                  <c:v>44241.958333333336</c:v>
                </c:pt>
                <c:pt idx="2358">
                  <c:v>44241.96875</c:v>
                </c:pt>
                <c:pt idx="2359">
                  <c:v>44241.979166666664</c:v>
                </c:pt>
                <c:pt idx="2360">
                  <c:v>44241.989583333336</c:v>
                </c:pt>
                <c:pt idx="2361">
                  <c:v>44242</c:v>
                </c:pt>
                <c:pt idx="2362">
                  <c:v>44242.010416666664</c:v>
                </c:pt>
                <c:pt idx="2363">
                  <c:v>44242.020833333336</c:v>
                </c:pt>
                <c:pt idx="2364">
                  <c:v>44242.03125</c:v>
                </c:pt>
                <c:pt idx="2365">
                  <c:v>44242.041666666664</c:v>
                </c:pt>
                <c:pt idx="2366">
                  <c:v>44242.052083333336</c:v>
                </c:pt>
                <c:pt idx="2367">
                  <c:v>44242.0625</c:v>
                </c:pt>
                <c:pt idx="2368">
                  <c:v>44242.072916666664</c:v>
                </c:pt>
                <c:pt idx="2369">
                  <c:v>44242.083333333336</c:v>
                </c:pt>
                <c:pt idx="2370">
                  <c:v>44242.09375</c:v>
                </c:pt>
                <c:pt idx="2371">
                  <c:v>44242.104166666664</c:v>
                </c:pt>
                <c:pt idx="2372">
                  <c:v>44242.114583333336</c:v>
                </c:pt>
                <c:pt idx="2373">
                  <c:v>44242.125</c:v>
                </c:pt>
                <c:pt idx="2374">
                  <c:v>44242.135416666664</c:v>
                </c:pt>
                <c:pt idx="2375">
                  <c:v>44242.145833333336</c:v>
                </c:pt>
                <c:pt idx="2376">
                  <c:v>44242.15625</c:v>
                </c:pt>
                <c:pt idx="2377">
                  <c:v>44242.166666666664</c:v>
                </c:pt>
                <c:pt idx="2378">
                  <c:v>44242.177083333336</c:v>
                </c:pt>
                <c:pt idx="2379">
                  <c:v>44242.1875</c:v>
                </c:pt>
                <c:pt idx="2380">
                  <c:v>44242.197916666664</c:v>
                </c:pt>
                <c:pt idx="2381">
                  <c:v>44242.208333333336</c:v>
                </c:pt>
                <c:pt idx="2382">
                  <c:v>44242.21875</c:v>
                </c:pt>
                <c:pt idx="2383">
                  <c:v>44242.229166666664</c:v>
                </c:pt>
                <c:pt idx="2384">
                  <c:v>44242.239583333336</c:v>
                </c:pt>
                <c:pt idx="2385">
                  <c:v>44242.25</c:v>
                </c:pt>
                <c:pt idx="2386">
                  <c:v>44242.260416666664</c:v>
                </c:pt>
                <c:pt idx="2387">
                  <c:v>44242.270833333336</c:v>
                </c:pt>
                <c:pt idx="2388">
                  <c:v>44242.28125</c:v>
                </c:pt>
                <c:pt idx="2389">
                  <c:v>44242.291666666664</c:v>
                </c:pt>
                <c:pt idx="2390">
                  <c:v>44242.302083333336</c:v>
                </c:pt>
                <c:pt idx="2391">
                  <c:v>44242.3125</c:v>
                </c:pt>
                <c:pt idx="2392">
                  <c:v>44242.322916666664</c:v>
                </c:pt>
                <c:pt idx="2393">
                  <c:v>44242.333333333336</c:v>
                </c:pt>
                <c:pt idx="2394">
                  <c:v>44242.34375</c:v>
                </c:pt>
                <c:pt idx="2395">
                  <c:v>44242.354166666664</c:v>
                </c:pt>
                <c:pt idx="2396">
                  <c:v>44242.364583333336</c:v>
                </c:pt>
                <c:pt idx="2397">
                  <c:v>44242.375</c:v>
                </c:pt>
                <c:pt idx="2398">
                  <c:v>44242.385416666664</c:v>
                </c:pt>
                <c:pt idx="2399">
                  <c:v>44242.395833333336</c:v>
                </c:pt>
                <c:pt idx="2400">
                  <c:v>44242.40625</c:v>
                </c:pt>
                <c:pt idx="2401">
                  <c:v>44242.416666666664</c:v>
                </c:pt>
                <c:pt idx="2402">
                  <c:v>44242.427083333336</c:v>
                </c:pt>
                <c:pt idx="2403">
                  <c:v>44242.4375</c:v>
                </c:pt>
                <c:pt idx="2404">
                  <c:v>44242.447916666664</c:v>
                </c:pt>
                <c:pt idx="2405">
                  <c:v>44242.458333333336</c:v>
                </c:pt>
                <c:pt idx="2406">
                  <c:v>44242.46875</c:v>
                </c:pt>
                <c:pt idx="2407">
                  <c:v>44242.479166666664</c:v>
                </c:pt>
                <c:pt idx="2408">
                  <c:v>44242.489583333336</c:v>
                </c:pt>
                <c:pt idx="2409">
                  <c:v>44242.5</c:v>
                </c:pt>
                <c:pt idx="2410">
                  <c:v>44242.510416666664</c:v>
                </c:pt>
                <c:pt idx="2411">
                  <c:v>44242.520833333336</c:v>
                </c:pt>
                <c:pt idx="2412">
                  <c:v>44242.53125</c:v>
                </c:pt>
                <c:pt idx="2413">
                  <c:v>44242.541666666664</c:v>
                </c:pt>
                <c:pt idx="2414">
                  <c:v>44242.552083333336</c:v>
                </c:pt>
                <c:pt idx="2415">
                  <c:v>44242.5625</c:v>
                </c:pt>
                <c:pt idx="2416">
                  <c:v>44242.572916666664</c:v>
                </c:pt>
                <c:pt idx="2417">
                  <c:v>44242.583333333336</c:v>
                </c:pt>
                <c:pt idx="2418">
                  <c:v>44242.59375</c:v>
                </c:pt>
                <c:pt idx="2419">
                  <c:v>44242.604166666664</c:v>
                </c:pt>
                <c:pt idx="2420">
                  <c:v>44242.614583333336</c:v>
                </c:pt>
                <c:pt idx="2421">
                  <c:v>44242.625</c:v>
                </c:pt>
                <c:pt idx="2422">
                  <c:v>44242.635416666664</c:v>
                </c:pt>
                <c:pt idx="2423">
                  <c:v>44242.645833333336</c:v>
                </c:pt>
                <c:pt idx="2424">
                  <c:v>44242.65625</c:v>
                </c:pt>
                <c:pt idx="2425">
                  <c:v>44242.666666666664</c:v>
                </c:pt>
                <c:pt idx="2426">
                  <c:v>44242.677083333336</c:v>
                </c:pt>
                <c:pt idx="2427">
                  <c:v>44242.6875</c:v>
                </c:pt>
                <c:pt idx="2428">
                  <c:v>44242.697916666664</c:v>
                </c:pt>
                <c:pt idx="2429">
                  <c:v>44242.708333333336</c:v>
                </c:pt>
                <c:pt idx="2430">
                  <c:v>44242.71875</c:v>
                </c:pt>
                <c:pt idx="2431">
                  <c:v>44242.729166666664</c:v>
                </c:pt>
                <c:pt idx="2432">
                  <c:v>44242.739583333336</c:v>
                </c:pt>
                <c:pt idx="2433">
                  <c:v>44242.75</c:v>
                </c:pt>
                <c:pt idx="2434">
                  <c:v>44242.760416666664</c:v>
                </c:pt>
                <c:pt idx="2435">
                  <c:v>44242.770833333336</c:v>
                </c:pt>
                <c:pt idx="2436">
                  <c:v>44242.78125</c:v>
                </c:pt>
                <c:pt idx="2437">
                  <c:v>44242.791666666664</c:v>
                </c:pt>
                <c:pt idx="2438">
                  <c:v>44242.802083333336</c:v>
                </c:pt>
                <c:pt idx="2439">
                  <c:v>44242.8125</c:v>
                </c:pt>
                <c:pt idx="2440">
                  <c:v>44242.822916666664</c:v>
                </c:pt>
                <c:pt idx="2441">
                  <c:v>44242.833333333336</c:v>
                </c:pt>
                <c:pt idx="2442">
                  <c:v>44242.84375</c:v>
                </c:pt>
                <c:pt idx="2443">
                  <c:v>44242.854166666664</c:v>
                </c:pt>
                <c:pt idx="2444">
                  <c:v>44242.864583333336</c:v>
                </c:pt>
                <c:pt idx="2445">
                  <c:v>44242.875</c:v>
                </c:pt>
                <c:pt idx="2446">
                  <c:v>44242.885416666664</c:v>
                </c:pt>
                <c:pt idx="2447">
                  <c:v>44242.895833333336</c:v>
                </c:pt>
                <c:pt idx="2448">
                  <c:v>44242.90625</c:v>
                </c:pt>
                <c:pt idx="2449">
                  <c:v>44242.916666666664</c:v>
                </c:pt>
                <c:pt idx="2450">
                  <c:v>44242.927083333336</c:v>
                </c:pt>
                <c:pt idx="2451">
                  <c:v>44242.9375</c:v>
                </c:pt>
                <c:pt idx="2452">
                  <c:v>44242.947916666664</c:v>
                </c:pt>
                <c:pt idx="2453">
                  <c:v>44242.958333333336</c:v>
                </c:pt>
                <c:pt idx="2454">
                  <c:v>44242.96875</c:v>
                </c:pt>
                <c:pt idx="2455">
                  <c:v>44242.979166666664</c:v>
                </c:pt>
                <c:pt idx="2456">
                  <c:v>44242.989583333336</c:v>
                </c:pt>
                <c:pt idx="2457">
                  <c:v>44243</c:v>
                </c:pt>
                <c:pt idx="2458">
                  <c:v>44243.010416666664</c:v>
                </c:pt>
                <c:pt idx="2459">
                  <c:v>44243.020833333336</c:v>
                </c:pt>
                <c:pt idx="2460">
                  <c:v>44243.03125</c:v>
                </c:pt>
                <c:pt idx="2461">
                  <c:v>44243.041666666664</c:v>
                </c:pt>
                <c:pt idx="2462">
                  <c:v>44243.052083333336</c:v>
                </c:pt>
                <c:pt idx="2463">
                  <c:v>44243.0625</c:v>
                </c:pt>
                <c:pt idx="2464">
                  <c:v>44243.072916666664</c:v>
                </c:pt>
                <c:pt idx="2465">
                  <c:v>44243.083333333336</c:v>
                </c:pt>
                <c:pt idx="2466">
                  <c:v>44243.09375</c:v>
                </c:pt>
                <c:pt idx="2467">
                  <c:v>44243.104166666664</c:v>
                </c:pt>
                <c:pt idx="2468">
                  <c:v>44243.114583333336</c:v>
                </c:pt>
                <c:pt idx="2469">
                  <c:v>44243.125</c:v>
                </c:pt>
                <c:pt idx="2470">
                  <c:v>44243.135416666664</c:v>
                </c:pt>
                <c:pt idx="2471">
                  <c:v>44243.145833333336</c:v>
                </c:pt>
                <c:pt idx="2472">
                  <c:v>44243.15625</c:v>
                </c:pt>
                <c:pt idx="2473">
                  <c:v>44243.166666666664</c:v>
                </c:pt>
                <c:pt idx="2474">
                  <c:v>44243.177083333336</c:v>
                </c:pt>
                <c:pt idx="2475">
                  <c:v>44243.1875</c:v>
                </c:pt>
                <c:pt idx="2476">
                  <c:v>44243.197916666664</c:v>
                </c:pt>
                <c:pt idx="2477">
                  <c:v>44243.208333333336</c:v>
                </c:pt>
                <c:pt idx="2478">
                  <c:v>44243.21875</c:v>
                </c:pt>
                <c:pt idx="2479">
                  <c:v>44243.229166666664</c:v>
                </c:pt>
                <c:pt idx="2480">
                  <c:v>44243.239583333336</c:v>
                </c:pt>
                <c:pt idx="2481">
                  <c:v>44243.25</c:v>
                </c:pt>
                <c:pt idx="2482">
                  <c:v>44243.260416666664</c:v>
                </c:pt>
                <c:pt idx="2483">
                  <c:v>44243.270833333336</c:v>
                </c:pt>
                <c:pt idx="2484">
                  <c:v>44243.28125</c:v>
                </c:pt>
                <c:pt idx="2485">
                  <c:v>44243.291666666664</c:v>
                </c:pt>
                <c:pt idx="2486">
                  <c:v>44243.302083333336</c:v>
                </c:pt>
                <c:pt idx="2487">
                  <c:v>44243.3125</c:v>
                </c:pt>
                <c:pt idx="2488">
                  <c:v>44243.322916666664</c:v>
                </c:pt>
                <c:pt idx="2489">
                  <c:v>44243.333333333336</c:v>
                </c:pt>
                <c:pt idx="2490">
                  <c:v>44243.34375</c:v>
                </c:pt>
                <c:pt idx="2491">
                  <c:v>44243.354166666664</c:v>
                </c:pt>
                <c:pt idx="2492">
                  <c:v>44243.364583333336</c:v>
                </c:pt>
                <c:pt idx="2493">
                  <c:v>44243.375</c:v>
                </c:pt>
                <c:pt idx="2494">
                  <c:v>44243.385416666664</c:v>
                </c:pt>
                <c:pt idx="2495">
                  <c:v>44243.395833333336</c:v>
                </c:pt>
                <c:pt idx="2496">
                  <c:v>44243.40625</c:v>
                </c:pt>
                <c:pt idx="2497">
                  <c:v>44243.416666666664</c:v>
                </c:pt>
                <c:pt idx="2498">
                  <c:v>44243.427083333336</c:v>
                </c:pt>
                <c:pt idx="2499">
                  <c:v>44243.4375</c:v>
                </c:pt>
                <c:pt idx="2500">
                  <c:v>44243.447916666664</c:v>
                </c:pt>
                <c:pt idx="2501">
                  <c:v>44243.458333333336</c:v>
                </c:pt>
                <c:pt idx="2502">
                  <c:v>44243.46875</c:v>
                </c:pt>
                <c:pt idx="2503">
                  <c:v>44243.479166666664</c:v>
                </c:pt>
                <c:pt idx="2504">
                  <c:v>44243.489583333336</c:v>
                </c:pt>
                <c:pt idx="2505">
                  <c:v>44243.5</c:v>
                </c:pt>
                <c:pt idx="2506">
                  <c:v>44243.510416666664</c:v>
                </c:pt>
                <c:pt idx="2507">
                  <c:v>44243.520833333336</c:v>
                </c:pt>
                <c:pt idx="2508">
                  <c:v>44243.53125</c:v>
                </c:pt>
                <c:pt idx="2509">
                  <c:v>44243.541666666664</c:v>
                </c:pt>
                <c:pt idx="2510">
                  <c:v>44243.552083333336</c:v>
                </c:pt>
                <c:pt idx="2511">
                  <c:v>44243.5625</c:v>
                </c:pt>
                <c:pt idx="2512">
                  <c:v>44243.572916666664</c:v>
                </c:pt>
                <c:pt idx="2513">
                  <c:v>44243.583333333336</c:v>
                </c:pt>
                <c:pt idx="2514">
                  <c:v>44243.59375</c:v>
                </c:pt>
                <c:pt idx="2515">
                  <c:v>44243.604166666664</c:v>
                </c:pt>
                <c:pt idx="2516">
                  <c:v>44243.614583333336</c:v>
                </c:pt>
                <c:pt idx="2517">
                  <c:v>44243.625</c:v>
                </c:pt>
                <c:pt idx="2518">
                  <c:v>44243.635416666664</c:v>
                </c:pt>
                <c:pt idx="2519">
                  <c:v>44243.645833333336</c:v>
                </c:pt>
                <c:pt idx="2520">
                  <c:v>44243.65625</c:v>
                </c:pt>
                <c:pt idx="2521">
                  <c:v>44243.666666666664</c:v>
                </c:pt>
                <c:pt idx="2522">
                  <c:v>44243.677083333336</c:v>
                </c:pt>
                <c:pt idx="2523">
                  <c:v>44243.6875</c:v>
                </c:pt>
                <c:pt idx="2524">
                  <c:v>44243.697916666664</c:v>
                </c:pt>
                <c:pt idx="2525">
                  <c:v>44243.708333333336</c:v>
                </c:pt>
                <c:pt idx="2526">
                  <c:v>44243.71875</c:v>
                </c:pt>
                <c:pt idx="2527">
                  <c:v>44243.729166666664</c:v>
                </c:pt>
                <c:pt idx="2528">
                  <c:v>44243.739583333336</c:v>
                </c:pt>
                <c:pt idx="2529">
                  <c:v>44243.75</c:v>
                </c:pt>
                <c:pt idx="2530">
                  <c:v>44243.760416666664</c:v>
                </c:pt>
                <c:pt idx="2531">
                  <c:v>44243.770833333336</c:v>
                </c:pt>
                <c:pt idx="2532">
                  <c:v>44243.78125</c:v>
                </c:pt>
                <c:pt idx="2533">
                  <c:v>44243.791666666664</c:v>
                </c:pt>
                <c:pt idx="2534">
                  <c:v>44243.802083333336</c:v>
                </c:pt>
                <c:pt idx="2535">
                  <c:v>44243.8125</c:v>
                </c:pt>
                <c:pt idx="2536">
                  <c:v>44243.822916666664</c:v>
                </c:pt>
                <c:pt idx="2537">
                  <c:v>44243.833333333336</c:v>
                </c:pt>
                <c:pt idx="2538">
                  <c:v>44243.84375</c:v>
                </c:pt>
                <c:pt idx="2539">
                  <c:v>44243.854166666664</c:v>
                </c:pt>
                <c:pt idx="2540">
                  <c:v>44243.864583333336</c:v>
                </c:pt>
                <c:pt idx="2541">
                  <c:v>44243.875</c:v>
                </c:pt>
                <c:pt idx="2542">
                  <c:v>44243.885416666664</c:v>
                </c:pt>
                <c:pt idx="2543">
                  <c:v>44243.895833333336</c:v>
                </c:pt>
                <c:pt idx="2544">
                  <c:v>44243.90625</c:v>
                </c:pt>
                <c:pt idx="2545">
                  <c:v>44243.916666666664</c:v>
                </c:pt>
                <c:pt idx="2546">
                  <c:v>44243.927083333336</c:v>
                </c:pt>
                <c:pt idx="2547">
                  <c:v>44243.9375</c:v>
                </c:pt>
                <c:pt idx="2548">
                  <c:v>44243.947916666664</c:v>
                </c:pt>
                <c:pt idx="2549">
                  <c:v>44243.958333333336</c:v>
                </c:pt>
                <c:pt idx="2550">
                  <c:v>44243.96875</c:v>
                </c:pt>
                <c:pt idx="2551">
                  <c:v>44243.979166666664</c:v>
                </c:pt>
                <c:pt idx="2552">
                  <c:v>44243.989583333336</c:v>
                </c:pt>
                <c:pt idx="2553">
                  <c:v>44244</c:v>
                </c:pt>
                <c:pt idx="2554">
                  <c:v>44244.010416666664</c:v>
                </c:pt>
                <c:pt idx="2555">
                  <c:v>44244.020833333336</c:v>
                </c:pt>
                <c:pt idx="2556">
                  <c:v>44244.03125</c:v>
                </c:pt>
                <c:pt idx="2557">
                  <c:v>44244.041666666664</c:v>
                </c:pt>
                <c:pt idx="2558">
                  <c:v>44244.052083333336</c:v>
                </c:pt>
                <c:pt idx="2559">
                  <c:v>44244.0625</c:v>
                </c:pt>
                <c:pt idx="2560">
                  <c:v>44244.072916666664</c:v>
                </c:pt>
                <c:pt idx="2561">
                  <c:v>44244.083333333336</c:v>
                </c:pt>
                <c:pt idx="2562">
                  <c:v>44244.09375</c:v>
                </c:pt>
                <c:pt idx="2563">
                  <c:v>44244.104166666664</c:v>
                </c:pt>
                <c:pt idx="2564">
                  <c:v>44244.114583333336</c:v>
                </c:pt>
                <c:pt idx="2565">
                  <c:v>44244.125</c:v>
                </c:pt>
                <c:pt idx="2566">
                  <c:v>44244.135416666664</c:v>
                </c:pt>
                <c:pt idx="2567">
                  <c:v>44244.145833333336</c:v>
                </c:pt>
                <c:pt idx="2568">
                  <c:v>44244.15625</c:v>
                </c:pt>
                <c:pt idx="2569">
                  <c:v>44244.166666666664</c:v>
                </c:pt>
                <c:pt idx="2570">
                  <c:v>44244.177083333336</c:v>
                </c:pt>
                <c:pt idx="2571">
                  <c:v>44244.1875</c:v>
                </c:pt>
                <c:pt idx="2572">
                  <c:v>44244.197916666664</c:v>
                </c:pt>
                <c:pt idx="2573">
                  <c:v>44244.208333333336</c:v>
                </c:pt>
                <c:pt idx="2574">
                  <c:v>44244.21875</c:v>
                </c:pt>
                <c:pt idx="2575">
                  <c:v>44244.229166666664</c:v>
                </c:pt>
                <c:pt idx="2576">
                  <c:v>44244.239583333336</c:v>
                </c:pt>
                <c:pt idx="2577">
                  <c:v>44244.25</c:v>
                </c:pt>
                <c:pt idx="2578">
                  <c:v>44244.260416666664</c:v>
                </c:pt>
                <c:pt idx="2579">
                  <c:v>44244.270833333336</c:v>
                </c:pt>
                <c:pt idx="2580">
                  <c:v>44244.28125</c:v>
                </c:pt>
                <c:pt idx="2581">
                  <c:v>44244.291666666664</c:v>
                </c:pt>
                <c:pt idx="2582">
                  <c:v>44244.302083333336</c:v>
                </c:pt>
                <c:pt idx="2583">
                  <c:v>44244.3125</c:v>
                </c:pt>
                <c:pt idx="2584">
                  <c:v>44244.322916666664</c:v>
                </c:pt>
                <c:pt idx="2585">
                  <c:v>44244.333333333336</c:v>
                </c:pt>
                <c:pt idx="2586">
                  <c:v>44244.34375</c:v>
                </c:pt>
                <c:pt idx="2587">
                  <c:v>44244.354166666664</c:v>
                </c:pt>
                <c:pt idx="2588">
                  <c:v>44244.364583333336</c:v>
                </c:pt>
              </c:numCache>
            </c:numRef>
          </c:xVal>
          <c:yVal>
            <c:numRef>
              <c:f>PVC!$B$2:$B$2590</c:f>
              <c:numCache>
                <c:formatCode>General</c:formatCode>
                <c:ptCount val="2589"/>
                <c:pt idx="0">
                  <c:v>2133.373</c:v>
                </c:pt>
                <c:pt idx="1">
                  <c:v>2137.2640000000001</c:v>
                </c:pt>
                <c:pt idx="2">
                  <c:v>2140.7539999999999</c:v>
                </c:pt>
                <c:pt idx="3">
                  <c:v>2143.8090000000002</c:v>
                </c:pt>
                <c:pt idx="4">
                  <c:v>2146.9670000000001</c:v>
                </c:pt>
                <c:pt idx="5">
                  <c:v>2149.739</c:v>
                </c:pt>
                <c:pt idx="6">
                  <c:v>2152.2330000000002</c:v>
                </c:pt>
                <c:pt idx="7">
                  <c:v>2154.8040000000001</c:v>
                </c:pt>
                <c:pt idx="8">
                  <c:v>2156.5880000000002</c:v>
                </c:pt>
                <c:pt idx="9">
                  <c:v>2157.587</c:v>
                </c:pt>
                <c:pt idx="10">
                  <c:v>2158.4059999999999</c:v>
                </c:pt>
                <c:pt idx="11">
                  <c:v>2159.665</c:v>
                </c:pt>
                <c:pt idx="12">
                  <c:v>2160.8090000000002</c:v>
                </c:pt>
                <c:pt idx="13">
                  <c:v>2161.3870000000002</c:v>
                </c:pt>
                <c:pt idx="14">
                  <c:v>2161.8490000000002</c:v>
                </c:pt>
                <c:pt idx="15">
                  <c:v>2162.826</c:v>
                </c:pt>
                <c:pt idx="16">
                  <c:v>2164.3249999999998</c:v>
                </c:pt>
                <c:pt idx="17">
                  <c:v>2166.8049999999998</c:v>
                </c:pt>
                <c:pt idx="18">
                  <c:v>2170.0030000000002</c:v>
                </c:pt>
                <c:pt idx="19">
                  <c:v>2172.3719999999998</c:v>
                </c:pt>
                <c:pt idx="20">
                  <c:v>2174.33</c:v>
                </c:pt>
                <c:pt idx="21">
                  <c:v>2176.3879999999999</c:v>
                </c:pt>
                <c:pt idx="22">
                  <c:v>2178.203</c:v>
                </c:pt>
                <c:pt idx="23">
                  <c:v>2179.7289999999998</c:v>
                </c:pt>
                <c:pt idx="24">
                  <c:v>2181.0030000000002</c:v>
                </c:pt>
                <c:pt idx="25">
                  <c:v>2182.076</c:v>
                </c:pt>
                <c:pt idx="26">
                  <c:v>2182.9859999999999</c:v>
                </c:pt>
                <c:pt idx="27">
                  <c:v>2183.7640000000001</c:v>
                </c:pt>
                <c:pt idx="28">
                  <c:v>2184.4340000000002</c:v>
                </c:pt>
                <c:pt idx="29">
                  <c:v>2185.0129999999999</c:v>
                </c:pt>
                <c:pt idx="30">
                  <c:v>2185.5160000000001</c:v>
                </c:pt>
                <c:pt idx="31">
                  <c:v>2185.9549999999999</c:v>
                </c:pt>
                <c:pt idx="32">
                  <c:v>2186.34</c:v>
                </c:pt>
                <c:pt idx="33">
                  <c:v>2186.6770000000001</c:v>
                </c:pt>
                <c:pt idx="34">
                  <c:v>2187.009</c:v>
                </c:pt>
                <c:pt idx="35">
                  <c:v>2187.826</c:v>
                </c:pt>
                <c:pt idx="36">
                  <c:v>2188.5169999999998</c:v>
                </c:pt>
                <c:pt idx="37">
                  <c:v>2188.6469999999999</c:v>
                </c:pt>
                <c:pt idx="38">
                  <c:v>2188.6889999999999</c:v>
                </c:pt>
                <c:pt idx="39">
                  <c:v>2189.2489999999998</c:v>
                </c:pt>
                <c:pt idx="40">
                  <c:v>2189.7289999999998</c:v>
                </c:pt>
                <c:pt idx="41">
                  <c:v>2189.6860000000001</c:v>
                </c:pt>
                <c:pt idx="42">
                  <c:v>2189.5859999999998</c:v>
                </c:pt>
                <c:pt idx="43">
                  <c:v>2190.0650000000001</c:v>
                </c:pt>
                <c:pt idx="44">
                  <c:v>2191.0360000000001</c:v>
                </c:pt>
                <c:pt idx="45">
                  <c:v>2191.9209999999998</c:v>
                </c:pt>
                <c:pt idx="46">
                  <c:v>2192.0929999999998</c:v>
                </c:pt>
                <c:pt idx="47">
                  <c:v>2191.6619999999998</c:v>
                </c:pt>
                <c:pt idx="48">
                  <c:v>2191.1959999999999</c:v>
                </c:pt>
                <c:pt idx="49">
                  <c:v>2190.819</c:v>
                </c:pt>
                <c:pt idx="50">
                  <c:v>2190.5300000000002</c:v>
                </c:pt>
                <c:pt idx="51">
                  <c:v>2190.31</c:v>
                </c:pt>
                <c:pt idx="52">
                  <c:v>2190.1410000000001</c:v>
                </c:pt>
                <c:pt idx="53">
                  <c:v>2190.0459999999998</c:v>
                </c:pt>
                <c:pt idx="54">
                  <c:v>2190.5</c:v>
                </c:pt>
                <c:pt idx="55">
                  <c:v>2190.8760000000002</c:v>
                </c:pt>
                <c:pt idx="56">
                  <c:v>2190.7689999999998</c:v>
                </c:pt>
                <c:pt idx="57">
                  <c:v>2191.13</c:v>
                </c:pt>
                <c:pt idx="58">
                  <c:v>2191.9409999999998</c:v>
                </c:pt>
                <c:pt idx="59">
                  <c:v>2192.16</c:v>
                </c:pt>
                <c:pt idx="60">
                  <c:v>2191.7820000000002</c:v>
                </c:pt>
                <c:pt idx="61">
                  <c:v>2191.3470000000002</c:v>
                </c:pt>
                <c:pt idx="62">
                  <c:v>2190.9879999999998</c:v>
                </c:pt>
                <c:pt idx="63">
                  <c:v>2190.7069999999999</c:v>
                </c:pt>
                <c:pt idx="64">
                  <c:v>2190.4870000000001</c:v>
                </c:pt>
                <c:pt idx="65">
                  <c:v>2190.3139999999999</c:v>
                </c:pt>
                <c:pt idx="66">
                  <c:v>2190.1770000000001</c:v>
                </c:pt>
                <c:pt idx="67">
                  <c:v>2190.0659999999998</c:v>
                </c:pt>
                <c:pt idx="68">
                  <c:v>2189.9760000000001</c:v>
                </c:pt>
                <c:pt idx="69">
                  <c:v>2189.902</c:v>
                </c:pt>
                <c:pt idx="70">
                  <c:v>2189.8409999999999</c:v>
                </c:pt>
                <c:pt idx="71">
                  <c:v>2189.7890000000002</c:v>
                </c:pt>
                <c:pt idx="72">
                  <c:v>2189.7469999999998</c:v>
                </c:pt>
                <c:pt idx="73">
                  <c:v>2189.7460000000001</c:v>
                </c:pt>
                <c:pt idx="74">
                  <c:v>2190.306</c:v>
                </c:pt>
                <c:pt idx="75">
                  <c:v>2191.3290000000002</c:v>
                </c:pt>
                <c:pt idx="76">
                  <c:v>2192.2730000000001</c:v>
                </c:pt>
                <c:pt idx="77">
                  <c:v>2193.0450000000001</c:v>
                </c:pt>
                <c:pt idx="78">
                  <c:v>2193.663</c:v>
                </c:pt>
                <c:pt idx="79">
                  <c:v>2194.1570000000002</c:v>
                </c:pt>
                <c:pt idx="80">
                  <c:v>2194.5569999999998</c:v>
                </c:pt>
                <c:pt idx="81">
                  <c:v>2194.884</c:v>
                </c:pt>
                <c:pt idx="82">
                  <c:v>2195.1550000000002</c:v>
                </c:pt>
                <c:pt idx="83">
                  <c:v>2195.38</c:v>
                </c:pt>
                <c:pt idx="84">
                  <c:v>2195.569</c:v>
                </c:pt>
                <c:pt idx="85">
                  <c:v>2195.73</c:v>
                </c:pt>
                <c:pt idx="86">
                  <c:v>2195.902</c:v>
                </c:pt>
                <c:pt idx="87">
                  <c:v>2196.6489999999999</c:v>
                </c:pt>
                <c:pt idx="88">
                  <c:v>2198.3240000000001</c:v>
                </c:pt>
                <c:pt idx="89">
                  <c:v>2199.3159999999998</c:v>
                </c:pt>
                <c:pt idx="90">
                  <c:v>2200.279</c:v>
                </c:pt>
                <c:pt idx="91">
                  <c:v>2202.5030000000002</c:v>
                </c:pt>
                <c:pt idx="92">
                  <c:v>2205.1379999999999</c:v>
                </c:pt>
                <c:pt idx="93">
                  <c:v>2207.4180000000001</c:v>
                </c:pt>
                <c:pt idx="94">
                  <c:v>2209.2550000000001</c:v>
                </c:pt>
                <c:pt idx="95">
                  <c:v>2210.7350000000001</c:v>
                </c:pt>
                <c:pt idx="96">
                  <c:v>2211.9769999999999</c:v>
                </c:pt>
                <c:pt idx="97">
                  <c:v>2213.5680000000002</c:v>
                </c:pt>
                <c:pt idx="98">
                  <c:v>2215.4470000000001</c:v>
                </c:pt>
                <c:pt idx="99">
                  <c:v>2217.1469999999999</c:v>
                </c:pt>
                <c:pt idx="100">
                  <c:v>2219.1999999999998</c:v>
                </c:pt>
                <c:pt idx="101">
                  <c:v>2222.5639999999999</c:v>
                </c:pt>
                <c:pt idx="102">
                  <c:v>2225.991</c:v>
                </c:pt>
                <c:pt idx="103">
                  <c:v>2228.498</c:v>
                </c:pt>
                <c:pt idx="104">
                  <c:v>2231.0050000000001</c:v>
                </c:pt>
                <c:pt idx="105">
                  <c:v>2233.5970000000002</c:v>
                </c:pt>
                <c:pt idx="106">
                  <c:v>2235.848</c:v>
                </c:pt>
                <c:pt idx="107">
                  <c:v>2237.739</c:v>
                </c:pt>
                <c:pt idx="108">
                  <c:v>2239.873</c:v>
                </c:pt>
                <c:pt idx="109">
                  <c:v>2242.2420000000002</c:v>
                </c:pt>
                <c:pt idx="110">
                  <c:v>2244.855</c:v>
                </c:pt>
                <c:pt idx="111">
                  <c:v>2247.0430000000001</c:v>
                </c:pt>
                <c:pt idx="112">
                  <c:v>2249.038</c:v>
                </c:pt>
                <c:pt idx="113">
                  <c:v>2252.3200000000002</c:v>
                </c:pt>
                <c:pt idx="114">
                  <c:v>2256.2689999999998</c:v>
                </c:pt>
                <c:pt idx="115">
                  <c:v>2259.741</c:v>
                </c:pt>
                <c:pt idx="116">
                  <c:v>2262.5830000000001</c:v>
                </c:pt>
                <c:pt idx="117">
                  <c:v>2264.9290000000001</c:v>
                </c:pt>
                <c:pt idx="118">
                  <c:v>2267.5230000000001</c:v>
                </c:pt>
                <c:pt idx="119">
                  <c:v>2271.35</c:v>
                </c:pt>
                <c:pt idx="120">
                  <c:v>2274.6010000000001</c:v>
                </c:pt>
                <c:pt idx="121">
                  <c:v>2276.9789999999998</c:v>
                </c:pt>
                <c:pt idx="122">
                  <c:v>2279.933</c:v>
                </c:pt>
                <c:pt idx="123">
                  <c:v>2283.6280000000002</c:v>
                </c:pt>
                <c:pt idx="124">
                  <c:v>2287.3609999999999</c:v>
                </c:pt>
                <c:pt idx="125">
                  <c:v>2290.5729999999999</c:v>
                </c:pt>
                <c:pt idx="126">
                  <c:v>2293.808</c:v>
                </c:pt>
                <c:pt idx="127">
                  <c:v>2297.027</c:v>
                </c:pt>
                <c:pt idx="128">
                  <c:v>2299.779</c:v>
                </c:pt>
                <c:pt idx="129">
                  <c:v>2302.0410000000002</c:v>
                </c:pt>
                <c:pt idx="130">
                  <c:v>2303.9870000000001</c:v>
                </c:pt>
                <c:pt idx="131">
                  <c:v>2306.87</c:v>
                </c:pt>
                <c:pt idx="132">
                  <c:v>2311.029</c:v>
                </c:pt>
                <c:pt idx="133">
                  <c:v>2315.2800000000002</c:v>
                </c:pt>
                <c:pt idx="134">
                  <c:v>2319.4920000000002</c:v>
                </c:pt>
                <c:pt idx="135">
                  <c:v>2323.5970000000002</c:v>
                </c:pt>
                <c:pt idx="136">
                  <c:v>2327.6529999999998</c:v>
                </c:pt>
                <c:pt idx="137">
                  <c:v>2332.7339999999999</c:v>
                </c:pt>
                <c:pt idx="138">
                  <c:v>2338.2339999999999</c:v>
                </c:pt>
                <c:pt idx="139">
                  <c:v>2342.9760000000001</c:v>
                </c:pt>
                <c:pt idx="140">
                  <c:v>2347.4580000000001</c:v>
                </c:pt>
                <c:pt idx="141">
                  <c:v>2352.3530000000001</c:v>
                </c:pt>
                <c:pt idx="142">
                  <c:v>2357.1039999999998</c:v>
                </c:pt>
                <c:pt idx="143">
                  <c:v>2361.7930000000001</c:v>
                </c:pt>
                <c:pt idx="144">
                  <c:v>2366.8629999999998</c:v>
                </c:pt>
                <c:pt idx="145">
                  <c:v>2371.7289999999998</c:v>
                </c:pt>
                <c:pt idx="146">
                  <c:v>2376.4830000000002</c:v>
                </c:pt>
                <c:pt idx="147">
                  <c:v>2381.6010000000001</c:v>
                </c:pt>
                <c:pt idx="148">
                  <c:v>2386.5590000000002</c:v>
                </c:pt>
                <c:pt idx="149">
                  <c:v>2392.0250000000001</c:v>
                </c:pt>
                <c:pt idx="150">
                  <c:v>2397.6559999999999</c:v>
                </c:pt>
                <c:pt idx="151">
                  <c:v>2402.4879999999998</c:v>
                </c:pt>
                <c:pt idx="152">
                  <c:v>2407.0909999999999</c:v>
                </c:pt>
                <c:pt idx="153">
                  <c:v>2411.5340000000001</c:v>
                </c:pt>
                <c:pt idx="154">
                  <c:v>2416.6460000000002</c:v>
                </c:pt>
                <c:pt idx="155">
                  <c:v>2422.6790000000001</c:v>
                </c:pt>
                <c:pt idx="156">
                  <c:v>2428.433</c:v>
                </c:pt>
                <c:pt idx="157">
                  <c:v>2433.8890000000001</c:v>
                </c:pt>
                <c:pt idx="158">
                  <c:v>2438.9029999999998</c:v>
                </c:pt>
                <c:pt idx="159">
                  <c:v>2443.1819999999998</c:v>
                </c:pt>
                <c:pt idx="160">
                  <c:v>2448.105</c:v>
                </c:pt>
                <c:pt idx="161">
                  <c:v>2453.9920000000002</c:v>
                </c:pt>
                <c:pt idx="162">
                  <c:v>2459.6210000000001</c:v>
                </c:pt>
                <c:pt idx="163">
                  <c:v>2464.9899999999998</c:v>
                </c:pt>
                <c:pt idx="164">
                  <c:v>2470.0439999999999</c:v>
                </c:pt>
                <c:pt idx="165">
                  <c:v>2475.6950000000002</c:v>
                </c:pt>
                <c:pt idx="166">
                  <c:v>2482.1779999999999</c:v>
                </c:pt>
                <c:pt idx="167">
                  <c:v>2488.279</c:v>
                </c:pt>
                <c:pt idx="168">
                  <c:v>2494.027</c:v>
                </c:pt>
                <c:pt idx="169">
                  <c:v>2499.335</c:v>
                </c:pt>
                <c:pt idx="170">
                  <c:v>2504.5349999999999</c:v>
                </c:pt>
                <c:pt idx="171">
                  <c:v>2510.799</c:v>
                </c:pt>
                <c:pt idx="172">
                  <c:v>2517.165</c:v>
                </c:pt>
                <c:pt idx="173">
                  <c:v>2522.576</c:v>
                </c:pt>
                <c:pt idx="174">
                  <c:v>2527.7559999999999</c:v>
                </c:pt>
                <c:pt idx="175">
                  <c:v>2533.3820000000001</c:v>
                </c:pt>
                <c:pt idx="176">
                  <c:v>2540.1060000000002</c:v>
                </c:pt>
                <c:pt idx="177">
                  <c:v>2546.895</c:v>
                </c:pt>
                <c:pt idx="178">
                  <c:v>2553.3530000000001</c:v>
                </c:pt>
                <c:pt idx="179">
                  <c:v>2559.9209999999998</c:v>
                </c:pt>
                <c:pt idx="180">
                  <c:v>2566.8290000000002</c:v>
                </c:pt>
                <c:pt idx="181">
                  <c:v>2574.598</c:v>
                </c:pt>
                <c:pt idx="182">
                  <c:v>2582.1680000000001</c:v>
                </c:pt>
                <c:pt idx="183">
                  <c:v>2589.3220000000001</c:v>
                </c:pt>
                <c:pt idx="184">
                  <c:v>2597.2570000000001</c:v>
                </c:pt>
                <c:pt idx="185">
                  <c:v>2605.7539999999999</c:v>
                </c:pt>
                <c:pt idx="186">
                  <c:v>2614.2020000000002</c:v>
                </c:pt>
                <c:pt idx="187">
                  <c:v>2622.5189999999998</c:v>
                </c:pt>
                <c:pt idx="188">
                  <c:v>2630.73</c:v>
                </c:pt>
                <c:pt idx="189">
                  <c:v>2638.8530000000001</c:v>
                </c:pt>
                <c:pt idx="190">
                  <c:v>2646.9259999999999</c:v>
                </c:pt>
                <c:pt idx="191">
                  <c:v>2654.9769999999999</c:v>
                </c:pt>
                <c:pt idx="192">
                  <c:v>2663.0709999999999</c:v>
                </c:pt>
                <c:pt idx="193">
                  <c:v>2671.92</c:v>
                </c:pt>
                <c:pt idx="194">
                  <c:v>2681.192</c:v>
                </c:pt>
                <c:pt idx="195">
                  <c:v>2690.232</c:v>
                </c:pt>
                <c:pt idx="196">
                  <c:v>2698.21</c:v>
                </c:pt>
                <c:pt idx="197">
                  <c:v>2705.7379999999998</c:v>
                </c:pt>
                <c:pt idx="198">
                  <c:v>2714.76</c:v>
                </c:pt>
                <c:pt idx="199">
                  <c:v>2723.212</c:v>
                </c:pt>
                <c:pt idx="200">
                  <c:v>2731.3209999999999</c:v>
                </c:pt>
                <c:pt idx="201">
                  <c:v>2739.1120000000001</c:v>
                </c:pt>
                <c:pt idx="202">
                  <c:v>2747.2629999999999</c:v>
                </c:pt>
                <c:pt idx="203">
                  <c:v>2755.944</c:v>
                </c:pt>
                <c:pt idx="204">
                  <c:v>2764.5</c:v>
                </c:pt>
                <c:pt idx="205">
                  <c:v>2772.1979999999999</c:v>
                </c:pt>
                <c:pt idx="206">
                  <c:v>2780.2860000000001</c:v>
                </c:pt>
                <c:pt idx="207">
                  <c:v>2789.8270000000002</c:v>
                </c:pt>
                <c:pt idx="208">
                  <c:v>2800.61</c:v>
                </c:pt>
                <c:pt idx="209">
                  <c:v>2811.45</c:v>
                </c:pt>
                <c:pt idx="210">
                  <c:v>2820.9670000000001</c:v>
                </c:pt>
                <c:pt idx="211">
                  <c:v>2830.424</c:v>
                </c:pt>
                <c:pt idx="212">
                  <c:v>2840.14</c:v>
                </c:pt>
                <c:pt idx="213">
                  <c:v>2849.61</c:v>
                </c:pt>
                <c:pt idx="214">
                  <c:v>2858.8240000000001</c:v>
                </c:pt>
                <c:pt idx="215">
                  <c:v>2867.9319999999998</c:v>
                </c:pt>
                <c:pt idx="216">
                  <c:v>2877.672</c:v>
                </c:pt>
                <c:pt idx="217">
                  <c:v>2886.8240000000001</c:v>
                </c:pt>
                <c:pt idx="218">
                  <c:v>2895.241</c:v>
                </c:pt>
                <c:pt idx="219">
                  <c:v>2903.5650000000001</c:v>
                </c:pt>
                <c:pt idx="220">
                  <c:v>2911.8969999999999</c:v>
                </c:pt>
                <c:pt idx="221">
                  <c:v>2920.1469999999999</c:v>
                </c:pt>
                <c:pt idx="222">
                  <c:v>2927.5210000000002</c:v>
                </c:pt>
                <c:pt idx="223">
                  <c:v>2934.587</c:v>
                </c:pt>
                <c:pt idx="224">
                  <c:v>2942.7579999999998</c:v>
                </c:pt>
                <c:pt idx="225">
                  <c:v>2951.4929999999999</c:v>
                </c:pt>
                <c:pt idx="226">
                  <c:v>2959.2979999999998</c:v>
                </c:pt>
                <c:pt idx="227">
                  <c:v>2966.5149999999999</c:v>
                </c:pt>
                <c:pt idx="228">
                  <c:v>2973.0010000000002</c:v>
                </c:pt>
                <c:pt idx="229">
                  <c:v>2979.3069999999998</c:v>
                </c:pt>
                <c:pt idx="230">
                  <c:v>2986.0189999999998</c:v>
                </c:pt>
                <c:pt idx="231">
                  <c:v>2992.9769999999999</c:v>
                </c:pt>
                <c:pt idx="232">
                  <c:v>2999.1860000000001</c:v>
                </c:pt>
                <c:pt idx="233">
                  <c:v>3004.3270000000002</c:v>
                </c:pt>
                <c:pt idx="234">
                  <c:v>3009.5160000000001</c:v>
                </c:pt>
                <c:pt idx="235">
                  <c:v>3015.3560000000002</c:v>
                </c:pt>
                <c:pt idx="236">
                  <c:v>3021.85</c:v>
                </c:pt>
                <c:pt idx="237">
                  <c:v>3029.5929999999998</c:v>
                </c:pt>
                <c:pt idx="238">
                  <c:v>3037.0680000000002</c:v>
                </c:pt>
                <c:pt idx="239">
                  <c:v>3044.1480000000001</c:v>
                </c:pt>
                <c:pt idx="240">
                  <c:v>3051.299</c:v>
                </c:pt>
                <c:pt idx="241">
                  <c:v>3057.73</c:v>
                </c:pt>
                <c:pt idx="242">
                  <c:v>3063.8670000000002</c:v>
                </c:pt>
                <c:pt idx="243">
                  <c:v>3069.451</c:v>
                </c:pt>
                <c:pt idx="244">
                  <c:v>3075.0529999999999</c:v>
                </c:pt>
                <c:pt idx="245">
                  <c:v>3081.1039999999998</c:v>
                </c:pt>
                <c:pt idx="246">
                  <c:v>3086.6909999999998</c:v>
                </c:pt>
                <c:pt idx="247">
                  <c:v>3092.297</c:v>
                </c:pt>
                <c:pt idx="248">
                  <c:v>3098.355</c:v>
                </c:pt>
                <c:pt idx="249">
                  <c:v>3103.9160000000002</c:v>
                </c:pt>
                <c:pt idx="250">
                  <c:v>3109.3760000000002</c:v>
                </c:pt>
                <c:pt idx="251">
                  <c:v>3114.402</c:v>
                </c:pt>
                <c:pt idx="252">
                  <c:v>3119.4409999999998</c:v>
                </c:pt>
                <c:pt idx="253">
                  <c:v>3124.1410000000001</c:v>
                </c:pt>
                <c:pt idx="254">
                  <c:v>3129.0619999999999</c:v>
                </c:pt>
                <c:pt idx="255">
                  <c:v>3134.6</c:v>
                </c:pt>
                <c:pt idx="256">
                  <c:v>3139.643</c:v>
                </c:pt>
                <c:pt idx="257">
                  <c:v>3143.694</c:v>
                </c:pt>
                <c:pt idx="258">
                  <c:v>3147.038</c:v>
                </c:pt>
                <c:pt idx="259">
                  <c:v>3150.752</c:v>
                </c:pt>
                <c:pt idx="260">
                  <c:v>3154.4490000000001</c:v>
                </c:pt>
                <c:pt idx="261">
                  <c:v>3158.5909999999999</c:v>
                </c:pt>
                <c:pt idx="262">
                  <c:v>3163.6109999999999</c:v>
                </c:pt>
                <c:pt idx="263">
                  <c:v>3169.127</c:v>
                </c:pt>
                <c:pt idx="264">
                  <c:v>3173.1909999999998</c:v>
                </c:pt>
                <c:pt idx="265">
                  <c:v>3176.8710000000001</c:v>
                </c:pt>
                <c:pt idx="266">
                  <c:v>3180.346</c:v>
                </c:pt>
                <c:pt idx="267">
                  <c:v>3183.2919999999999</c:v>
                </c:pt>
                <c:pt idx="268">
                  <c:v>3186.6979999999999</c:v>
                </c:pt>
                <c:pt idx="269">
                  <c:v>3190.0160000000001</c:v>
                </c:pt>
                <c:pt idx="270">
                  <c:v>3192.7040000000002</c:v>
                </c:pt>
                <c:pt idx="271">
                  <c:v>3194.85</c:v>
                </c:pt>
                <c:pt idx="272">
                  <c:v>3196.5839999999998</c:v>
                </c:pt>
                <c:pt idx="273">
                  <c:v>3198.1469999999999</c:v>
                </c:pt>
                <c:pt idx="274">
                  <c:v>3200.5039999999999</c:v>
                </c:pt>
                <c:pt idx="275">
                  <c:v>3203.1039999999998</c:v>
                </c:pt>
                <c:pt idx="276">
                  <c:v>3206.3679999999999</c:v>
                </c:pt>
                <c:pt idx="277">
                  <c:v>3210.5610000000001</c:v>
                </c:pt>
                <c:pt idx="278">
                  <c:v>3214.47</c:v>
                </c:pt>
                <c:pt idx="279">
                  <c:v>3217.556</c:v>
                </c:pt>
                <c:pt idx="280">
                  <c:v>3219.9720000000002</c:v>
                </c:pt>
                <c:pt idx="281">
                  <c:v>3221.8980000000001</c:v>
                </c:pt>
                <c:pt idx="282">
                  <c:v>3223.46</c:v>
                </c:pt>
                <c:pt idx="283">
                  <c:v>3224.8609999999999</c:v>
                </c:pt>
                <c:pt idx="284">
                  <c:v>3227.0659999999998</c:v>
                </c:pt>
                <c:pt idx="285">
                  <c:v>3229.4209999999998</c:v>
                </c:pt>
                <c:pt idx="286">
                  <c:v>3231.3339999999998</c:v>
                </c:pt>
                <c:pt idx="287">
                  <c:v>3232.8490000000002</c:v>
                </c:pt>
                <c:pt idx="288">
                  <c:v>3234.067</c:v>
                </c:pt>
                <c:pt idx="289">
                  <c:v>3235.0639999999999</c:v>
                </c:pt>
                <c:pt idx="290">
                  <c:v>3235.89</c:v>
                </c:pt>
                <c:pt idx="291">
                  <c:v>3236.7040000000002</c:v>
                </c:pt>
                <c:pt idx="292">
                  <c:v>3238.5540000000001</c:v>
                </c:pt>
                <c:pt idx="293">
                  <c:v>3241.78</c:v>
                </c:pt>
                <c:pt idx="294">
                  <c:v>3245.9690000000001</c:v>
                </c:pt>
                <c:pt idx="295">
                  <c:v>3249.8209999999999</c:v>
                </c:pt>
                <c:pt idx="296">
                  <c:v>3252.819</c:v>
                </c:pt>
                <c:pt idx="297">
                  <c:v>3255.136</c:v>
                </c:pt>
                <c:pt idx="298">
                  <c:v>3256.9569999999999</c:v>
                </c:pt>
                <c:pt idx="299">
                  <c:v>3258.4189999999999</c:v>
                </c:pt>
                <c:pt idx="300">
                  <c:v>3259.6120000000001</c:v>
                </c:pt>
                <c:pt idx="301">
                  <c:v>3260.7159999999999</c:v>
                </c:pt>
                <c:pt idx="302">
                  <c:v>3262.692</c:v>
                </c:pt>
                <c:pt idx="303">
                  <c:v>3264.848</c:v>
                </c:pt>
                <c:pt idx="304">
                  <c:v>3266.5889999999999</c:v>
                </c:pt>
                <c:pt idx="305">
                  <c:v>3267.9540000000002</c:v>
                </c:pt>
                <c:pt idx="306">
                  <c:v>3269.0439999999999</c:v>
                </c:pt>
                <c:pt idx="307">
                  <c:v>3269.9290000000001</c:v>
                </c:pt>
                <c:pt idx="308">
                  <c:v>3270.779</c:v>
                </c:pt>
                <c:pt idx="309">
                  <c:v>3272.7919999999999</c:v>
                </c:pt>
                <c:pt idx="310">
                  <c:v>3277.1010000000001</c:v>
                </c:pt>
                <c:pt idx="311">
                  <c:v>3281.761</c:v>
                </c:pt>
                <c:pt idx="312">
                  <c:v>3286.4780000000001</c:v>
                </c:pt>
                <c:pt idx="313">
                  <c:v>3290.5430000000001</c:v>
                </c:pt>
                <c:pt idx="314">
                  <c:v>3292.636</c:v>
                </c:pt>
                <c:pt idx="315">
                  <c:v>3293.8209999999999</c:v>
                </c:pt>
                <c:pt idx="316">
                  <c:v>3295.8440000000001</c:v>
                </c:pt>
                <c:pt idx="317">
                  <c:v>3298.07</c:v>
                </c:pt>
                <c:pt idx="318">
                  <c:v>3300.0129999999999</c:v>
                </c:pt>
                <c:pt idx="319">
                  <c:v>3302.7620000000002</c:v>
                </c:pt>
                <c:pt idx="320">
                  <c:v>3306.7139999999999</c:v>
                </c:pt>
                <c:pt idx="321">
                  <c:v>3311.4920000000002</c:v>
                </c:pt>
                <c:pt idx="322">
                  <c:v>3315.7959999999998</c:v>
                </c:pt>
                <c:pt idx="323">
                  <c:v>3319.15</c:v>
                </c:pt>
                <c:pt idx="324">
                  <c:v>3321.7550000000001</c:v>
                </c:pt>
                <c:pt idx="325">
                  <c:v>3323.8150000000001</c:v>
                </c:pt>
                <c:pt idx="326">
                  <c:v>3325.6010000000001</c:v>
                </c:pt>
                <c:pt idx="327">
                  <c:v>3328.1439999999998</c:v>
                </c:pt>
                <c:pt idx="328">
                  <c:v>3330.7559999999999</c:v>
                </c:pt>
                <c:pt idx="329">
                  <c:v>3332.8560000000002</c:v>
                </c:pt>
                <c:pt idx="330">
                  <c:v>3334.518</c:v>
                </c:pt>
                <c:pt idx="331">
                  <c:v>3335.9810000000002</c:v>
                </c:pt>
                <c:pt idx="332">
                  <c:v>3338.5219999999999</c:v>
                </c:pt>
                <c:pt idx="333">
                  <c:v>3343.1790000000001</c:v>
                </c:pt>
                <c:pt idx="334">
                  <c:v>3347.018</c:v>
                </c:pt>
                <c:pt idx="335">
                  <c:v>3350.5479999999998</c:v>
                </c:pt>
                <c:pt idx="336">
                  <c:v>3353.8270000000002</c:v>
                </c:pt>
                <c:pt idx="337">
                  <c:v>3356.4229999999998</c:v>
                </c:pt>
                <c:pt idx="338">
                  <c:v>3358.598</c:v>
                </c:pt>
                <c:pt idx="339">
                  <c:v>3361.44</c:v>
                </c:pt>
                <c:pt idx="340">
                  <c:v>3364.402</c:v>
                </c:pt>
                <c:pt idx="341">
                  <c:v>3367.8739999999998</c:v>
                </c:pt>
                <c:pt idx="342">
                  <c:v>3371.16</c:v>
                </c:pt>
                <c:pt idx="343">
                  <c:v>3373.7469999999998</c:v>
                </c:pt>
                <c:pt idx="344">
                  <c:v>3376.047</c:v>
                </c:pt>
                <c:pt idx="345">
                  <c:v>3380.1080000000002</c:v>
                </c:pt>
                <c:pt idx="346">
                  <c:v>3384.4389999999999</c:v>
                </c:pt>
                <c:pt idx="347">
                  <c:v>3387.8589999999999</c:v>
                </c:pt>
                <c:pt idx="348">
                  <c:v>3390.51</c:v>
                </c:pt>
                <c:pt idx="349">
                  <c:v>3392.73</c:v>
                </c:pt>
                <c:pt idx="350">
                  <c:v>3395.627</c:v>
                </c:pt>
                <c:pt idx="351">
                  <c:v>3398.5010000000002</c:v>
                </c:pt>
                <c:pt idx="352">
                  <c:v>3400.799</c:v>
                </c:pt>
                <c:pt idx="353">
                  <c:v>3402.752</c:v>
                </c:pt>
                <c:pt idx="354">
                  <c:v>3405.4389999999999</c:v>
                </c:pt>
                <c:pt idx="355">
                  <c:v>3408.277</c:v>
                </c:pt>
                <c:pt idx="356">
                  <c:v>3411.8020000000001</c:v>
                </c:pt>
                <c:pt idx="357">
                  <c:v>3416.2460000000001</c:v>
                </c:pt>
                <c:pt idx="358">
                  <c:v>3420.2930000000001</c:v>
                </c:pt>
                <c:pt idx="359">
                  <c:v>3423.4450000000002</c:v>
                </c:pt>
                <c:pt idx="360">
                  <c:v>3426.0309999999999</c:v>
                </c:pt>
                <c:pt idx="361">
                  <c:v>3429.212</c:v>
                </c:pt>
                <c:pt idx="362">
                  <c:v>3432.4349999999999</c:v>
                </c:pt>
                <c:pt idx="363">
                  <c:v>3436.1350000000002</c:v>
                </c:pt>
                <c:pt idx="364">
                  <c:v>3439.7310000000002</c:v>
                </c:pt>
                <c:pt idx="365">
                  <c:v>3443.848</c:v>
                </c:pt>
                <c:pt idx="366">
                  <c:v>3448.7649999999999</c:v>
                </c:pt>
                <c:pt idx="367">
                  <c:v>3453.1750000000002</c:v>
                </c:pt>
                <c:pt idx="368">
                  <c:v>3456.614</c:v>
                </c:pt>
                <c:pt idx="369">
                  <c:v>3459.4349999999999</c:v>
                </c:pt>
                <c:pt idx="370">
                  <c:v>3462.8220000000001</c:v>
                </c:pt>
                <c:pt idx="371">
                  <c:v>3466.069</c:v>
                </c:pt>
                <c:pt idx="372">
                  <c:v>3468.665</c:v>
                </c:pt>
                <c:pt idx="373">
                  <c:v>3470.7190000000001</c:v>
                </c:pt>
                <c:pt idx="374">
                  <c:v>3472.37</c:v>
                </c:pt>
                <c:pt idx="375">
                  <c:v>3474.0030000000002</c:v>
                </c:pt>
                <c:pt idx="376">
                  <c:v>3477.6559999999999</c:v>
                </c:pt>
                <c:pt idx="377">
                  <c:v>3481.665</c:v>
                </c:pt>
                <c:pt idx="378">
                  <c:v>3484.9609999999998</c:v>
                </c:pt>
                <c:pt idx="379">
                  <c:v>3488.6579999999999</c:v>
                </c:pt>
                <c:pt idx="380">
                  <c:v>3492.1010000000001</c:v>
                </c:pt>
                <c:pt idx="381">
                  <c:v>3494.9540000000002</c:v>
                </c:pt>
                <c:pt idx="382">
                  <c:v>3498.357</c:v>
                </c:pt>
                <c:pt idx="383">
                  <c:v>3501.5880000000002</c:v>
                </c:pt>
                <c:pt idx="384">
                  <c:v>3504.143</c:v>
                </c:pt>
                <c:pt idx="385">
                  <c:v>3506.152</c:v>
                </c:pt>
                <c:pt idx="386">
                  <c:v>3507.76</c:v>
                </c:pt>
                <c:pt idx="387">
                  <c:v>3509.0709999999999</c:v>
                </c:pt>
                <c:pt idx="388">
                  <c:v>3510.45</c:v>
                </c:pt>
                <c:pt idx="389">
                  <c:v>3513.9259999999999</c:v>
                </c:pt>
                <c:pt idx="390">
                  <c:v>3517.9250000000002</c:v>
                </c:pt>
                <c:pt idx="391">
                  <c:v>3522.2260000000001</c:v>
                </c:pt>
                <c:pt idx="392">
                  <c:v>3526.0819999999999</c:v>
                </c:pt>
                <c:pt idx="393">
                  <c:v>3529.067</c:v>
                </c:pt>
                <c:pt idx="394">
                  <c:v>3531.38</c:v>
                </c:pt>
                <c:pt idx="395">
                  <c:v>3533.212</c:v>
                </c:pt>
                <c:pt idx="396">
                  <c:v>3534.6909999999998</c:v>
                </c:pt>
                <c:pt idx="397">
                  <c:v>3535.9029999999998</c:v>
                </c:pt>
                <c:pt idx="398">
                  <c:v>3536.91</c:v>
                </c:pt>
                <c:pt idx="399">
                  <c:v>3537.7559999999999</c:v>
                </c:pt>
                <c:pt idx="400">
                  <c:v>3538.4720000000002</c:v>
                </c:pt>
                <c:pt idx="401">
                  <c:v>3539.0839999999998</c:v>
                </c:pt>
                <c:pt idx="402">
                  <c:v>3539.7579999999998</c:v>
                </c:pt>
                <c:pt idx="403">
                  <c:v>3541.509</c:v>
                </c:pt>
                <c:pt idx="404">
                  <c:v>3543.4490000000001</c:v>
                </c:pt>
                <c:pt idx="405">
                  <c:v>3544.973</c:v>
                </c:pt>
                <c:pt idx="406">
                  <c:v>3546.1469999999999</c:v>
                </c:pt>
                <c:pt idx="407">
                  <c:v>3547.067</c:v>
                </c:pt>
                <c:pt idx="408">
                  <c:v>3547.962</c:v>
                </c:pt>
                <c:pt idx="409">
                  <c:v>3549.875</c:v>
                </c:pt>
                <c:pt idx="410">
                  <c:v>3551.9290000000001</c:v>
                </c:pt>
                <c:pt idx="411">
                  <c:v>3553.5360000000001</c:v>
                </c:pt>
                <c:pt idx="412">
                  <c:v>3554.77</c:v>
                </c:pt>
                <c:pt idx="413">
                  <c:v>3555.585</c:v>
                </c:pt>
                <c:pt idx="414">
                  <c:v>3555.2069999999999</c:v>
                </c:pt>
                <c:pt idx="415">
                  <c:v>3555.5970000000002</c:v>
                </c:pt>
                <c:pt idx="416">
                  <c:v>3556.3380000000002</c:v>
                </c:pt>
                <c:pt idx="417">
                  <c:v>3555.777</c:v>
                </c:pt>
                <c:pt idx="418">
                  <c:v>3554.8130000000001</c:v>
                </c:pt>
                <c:pt idx="419">
                  <c:v>3554.1</c:v>
                </c:pt>
                <c:pt idx="420">
                  <c:v>3553.6080000000002</c:v>
                </c:pt>
                <c:pt idx="421">
                  <c:v>3553.1109999999999</c:v>
                </c:pt>
                <c:pt idx="422">
                  <c:v>3551.56</c:v>
                </c:pt>
                <c:pt idx="423">
                  <c:v>3549.835</c:v>
                </c:pt>
                <c:pt idx="424">
                  <c:v>3548.5250000000001</c:v>
                </c:pt>
                <c:pt idx="425">
                  <c:v>3547.5569999999998</c:v>
                </c:pt>
                <c:pt idx="426">
                  <c:v>3546.8249999999998</c:v>
                </c:pt>
                <c:pt idx="427">
                  <c:v>3546.26</c:v>
                </c:pt>
                <c:pt idx="428">
                  <c:v>3545.8139999999999</c:v>
                </c:pt>
                <c:pt idx="429">
                  <c:v>3545.4569999999999</c:v>
                </c:pt>
                <c:pt idx="430">
                  <c:v>3545.1669999999999</c:v>
                </c:pt>
                <c:pt idx="431">
                  <c:v>3544.93</c:v>
                </c:pt>
                <c:pt idx="432">
                  <c:v>3544.7330000000002</c:v>
                </c:pt>
                <c:pt idx="433">
                  <c:v>3544.567</c:v>
                </c:pt>
                <c:pt idx="434">
                  <c:v>3544.2759999999998</c:v>
                </c:pt>
                <c:pt idx="435">
                  <c:v>3542.5529999999999</c:v>
                </c:pt>
                <c:pt idx="436">
                  <c:v>3538.46</c:v>
                </c:pt>
                <c:pt idx="437">
                  <c:v>3535.2620000000002</c:v>
                </c:pt>
                <c:pt idx="438">
                  <c:v>3532.2109999999998</c:v>
                </c:pt>
                <c:pt idx="439">
                  <c:v>3529.384</c:v>
                </c:pt>
                <c:pt idx="440">
                  <c:v>3527.2020000000002</c:v>
                </c:pt>
                <c:pt idx="441">
                  <c:v>3525.5210000000002</c:v>
                </c:pt>
                <c:pt idx="442">
                  <c:v>3524.2020000000002</c:v>
                </c:pt>
                <c:pt idx="443">
                  <c:v>3523.1469999999999</c:v>
                </c:pt>
                <c:pt idx="444">
                  <c:v>3522.1390000000001</c:v>
                </c:pt>
                <c:pt idx="445">
                  <c:v>3520.1390000000001</c:v>
                </c:pt>
                <c:pt idx="446">
                  <c:v>3518.011</c:v>
                </c:pt>
                <c:pt idx="447">
                  <c:v>3516.192</c:v>
                </c:pt>
                <c:pt idx="448">
                  <c:v>3513.614</c:v>
                </c:pt>
                <c:pt idx="449">
                  <c:v>3511.0610000000001</c:v>
                </c:pt>
                <c:pt idx="450">
                  <c:v>3509.0720000000001</c:v>
                </c:pt>
                <c:pt idx="451">
                  <c:v>3507.5360000000001</c:v>
                </c:pt>
                <c:pt idx="452">
                  <c:v>3506.1770000000001</c:v>
                </c:pt>
                <c:pt idx="453">
                  <c:v>3503.7719999999999</c:v>
                </c:pt>
                <c:pt idx="454">
                  <c:v>3500.1559999999999</c:v>
                </c:pt>
                <c:pt idx="455">
                  <c:v>3496.79</c:v>
                </c:pt>
                <c:pt idx="456">
                  <c:v>3494.1990000000001</c:v>
                </c:pt>
                <c:pt idx="457">
                  <c:v>3492.2069999999999</c:v>
                </c:pt>
                <c:pt idx="458">
                  <c:v>3490.6460000000002</c:v>
                </c:pt>
                <c:pt idx="459">
                  <c:v>3489.3969999999999</c:v>
                </c:pt>
                <c:pt idx="460">
                  <c:v>3488.3789999999999</c:v>
                </c:pt>
                <c:pt idx="461">
                  <c:v>3487.3919999999998</c:v>
                </c:pt>
                <c:pt idx="462">
                  <c:v>3485.415</c:v>
                </c:pt>
                <c:pt idx="463">
                  <c:v>3483.2930000000001</c:v>
                </c:pt>
                <c:pt idx="464">
                  <c:v>3481.6179999999999</c:v>
                </c:pt>
                <c:pt idx="465">
                  <c:v>3480.319</c:v>
                </c:pt>
                <c:pt idx="466">
                  <c:v>3479.2930000000001</c:v>
                </c:pt>
                <c:pt idx="467">
                  <c:v>3478.4639999999999</c:v>
                </c:pt>
                <c:pt idx="468">
                  <c:v>3477.7849999999999</c:v>
                </c:pt>
                <c:pt idx="469">
                  <c:v>3477.221</c:v>
                </c:pt>
                <c:pt idx="470">
                  <c:v>3476.7449999999999</c:v>
                </c:pt>
                <c:pt idx="471">
                  <c:v>3476.1970000000001</c:v>
                </c:pt>
                <c:pt idx="472">
                  <c:v>3474.7280000000001</c:v>
                </c:pt>
                <c:pt idx="473">
                  <c:v>3474.027</c:v>
                </c:pt>
                <c:pt idx="474">
                  <c:v>3472.7139999999999</c:v>
                </c:pt>
                <c:pt idx="475">
                  <c:v>3469.9989999999998</c:v>
                </c:pt>
                <c:pt idx="476">
                  <c:v>3467.3180000000002</c:v>
                </c:pt>
                <c:pt idx="477">
                  <c:v>3465.26</c:v>
                </c:pt>
                <c:pt idx="478">
                  <c:v>3463.6930000000002</c:v>
                </c:pt>
                <c:pt idx="479">
                  <c:v>3462.3310000000001</c:v>
                </c:pt>
                <c:pt idx="480">
                  <c:v>3460.1010000000001</c:v>
                </c:pt>
                <c:pt idx="481">
                  <c:v>3457.797</c:v>
                </c:pt>
                <c:pt idx="482">
                  <c:v>3455.9859999999999</c:v>
                </c:pt>
                <c:pt idx="483">
                  <c:v>3454.585</c:v>
                </c:pt>
                <c:pt idx="484">
                  <c:v>3453.4810000000002</c:v>
                </c:pt>
                <c:pt idx="485">
                  <c:v>3452.5920000000001</c:v>
                </c:pt>
                <c:pt idx="486">
                  <c:v>3451.723</c:v>
                </c:pt>
                <c:pt idx="487">
                  <c:v>3449.8629999999998</c:v>
                </c:pt>
                <c:pt idx="488">
                  <c:v>3447.8380000000002</c:v>
                </c:pt>
                <c:pt idx="489">
                  <c:v>3446.2440000000001</c:v>
                </c:pt>
                <c:pt idx="490">
                  <c:v>3445.0129999999999</c:v>
                </c:pt>
                <c:pt idx="491">
                  <c:v>3444.0439999999999</c:v>
                </c:pt>
                <c:pt idx="492">
                  <c:v>3443.2669999999998</c:v>
                </c:pt>
                <c:pt idx="493">
                  <c:v>3442.49</c:v>
                </c:pt>
                <c:pt idx="494">
                  <c:v>3440.7089999999998</c:v>
                </c:pt>
                <c:pt idx="495">
                  <c:v>3438.6060000000002</c:v>
                </c:pt>
                <c:pt idx="496">
                  <c:v>3435.8150000000001</c:v>
                </c:pt>
                <c:pt idx="497">
                  <c:v>3432.9720000000002</c:v>
                </c:pt>
                <c:pt idx="498">
                  <c:v>3429.6280000000002</c:v>
                </c:pt>
                <c:pt idx="499">
                  <c:v>3426.5050000000001</c:v>
                </c:pt>
                <c:pt idx="500">
                  <c:v>3424.08</c:v>
                </c:pt>
                <c:pt idx="501">
                  <c:v>3422.2049999999999</c:v>
                </c:pt>
                <c:pt idx="502">
                  <c:v>3420.73</c:v>
                </c:pt>
                <c:pt idx="503">
                  <c:v>3419.5450000000001</c:v>
                </c:pt>
                <c:pt idx="504">
                  <c:v>3418.4389999999999</c:v>
                </c:pt>
                <c:pt idx="505">
                  <c:v>3416.538</c:v>
                </c:pt>
                <c:pt idx="506">
                  <c:v>3415.4609999999998</c:v>
                </c:pt>
                <c:pt idx="507">
                  <c:v>3414.0039999999999</c:v>
                </c:pt>
                <c:pt idx="508">
                  <c:v>3412.3130000000001</c:v>
                </c:pt>
                <c:pt idx="509">
                  <c:v>3410.95</c:v>
                </c:pt>
                <c:pt idx="510">
                  <c:v>3409.741</c:v>
                </c:pt>
                <c:pt idx="511">
                  <c:v>3407.5120000000002</c:v>
                </c:pt>
                <c:pt idx="512">
                  <c:v>3404.076</c:v>
                </c:pt>
                <c:pt idx="513">
                  <c:v>3400.6979999999999</c:v>
                </c:pt>
                <c:pt idx="514">
                  <c:v>3396.962</c:v>
                </c:pt>
                <c:pt idx="515">
                  <c:v>3393.5340000000001</c:v>
                </c:pt>
                <c:pt idx="516">
                  <c:v>3390.8629999999998</c:v>
                </c:pt>
                <c:pt idx="517">
                  <c:v>3388.6550000000002</c:v>
                </c:pt>
                <c:pt idx="518">
                  <c:v>3385.6559999999999</c:v>
                </c:pt>
                <c:pt idx="519">
                  <c:v>3381.7489999999998</c:v>
                </c:pt>
                <c:pt idx="520">
                  <c:v>3379.2339999999999</c:v>
                </c:pt>
                <c:pt idx="521">
                  <c:v>3377.4119999999998</c:v>
                </c:pt>
                <c:pt idx="522">
                  <c:v>3372.6480000000001</c:v>
                </c:pt>
                <c:pt idx="523">
                  <c:v>3367.2280000000001</c:v>
                </c:pt>
                <c:pt idx="524">
                  <c:v>3362.97</c:v>
                </c:pt>
                <c:pt idx="525">
                  <c:v>3359.7040000000002</c:v>
                </c:pt>
                <c:pt idx="526">
                  <c:v>3357.0219999999999</c:v>
                </c:pt>
                <c:pt idx="527">
                  <c:v>3353.7829999999999</c:v>
                </c:pt>
                <c:pt idx="528">
                  <c:v>3350.6489999999999</c:v>
                </c:pt>
                <c:pt idx="529">
                  <c:v>3348.145</c:v>
                </c:pt>
                <c:pt idx="530">
                  <c:v>3346.1610000000001</c:v>
                </c:pt>
                <c:pt idx="531">
                  <c:v>3344.5650000000001</c:v>
                </c:pt>
                <c:pt idx="532">
                  <c:v>3342.9949999999999</c:v>
                </c:pt>
                <c:pt idx="533">
                  <c:v>3339.509</c:v>
                </c:pt>
                <c:pt idx="534">
                  <c:v>3335.627</c:v>
                </c:pt>
                <c:pt idx="535">
                  <c:v>3332.4189999999999</c:v>
                </c:pt>
                <c:pt idx="536">
                  <c:v>3328.8539999999998</c:v>
                </c:pt>
                <c:pt idx="537">
                  <c:v>3325.4960000000001</c:v>
                </c:pt>
                <c:pt idx="538">
                  <c:v>3322.7109999999998</c:v>
                </c:pt>
                <c:pt idx="539">
                  <c:v>3319.4319999999998</c:v>
                </c:pt>
                <c:pt idx="540">
                  <c:v>3316.2829999999999</c:v>
                </c:pt>
                <c:pt idx="541">
                  <c:v>3313.6460000000002</c:v>
                </c:pt>
                <c:pt idx="542">
                  <c:v>3310.2190000000001</c:v>
                </c:pt>
                <c:pt idx="543">
                  <c:v>3304.7809999999999</c:v>
                </c:pt>
                <c:pt idx="544">
                  <c:v>3299.3820000000001</c:v>
                </c:pt>
                <c:pt idx="545">
                  <c:v>3295.0239999999999</c:v>
                </c:pt>
                <c:pt idx="546">
                  <c:v>3290.578</c:v>
                </c:pt>
                <c:pt idx="547">
                  <c:v>3286.5360000000001</c:v>
                </c:pt>
                <c:pt idx="548">
                  <c:v>3283.2</c:v>
                </c:pt>
                <c:pt idx="549">
                  <c:v>3279.3620000000001</c:v>
                </c:pt>
                <c:pt idx="550">
                  <c:v>3274.5569999999998</c:v>
                </c:pt>
                <c:pt idx="551">
                  <c:v>3269.1120000000001</c:v>
                </c:pt>
                <c:pt idx="552">
                  <c:v>3264.268</c:v>
                </c:pt>
                <c:pt idx="553">
                  <c:v>3260.337</c:v>
                </c:pt>
                <c:pt idx="554">
                  <c:v>3256.3090000000002</c:v>
                </c:pt>
                <c:pt idx="555">
                  <c:v>3253.4929999999999</c:v>
                </c:pt>
                <c:pt idx="556">
                  <c:v>3250.7060000000001</c:v>
                </c:pt>
                <c:pt idx="557">
                  <c:v>3247.8049999999998</c:v>
                </c:pt>
                <c:pt idx="558">
                  <c:v>3244.3719999999998</c:v>
                </c:pt>
                <c:pt idx="559">
                  <c:v>3240.8319999999999</c:v>
                </c:pt>
                <c:pt idx="560">
                  <c:v>3235.8850000000002</c:v>
                </c:pt>
                <c:pt idx="561">
                  <c:v>3230.8710000000001</c:v>
                </c:pt>
                <c:pt idx="562">
                  <c:v>3226.8870000000002</c:v>
                </c:pt>
                <c:pt idx="563">
                  <c:v>3223.7719999999999</c:v>
                </c:pt>
                <c:pt idx="564">
                  <c:v>3221.1770000000001</c:v>
                </c:pt>
                <c:pt idx="565">
                  <c:v>3218.0349999999999</c:v>
                </c:pt>
                <c:pt idx="566">
                  <c:v>3214.9450000000002</c:v>
                </c:pt>
                <c:pt idx="567">
                  <c:v>3212.4430000000002</c:v>
                </c:pt>
                <c:pt idx="568">
                  <c:v>3210.4450000000002</c:v>
                </c:pt>
                <c:pt idx="569">
                  <c:v>3208.5909999999999</c:v>
                </c:pt>
                <c:pt idx="570">
                  <c:v>3204.991</c:v>
                </c:pt>
                <c:pt idx="571">
                  <c:v>3200.8719999999998</c:v>
                </c:pt>
                <c:pt idx="572">
                  <c:v>3196.53</c:v>
                </c:pt>
                <c:pt idx="573">
                  <c:v>3192.4650000000001</c:v>
                </c:pt>
                <c:pt idx="574">
                  <c:v>3188.22</c:v>
                </c:pt>
                <c:pt idx="575">
                  <c:v>3184.328</c:v>
                </c:pt>
                <c:pt idx="576">
                  <c:v>3181.2330000000002</c:v>
                </c:pt>
                <c:pt idx="577">
                  <c:v>3178.6680000000001</c:v>
                </c:pt>
                <c:pt idx="578">
                  <c:v>3175.5790000000002</c:v>
                </c:pt>
                <c:pt idx="579">
                  <c:v>3172.3040000000001</c:v>
                </c:pt>
                <c:pt idx="580">
                  <c:v>3167.6120000000001</c:v>
                </c:pt>
                <c:pt idx="581">
                  <c:v>3162.78</c:v>
                </c:pt>
                <c:pt idx="582">
                  <c:v>3158.9229999999998</c:v>
                </c:pt>
                <c:pt idx="583">
                  <c:v>3155.7979999999998</c:v>
                </c:pt>
                <c:pt idx="584">
                  <c:v>3152.3040000000001</c:v>
                </c:pt>
                <c:pt idx="585">
                  <c:v>3148.9459999999999</c:v>
                </c:pt>
                <c:pt idx="586">
                  <c:v>3146.2339999999999</c:v>
                </c:pt>
                <c:pt idx="587">
                  <c:v>3143.9549999999999</c:v>
                </c:pt>
                <c:pt idx="588">
                  <c:v>3141.2109999999998</c:v>
                </c:pt>
                <c:pt idx="589">
                  <c:v>3139.442</c:v>
                </c:pt>
                <c:pt idx="590">
                  <c:v>3138.5360000000001</c:v>
                </c:pt>
                <c:pt idx="591">
                  <c:v>3137.694</c:v>
                </c:pt>
                <c:pt idx="592">
                  <c:v>3135.7190000000001</c:v>
                </c:pt>
                <c:pt idx="593">
                  <c:v>3131.5129999999999</c:v>
                </c:pt>
                <c:pt idx="594">
                  <c:v>3127.011</c:v>
                </c:pt>
                <c:pt idx="595">
                  <c:v>3123.3240000000001</c:v>
                </c:pt>
                <c:pt idx="596">
                  <c:v>3119.57</c:v>
                </c:pt>
                <c:pt idx="597">
                  <c:v>3116.953</c:v>
                </c:pt>
                <c:pt idx="598">
                  <c:v>3114.413</c:v>
                </c:pt>
                <c:pt idx="599">
                  <c:v>3111.8510000000001</c:v>
                </c:pt>
                <c:pt idx="600">
                  <c:v>3109.7539999999999</c:v>
                </c:pt>
                <c:pt idx="601">
                  <c:v>3107.8519999999999</c:v>
                </c:pt>
                <c:pt idx="602">
                  <c:v>3104.22</c:v>
                </c:pt>
                <c:pt idx="603">
                  <c:v>3099.1790000000001</c:v>
                </c:pt>
                <c:pt idx="604">
                  <c:v>3094.5659999999998</c:v>
                </c:pt>
                <c:pt idx="605">
                  <c:v>3090.9430000000002</c:v>
                </c:pt>
                <c:pt idx="606">
                  <c:v>3088.116</c:v>
                </c:pt>
                <c:pt idx="607">
                  <c:v>3085.8739999999998</c:v>
                </c:pt>
                <c:pt idx="608">
                  <c:v>3084.0630000000001</c:v>
                </c:pt>
                <c:pt idx="609">
                  <c:v>3082.4749999999999</c:v>
                </c:pt>
                <c:pt idx="610">
                  <c:v>3080.1759999999999</c:v>
                </c:pt>
                <c:pt idx="611">
                  <c:v>3077.7359999999999</c:v>
                </c:pt>
                <c:pt idx="612">
                  <c:v>3075.739</c:v>
                </c:pt>
                <c:pt idx="613">
                  <c:v>3074.04</c:v>
                </c:pt>
                <c:pt idx="614">
                  <c:v>3071.5830000000001</c:v>
                </c:pt>
                <c:pt idx="615">
                  <c:v>3067.9560000000001</c:v>
                </c:pt>
                <c:pt idx="616">
                  <c:v>3063.4859999999999</c:v>
                </c:pt>
                <c:pt idx="617">
                  <c:v>3059.2629999999999</c:v>
                </c:pt>
                <c:pt idx="618">
                  <c:v>3054.951</c:v>
                </c:pt>
                <c:pt idx="619">
                  <c:v>3051.0050000000001</c:v>
                </c:pt>
                <c:pt idx="620">
                  <c:v>3047.8560000000002</c:v>
                </c:pt>
                <c:pt idx="621">
                  <c:v>3045.3679999999999</c:v>
                </c:pt>
                <c:pt idx="622">
                  <c:v>3043.268</c:v>
                </c:pt>
                <c:pt idx="623">
                  <c:v>3040.4870000000001</c:v>
                </c:pt>
                <c:pt idx="624">
                  <c:v>3036.5990000000002</c:v>
                </c:pt>
                <c:pt idx="625">
                  <c:v>3031.9189999999999</c:v>
                </c:pt>
                <c:pt idx="626">
                  <c:v>3027.6190000000001</c:v>
                </c:pt>
                <c:pt idx="627">
                  <c:v>3024.2069999999999</c:v>
                </c:pt>
                <c:pt idx="628">
                  <c:v>3021.4229999999998</c:v>
                </c:pt>
                <c:pt idx="629">
                  <c:v>3018.241</c:v>
                </c:pt>
                <c:pt idx="630">
                  <c:v>3015.1109999999999</c:v>
                </c:pt>
                <c:pt idx="631">
                  <c:v>3012.5610000000001</c:v>
                </c:pt>
                <c:pt idx="632">
                  <c:v>3010.5219999999999</c:v>
                </c:pt>
                <c:pt idx="633">
                  <c:v>3008.8649999999998</c:v>
                </c:pt>
                <c:pt idx="634">
                  <c:v>3007.3049999999998</c:v>
                </c:pt>
                <c:pt idx="635">
                  <c:v>3004.105</c:v>
                </c:pt>
                <c:pt idx="636">
                  <c:v>3000.2820000000002</c:v>
                </c:pt>
                <c:pt idx="637">
                  <c:v>2996.1170000000002</c:v>
                </c:pt>
                <c:pt idx="638">
                  <c:v>2991.326</c:v>
                </c:pt>
                <c:pt idx="639">
                  <c:v>2986.944</c:v>
                </c:pt>
                <c:pt idx="640">
                  <c:v>2983.4630000000002</c:v>
                </c:pt>
                <c:pt idx="641">
                  <c:v>2980.712</c:v>
                </c:pt>
                <c:pt idx="642">
                  <c:v>2978.413</c:v>
                </c:pt>
                <c:pt idx="643">
                  <c:v>2975.5070000000001</c:v>
                </c:pt>
                <c:pt idx="644">
                  <c:v>2971.636</c:v>
                </c:pt>
                <c:pt idx="645">
                  <c:v>2967.9189999999999</c:v>
                </c:pt>
                <c:pt idx="646">
                  <c:v>2964.8330000000001</c:v>
                </c:pt>
                <c:pt idx="647">
                  <c:v>2961.4470000000001</c:v>
                </c:pt>
                <c:pt idx="648">
                  <c:v>2958.1709999999998</c:v>
                </c:pt>
                <c:pt idx="649">
                  <c:v>2955.511</c:v>
                </c:pt>
                <c:pt idx="650">
                  <c:v>2953.2919999999999</c:v>
                </c:pt>
                <c:pt idx="651">
                  <c:v>2950.5680000000002</c:v>
                </c:pt>
                <c:pt idx="652">
                  <c:v>2947.6990000000001</c:v>
                </c:pt>
                <c:pt idx="653">
                  <c:v>2944.4189999999999</c:v>
                </c:pt>
                <c:pt idx="654">
                  <c:v>2941.136</c:v>
                </c:pt>
                <c:pt idx="655">
                  <c:v>2937.5509999999999</c:v>
                </c:pt>
                <c:pt idx="656">
                  <c:v>2934.1289999999999</c:v>
                </c:pt>
                <c:pt idx="657">
                  <c:v>2931.364</c:v>
                </c:pt>
                <c:pt idx="658">
                  <c:v>2929.0720000000001</c:v>
                </c:pt>
                <c:pt idx="659">
                  <c:v>2926.306</c:v>
                </c:pt>
                <c:pt idx="660">
                  <c:v>2923.4989999999998</c:v>
                </c:pt>
                <c:pt idx="661">
                  <c:v>2921.194</c:v>
                </c:pt>
                <c:pt idx="662">
                  <c:v>2919.346</c:v>
                </c:pt>
                <c:pt idx="663">
                  <c:v>2917.77</c:v>
                </c:pt>
                <c:pt idx="664">
                  <c:v>2915.5459999999998</c:v>
                </c:pt>
                <c:pt idx="665">
                  <c:v>2913.0659999999998</c:v>
                </c:pt>
                <c:pt idx="666">
                  <c:v>2910.1089999999999</c:v>
                </c:pt>
                <c:pt idx="667">
                  <c:v>2907.0889999999999</c:v>
                </c:pt>
                <c:pt idx="668">
                  <c:v>2903.732</c:v>
                </c:pt>
                <c:pt idx="669">
                  <c:v>2900.502</c:v>
                </c:pt>
                <c:pt idx="670">
                  <c:v>2897.884</c:v>
                </c:pt>
                <c:pt idx="671">
                  <c:v>2895.8069999999998</c:v>
                </c:pt>
                <c:pt idx="672">
                  <c:v>2894.0520000000001</c:v>
                </c:pt>
                <c:pt idx="673">
                  <c:v>2891.7190000000001</c:v>
                </c:pt>
                <c:pt idx="674">
                  <c:v>2889.2489999999998</c:v>
                </c:pt>
                <c:pt idx="675">
                  <c:v>2887.2109999999998</c:v>
                </c:pt>
                <c:pt idx="676">
                  <c:v>2885.578</c:v>
                </c:pt>
                <c:pt idx="677">
                  <c:v>2884.259</c:v>
                </c:pt>
                <c:pt idx="678">
                  <c:v>2883.1770000000001</c:v>
                </c:pt>
                <c:pt idx="679">
                  <c:v>2882.28</c:v>
                </c:pt>
                <c:pt idx="680">
                  <c:v>2881.5259999999998</c:v>
                </c:pt>
                <c:pt idx="681">
                  <c:v>2880.8890000000001</c:v>
                </c:pt>
                <c:pt idx="682">
                  <c:v>2880.3449999999998</c:v>
                </c:pt>
                <c:pt idx="683">
                  <c:v>2879.8780000000002</c:v>
                </c:pt>
                <c:pt idx="684">
                  <c:v>2879.5619999999999</c:v>
                </c:pt>
                <c:pt idx="685">
                  <c:v>2880.1790000000001</c:v>
                </c:pt>
                <c:pt idx="686">
                  <c:v>2881.134</c:v>
                </c:pt>
                <c:pt idx="687">
                  <c:v>2881.0120000000002</c:v>
                </c:pt>
                <c:pt idx="688">
                  <c:v>2880.2759999999998</c:v>
                </c:pt>
                <c:pt idx="689">
                  <c:v>2879.6190000000001</c:v>
                </c:pt>
                <c:pt idx="690">
                  <c:v>2879.1019999999999</c:v>
                </c:pt>
                <c:pt idx="691">
                  <c:v>2878.6990000000001</c:v>
                </c:pt>
                <c:pt idx="692">
                  <c:v>2878.377</c:v>
                </c:pt>
                <c:pt idx="693">
                  <c:v>2878.1149999999998</c:v>
                </c:pt>
                <c:pt idx="694">
                  <c:v>2877.8980000000001</c:v>
                </c:pt>
                <c:pt idx="695">
                  <c:v>2877.7170000000001</c:v>
                </c:pt>
                <c:pt idx="696">
                  <c:v>2877.5630000000001</c:v>
                </c:pt>
                <c:pt idx="697">
                  <c:v>2877.431</c:v>
                </c:pt>
                <c:pt idx="698">
                  <c:v>2877.3180000000002</c:v>
                </c:pt>
                <c:pt idx="699">
                  <c:v>2877.22</c:v>
                </c:pt>
                <c:pt idx="700">
                  <c:v>2877.1350000000002</c:v>
                </c:pt>
                <c:pt idx="701">
                  <c:v>2877.0619999999999</c:v>
                </c:pt>
                <c:pt idx="702">
                  <c:v>2876.9960000000001</c:v>
                </c:pt>
                <c:pt idx="703">
                  <c:v>2876.9380000000001</c:v>
                </c:pt>
                <c:pt idx="704">
                  <c:v>2876.8</c:v>
                </c:pt>
                <c:pt idx="705">
                  <c:v>2875.88</c:v>
                </c:pt>
                <c:pt idx="706">
                  <c:v>2875.4580000000001</c:v>
                </c:pt>
                <c:pt idx="707">
                  <c:v>2875.6640000000002</c:v>
                </c:pt>
                <c:pt idx="708">
                  <c:v>2875.8029999999999</c:v>
                </c:pt>
                <c:pt idx="709">
                  <c:v>2875.0949999999998</c:v>
                </c:pt>
                <c:pt idx="710">
                  <c:v>2874.828</c:v>
                </c:pt>
                <c:pt idx="711">
                  <c:v>2875.0639999999999</c:v>
                </c:pt>
                <c:pt idx="712">
                  <c:v>2874.5050000000001</c:v>
                </c:pt>
                <c:pt idx="713">
                  <c:v>2874.444</c:v>
                </c:pt>
                <c:pt idx="714">
                  <c:v>2875.819</c:v>
                </c:pt>
                <c:pt idx="715">
                  <c:v>2877.4639999999999</c:v>
                </c:pt>
                <c:pt idx="716">
                  <c:v>2877.893</c:v>
                </c:pt>
                <c:pt idx="717">
                  <c:v>2877.6060000000002</c:v>
                </c:pt>
                <c:pt idx="718">
                  <c:v>2877.3119999999999</c:v>
                </c:pt>
                <c:pt idx="719">
                  <c:v>2877.0970000000002</c:v>
                </c:pt>
                <c:pt idx="720">
                  <c:v>2876.9459999999999</c:v>
                </c:pt>
                <c:pt idx="721">
                  <c:v>2876.9250000000002</c:v>
                </c:pt>
                <c:pt idx="722">
                  <c:v>2877.7220000000002</c:v>
                </c:pt>
                <c:pt idx="723">
                  <c:v>2878.1329999999998</c:v>
                </c:pt>
                <c:pt idx="724">
                  <c:v>2878.81</c:v>
                </c:pt>
                <c:pt idx="725">
                  <c:v>2879.951</c:v>
                </c:pt>
                <c:pt idx="726">
                  <c:v>2881.7130000000002</c:v>
                </c:pt>
                <c:pt idx="727">
                  <c:v>2882.779</c:v>
                </c:pt>
                <c:pt idx="728">
                  <c:v>2883.0650000000001</c:v>
                </c:pt>
                <c:pt idx="729">
                  <c:v>2883.2249999999999</c:v>
                </c:pt>
                <c:pt idx="730">
                  <c:v>2883.3649999999998</c:v>
                </c:pt>
                <c:pt idx="731">
                  <c:v>2883.5830000000001</c:v>
                </c:pt>
                <c:pt idx="732">
                  <c:v>2884.674</c:v>
                </c:pt>
                <c:pt idx="733">
                  <c:v>2886.1309999999999</c:v>
                </c:pt>
                <c:pt idx="734">
                  <c:v>2887.2449999999999</c:v>
                </c:pt>
                <c:pt idx="735">
                  <c:v>2887.2950000000001</c:v>
                </c:pt>
                <c:pt idx="736">
                  <c:v>2887.7289999999998</c:v>
                </c:pt>
                <c:pt idx="737">
                  <c:v>2889.431</c:v>
                </c:pt>
                <c:pt idx="738">
                  <c:v>2890.5349999999999</c:v>
                </c:pt>
                <c:pt idx="739">
                  <c:v>2890.9540000000002</c:v>
                </c:pt>
                <c:pt idx="740">
                  <c:v>2892.1190000000001</c:v>
                </c:pt>
                <c:pt idx="741">
                  <c:v>2893.643</c:v>
                </c:pt>
                <c:pt idx="742">
                  <c:v>2894.9090000000001</c:v>
                </c:pt>
                <c:pt idx="743">
                  <c:v>2895.9</c:v>
                </c:pt>
                <c:pt idx="744">
                  <c:v>2896.77</c:v>
                </c:pt>
                <c:pt idx="745">
                  <c:v>2898.3710000000001</c:v>
                </c:pt>
                <c:pt idx="746">
                  <c:v>2900.2370000000001</c:v>
                </c:pt>
                <c:pt idx="747">
                  <c:v>2901.8539999999998</c:v>
                </c:pt>
                <c:pt idx="748">
                  <c:v>2904.1190000000001</c:v>
                </c:pt>
                <c:pt idx="749">
                  <c:v>2907.4050000000002</c:v>
                </c:pt>
                <c:pt idx="750">
                  <c:v>2910.7289999999998</c:v>
                </c:pt>
                <c:pt idx="751">
                  <c:v>2914.2979999999998</c:v>
                </c:pt>
                <c:pt idx="752">
                  <c:v>2917.7570000000001</c:v>
                </c:pt>
                <c:pt idx="753">
                  <c:v>2921.473</c:v>
                </c:pt>
                <c:pt idx="754">
                  <c:v>2925.0619999999999</c:v>
                </c:pt>
                <c:pt idx="755">
                  <c:v>2928.8560000000002</c:v>
                </c:pt>
                <c:pt idx="756">
                  <c:v>2932.627</c:v>
                </c:pt>
                <c:pt idx="757">
                  <c:v>2937.5940000000001</c:v>
                </c:pt>
                <c:pt idx="758">
                  <c:v>2943.616</c:v>
                </c:pt>
                <c:pt idx="759">
                  <c:v>2949.0659999999998</c:v>
                </c:pt>
                <c:pt idx="760">
                  <c:v>2953.4859999999999</c:v>
                </c:pt>
                <c:pt idx="761">
                  <c:v>2957.895</c:v>
                </c:pt>
                <c:pt idx="762">
                  <c:v>2962.1770000000001</c:v>
                </c:pt>
                <c:pt idx="763">
                  <c:v>2967.5160000000001</c:v>
                </c:pt>
                <c:pt idx="764">
                  <c:v>2973.0410000000002</c:v>
                </c:pt>
                <c:pt idx="765">
                  <c:v>2978.5610000000001</c:v>
                </c:pt>
                <c:pt idx="766">
                  <c:v>2984.462</c:v>
                </c:pt>
                <c:pt idx="767">
                  <c:v>2989.7530000000002</c:v>
                </c:pt>
                <c:pt idx="768">
                  <c:v>2994.1489999999999</c:v>
                </c:pt>
                <c:pt idx="769">
                  <c:v>2999.53</c:v>
                </c:pt>
                <c:pt idx="770">
                  <c:v>3005.1080000000002</c:v>
                </c:pt>
                <c:pt idx="771">
                  <c:v>3010.7959999999998</c:v>
                </c:pt>
                <c:pt idx="772">
                  <c:v>3017.8980000000001</c:v>
                </c:pt>
                <c:pt idx="773">
                  <c:v>3025.7159999999999</c:v>
                </c:pt>
                <c:pt idx="774">
                  <c:v>3032.6689999999999</c:v>
                </c:pt>
                <c:pt idx="775">
                  <c:v>3039.3380000000002</c:v>
                </c:pt>
                <c:pt idx="776">
                  <c:v>3047.24</c:v>
                </c:pt>
                <c:pt idx="777">
                  <c:v>3055.9119999999998</c:v>
                </c:pt>
                <c:pt idx="778">
                  <c:v>3065.5050000000001</c:v>
                </c:pt>
                <c:pt idx="779">
                  <c:v>3075.3319999999999</c:v>
                </c:pt>
                <c:pt idx="780">
                  <c:v>3084.8090000000002</c:v>
                </c:pt>
                <c:pt idx="781">
                  <c:v>3094.0720000000001</c:v>
                </c:pt>
                <c:pt idx="782">
                  <c:v>3104.0929999999998</c:v>
                </c:pt>
                <c:pt idx="783">
                  <c:v>3114.3490000000002</c:v>
                </c:pt>
                <c:pt idx="784">
                  <c:v>3124.3319999999999</c:v>
                </c:pt>
                <c:pt idx="785">
                  <c:v>3134.92</c:v>
                </c:pt>
                <c:pt idx="786">
                  <c:v>3145.6120000000001</c:v>
                </c:pt>
                <c:pt idx="787">
                  <c:v>3155.9549999999999</c:v>
                </c:pt>
                <c:pt idx="788">
                  <c:v>3166.8910000000001</c:v>
                </c:pt>
                <c:pt idx="789">
                  <c:v>3177.8829999999998</c:v>
                </c:pt>
                <c:pt idx="790">
                  <c:v>3188.6030000000001</c:v>
                </c:pt>
                <c:pt idx="791">
                  <c:v>3200.799</c:v>
                </c:pt>
                <c:pt idx="792">
                  <c:v>3212.3249999999998</c:v>
                </c:pt>
                <c:pt idx="793">
                  <c:v>3222.777</c:v>
                </c:pt>
                <c:pt idx="794">
                  <c:v>3233.8110000000001</c:v>
                </c:pt>
                <c:pt idx="795">
                  <c:v>3245.165</c:v>
                </c:pt>
                <c:pt idx="796">
                  <c:v>3258.0830000000001</c:v>
                </c:pt>
                <c:pt idx="797">
                  <c:v>3271.2510000000002</c:v>
                </c:pt>
                <c:pt idx="798">
                  <c:v>3283.73</c:v>
                </c:pt>
                <c:pt idx="799">
                  <c:v>3297.4989999999998</c:v>
                </c:pt>
                <c:pt idx="800">
                  <c:v>3311.4259999999999</c:v>
                </c:pt>
                <c:pt idx="801">
                  <c:v>3325.328</c:v>
                </c:pt>
                <c:pt idx="802">
                  <c:v>3338.6410000000001</c:v>
                </c:pt>
                <c:pt idx="803">
                  <c:v>3351.105</c:v>
                </c:pt>
                <c:pt idx="804">
                  <c:v>3363.9929999999999</c:v>
                </c:pt>
                <c:pt idx="805">
                  <c:v>3377.6790000000001</c:v>
                </c:pt>
                <c:pt idx="806">
                  <c:v>3391.0450000000001</c:v>
                </c:pt>
                <c:pt idx="807">
                  <c:v>3404.6889999999999</c:v>
                </c:pt>
                <c:pt idx="808">
                  <c:v>3419.1179999999999</c:v>
                </c:pt>
                <c:pt idx="809">
                  <c:v>3434.0569999999998</c:v>
                </c:pt>
                <c:pt idx="810">
                  <c:v>3448.3809999999999</c:v>
                </c:pt>
                <c:pt idx="811">
                  <c:v>3462.6529999999998</c:v>
                </c:pt>
                <c:pt idx="812">
                  <c:v>3476.3110000000001</c:v>
                </c:pt>
                <c:pt idx="813">
                  <c:v>3489.0970000000002</c:v>
                </c:pt>
                <c:pt idx="814">
                  <c:v>3502.4870000000001</c:v>
                </c:pt>
                <c:pt idx="815">
                  <c:v>3517.87</c:v>
                </c:pt>
                <c:pt idx="816">
                  <c:v>3533.16</c:v>
                </c:pt>
                <c:pt idx="817">
                  <c:v>3548.509</c:v>
                </c:pt>
                <c:pt idx="818">
                  <c:v>3565.4989999999998</c:v>
                </c:pt>
                <c:pt idx="819">
                  <c:v>3583.0540000000001</c:v>
                </c:pt>
                <c:pt idx="820">
                  <c:v>3599.4110000000001</c:v>
                </c:pt>
                <c:pt idx="821">
                  <c:v>3615.4380000000001</c:v>
                </c:pt>
                <c:pt idx="822">
                  <c:v>3631.8310000000001</c:v>
                </c:pt>
                <c:pt idx="823">
                  <c:v>3648.5680000000002</c:v>
                </c:pt>
                <c:pt idx="824">
                  <c:v>3665.3890000000001</c:v>
                </c:pt>
                <c:pt idx="825">
                  <c:v>3681.2159999999999</c:v>
                </c:pt>
                <c:pt idx="826">
                  <c:v>3696.9569999999999</c:v>
                </c:pt>
                <c:pt idx="827">
                  <c:v>3713.2130000000002</c:v>
                </c:pt>
                <c:pt idx="828">
                  <c:v>3729.9119999999998</c:v>
                </c:pt>
                <c:pt idx="829">
                  <c:v>3746.7689999999998</c:v>
                </c:pt>
                <c:pt idx="830">
                  <c:v>3762.8139999999999</c:v>
                </c:pt>
                <c:pt idx="831">
                  <c:v>3780.056</c:v>
                </c:pt>
                <c:pt idx="832">
                  <c:v>3798.0770000000002</c:v>
                </c:pt>
                <c:pt idx="833">
                  <c:v>3815.9690000000001</c:v>
                </c:pt>
                <c:pt idx="834">
                  <c:v>3832.7939999999999</c:v>
                </c:pt>
                <c:pt idx="835">
                  <c:v>3850.5160000000001</c:v>
                </c:pt>
                <c:pt idx="836">
                  <c:v>3867.8130000000001</c:v>
                </c:pt>
                <c:pt idx="837">
                  <c:v>3885.9560000000001</c:v>
                </c:pt>
                <c:pt idx="838">
                  <c:v>3903.3919999999998</c:v>
                </c:pt>
                <c:pt idx="839">
                  <c:v>3920.5050000000001</c:v>
                </c:pt>
                <c:pt idx="840">
                  <c:v>3937.7809999999999</c:v>
                </c:pt>
                <c:pt idx="841">
                  <c:v>3954.0079999999998</c:v>
                </c:pt>
                <c:pt idx="842">
                  <c:v>3970.2649999999999</c:v>
                </c:pt>
                <c:pt idx="843">
                  <c:v>3986.9180000000001</c:v>
                </c:pt>
                <c:pt idx="844">
                  <c:v>4002.5169999999998</c:v>
                </c:pt>
                <c:pt idx="845">
                  <c:v>4016.9349999999999</c:v>
                </c:pt>
                <c:pt idx="846">
                  <c:v>4031.8820000000001</c:v>
                </c:pt>
                <c:pt idx="847">
                  <c:v>4047.5920000000001</c:v>
                </c:pt>
                <c:pt idx="848">
                  <c:v>4062.8850000000002</c:v>
                </c:pt>
                <c:pt idx="849">
                  <c:v>4079.8809999999999</c:v>
                </c:pt>
                <c:pt idx="850">
                  <c:v>4097.8440000000001</c:v>
                </c:pt>
                <c:pt idx="851">
                  <c:v>4115.8140000000003</c:v>
                </c:pt>
                <c:pt idx="852">
                  <c:v>4132.7219999999998</c:v>
                </c:pt>
                <c:pt idx="853">
                  <c:v>4150.7520000000004</c:v>
                </c:pt>
                <c:pt idx="854">
                  <c:v>4168.027</c:v>
                </c:pt>
                <c:pt idx="855">
                  <c:v>4184.9849999999997</c:v>
                </c:pt>
                <c:pt idx="856">
                  <c:v>4202.3289999999997</c:v>
                </c:pt>
                <c:pt idx="857">
                  <c:v>4218.66</c:v>
                </c:pt>
                <c:pt idx="858">
                  <c:v>4234.9269999999997</c:v>
                </c:pt>
                <c:pt idx="859">
                  <c:v>4250.4589999999998</c:v>
                </c:pt>
                <c:pt idx="860">
                  <c:v>4266.13</c:v>
                </c:pt>
                <c:pt idx="861">
                  <c:v>4281</c:v>
                </c:pt>
                <c:pt idx="862">
                  <c:v>4294.9530000000004</c:v>
                </c:pt>
                <c:pt idx="863">
                  <c:v>4309.4809999999998</c:v>
                </c:pt>
                <c:pt idx="864">
                  <c:v>4323.7179999999998</c:v>
                </c:pt>
                <c:pt idx="865">
                  <c:v>4338.6959999999999</c:v>
                </c:pt>
                <c:pt idx="866">
                  <c:v>4354.4799999999996</c:v>
                </c:pt>
                <c:pt idx="867">
                  <c:v>4369.8729999999996</c:v>
                </c:pt>
                <c:pt idx="868">
                  <c:v>4386.9369999999999</c:v>
                </c:pt>
                <c:pt idx="869">
                  <c:v>4403.5780000000004</c:v>
                </c:pt>
                <c:pt idx="870">
                  <c:v>4420.3310000000001</c:v>
                </c:pt>
                <c:pt idx="871">
                  <c:v>4437.4759999999997</c:v>
                </c:pt>
                <c:pt idx="872">
                  <c:v>4453.6660000000002</c:v>
                </c:pt>
                <c:pt idx="873">
                  <c:v>4469.88</c:v>
                </c:pt>
                <c:pt idx="874">
                  <c:v>4485.6440000000002</c:v>
                </c:pt>
                <c:pt idx="875">
                  <c:v>4502.8990000000003</c:v>
                </c:pt>
                <c:pt idx="876">
                  <c:v>4518.1760000000004</c:v>
                </c:pt>
                <c:pt idx="877">
                  <c:v>4533.509</c:v>
                </c:pt>
                <c:pt idx="878">
                  <c:v>4549.71</c:v>
                </c:pt>
                <c:pt idx="879">
                  <c:v>4565.2460000000001</c:v>
                </c:pt>
                <c:pt idx="880">
                  <c:v>4580.9889999999996</c:v>
                </c:pt>
                <c:pt idx="881">
                  <c:v>4595.875</c:v>
                </c:pt>
                <c:pt idx="882">
                  <c:v>4609.9620000000004</c:v>
                </c:pt>
                <c:pt idx="883">
                  <c:v>4625.027</c:v>
                </c:pt>
                <c:pt idx="884">
                  <c:v>4641.09</c:v>
                </c:pt>
                <c:pt idx="885">
                  <c:v>4656.5550000000003</c:v>
                </c:pt>
                <c:pt idx="886">
                  <c:v>4672.4160000000002</c:v>
                </c:pt>
                <c:pt idx="887">
                  <c:v>4687.482</c:v>
                </c:pt>
                <c:pt idx="888">
                  <c:v>4703.3630000000003</c:v>
                </c:pt>
                <c:pt idx="889">
                  <c:v>4720.3459999999995</c:v>
                </c:pt>
                <c:pt idx="890">
                  <c:v>4737.8530000000001</c:v>
                </c:pt>
                <c:pt idx="891">
                  <c:v>4754.0630000000001</c:v>
                </c:pt>
                <c:pt idx="892">
                  <c:v>4769.3329999999996</c:v>
                </c:pt>
                <c:pt idx="893">
                  <c:v>4786.5010000000002</c:v>
                </c:pt>
                <c:pt idx="894">
                  <c:v>4801.3680000000004</c:v>
                </c:pt>
                <c:pt idx="895">
                  <c:v>4815.2420000000002</c:v>
                </c:pt>
                <c:pt idx="896">
                  <c:v>4831.4440000000004</c:v>
                </c:pt>
                <c:pt idx="897">
                  <c:v>4845.6239999999998</c:v>
                </c:pt>
                <c:pt idx="898">
                  <c:v>4858.3119999999999</c:v>
                </c:pt>
                <c:pt idx="899">
                  <c:v>4870.8519999999999</c:v>
                </c:pt>
                <c:pt idx="900">
                  <c:v>4884.7290000000003</c:v>
                </c:pt>
                <c:pt idx="901">
                  <c:v>4896.982</c:v>
                </c:pt>
                <c:pt idx="902">
                  <c:v>4908.1220000000003</c:v>
                </c:pt>
                <c:pt idx="903">
                  <c:v>4920.527</c:v>
                </c:pt>
                <c:pt idx="904">
                  <c:v>4933.1499999999996</c:v>
                </c:pt>
                <c:pt idx="905">
                  <c:v>4945.8370000000004</c:v>
                </c:pt>
                <c:pt idx="906">
                  <c:v>4961.4470000000001</c:v>
                </c:pt>
                <c:pt idx="907">
                  <c:v>4976.4129999999996</c:v>
                </c:pt>
                <c:pt idx="908">
                  <c:v>4989.0559999999996</c:v>
                </c:pt>
                <c:pt idx="909">
                  <c:v>5003.8360000000002</c:v>
                </c:pt>
                <c:pt idx="910">
                  <c:v>5016.7910000000002</c:v>
                </c:pt>
                <c:pt idx="911">
                  <c:v>5028.5730000000003</c:v>
                </c:pt>
                <c:pt idx="912">
                  <c:v>5040.4669999999996</c:v>
                </c:pt>
                <c:pt idx="913">
                  <c:v>5053.893</c:v>
                </c:pt>
                <c:pt idx="914">
                  <c:v>5067.45</c:v>
                </c:pt>
                <c:pt idx="915">
                  <c:v>5082.058</c:v>
                </c:pt>
                <c:pt idx="916">
                  <c:v>5096.1220000000003</c:v>
                </c:pt>
                <c:pt idx="917">
                  <c:v>5108.8850000000002</c:v>
                </c:pt>
                <c:pt idx="918">
                  <c:v>5120.0510000000004</c:v>
                </c:pt>
                <c:pt idx="919">
                  <c:v>5134.1279999999997</c:v>
                </c:pt>
                <c:pt idx="920">
                  <c:v>5146.8130000000001</c:v>
                </c:pt>
                <c:pt idx="921">
                  <c:v>5159.9319999999998</c:v>
                </c:pt>
                <c:pt idx="922">
                  <c:v>5171.4830000000002</c:v>
                </c:pt>
                <c:pt idx="923">
                  <c:v>5183.884</c:v>
                </c:pt>
                <c:pt idx="924">
                  <c:v>5194.6120000000001</c:v>
                </c:pt>
                <c:pt idx="925">
                  <c:v>5205.3109999999997</c:v>
                </c:pt>
                <c:pt idx="926">
                  <c:v>5217.6239999999998</c:v>
                </c:pt>
                <c:pt idx="927">
                  <c:v>5228.2219999999998</c:v>
                </c:pt>
                <c:pt idx="928">
                  <c:v>5238.4319999999998</c:v>
                </c:pt>
                <c:pt idx="929">
                  <c:v>5248.8810000000003</c:v>
                </c:pt>
                <c:pt idx="930">
                  <c:v>5259.5039999999999</c:v>
                </c:pt>
                <c:pt idx="931">
                  <c:v>5270.5389999999998</c:v>
                </c:pt>
                <c:pt idx="932">
                  <c:v>5283.2179999999998</c:v>
                </c:pt>
                <c:pt idx="933">
                  <c:v>5295.4380000000001</c:v>
                </c:pt>
                <c:pt idx="934">
                  <c:v>5305.72</c:v>
                </c:pt>
                <c:pt idx="935">
                  <c:v>5317.598</c:v>
                </c:pt>
                <c:pt idx="936">
                  <c:v>5329.7579999999998</c:v>
                </c:pt>
                <c:pt idx="937">
                  <c:v>5341.9390000000003</c:v>
                </c:pt>
                <c:pt idx="938">
                  <c:v>5355.2759999999998</c:v>
                </c:pt>
                <c:pt idx="939">
                  <c:v>5366.5159999999996</c:v>
                </c:pt>
                <c:pt idx="940">
                  <c:v>5377.15</c:v>
                </c:pt>
                <c:pt idx="941">
                  <c:v>5388.2730000000001</c:v>
                </c:pt>
                <c:pt idx="942">
                  <c:v>5400.8980000000001</c:v>
                </c:pt>
                <c:pt idx="943">
                  <c:v>5411.6270000000004</c:v>
                </c:pt>
                <c:pt idx="944">
                  <c:v>5422.3040000000001</c:v>
                </c:pt>
                <c:pt idx="945">
                  <c:v>5434.9989999999998</c:v>
                </c:pt>
                <c:pt idx="946">
                  <c:v>5447.6689999999999</c:v>
                </c:pt>
                <c:pt idx="947">
                  <c:v>5459.4170000000004</c:v>
                </c:pt>
                <c:pt idx="948">
                  <c:v>5469.0119999999997</c:v>
                </c:pt>
                <c:pt idx="949">
                  <c:v>5478.95</c:v>
                </c:pt>
                <c:pt idx="950">
                  <c:v>5490.7479999999996</c:v>
                </c:pt>
                <c:pt idx="951">
                  <c:v>5500.857</c:v>
                </c:pt>
                <c:pt idx="952">
                  <c:v>5510.3149999999996</c:v>
                </c:pt>
                <c:pt idx="953">
                  <c:v>5518.6850000000004</c:v>
                </c:pt>
                <c:pt idx="954">
                  <c:v>5529.2790000000005</c:v>
                </c:pt>
                <c:pt idx="955">
                  <c:v>5540.049</c:v>
                </c:pt>
                <c:pt idx="956">
                  <c:v>5548.4489999999996</c:v>
                </c:pt>
                <c:pt idx="957">
                  <c:v>5555.1440000000002</c:v>
                </c:pt>
                <c:pt idx="958">
                  <c:v>5562.5429999999997</c:v>
                </c:pt>
                <c:pt idx="959">
                  <c:v>5571.0429999999997</c:v>
                </c:pt>
                <c:pt idx="960">
                  <c:v>5580.1959999999999</c:v>
                </c:pt>
                <c:pt idx="961">
                  <c:v>5589.3729999999996</c:v>
                </c:pt>
                <c:pt idx="962">
                  <c:v>5597.0050000000001</c:v>
                </c:pt>
                <c:pt idx="963">
                  <c:v>5605.4740000000002</c:v>
                </c:pt>
                <c:pt idx="964">
                  <c:v>5616.7049999999999</c:v>
                </c:pt>
                <c:pt idx="965">
                  <c:v>5627.6930000000002</c:v>
                </c:pt>
                <c:pt idx="966">
                  <c:v>5636.4859999999999</c:v>
                </c:pt>
                <c:pt idx="967">
                  <c:v>5645.3779999999997</c:v>
                </c:pt>
                <c:pt idx="968">
                  <c:v>5654.8850000000002</c:v>
                </c:pt>
                <c:pt idx="969">
                  <c:v>5664.7160000000003</c:v>
                </c:pt>
                <c:pt idx="970">
                  <c:v>5674.2520000000004</c:v>
                </c:pt>
                <c:pt idx="971">
                  <c:v>5682.3220000000001</c:v>
                </c:pt>
                <c:pt idx="972">
                  <c:v>5690.9440000000004</c:v>
                </c:pt>
                <c:pt idx="973">
                  <c:v>5699.2879999999996</c:v>
                </c:pt>
                <c:pt idx="974">
                  <c:v>5709.3429999999998</c:v>
                </c:pt>
                <c:pt idx="975">
                  <c:v>5721.0249999999996</c:v>
                </c:pt>
                <c:pt idx="976">
                  <c:v>5730.268</c:v>
                </c:pt>
                <c:pt idx="977">
                  <c:v>5737.8209999999999</c:v>
                </c:pt>
                <c:pt idx="978">
                  <c:v>5745.5309999999999</c:v>
                </c:pt>
                <c:pt idx="979">
                  <c:v>5753.1360000000004</c:v>
                </c:pt>
                <c:pt idx="980">
                  <c:v>5764.9750000000004</c:v>
                </c:pt>
                <c:pt idx="981">
                  <c:v>5775.0910000000003</c:v>
                </c:pt>
                <c:pt idx="982">
                  <c:v>5782.9250000000002</c:v>
                </c:pt>
                <c:pt idx="983">
                  <c:v>5791.3050000000003</c:v>
                </c:pt>
                <c:pt idx="984">
                  <c:v>5800.6090000000004</c:v>
                </c:pt>
                <c:pt idx="985">
                  <c:v>5810.4989999999998</c:v>
                </c:pt>
                <c:pt idx="986">
                  <c:v>5820.31</c:v>
                </c:pt>
                <c:pt idx="987">
                  <c:v>5828.4759999999997</c:v>
                </c:pt>
                <c:pt idx="988">
                  <c:v>5836.5820000000003</c:v>
                </c:pt>
                <c:pt idx="989">
                  <c:v>5843.1570000000002</c:v>
                </c:pt>
                <c:pt idx="990">
                  <c:v>5849.5309999999999</c:v>
                </c:pt>
                <c:pt idx="991">
                  <c:v>5860.6059999999998</c:v>
                </c:pt>
                <c:pt idx="992">
                  <c:v>5870.1</c:v>
                </c:pt>
                <c:pt idx="993">
                  <c:v>5876.9449999999997</c:v>
                </c:pt>
                <c:pt idx="994">
                  <c:v>5882.4979999999996</c:v>
                </c:pt>
                <c:pt idx="995">
                  <c:v>5888.9160000000002</c:v>
                </c:pt>
                <c:pt idx="996">
                  <c:v>5894.7650000000003</c:v>
                </c:pt>
                <c:pt idx="997">
                  <c:v>5902.1909999999998</c:v>
                </c:pt>
                <c:pt idx="998">
                  <c:v>5912.3789999999999</c:v>
                </c:pt>
                <c:pt idx="999">
                  <c:v>5920.6930000000002</c:v>
                </c:pt>
                <c:pt idx="1000">
                  <c:v>5927.1859999999997</c:v>
                </c:pt>
                <c:pt idx="1001">
                  <c:v>5934.1629999999996</c:v>
                </c:pt>
                <c:pt idx="1002">
                  <c:v>5939.8530000000001</c:v>
                </c:pt>
                <c:pt idx="1003">
                  <c:v>5944.5990000000002</c:v>
                </c:pt>
                <c:pt idx="1004">
                  <c:v>5950.8270000000002</c:v>
                </c:pt>
                <c:pt idx="1005">
                  <c:v>5958.5569999999998</c:v>
                </c:pt>
                <c:pt idx="1006">
                  <c:v>5966.799</c:v>
                </c:pt>
                <c:pt idx="1007">
                  <c:v>5973.74</c:v>
                </c:pt>
                <c:pt idx="1008">
                  <c:v>5981.4709999999995</c:v>
                </c:pt>
                <c:pt idx="1009">
                  <c:v>5989.7579999999998</c:v>
                </c:pt>
                <c:pt idx="1010">
                  <c:v>5997.1809999999996</c:v>
                </c:pt>
                <c:pt idx="1011">
                  <c:v>6006.8829999999998</c:v>
                </c:pt>
                <c:pt idx="1012">
                  <c:v>6015.2809999999999</c:v>
                </c:pt>
                <c:pt idx="1013">
                  <c:v>6023.4790000000003</c:v>
                </c:pt>
                <c:pt idx="1014">
                  <c:v>6029.9030000000002</c:v>
                </c:pt>
                <c:pt idx="1015">
                  <c:v>6035.0889999999999</c:v>
                </c:pt>
                <c:pt idx="1016">
                  <c:v>6042.085</c:v>
                </c:pt>
                <c:pt idx="1017">
                  <c:v>6051.9530000000004</c:v>
                </c:pt>
                <c:pt idx="1018">
                  <c:v>6060.3549999999996</c:v>
                </c:pt>
                <c:pt idx="1019">
                  <c:v>6068.6509999999998</c:v>
                </c:pt>
                <c:pt idx="1020">
                  <c:v>6075.2809999999999</c:v>
                </c:pt>
                <c:pt idx="1021">
                  <c:v>6081.2349999999997</c:v>
                </c:pt>
                <c:pt idx="1022">
                  <c:v>6090.6239999999998</c:v>
                </c:pt>
                <c:pt idx="1023">
                  <c:v>6100.6490000000003</c:v>
                </c:pt>
                <c:pt idx="1024">
                  <c:v>6108.8289999999997</c:v>
                </c:pt>
                <c:pt idx="1025">
                  <c:v>6116.9930000000004</c:v>
                </c:pt>
                <c:pt idx="1026">
                  <c:v>6123.3980000000001</c:v>
                </c:pt>
                <c:pt idx="1027">
                  <c:v>6128.7150000000001</c:v>
                </c:pt>
                <c:pt idx="1028">
                  <c:v>6135.5060000000003</c:v>
                </c:pt>
                <c:pt idx="1029">
                  <c:v>6143.7460000000001</c:v>
                </c:pt>
                <c:pt idx="1030">
                  <c:v>6152.4189999999999</c:v>
                </c:pt>
                <c:pt idx="1031">
                  <c:v>6159.634</c:v>
                </c:pt>
                <c:pt idx="1032">
                  <c:v>6167.6610000000001</c:v>
                </c:pt>
                <c:pt idx="1033">
                  <c:v>6176.241</c:v>
                </c:pt>
                <c:pt idx="1034">
                  <c:v>6183.9120000000003</c:v>
                </c:pt>
                <c:pt idx="1035">
                  <c:v>6193.9889999999996</c:v>
                </c:pt>
                <c:pt idx="1036">
                  <c:v>6202.1719999999996</c:v>
                </c:pt>
                <c:pt idx="1037">
                  <c:v>6208.0910000000003</c:v>
                </c:pt>
                <c:pt idx="1038">
                  <c:v>6213.0519999999997</c:v>
                </c:pt>
                <c:pt idx="1039">
                  <c:v>6219.1469999999999</c:v>
                </c:pt>
                <c:pt idx="1040">
                  <c:v>6224.1840000000002</c:v>
                </c:pt>
                <c:pt idx="1041">
                  <c:v>6228.9530000000004</c:v>
                </c:pt>
                <c:pt idx="1042">
                  <c:v>6237.5950000000003</c:v>
                </c:pt>
                <c:pt idx="1043">
                  <c:v>6247.0360000000001</c:v>
                </c:pt>
                <c:pt idx="1044">
                  <c:v>6254.1989999999996</c:v>
                </c:pt>
                <c:pt idx="1045">
                  <c:v>6259.9690000000001</c:v>
                </c:pt>
                <c:pt idx="1046">
                  <c:v>6266.7139999999999</c:v>
                </c:pt>
                <c:pt idx="1047">
                  <c:v>6272.7560000000003</c:v>
                </c:pt>
                <c:pt idx="1048">
                  <c:v>6280.1350000000002</c:v>
                </c:pt>
                <c:pt idx="1049">
                  <c:v>6288.8180000000002</c:v>
                </c:pt>
                <c:pt idx="1050">
                  <c:v>6297.8530000000001</c:v>
                </c:pt>
                <c:pt idx="1051">
                  <c:v>6304.7479999999996</c:v>
                </c:pt>
                <c:pt idx="1052">
                  <c:v>6309.7870000000003</c:v>
                </c:pt>
                <c:pt idx="1053">
                  <c:v>6314.7030000000004</c:v>
                </c:pt>
                <c:pt idx="1054">
                  <c:v>6323.0789999999997</c:v>
                </c:pt>
                <c:pt idx="1055">
                  <c:v>6331.0829999999996</c:v>
                </c:pt>
                <c:pt idx="1056">
                  <c:v>6341.4530000000004</c:v>
                </c:pt>
                <c:pt idx="1057">
                  <c:v>6349.7039999999997</c:v>
                </c:pt>
                <c:pt idx="1058">
                  <c:v>6355.6440000000002</c:v>
                </c:pt>
                <c:pt idx="1059">
                  <c:v>6360.6559999999999</c:v>
                </c:pt>
                <c:pt idx="1060">
                  <c:v>6367.3810000000003</c:v>
                </c:pt>
                <c:pt idx="1061">
                  <c:v>6375.1260000000002</c:v>
                </c:pt>
                <c:pt idx="1062">
                  <c:v>6382.24</c:v>
                </c:pt>
                <c:pt idx="1063">
                  <c:v>6392.0550000000003</c:v>
                </c:pt>
                <c:pt idx="1064">
                  <c:v>6399.9809999999998</c:v>
                </c:pt>
                <c:pt idx="1065">
                  <c:v>6405.7449999999999</c:v>
                </c:pt>
                <c:pt idx="1066">
                  <c:v>6410.5709999999999</c:v>
                </c:pt>
                <c:pt idx="1067">
                  <c:v>6416.5039999999999</c:v>
                </c:pt>
                <c:pt idx="1068">
                  <c:v>6421.4409999999998</c:v>
                </c:pt>
                <c:pt idx="1069">
                  <c:v>6425.7150000000001</c:v>
                </c:pt>
                <c:pt idx="1070">
                  <c:v>6431.8890000000001</c:v>
                </c:pt>
                <c:pt idx="1071">
                  <c:v>6437.2179999999998</c:v>
                </c:pt>
                <c:pt idx="1072">
                  <c:v>6443.4449999999997</c:v>
                </c:pt>
                <c:pt idx="1073">
                  <c:v>6450.3320000000003</c:v>
                </c:pt>
                <c:pt idx="1074">
                  <c:v>6458.32</c:v>
                </c:pt>
                <c:pt idx="1075">
                  <c:v>6465.0680000000002</c:v>
                </c:pt>
                <c:pt idx="1076">
                  <c:v>6470.4160000000002</c:v>
                </c:pt>
                <c:pt idx="1077">
                  <c:v>6475.1180000000004</c:v>
                </c:pt>
                <c:pt idx="1078">
                  <c:v>6480.2179999999998</c:v>
                </c:pt>
                <c:pt idx="1079">
                  <c:v>6478.3180000000002</c:v>
                </c:pt>
                <c:pt idx="1080">
                  <c:v>6480.4179999999997</c:v>
                </c:pt>
                <c:pt idx="1081">
                  <c:v>6482.518</c:v>
                </c:pt>
                <c:pt idx="1082">
                  <c:v>6484.6180000000004</c:v>
                </c:pt>
                <c:pt idx="1083">
                  <c:v>6486.7179999999998</c:v>
                </c:pt>
                <c:pt idx="1084">
                  <c:v>6488.8180000000002</c:v>
                </c:pt>
                <c:pt idx="1085">
                  <c:v>6490.9179999999997</c:v>
                </c:pt>
                <c:pt idx="1086">
                  <c:v>6495.018</c:v>
                </c:pt>
                <c:pt idx="1087">
                  <c:v>6500.1180000000004</c:v>
                </c:pt>
                <c:pt idx="1088">
                  <c:v>6505.2179999999998</c:v>
                </c:pt>
                <c:pt idx="1089">
                  <c:v>6510.3180000000002</c:v>
                </c:pt>
                <c:pt idx="1090">
                  <c:v>6515.4179999999997</c:v>
                </c:pt>
                <c:pt idx="1091">
                  <c:v>6520.518</c:v>
                </c:pt>
                <c:pt idx="1092">
                  <c:v>6525.6180000000004</c:v>
                </c:pt>
                <c:pt idx="1093">
                  <c:v>6532.7179999999998</c:v>
                </c:pt>
                <c:pt idx="1094">
                  <c:v>6537.8180000000002</c:v>
                </c:pt>
                <c:pt idx="1095">
                  <c:v>6542.9179999999997</c:v>
                </c:pt>
                <c:pt idx="1096">
                  <c:v>6546.018</c:v>
                </c:pt>
                <c:pt idx="1097">
                  <c:v>6550.1180000000004</c:v>
                </c:pt>
                <c:pt idx="1098">
                  <c:v>6555.2179999999998</c:v>
                </c:pt>
                <c:pt idx="1099">
                  <c:v>6558.3180000000002</c:v>
                </c:pt>
                <c:pt idx="1100">
                  <c:v>6562.4179999999997</c:v>
                </c:pt>
                <c:pt idx="1101">
                  <c:v>6562.518</c:v>
                </c:pt>
                <c:pt idx="1102">
                  <c:v>6563.6180000000004</c:v>
                </c:pt>
                <c:pt idx="1103">
                  <c:v>6567.7179999999998</c:v>
                </c:pt>
                <c:pt idx="1104">
                  <c:v>6570.1490000000003</c:v>
                </c:pt>
                <c:pt idx="1105">
                  <c:v>6572.2809999999999</c:v>
                </c:pt>
                <c:pt idx="1106">
                  <c:v>6578.6289999999999</c:v>
                </c:pt>
                <c:pt idx="1107">
                  <c:v>6586.21</c:v>
                </c:pt>
                <c:pt idx="1108">
                  <c:v>6592.5240000000003</c:v>
                </c:pt>
                <c:pt idx="1109">
                  <c:v>6597.3540000000003</c:v>
                </c:pt>
                <c:pt idx="1110">
                  <c:v>6601.7730000000001</c:v>
                </c:pt>
                <c:pt idx="1111">
                  <c:v>6602.7860000000001</c:v>
                </c:pt>
                <c:pt idx="1112">
                  <c:v>6603.799</c:v>
                </c:pt>
                <c:pt idx="1113">
                  <c:v>6604.8119999999999</c:v>
                </c:pt>
                <c:pt idx="1114">
                  <c:v>6605.8249999999998</c:v>
                </c:pt>
                <c:pt idx="1115">
                  <c:v>6606.8379999999997</c:v>
                </c:pt>
                <c:pt idx="1116">
                  <c:v>6607.8509999999997</c:v>
                </c:pt>
                <c:pt idx="1117">
                  <c:v>6608.8639999999996</c:v>
                </c:pt>
                <c:pt idx="1118">
                  <c:v>6609.8770000000004</c:v>
                </c:pt>
                <c:pt idx="1119">
                  <c:v>6610.89</c:v>
                </c:pt>
                <c:pt idx="1120">
                  <c:v>6611.9030000000002</c:v>
                </c:pt>
                <c:pt idx="1121">
                  <c:v>6612.9160000000002</c:v>
                </c:pt>
                <c:pt idx="1122">
                  <c:v>6613.9290000000001</c:v>
                </c:pt>
                <c:pt idx="1123">
                  <c:v>6614.942</c:v>
                </c:pt>
                <c:pt idx="1124">
                  <c:v>6615.9549999999999</c:v>
                </c:pt>
                <c:pt idx="1125">
                  <c:v>6615.9979999999996</c:v>
                </c:pt>
                <c:pt idx="1126">
                  <c:v>6616.6229999999996</c:v>
                </c:pt>
                <c:pt idx="1127">
                  <c:v>6620.9809999999998</c:v>
                </c:pt>
                <c:pt idx="1128">
                  <c:v>6625.7380000000003</c:v>
                </c:pt>
                <c:pt idx="1129">
                  <c:v>6630.3280000000004</c:v>
                </c:pt>
                <c:pt idx="1130">
                  <c:v>6635.0479999999998</c:v>
                </c:pt>
                <c:pt idx="1131">
                  <c:v>6640.07</c:v>
                </c:pt>
                <c:pt idx="1132">
                  <c:v>6646.9930000000004</c:v>
                </c:pt>
                <c:pt idx="1133">
                  <c:v>6652.8590000000004</c:v>
                </c:pt>
                <c:pt idx="1134">
                  <c:v>6658.1670000000004</c:v>
                </c:pt>
                <c:pt idx="1135">
                  <c:v>6665.1559999999999</c:v>
                </c:pt>
                <c:pt idx="1136">
                  <c:v>6671.33</c:v>
                </c:pt>
                <c:pt idx="1137">
                  <c:v>6676.4880000000003</c:v>
                </c:pt>
                <c:pt idx="1138">
                  <c:v>6680.7889999999998</c:v>
                </c:pt>
                <c:pt idx="1139">
                  <c:v>6684.7969999999996</c:v>
                </c:pt>
                <c:pt idx="1140">
                  <c:v>6690.5079999999998</c:v>
                </c:pt>
                <c:pt idx="1141">
                  <c:v>6695.8140000000003</c:v>
                </c:pt>
                <c:pt idx="1142">
                  <c:v>6702.3140000000003</c:v>
                </c:pt>
                <c:pt idx="1143">
                  <c:v>6707.35</c:v>
                </c:pt>
                <c:pt idx="1144">
                  <c:v>6711.0010000000002</c:v>
                </c:pt>
                <c:pt idx="1145">
                  <c:v>6713.9840000000004</c:v>
                </c:pt>
                <c:pt idx="1146">
                  <c:v>6716.4629999999997</c:v>
                </c:pt>
                <c:pt idx="1147">
                  <c:v>6719.1859999999997</c:v>
                </c:pt>
                <c:pt idx="1148">
                  <c:v>6723.9080000000004</c:v>
                </c:pt>
                <c:pt idx="1149">
                  <c:v>6727.817</c:v>
                </c:pt>
                <c:pt idx="1150">
                  <c:v>6730.7030000000004</c:v>
                </c:pt>
                <c:pt idx="1151">
                  <c:v>6732.9340000000002</c:v>
                </c:pt>
                <c:pt idx="1152">
                  <c:v>6735.3819999999996</c:v>
                </c:pt>
                <c:pt idx="1153">
                  <c:v>6739.8329999999996</c:v>
                </c:pt>
                <c:pt idx="1154">
                  <c:v>6743.4669999999996</c:v>
                </c:pt>
                <c:pt idx="1155">
                  <c:v>6746.7280000000001</c:v>
                </c:pt>
                <c:pt idx="1156">
                  <c:v>6752.3040000000001</c:v>
                </c:pt>
                <c:pt idx="1157">
                  <c:v>6759.2150000000001</c:v>
                </c:pt>
                <c:pt idx="1158">
                  <c:v>6764.4210000000003</c:v>
                </c:pt>
                <c:pt idx="1159">
                  <c:v>6768.1049999999996</c:v>
                </c:pt>
                <c:pt idx="1160">
                  <c:v>6771.491</c:v>
                </c:pt>
                <c:pt idx="1161">
                  <c:v>6776.6</c:v>
                </c:pt>
                <c:pt idx="1162">
                  <c:v>6780.6779999999999</c:v>
                </c:pt>
                <c:pt idx="1163">
                  <c:v>6783.6260000000002</c:v>
                </c:pt>
                <c:pt idx="1164">
                  <c:v>6786.5129999999999</c:v>
                </c:pt>
                <c:pt idx="1165">
                  <c:v>6791.2640000000001</c:v>
                </c:pt>
                <c:pt idx="1166">
                  <c:v>6795.0619999999999</c:v>
                </c:pt>
                <c:pt idx="1167">
                  <c:v>6798.4359999999997</c:v>
                </c:pt>
                <c:pt idx="1168">
                  <c:v>6803.4740000000002</c:v>
                </c:pt>
                <c:pt idx="1169">
                  <c:v>6808.1080000000002</c:v>
                </c:pt>
                <c:pt idx="1170">
                  <c:v>6813.9520000000002</c:v>
                </c:pt>
                <c:pt idx="1171">
                  <c:v>6818.4830000000002</c:v>
                </c:pt>
                <c:pt idx="1172">
                  <c:v>6821.7110000000002</c:v>
                </c:pt>
                <c:pt idx="1173">
                  <c:v>6824.1210000000001</c:v>
                </c:pt>
                <c:pt idx="1174">
                  <c:v>6826.6480000000001</c:v>
                </c:pt>
                <c:pt idx="1175">
                  <c:v>6831.1629999999996</c:v>
                </c:pt>
                <c:pt idx="1176">
                  <c:v>6834.7709999999997</c:v>
                </c:pt>
                <c:pt idx="1177">
                  <c:v>6837.34</c:v>
                </c:pt>
                <c:pt idx="1178">
                  <c:v>6839.2520000000004</c:v>
                </c:pt>
                <c:pt idx="1179">
                  <c:v>6840.7510000000002</c:v>
                </c:pt>
                <c:pt idx="1180">
                  <c:v>6842.6260000000002</c:v>
                </c:pt>
                <c:pt idx="1181">
                  <c:v>6846.6480000000001</c:v>
                </c:pt>
                <c:pt idx="1182">
                  <c:v>6849.8860000000004</c:v>
                </c:pt>
                <c:pt idx="1183">
                  <c:v>6852.16</c:v>
                </c:pt>
                <c:pt idx="1184">
                  <c:v>6853.8419999999996</c:v>
                </c:pt>
                <c:pt idx="1185">
                  <c:v>6855.8140000000003</c:v>
                </c:pt>
                <c:pt idx="1186">
                  <c:v>6859.893</c:v>
                </c:pt>
                <c:pt idx="1187">
                  <c:v>6863.15</c:v>
                </c:pt>
                <c:pt idx="1188">
                  <c:v>6865.4219999999996</c:v>
                </c:pt>
                <c:pt idx="1189">
                  <c:v>6867.768</c:v>
                </c:pt>
                <c:pt idx="1190">
                  <c:v>6872.0929999999998</c:v>
                </c:pt>
                <c:pt idx="1191">
                  <c:v>6875.5280000000002</c:v>
                </c:pt>
                <c:pt idx="1192">
                  <c:v>6877.9250000000002</c:v>
                </c:pt>
                <c:pt idx="1193">
                  <c:v>6879.69</c:v>
                </c:pt>
                <c:pt idx="1194">
                  <c:v>6881.0550000000003</c:v>
                </c:pt>
                <c:pt idx="1195">
                  <c:v>6882.1369999999997</c:v>
                </c:pt>
                <c:pt idx="1196">
                  <c:v>6883.0169999999998</c:v>
                </c:pt>
                <c:pt idx="1197">
                  <c:v>6883.759</c:v>
                </c:pt>
                <c:pt idx="1198">
                  <c:v>6884.3890000000001</c:v>
                </c:pt>
                <c:pt idx="1199">
                  <c:v>6884.9219999999996</c:v>
                </c:pt>
                <c:pt idx="1200">
                  <c:v>6886.0690000000004</c:v>
                </c:pt>
                <c:pt idx="1201">
                  <c:v>6889.5129999999999</c:v>
                </c:pt>
                <c:pt idx="1202">
                  <c:v>6892.2730000000001</c:v>
                </c:pt>
                <c:pt idx="1203">
                  <c:v>6894.1419999999998</c:v>
                </c:pt>
                <c:pt idx="1204">
                  <c:v>6895.482</c:v>
                </c:pt>
                <c:pt idx="1205">
                  <c:v>6896.49</c:v>
                </c:pt>
                <c:pt idx="1206">
                  <c:v>6897.2870000000003</c:v>
                </c:pt>
                <c:pt idx="1207">
                  <c:v>6897.9279999999999</c:v>
                </c:pt>
                <c:pt idx="1208">
                  <c:v>6898.4570000000003</c:v>
                </c:pt>
                <c:pt idx="1209">
                  <c:v>6898.9</c:v>
                </c:pt>
                <c:pt idx="1210">
                  <c:v>6899.9489999999996</c:v>
                </c:pt>
                <c:pt idx="1211">
                  <c:v>6903.3280000000004</c:v>
                </c:pt>
                <c:pt idx="1212">
                  <c:v>6906.0069999999996</c:v>
                </c:pt>
                <c:pt idx="1213">
                  <c:v>6907.7960000000003</c:v>
                </c:pt>
                <c:pt idx="1214">
                  <c:v>6909.0820000000003</c:v>
                </c:pt>
                <c:pt idx="1215">
                  <c:v>6910.0439999999999</c:v>
                </c:pt>
                <c:pt idx="1216">
                  <c:v>6910.7920000000004</c:v>
                </c:pt>
                <c:pt idx="1217">
                  <c:v>6911.3940000000002</c:v>
                </c:pt>
                <c:pt idx="1218">
                  <c:v>6911.8829999999998</c:v>
                </c:pt>
                <c:pt idx="1219">
                  <c:v>6912.2889999999998</c:v>
                </c:pt>
                <c:pt idx="1220">
                  <c:v>6912.6329999999998</c:v>
                </c:pt>
                <c:pt idx="1221">
                  <c:v>6912.9250000000002</c:v>
                </c:pt>
                <c:pt idx="1222">
                  <c:v>6913.1769999999997</c:v>
                </c:pt>
                <c:pt idx="1223">
                  <c:v>6913.3919999999998</c:v>
                </c:pt>
                <c:pt idx="1224">
                  <c:v>6913.5820000000003</c:v>
                </c:pt>
                <c:pt idx="1225">
                  <c:v>6913.7479999999996</c:v>
                </c:pt>
                <c:pt idx="1226">
                  <c:v>6913.8959999999997</c:v>
                </c:pt>
                <c:pt idx="1227">
                  <c:v>6914.0240000000003</c:v>
                </c:pt>
                <c:pt idx="1228">
                  <c:v>6914.1369999999997</c:v>
                </c:pt>
                <c:pt idx="1229">
                  <c:v>6914.2380000000003</c:v>
                </c:pt>
                <c:pt idx="1230">
                  <c:v>6914.3289999999997</c:v>
                </c:pt>
                <c:pt idx="1231">
                  <c:v>6914.4120000000003</c:v>
                </c:pt>
                <c:pt idx="1232">
                  <c:v>6914.4809999999998</c:v>
                </c:pt>
                <c:pt idx="1233">
                  <c:v>6914.5450000000001</c:v>
                </c:pt>
                <c:pt idx="1234">
                  <c:v>6914.6049999999996</c:v>
                </c:pt>
                <c:pt idx="1235">
                  <c:v>6913.98</c:v>
                </c:pt>
                <c:pt idx="1236">
                  <c:v>6910.9629999999997</c:v>
                </c:pt>
                <c:pt idx="1237">
                  <c:v>6908.5959999999995</c:v>
                </c:pt>
                <c:pt idx="1238">
                  <c:v>6907.0789999999997</c:v>
                </c:pt>
                <c:pt idx="1239">
                  <c:v>6906.0460000000003</c:v>
                </c:pt>
                <c:pt idx="1240">
                  <c:v>6905.3059999999996</c:v>
                </c:pt>
                <c:pt idx="1241">
                  <c:v>6904.7539999999999</c:v>
                </c:pt>
                <c:pt idx="1242">
                  <c:v>6904.3280000000004</c:v>
                </c:pt>
                <c:pt idx="1243">
                  <c:v>6903.99</c:v>
                </c:pt>
                <c:pt idx="1244">
                  <c:v>6903.7169999999996</c:v>
                </c:pt>
                <c:pt idx="1245">
                  <c:v>6903.4979999999996</c:v>
                </c:pt>
                <c:pt idx="1246">
                  <c:v>6903.3130000000001</c:v>
                </c:pt>
                <c:pt idx="1247">
                  <c:v>6903.1580000000004</c:v>
                </c:pt>
                <c:pt idx="1248">
                  <c:v>6903.027</c:v>
                </c:pt>
                <c:pt idx="1249">
                  <c:v>6902.241</c:v>
                </c:pt>
                <c:pt idx="1250">
                  <c:v>6899.7809999999999</c:v>
                </c:pt>
                <c:pt idx="1251">
                  <c:v>6899.6660000000002</c:v>
                </c:pt>
                <c:pt idx="1252">
                  <c:v>6897.3890000000001</c:v>
                </c:pt>
                <c:pt idx="1253">
                  <c:v>6895.41</c:v>
                </c:pt>
                <c:pt idx="1254">
                  <c:v>6894.0929999999998</c:v>
                </c:pt>
                <c:pt idx="1255">
                  <c:v>6893.1719999999996</c:v>
                </c:pt>
                <c:pt idx="1256">
                  <c:v>6892.4880000000003</c:v>
                </c:pt>
                <c:pt idx="1257">
                  <c:v>6891.9719999999998</c:v>
                </c:pt>
                <c:pt idx="1258">
                  <c:v>6891.5469999999996</c:v>
                </c:pt>
                <c:pt idx="1259">
                  <c:v>6891.2089999999998</c:v>
                </c:pt>
                <c:pt idx="1260">
                  <c:v>6890.9290000000001</c:v>
                </c:pt>
                <c:pt idx="1261">
                  <c:v>6890.6959999999999</c:v>
                </c:pt>
                <c:pt idx="1262">
                  <c:v>6890.5</c:v>
                </c:pt>
                <c:pt idx="1263">
                  <c:v>6889.6589999999997</c:v>
                </c:pt>
                <c:pt idx="1264">
                  <c:v>6886.4679999999998</c:v>
                </c:pt>
                <c:pt idx="1265">
                  <c:v>6883.9449999999997</c:v>
                </c:pt>
                <c:pt idx="1266">
                  <c:v>6882.2849999999999</c:v>
                </c:pt>
                <c:pt idx="1267">
                  <c:v>6881.1260000000002</c:v>
                </c:pt>
                <c:pt idx="1268">
                  <c:v>6880.2830000000004</c:v>
                </c:pt>
                <c:pt idx="1269">
                  <c:v>6879.625</c:v>
                </c:pt>
                <c:pt idx="1270">
                  <c:v>6879.1080000000002</c:v>
                </c:pt>
                <c:pt idx="1271">
                  <c:v>6878.0190000000002</c:v>
                </c:pt>
                <c:pt idx="1272">
                  <c:v>6874.6390000000001</c:v>
                </c:pt>
                <c:pt idx="1273">
                  <c:v>6871.9589999999998</c:v>
                </c:pt>
                <c:pt idx="1274">
                  <c:v>6870.1809999999996</c:v>
                </c:pt>
                <c:pt idx="1275">
                  <c:v>6868.9110000000001</c:v>
                </c:pt>
                <c:pt idx="1276">
                  <c:v>6867.9639999999999</c:v>
                </c:pt>
                <c:pt idx="1277">
                  <c:v>6866.5630000000001</c:v>
                </c:pt>
                <c:pt idx="1278">
                  <c:v>6862.942</c:v>
                </c:pt>
                <c:pt idx="1279">
                  <c:v>6860.0789999999997</c:v>
                </c:pt>
                <c:pt idx="1280">
                  <c:v>6858.1570000000002</c:v>
                </c:pt>
                <c:pt idx="1281">
                  <c:v>6856.7579999999998</c:v>
                </c:pt>
                <c:pt idx="1282">
                  <c:v>6855.71</c:v>
                </c:pt>
                <c:pt idx="1283">
                  <c:v>6854.8919999999998</c:v>
                </c:pt>
                <c:pt idx="1284">
                  <c:v>6854.2349999999997</c:v>
                </c:pt>
                <c:pt idx="1285">
                  <c:v>6853.03</c:v>
                </c:pt>
                <c:pt idx="1286">
                  <c:v>6850.2240000000002</c:v>
                </c:pt>
                <c:pt idx="1287">
                  <c:v>6849.817</c:v>
                </c:pt>
                <c:pt idx="1288">
                  <c:v>6847.3180000000002</c:v>
                </c:pt>
                <c:pt idx="1289">
                  <c:v>6845.1390000000001</c:v>
                </c:pt>
                <c:pt idx="1290">
                  <c:v>6843.6490000000003</c:v>
                </c:pt>
                <c:pt idx="1291">
                  <c:v>6842.5709999999999</c:v>
                </c:pt>
                <c:pt idx="1292">
                  <c:v>6841.7520000000004</c:v>
                </c:pt>
                <c:pt idx="1293">
                  <c:v>6841.1059999999998</c:v>
                </c:pt>
                <c:pt idx="1294">
                  <c:v>6840.5810000000001</c:v>
                </c:pt>
                <c:pt idx="1295">
                  <c:v>6840.15</c:v>
                </c:pt>
                <c:pt idx="1296">
                  <c:v>6839.7879999999996</c:v>
                </c:pt>
                <c:pt idx="1297">
                  <c:v>6838.8180000000002</c:v>
                </c:pt>
                <c:pt idx="1298">
                  <c:v>6835.5410000000002</c:v>
                </c:pt>
                <c:pt idx="1299">
                  <c:v>6832.9290000000001</c:v>
                </c:pt>
                <c:pt idx="1300">
                  <c:v>6831.19</c:v>
                </c:pt>
                <c:pt idx="1301">
                  <c:v>6829.96</c:v>
                </c:pt>
                <c:pt idx="1302">
                  <c:v>6829.0439999999999</c:v>
                </c:pt>
                <c:pt idx="1303">
                  <c:v>6828.3329999999996</c:v>
                </c:pt>
                <c:pt idx="1304">
                  <c:v>6827.7659999999996</c:v>
                </c:pt>
                <c:pt idx="1305">
                  <c:v>6827.3050000000003</c:v>
                </c:pt>
                <c:pt idx="1306">
                  <c:v>6826.9189999999999</c:v>
                </c:pt>
                <c:pt idx="1307">
                  <c:v>6826.5990000000002</c:v>
                </c:pt>
                <c:pt idx="1308">
                  <c:v>6826.3209999999999</c:v>
                </c:pt>
                <c:pt idx="1309">
                  <c:v>6826.0870000000004</c:v>
                </c:pt>
                <c:pt idx="1310">
                  <c:v>6825.8829999999998</c:v>
                </c:pt>
                <c:pt idx="1311">
                  <c:v>6825.7060000000001</c:v>
                </c:pt>
                <c:pt idx="1312">
                  <c:v>6825.5510000000004</c:v>
                </c:pt>
                <c:pt idx="1313">
                  <c:v>6825.4120000000003</c:v>
                </c:pt>
                <c:pt idx="1314">
                  <c:v>6825.2929999999997</c:v>
                </c:pt>
                <c:pt idx="1315">
                  <c:v>6825.1859999999997</c:v>
                </c:pt>
                <c:pt idx="1316">
                  <c:v>6825.0910000000003</c:v>
                </c:pt>
                <c:pt idx="1317">
                  <c:v>6825.0069999999996</c:v>
                </c:pt>
                <c:pt idx="1318">
                  <c:v>6824.9309999999996</c:v>
                </c:pt>
                <c:pt idx="1319">
                  <c:v>6824.8630000000003</c:v>
                </c:pt>
                <c:pt idx="1320">
                  <c:v>6824.8029999999999</c:v>
                </c:pt>
                <c:pt idx="1321">
                  <c:v>6824.75</c:v>
                </c:pt>
                <c:pt idx="1322">
                  <c:v>6824.7020000000002</c:v>
                </c:pt>
                <c:pt idx="1323">
                  <c:v>6824.6570000000002</c:v>
                </c:pt>
                <c:pt idx="1324">
                  <c:v>6824.6170000000002</c:v>
                </c:pt>
                <c:pt idx="1325">
                  <c:v>6824.5810000000001</c:v>
                </c:pt>
                <c:pt idx="1326">
                  <c:v>6824.5519999999997</c:v>
                </c:pt>
                <c:pt idx="1327">
                  <c:v>6824.5230000000001</c:v>
                </c:pt>
                <c:pt idx="1328">
                  <c:v>6825.1549999999997</c:v>
                </c:pt>
                <c:pt idx="1329">
                  <c:v>6827.4840000000004</c:v>
                </c:pt>
                <c:pt idx="1330">
                  <c:v>6826.8370000000004</c:v>
                </c:pt>
                <c:pt idx="1331">
                  <c:v>6826.6379999999999</c:v>
                </c:pt>
                <c:pt idx="1332">
                  <c:v>6829.1440000000002</c:v>
                </c:pt>
                <c:pt idx="1333">
                  <c:v>6831.2209999999995</c:v>
                </c:pt>
                <c:pt idx="1334">
                  <c:v>6832.5640000000003</c:v>
                </c:pt>
                <c:pt idx="1335">
                  <c:v>6833.4780000000001</c:v>
                </c:pt>
                <c:pt idx="1336">
                  <c:v>6834.14</c:v>
                </c:pt>
                <c:pt idx="1337">
                  <c:v>6834.64</c:v>
                </c:pt>
                <c:pt idx="1338">
                  <c:v>6835.0259999999998</c:v>
                </c:pt>
                <c:pt idx="1339">
                  <c:v>6835.335</c:v>
                </c:pt>
                <c:pt idx="1340">
                  <c:v>6835.585</c:v>
                </c:pt>
                <c:pt idx="1341">
                  <c:v>6835.7939999999999</c:v>
                </c:pt>
                <c:pt idx="1342">
                  <c:v>6835.9650000000001</c:v>
                </c:pt>
                <c:pt idx="1343">
                  <c:v>6836.7740000000003</c:v>
                </c:pt>
                <c:pt idx="1344">
                  <c:v>6839.915</c:v>
                </c:pt>
                <c:pt idx="1345">
                  <c:v>6842.4110000000001</c:v>
                </c:pt>
                <c:pt idx="1346">
                  <c:v>6844.0479999999998</c:v>
                </c:pt>
                <c:pt idx="1347">
                  <c:v>6845.1859999999997</c:v>
                </c:pt>
                <c:pt idx="1348">
                  <c:v>6846.0240000000003</c:v>
                </c:pt>
                <c:pt idx="1349">
                  <c:v>6847.326</c:v>
                </c:pt>
                <c:pt idx="1350">
                  <c:v>6850.8549999999996</c:v>
                </c:pt>
                <c:pt idx="1351">
                  <c:v>6853.652</c:v>
                </c:pt>
                <c:pt idx="1352">
                  <c:v>6855.5330000000004</c:v>
                </c:pt>
                <c:pt idx="1353">
                  <c:v>6856.87</c:v>
                </c:pt>
                <c:pt idx="1354">
                  <c:v>6858.54</c:v>
                </c:pt>
                <c:pt idx="1355">
                  <c:v>6862.35</c:v>
                </c:pt>
                <c:pt idx="1356">
                  <c:v>6865.366</c:v>
                </c:pt>
                <c:pt idx="1357">
                  <c:v>6868.0950000000003</c:v>
                </c:pt>
                <c:pt idx="1358">
                  <c:v>6872.6109999999999</c:v>
                </c:pt>
                <c:pt idx="1359">
                  <c:v>6876.1289999999999</c:v>
                </c:pt>
                <c:pt idx="1360">
                  <c:v>6879.2340000000004</c:v>
                </c:pt>
                <c:pt idx="1361">
                  <c:v>6884.04</c:v>
                </c:pt>
                <c:pt idx="1362">
                  <c:v>6887.799</c:v>
                </c:pt>
                <c:pt idx="1363">
                  <c:v>6890.4160000000002</c:v>
                </c:pt>
                <c:pt idx="1364">
                  <c:v>6893.018</c:v>
                </c:pt>
                <c:pt idx="1365">
                  <c:v>6897.5410000000002</c:v>
                </c:pt>
                <c:pt idx="1366">
                  <c:v>6901.7960000000003</c:v>
                </c:pt>
                <c:pt idx="1367">
                  <c:v>6907.3620000000001</c:v>
                </c:pt>
                <c:pt idx="1368">
                  <c:v>6912.299</c:v>
                </c:pt>
                <c:pt idx="1369">
                  <c:v>6918.3559999999998</c:v>
                </c:pt>
                <c:pt idx="1370">
                  <c:v>6922.9930000000004</c:v>
                </c:pt>
                <c:pt idx="1371">
                  <c:v>6926.9449999999997</c:v>
                </c:pt>
                <c:pt idx="1372">
                  <c:v>6932.45</c:v>
                </c:pt>
                <c:pt idx="1373">
                  <c:v>6936.7510000000002</c:v>
                </c:pt>
                <c:pt idx="1374">
                  <c:v>6940.4949999999999</c:v>
                </c:pt>
                <c:pt idx="1375">
                  <c:v>6945.8729999999996</c:v>
                </c:pt>
                <c:pt idx="1376">
                  <c:v>6950.7730000000001</c:v>
                </c:pt>
                <c:pt idx="1377">
                  <c:v>6956.87</c:v>
                </c:pt>
                <c:pt idx="1378">
                  <c:v>6962.2439999999997</c:v>
                </c:pt>
                <c:pt idx="1379">
                  <c:v>6968.674</c:v>
                </c:pt>
                <c:pt idx="1380">
                  <c:v>6973.6040000000003</c:v>
                </c:pt>
                <c:pt idx="1381">
                  <c:v>6977.8109999999997</c:v>
                </c:pt>
                <c:pt idx="1382">
                  <c:v>6983.5519999999997</c:v>
                </c:pt>
                <c:pt idx="1383">
                  <c:v>6988.0550000000003</c:v>
                </c:pt>
                <c:pt idx="1384">
                  <c:v>6991.9709999999995</c:v>
                </c:pt>
                <c:pt idx="1385">
                  <c:v>6997.5209999999997</c:v>
                </c:pt>
                <c:pt idx="1386">
                  <c:v>7002.57</c:v>
                </c:pt>
                <c:pt idx="1387">
                  <c:v>7008.8130000000001</c:v>
                </c:pt>
                <c:pt idx="1388">
                  <c:v>7014.3040000000001</c:v>
                </c:pt>
                <c:pt idx="1389">
                  <c:v>7020.857</c:v>
                </c:pt>
                <c:pt idx="1390">
                  <c:v>7025.875</c:v>
                </c:pt>
                <c:pt idx="1391">
                  <c:v>7030.1620000000003</c:v>
                </c:pt>
                <c:pt idx="1392">
                  <c:v>7035.9759999999997</c:v>
                </c:pt>
                <c:pt idx="1393">
                  <c:v>7041.2610000000004</c:v>
                </c:pt>
                <c:pt idx="1394">
                  <c:v>7047.67</c:v>
                </c:pt>
                <c:pt idx="1395">
                  <c:v>7052.6009999999997</c:v>
                </c:pt>
                <c:pt idx="1396">
                  <c:v>7056.835</c:v>
                </c:pt>
                <c:pt idx="1397">
                  <c:v>7063.3639999999996</c:v>
                </c:pt>
                <c:pt idx="1398">
                  <c:v>7071.058</c:v>
                </c:pt>
                <c:pt idx="1399">
                  <c:v>7076.83</c:v>
                </c:pt>
                <c:pt idx="1400">
                  <c:v>7081.741</c:v>
                </c:pt>
                <c:pt idx="1401">
                  <c:v>7087.5479999999998</c:v>
                </c:pt>
                <c:pt idx="1402">
                  <c:v>7093.08</c:v>
                </c:pt>
                <c:pt idx="1403">
                  <c:v>7100.4650000000001</c:v>
                </c:pt>
                <c:pt idx="1404">
                  <c:v>7109.4719999999998</c:v>
                </c:pt>
                <c:pt idx="1405">
                  <c:v>7118.8320000000003</c:v>
                </c:pt>
                <c:pt idx="1406">
                  <c:v>7125.5870000000004</c:v>
                </c:pt>
                <c:pt idx="1407">
                  <c:v>7131.2969999999996</c:v>
                </c:pt>
                <c:pt idx="1408">
                  <c:v>7138.1480000000001</c:v>
                </c:pt>
                <c:pt idx="1409">
                  <c:v>7144.2030000000004</c:v>
                </c:pt>
                <c:pt idx="1410">
                  <c:v>7151.2879999999996</c:v>
                </c:pt>
                <c:pt idx="1411">
                  <c:v>7158.1850000000004</c:v>
                </c:pt>
                <c:pt idx="1412">
                  <c:v>7168.58</c:v>
                </c:pt>
                <c:pt idx="1413">
                  <c:v>7176.5810000000001</c:v>
                </c:pt>
                <c:pt idx="1414">
                  <c:v>7182.1490000000003</c:v>
                </c:pt>
                <c:pt idx="1415">
                  <c:v>7186.9859999999999</c:v>
                </c:pt>
                <c:pt idx="1416">
                  <c:v>7193.3890000000001</c:v>
                </c:pt>
                <c:pt idx="1417">
                  <c:v>7199.152</c:v>
                </c:pt>
                <c:pt idx="1418">
                  <c:v>7206.049</c:v>
                </c:pt>
                <c:pt idx="1419">
                  <c:v>7212.0839999999998</c:v>
                </c:pt>
                <c:pt idx="1420">
                  <c:v>7219.1450000000004</c:v>
                </c:pt>
                <c:pt idx="1421">
                  <c:v>7224.5460000000003</c:v>
                </c:pt>
                <c:pt idx="1422">
                  <c:v>7229.1970000000001</c:v>
                </c:pt>
                <c:pt idx="1423">
                  <c:v>7235.424</c:v>
                </c:pt>
                <c:pt idx="1424">
                  <c:v>7241.0119999999997</c:v>
                </c:pt>
                <c:pt idx="1425">
                  <c:v>7247.777</c:v>
                </c:pt>
                <c:pt idx="1426">
                  <c:v>7252.9440000000004</c:v>
                </c:pt>
                <c:pt idx="1427">
                  <c:v>7256.6459999999997</c:v>
                </c:pt>
                <c:pt idx="1428">
                  <c:v>7260.183</c:v>
                </c:pt>
                <c:pt idx="1429">
                  <c:v>7265.6779999999999</c:v>
                </c:pt>
                <c:pt idx="1430">
                  <c:v>7270.0069999999996</c:v>
                </c:pt>
                <c:pt idx="1431">
                  <c:v>7273.8540000000003</c:v>
                </c:pt>
                <c:pt idx="1432">
                  <c:v>7279.5069999999996</c:v>
                </c:pt>
                <c:pt idx="1433">
                  <c:v>7284.66</c:v>
                </c:pt>
                <c:pt idx="1434">
                  <c:v>7291.107</c:v>
                </c:pt>
                <c:pt idx="1435">
                  <c:v>7296.0029999999997</c:v>
                </c:pt>
                <c:pt idx="1436">
                  <c:v>7299.4870000000001</c:v>
                </c:pt>
                <c:pt idx="1437">
                  <c:v>7302.0940000000001</c:v>
                </c:pt>
                <c:pt idx="1438">
                  <c:v>7304.1379999999999</c:v>
                </c:pt>
                <c:pt idx="1439">
                  <c:v>7306.5519999999997</c:v>
                </c:pt>
                <c:pt idx="1440">
                  <c:v>7311.2389999999996</c:v>
                </c:pt>
                <c:pt idx="1441">
                  <c:v>7314.9210000000003</c:v>
                </c:pt>
                <c:pt idx="1442">
                  <c:v>7317.5039999999999</c:v>
                </c:pt>
                <c:pt idx="1443">
                  <c:v>7320.1980000000003</c:v>
                </c:pt>
                <c:pt idx="1444">
                  <c:v>7325.0249999999996</c:v>
                </c:pt>
                <c:pt idx="1445">
                  <c:v>7328.79</c:v>
                </c:pt>
                <c:pt idx="1446">
                  <c:v>7331.4049999999997</c:v>
                </c:pt>
                <c:pt idx="1447">
                  <c:v>7333.3320000000003</c:v>
                </c:pt>
                <c:pt idx="1448">
                  <c:v>7334.8190000000004</c:v>
                </c:pt>
                <c:pt idx="1449">
                  <c:v>7336.009</c:v>
                </c:pt>
                <c:pt idx="1450">
                  <c:v>7337.7610000000004</c:v>
                </c:pt>
                <c:pt idx="1451">
                  <c:v>7341.9179999999997</c:v>
                </c:pt>
                <c:pt idx="1452">
                  <c:v>7345.8620000000001</c:v>
                </c:pt>
                <c:pt idx="1453">
                  <c:v>7350.7060000000001</c:v>
                </c:pt>
                <c:pt idx="1454">
                  <c:v>7352.3419999999996</c:v>
                </c:pt>
                <c:pt idx="1455">
                  <c:v>7356.0240000000003</c:v>
                </c:pt>
                <c:pt idx="1456">
                  <c:v>7359.0839999999998</c:v>
                </c:pt>
                <c:pt idx="1457">
                  <c:v>7361.232</c:v>
                </c:pt>
                <c:pt idx="1458">
                  <c:v>7362.8029999999999</c:v>
                </c:pt>
                <c:pt idx="1459">
                  <c:v>7364.0460000000003</c:v>
                </c:pt>
                <c:pt idx="1460">
                  <c:v>7365.0559999999996</c:v>
                </c:pt>
                <c:pt idx="1461">
                  <c:v>7365.8379999999997</c:v>
                </c:pt>
                <c:pt idx="1462">
                  <c:v>7366.4809999999998</c:v>
                </c:pt>
                <c:pt idx="1463">
                  <c:v>7367.0240000000003</c:v>
                </c:pt>
                <c:pt idx="1464">
                  <c:v>7367.5140000000001</c:v>
                </c:pt>
                <c:pt idx="1465">
                  <c:v>7367.9409999999998</c:v>
                </c:pt>
                <c:pt idx="1466">
                  <c:v>7368.3149999999996</c:v>
                </c:pt>
                <c:pt idx="1467">
                  <c:v>7369.42</c:v>
                </c:pt>
                <c:pt idx="1468">
                  <c:v>7373.0680000000002</c:v>
                </c:pt>
                <c:pt idx="1469">
                  <c:v>7375.8860000000004</c:v>
                </c:pt>
                <c:pt idx="1470">
                  <c:v>7377.741</c:v>
                </c:pt>
                <c:pt idx="1471">
                  <c:v>7379.0510000000004</c:v>
                </c:pt>
                <c:pt idx="1472">
                  <c:v>7380.0309999999999</c:v>
                </c:pt>
                <c:pt idx="1473">
                  <c:v>7380.7920000000004</c:v>
                </c:pt>
                <c:pt idx="1474">
                  <c:v>7381.4009999999998</c:v>
                </c:pt>
                <c:pt idx="1475">
                  <c:v>7381.8950000000004</c:v>
                </c:pt>
                <c:pt idx="1476">
                  <c:v>7382.3069999999998</c:v>
                </c:pt>
                <c:pt idx="1477">
                  <c:v>7382.6559999999999</c:v>
                </c:pt>
                <c:pt idx="1478">
                  <c:v>7382.9539999999997</c:v>
                </c:pt>
                <c:pt idx="1479">
                  <c:v>7383.2079999999996</c:v>
                </c:pt>
                <c:pt idx="1480">
                  <c:v>7383.4309999999996</c:v>
                </c:pt>
                <c:pt idx="1481">
                  <c:v>7383.62</c:v>
                </c:pt>
                <c:pt idx="1482">
                  <c:v>7383.7920000000004</c:v>
                </c:pt>
                <c:pt idx="1483">
                  <c:v>7383.9440000000004</c:v>
                </c:pt>
                <c:pt idx="1484">
                  <c:v>7384.0780000000004</c:v>
                </c:pt>
                <c:pt idx="1485">
                  <c:v>7384.1949999999997</c:v>
                </c:pt>
                <c:pt idx="1486">
                  <c:v>7384.2969999999996</c:v>
                </c:pt>
                <c:pt idx="1487">
                  <c:v>7384.3829999999998</c:v>
                </c:pt>
                <c:pt idx="1488">
                  <c:v>7384.4650000000001</c:v>
                </c:pt>
                <c:pt idx="1489">
                  <c:v>7383.7569999999996</c:v>
                </c:pt>
                <c:pt idx="1490">
                  <c:v>7380.4610000000002</c:v>
                </c:pt>
                <c:pt idx="1491">
                  <c:v>7377.9650000000001</c:v>
                </c:pt>
                <c:pt idx="1492">
                  <c:v>7376.3959999999997</c:v>
                </c:pt>
                <c:pt idx="1493">
                  <c:v>7375.3410000000003</c:v>
                </c:pt>
                <c:pt idx="1494">
                  <c:v>7374.5889999999999</c:v>
                </c:pt>
                <c:pt idx="1495">
                  <c:v>7374.0370000000003</c:v>
                </c:pt>
                <c:pt idx="1496">
                  <c:v>7373.6130000000003</c:v>
                </c:pt>
                <c:pt idx="1497">
                  <c:v>7373.2809999999999</c:v>
                </c:pt>
                <c:pt idx="1498">
                  <c:v>7373.0169999999998</c:v>
                </c:pt>
                <c:pt idx="1499">
                  <c:v>7372.799</c:v>
                </c:pt>
                <c:pt idx="1500">
                  <c:v>7372.6220000000003</c:v>
                </c:pt>
                <c:pt idx="1501">
                  <c:v>7372.473</c:v>
                </c:pt>
                <c:pt idx="1502">
                  <c:v>7372.3459999999995</c:v>
                </c:pt>
                <c:pt idx="1503">
                  <c:v>7372.2389999999996</c:v>
                </c:pt>
                <c:pt idx="1504">
                  <c:v>7372.1459999999997</c:v>
                </c:pt>
                <c:pt idx="1505">
                  <c:v>7372.0640000000003</c:v>
                </c:pt>
                <c:pt idx="1506">
                  <c:v>7371.9949999999999</c:v>
                </c:pt>
                <c:pt idx="1507">
                  <c:v>7371.9340000000002</c:v>
                </c:pt>
                <c:pt idx="1508">
                  <c:v>7371.8819999999996</c:v>
                </c:pt>
                <c:pt idx="1509">
                  <c:v>7371.8370000000004</c:v>
                </c:pt>
                <c:pt idx="1510">
                  <c:v>7371.7960000000003</c:v>
                </c:pt>
                <c:pt idx="1511">
                  <c:v>7371.7629999999999</c:v>
                </c:pt>
                <c:pt idx="1512">
                  <c:v>7371.732</c:v>
                </c:pt>
                <c:pt idx="1513">
                  <c:v>7371.7070000000003</c:v>
                </c:pt>
                <c:pt idx="1514">
                  <c:v>7371.6819999999998</c:v>
                </c:pt>
                <c:pt idx="1515">
                  <c:v>7370.8810000000003</c:v>
                </c:pt>
                <c:pt idx="1516">
                  <c:v>7367.5079999999998</c:v>
                </c:pt>
                <c:pt idx="1517">
                  <c:v>7364.9380000000001</c:v>
                </c:pt>
                <c:pt idx="1518">
                  <c:v>7362.5230000000001</c:v>
                </c:pt>
                <c:pt idx="1519">
                  <c:v>7358.8310000000001</c:v>
                </c:pt>
                <c:pt idx="1520">
                  <c:v>7358.8230000000003</c:v>
                </c:pt>
                <c:pt idx="1521">
                  <c:v>7358.366</c:v>
                </c:pt>
                <c:pt idx="1522">
                  <c:v>7355.0630000000001</c:v>
                </c:pt>
                <c:pt idx="1523">
                  <c:v>7352.4489999999996</c:v>
                </c:pt>
                <c:pt idx="1524">
                  <c:v>7350.723</c:v>
                </c:pt>
                <c:pt idx="1525">
                  <c:v>7349.5020000000004</c:v>
                </c:pt>
                <c:pt idx="1526">
                  <c:v>7348.5990000000002</c:v>
                </c:pt>
                <c:pt idx="1527">
                  <c:v>7347.8969999999999</c:v>
                </c:pt>
                <c:pt idx="1528">
                  <c:v>7347.3360000000002</c:v>
                </c:pt>
                <c:pt idx="1529">
                  <c:v>7346.8819999999996</c:v>
                </c:pt>
                <c:pt idx="1530">
                  <c:v>7346.5050000000001</c:v>
                </c:pt>
                <c:pt idx="1531">
                  <c:v>7346.19</c:v>
                </c:pt>
                <c:pt idx="1532">
                  <c:v>7345.9250000000002</c:v>
                </c:pt>
                <c:pt idx="1533">
                  <c:v>7344.9260000000004</c:v>
                </c:pt>
                <c:pt idx="1534">
                  <c:v>7341.3890000000001</c:v>
                </c:pt>
                <c:pt idx="1535">
                  <c:v>7338.674</c:v>
                </c:pt>
                <c:pt idx="1536">
                  <c:v>7336.9</c:v>
                </c:pt>
                <c:pt idx="1537">
                  <c:v>7335.6679999999997</c:v>
                </c:pt>
                <c:pt idx="1538">
                  <c:v>7334.759</c:v>
                </c:pt>
                <c:pt idx="1539">
                  <c:v>7334.0619999999999</c:v>
                </c:pt>
                <c:pt idx="1540">
                  <c:v>7333.5129999999999</c:v>
                </c:pt>
                <c:pt idx="1541">
                  <c:v>7333.067</c:v>
                </c:pt>
                <c:pt idx="1542">
                  <c:v>7332.6989999999996</c:v>
                </c:pt>
                <c:pt idx="1543">
                  <c:v>7332.3919999999998</c:v>
                </c:pt>
                <c:pt idx="1544">
                  <c:v>7332.1310000000003</c:v>
                </c:pt>
                <c:pt idx="1545">
                  <c:v>7331.9089999999997</c:v>
                </c:pt>
                <c:pt idx="1546">
                  <c:v>7331.7190000000001</c:v>
                </c:pt>
                <c:pt idx="1547">
                  <c:v>7331.5540000000001</c:v>
                </c:pt>
                <c:pt idx="1548">
                  <c:v>7331.4049999999997</c:v>
                </c:pt>
                <c:pt idx="1549">
                  <c:v>7331.2790000000005</c:v>
                </c:pt>
                <c:pt idx="1550">
                  <c:v>7331.1809999999996</c:v>
                </c:pt>
                <c:pt idx="1551">
                  <c:v>7331.0680000000002</c:v>
                </c:pt>
                <c:pt idx="1552">
                  <c:v>7330.98</c:v>
                </c:pt>
                <c:pt idx="1553">
                  <c:v>7330.902</c:v>
                </c:pt>
                <c:pt idx="1554">
                  <c:v>7330.8320000000003</c:v>
                </c:pt>
                <c:pt idx="1555">
                  <c:v>7330.7690000000002</c:v>
                </c:pt>
                <c:pt idx="1556">
                  <c:v>7330.7129999999997</c:v>
                </c:pt>
                <c:pt idx="1557">
                  <c:v>7330.6629999999996</c:v>
                </c:pt>
                <c:pt idx="1558">
                  <c:v>7330.6189999999997</c:v>
                </c:pt>
                <c:pt idx="1559">
                  <c:v>7330.5780000000004</c:v>
                </c:pt>
                <c:pt idx="1560">
                  <c:v>7330.5469999999996</c:v>
                </c:pt>
                <c:pt idx="1561">
                  <c:v>7330.5129999999999</c:v>
                </c:pt>
                <c:pt idx="1562">
                  <c:v>7330.48</c:v>
                </c:pt>
                <c:pt idx="1563">
                  <c:v>7330.4520000000002</c:v>
                </c:pt>
                <c:pt idx="1564">
                  <c:v>7330.4250000000002</c:v>
                </c:pt>
                <c:pt idx="1565">
                  <c:v>7330.4030000000002</c:v>
                </c:pt>
                <c:pt idx="1566">
                  <c:v>7330.3829999999998</c:v>
                </c:pt>
                <c:pt idx="1567">
                  <c:v>7330.3639999999996</c:v>
                </c:pt>
                <c:pt idx="1568">
                  <c:v>7330.3469999999998</c:v>
                </c:pt>
                <c:pt idx="1569">
                  <c:v>7330.3329999999996</c:v>
                </c:pt>
                <c:pt idx="1570">
                  <c:v>7330.3190000000004</c:v>
                </c:pt>
                <c:pt idx="1571">
                  <c:v>7330.308</c:v>
                </c:pt>
                <c:pt idx="1572">
                  <c:v>7330.2960000000003</c:v>
                </c:pt>
                <c:pt idx="1573">
                  <c:v>7330.2870000000003</c:v>
                </c:pt>
                <c:pt idx="1574">
                  <c:v>7330.277</c:v>
                </c:pt>
                <c:pt idx="1575">
                  <c:v>7330.27</c:v>
                </c:pt>
                <c:pt idx="1576">
                  <c:v>7330.2619999999997</c:v>
                </c:pt>
                <c:pt idx="1577">
                  <c:v>7330.2539999999999</c:v>
                </c:pt>
                <c:pt idx="1578">
                  <c:v>7330.2489999999998</c:v>
                </c:pt>
                <c:pt idx="1579">
                  <c:v>7330.2420000000002</c:v>
                </c:pt>
                <c:pt idx="1580">
                  <c:v>7330.2389999999996</c:v>
                </c:pt>
                <c:pt idx="1581">
                  <c:v>7330.2359999999999</c:v>
                </c:pt>
                <c:pt idx="1582">
                  <c:v>7330.2309999999998</c:v>
                </c:pt>
                <c:pt idx="1583">
                  <c:v>7330.2259999999997</c:v>
                </c:pt>
                <c:pt idx="1584">
                  <c:v>7330.2219999999998</c:v>
                </c:pt>
                <c:pt idx="1585">
                  <c:v>7330.2179999999998</c:v>
                </c:pt>
                <c:pt idx="1586">
                  <c:v>7330.2160000000003</c:v>
                </c:pt>
                <c:pt idx="1587">
                  <c:v>7330.2129999999997</c:v>
                </c:pt>
                <c:pt idx="1588">
                  <c:v>7330.9809999999998</c:v>
                </c:pt>
                <c:pt idx="1589">
                  <c:v>7334.3050000000003</c:v>
                </c:pt>
                <c:pt idx="1590">
                  <c:v>7336.8509999999997</c:v>
                </c:pt>
                <c:pt idx="1591">
                  <c:v>7338.473</c:v>
                </c:pt>
                <c:pt idx="1592">
                  <c:v>7339.5780000000004</c:v>
                </c:pt>
                <c:pt idx="1593">
                  <c:v>7340.3720000000003</c:v>
                </c:pt>
                <c:pt idx="1594">
                  <c:v>7340.9679999999998</c:v>
                </c:pt>
                <c:pt idx="1595">
                  <c:v>7341.4250000000002</c:v>
                </c:pt>
                <c:pt idx="1596">
                  <c:v>7341.7910000000002</c:v>
                </c:pt>
                <c:pt idx="1597">
                  <c:v>7342.0839999999998</c:v>
                </c:pt>
                <c:pt idx="1598">
                  <c:v>7342.32</c:v>
                </c:pt>
                <c:pt idx="1599">
                  <c:v>7342.5259999999998</c:v>
                </c:pt>
                <c:pt idx="1600">
                  <c:v>7342.6959999999999</c:v>
                </c:pt>
                <c:pt idx="1601">
                  <c:v>7343.6139999999996</c:v>
                </c:pt>
                <c:pt idx="1602">
                  <c:v>7347.0820000000003</c:v>
                </c:pt>
                <c:pt idx="1603">
                  <c:v>7349.7389999999996</c:v>
                </c:pt>
                <c:pt idx="1604">
                  <c:v>7352.23</c:v>
                </c:pt>
                <c:pt idx="1605">
                  <c:v>7356.7640000000001</c:v>
                </c:pt>
                <c:pt idx="1606">
                  <c:v>7360.1869999999999</c:v>
                </c:pt>
                <c:pt idx="1607">
                  <c:v>7362.4750000000004</c:v>
                </c:pt>
                <c:pt idx="1608">
                  <c:v>7364.098</c:v>
                </c:pt>
                <c:pt idx="1609">
                  <c:v>7365.31</c:v>
                </c:pt>
                <c:pt idx="1610">
                  <c:v>7366.2449999999999</c:v>
                </c:pt>
                <c:pt idx="1611">
                  <c:v>7366.9880000000003</c:v>
                </c:pt>
                <c:pt idx="1612">
                  <c:v>7367.5889999999999</c:v>
                </c:pt>
                <c:pt idx="1613">
                  <c:v>7368.0870000000004</c:v>
                </c:pt>
                <c:pt idx="1614">
                  <c:v>7369.2790000000005</c:v>
                </c:pt>
                <c:pt idx="1615">
                  <c:v>7372.9920000000002</c:v>
                </c:pt>
                <c:pt idx="1616">
                  <c:v>7375.8519999999999</c:v>
                </c:pt>
                <c:pt idx="1617">
                  <c:v>7377.7370000000001</c:v>
                </c:pt>
                <c:pt idx="1618">
                  <c:v>7379.07</c:v>
                </c:pt>
                <c:pt idx="1619">
                  <c:v>7380.0649999999996</c:v>
                </c:pt>
                <c:pt idx="1620">
                  <c:v>7381.6130000000003</c:v>
                </c:pt>
                <c:pt idx="1621">
                  <c:v>7385.5950000000003</c:v>
                </c:pt>
                <c:pt idx="1622">
                  <c:v>7388.6589999999997</c:v>
                </c:pt>
                <c:pt idx="1623">
                  <c:v>7390.7060000000001</c:v>
                </c:pt>
                <c:pt idx="1624">
                  <c:v>7392.165</c:v>
                </c:pt>
                <c:pt idx="1625">
                  <c:v>7393.26</c:v>
                </c:pt>
                <c:pt idx="1626">
                  <c:v>7394.1109999999999</c:v>
                </c:pt>
                <c:pt idx="1627">
                  <c:v>7394.7950000000001</c:v>
                </c:pt>
                <c:pt idx="1628">
                  <c:v>7395.3549999999996</c:v>
                </c:pt>
                <c:pt idx="1629">
                  <c:v>7395.8059999999996</c:v>
                </c:pt>
                <c:pt idx="1630">
                  <c:v>7396.2030000000004</c:v>
                </c:pt>
                <c:pt idx="1631">
                  <c:v>7397.3190000000004</c:v>
                </c:pt>
                <c:pt idx="1632">
                  <c:v>7400.9809999999998</c:v>
                </c:pt>
                <c:pt idx="1633">
                  <c:v>7403.7910000000002</c:v>
                </c:pt>
                <c:pt idx="1634">
                  <c:v>7405.6350000000002</c:v>
                </c:pt>
                <c:pt idx="1635">
                  <c:v>7406.9390000000003</c:v>
                </c:pt>
                <c:pt idx="1636">
                  <c:v>7408.69</c:v>
                </c:pt>
                <c:pt idx="1637">
                  <c:v>7412.8190000000004</c:v>
                </c:pt>
                <c:pt idx="1638">
                  <c:v>7415.9880000000003</c:v>
                </c:pt>
                <c:pt idx="1639">
                  <c:v>7418.11</c:v>
                </c:pt>
                <c:pt idx="1640">
                  <c:v>7419.625</c:v>
                </c:pt>
                <c:pt idx="1641">
                  <c:v>7420.7610000000004</c:v>
                </c:pt>
                <c:pt idx="1642">
                  <c:v>7421.6480000000001</c:v>
                </c:pt>
                <c:pt idx="1643">
                  <c:v>7422.357</c:v>
                </c:pt>
                <c:pt idx="1644">
                  <c:v>7423.7240000000002</c:v>
                </c:pt>
                <c:pt idx="1645">
                  <c:v>7427.5929999999998</c:v>
                </c:pt>
                <c:pt idx="1646">
                  <c:v>7430.5730000000003</c:v>
                </c:pt>
                <c:pt idx="1647">
                  <c:v>7432.5590000000002</c:v>
                </c:pt>
                <c:pt idx="1648">
                  <c:v>7433.9709999999995</c:v>
                </c:pt>
                <c:pt idx="1649">
                  <c:v>7435.0320000000002</c:v>
                </c:pt>
                <c:pt idx="1650">
                  <c:v>7435.857</c:v>
                </c:pt>
                <c:pt idx="1651">
                  <c:v>7436.52</c:v>
                </c:pt>
                <c:pt idx="1652">
                  <c:v>7437.848</c:v>
                </c:pt>
                <c:pt idx="1653">
                  <c:v>7441.6980000000003</c:v>
                </c:pt>
                <c:pt idx="1654">
                  <c:v>7444.6580000000004</c:v>
                </c:pt>
                <c:pt idx="1655">
                  <c:v>7446.6170000000002</c:v>
                </c:pt>
                <c:pt idx="1656">
                  <c:v>7448.0079999999998</c:v>
                </c:pt>
                <c:pt idx="1657">
                  <c:v>7449.0479999999998</c:v>
                </c:pt>
                <c:pt idx="1658">
                  <c:v>7449.86</c:v>
                </c:pt>
                <c:pt idx="1659">
                  <c:v>7450.509</c:v>
                </c:pt>
                <c:pt idx="1660">
                  <c:v>7451.0389999999998</c:v>
                </c:pt>
                <c:pt idx="1661">
                  <c:v>7451.4780000000001</c:v>
                </c:pt>
                <c:pt idx="1662">
                  <c:v>7451.848</c:v>
                </c:pt>
                <c:pt idx="1663">
                  <c:v>7452.9549999999999</c:v>
                </c:pt>
                <c:pt idx="1664">
                  <c:v>7456.6310000000003</c:v>
                </c:pt>
                <c:pt idx="1665">
                  <c:v>7459.4480000000003</c:v>
                </c:pt>
                <c:pt idx="1666">
                  <c:v>7461.2929999999997</c:v>
                </c:pt>
                <c:pt idx="1667">
                  <c:v>7462.5860000000002</c:v>
                </c:pt>
                <c:pt idx="1668">
                  <c:v>7463.5450000000001</c:v>
                </c:pt>
                <c:pt idx="1669">
                  <c:v>7464.2860000000001</c:v>
                </c:pt>
                <c:pt idx="1670">
                  <c:v>7464.8739999999998</c:v>
                </c:pt>
                <c:pt idx="1671">
                  <c:v>7465.3469999999998</c:v>
                </c:pt>
                <c:pt idx="1672">
                  <c:v>7465.7389999999996</c:v>
                </c:pt>
                <c:pt idx="1673">
                  <c:v>7466.0680000000002</c:v>
                </c:pt>
                <c:pt idx="1674">
                  <c:v>7466.348</c:v>
                </c:pt>
                <c:pt idx="1675">
                  <c:v>7466.5860000000002</c:v>
                </c:pt>
                <c:pt idx="1676">
                  <c:v>7466.7939999999999</c:v>
                </c:pt>
                <c:pt idx="1677">
                  <c:v>7466.973</c:v>
                </c:pt>
                <c:pt idx="1678">
                  <c:v>7467.1289999999999</c:v>
                </c:pt>
                <c:pt idx="1679">
                  <c:v>7467.268</c:v>
                </c:pt>
                <c:pt idx="1680">
                  <c:v>7467.3890000000001</c:v>
                </c:pt>
                <c:pt idx="1681">
                  <c:v>7467.5020000000004</c:v>
                </c:pt>
                <c:pt idx="1682">
                  <c:v>7467.6040000000003</c:v>
                </c:pt>
                <c:pt idx="1683">
                  <c:v>7467.6949999999997</c:v>
                </c:pt>
                <c:pt idx="1684">
                  <c:v>7467.7749999999996</c:v>
                </c:pt>
                <c:pt idx="1685">
                  <c:v>7467.8509999999997</c:v>
                </c:pt>
                <c:pt idx="1686">
                  <c:v>7467.9170000000004</c:v>
                </c:pt>
                <c:pt idx="1687">
                  <c:v>7467.9780000000001</c:v>
                </c:pt>
                <c:pt idx="1688">
                  <c:v>7468.0320000000002</c:v>
                </c:pt>
                <c:pt idx="1689">
                  <c:v>7468.08</c:v>
                </c:pt>
                <c:pt idx="1690">
                  <c:v>7468.1229999999996</c:v>
                </c:pt>
                <c:pt idx="1691">
                  <c:v>7468.1620000000003</c:v>
                </c:pt>
                <c:pt idx="1692">
                  <c:v>7468.1980000000003</c:v>
                </c:pt>
                <c:pt idx="1693">
                  <c:v>7468.23</c:v>
                </c:pt>
                <c:pt idx="1694">
                  <c:v>7468.2560000000003</c:v>
                </c:pt>
                <c:pt idx="1695">
                  <c:v>7467.4870000000001</c:v>
                </c:pt>
                <c:pt idx="1696">
                  <c:v>7464.098</c:v>
                </c:pt>
                <c:pt idx="1697">
                  <c:v>7461.5360000000001</c:v>
                </c:pt>
                <c:pt idx="1698">
                  <c:v>7459.9129999999996</c:v>
                </c:pt>
                <c:pt idx="1699">
                  <c:v>7458.8149999999996</c:v>
                </c:pt>
                <c:pt idx="1700">
                  <c:v>7458.0339999999997</c:v>
                </c:pt>
                <c:pt idx="1701">
                  <c:v>7456.6509999999998</c:v>
                </c:pt>
                <c:pt idx="1702">
                  <c:v>7452.7969999999996</c:v>
                </c:pt>
                <c:pt idx="1703">
                  <c:v>7449.8609999999999</c:v>
                </c:pt>
                <c:pt idx="1704">
                  <c:v>7447.9369999999999</c:v>
                </c:pt>
                <c:pt idx="1705">
                  <c:v>7446.5870000000004</c:v>
                </c:pt>
                <c:pt idx="1706">
                  <c:v>7445.5950000000003</c:v>
                </c:pt>
                <c:pt idx="1707">
                  <c:v>7444.8329999999996</c:v>
                </c:pt>
                <c:pt idx="1708">
                  <c:v>7444.232</c:v>
                </c:pt>
                <c:pt idx="1709">
                  <c:v>7442.9570000000003</c:v>
                </c:pt>
                <c:pt idx="1710">
                  <c:v>7439.16</c:v>
                </c:pt>
                <c:pt idx="1711">
                  <c:v>7436.2550000000001</c:v>
                </c:pt>
                <c:pt idx="1712">
                  <c:v>7434.3389999999999</c:v>
                </c:pt>
                <c:pt idx="1713">
                  <c:v>7432.9859999999999</c:v>
                </c:pt>
                <c:pt idx="1714">
                  <c:v>7431.9840000000004</c:v>
                </c:pt>
                <c:pt idx="1715">
                  <c:v>7431.2089999999998</c:v>
                </c:pt>
                <c:pt idx="1716">
                  <c:v>7430.5940000000001</c:v>
                </c:pt>
                <c:pt idx="1717">
                  <c:v>7430.0919999999996</c:v>
                </c:pt>
                <c:pt idx="1718">
                  <c:v>7429.68</c:v>
                </c:pt>
                <c:pt idx="1719">
                  <c:v>7428.5439999999999</c:v>
                </c:pt>
                <c:pt idx="1720">
                  <c:v>7424.86</c:v>
                </c:pt>
                <c:pt idx="1721">
                  <c:v>7422.0370000000003</c:v>
                </c:pt>
                <c:pt idx="1722">
                  <c:v>7420.1859999999997</c:v>
                </c:pt>
                <c:pt idx="1723">
                  <c:v>7418.8869999999997</c:v>
                </c:pt>
                <c:pt idx="1724">
                  <c:v>7417.9210000000003</c:v>
                </c:pt>
                <c:pt idx="1725">
                  <c:v>7416.393</c:v>
                </c:pt>
                <c:pt idx="1726">
                  <c:v>7411.6289999999999</c:v>
                </c:pt>
                <c:pt idx="1727">
                  <c:v>7405.2030000000004</c:v>
                </c:pt>
                <c:pt idx="1728">
                  <c:v>7400.6130000000003</c:v>
                </c:pt>
                <c:pt idx="1729">
                  <c:v>7397.5410000000002</c:v>
                </c:pt>
                <c:pt idx="1730">
                  <c:v>7395.3549999999996</c:v>
                </c:pt>
                <c:pt idx="1731">
                  <c:v>7393.7169999999996</c:v>
                </c:pt>
                <c:pt idx="1732">
                  <c:v>7392.4449999999997</c:v>
                </c:pt>
                <c:pt idx="1733">
                  <c:v>7391.4340000000002</c:v>
                </c:pt>
                <c:pt idx="1734">
                  <c:v>7390.616</c:v>
                </c:pt>
                <c:pt idx="1735">
                  <c:v>7389.9390000000003</c:v>
                </c:pt>
                <c:pt idx="1736">
                  <c:v>7389.3710000000001</c:v>
                </c:pt>
                <c:pt idx="1737">
                  <c:v>7388.8879999999999</c:v>
                </c:pt>
                <c:pt idx="1738">
                  <c:v>7387.692</c:v>
                </c:pt>
                <c:pt idx="1739">
                  <c:v>7383.9660000000003</c:v>
                </c:pt>
                <c:pt idx="1740">
                  <c:v>7381.1059999999998</c:v>
                </c:pt>
                <c:pt idx="1741">
                  <c:v>7379.2060000000001</c:v>
                </c:pt>
                <c:pt idx="1742">
                  <c:v>7377.8609999999999</c:v>
                </c:pt>
                <c:pt idx="1743">
                  <c:v>7376.8549999999996</c:v>
                </c:pt>
                <c:pt idx="1744">
                  <c:v>7376.07</c:v>
                </c:pt>
                <c:pt idx="1745">
                  <c:v>7375.4470000000001</c:v>
                </c:pt>
                <c:pt idx="1746">
                  <c:v>7374.9340000000002</c:v>
                </c:pt>
                <c:pt idx="1747">
                  <c:v>7374.5069999999996</c:v>
                </c:pt>
                <c:pt idx="1748">
                  <c:v>7374.1469999999999</c:v>
                </c:pt>
                <c:pt idx="1749">
                  <c:v>7373.8410000000003</c:v>
                </c:pt>
                <c:pt idx="1750">
                  <c:v>7373.5789999999997</c:v>
                </c:pt>
                <c:pt idx="1751">
                  <c:v>7371.0159999999996</c:v>
                </c:pt>
                <c:pt idx="1752">
                  <c:v>7360.7430000000004</c:v>
                </c:pt>
                <c:pt idx="1753">
                  <c:v>7352.9319999999998</c:v>
                </c:pt>
                <c:pt idx="1754">
                  <c:v>7347.9120000000003</c:v>
                </c:pt>
                <c:pt idx="1755">
                  <c:v>7344.4610000000002</c:v>
                </c:pt>
                <c:pt idx="1756">
                  <c:v>7341.9449999999997</c:v>
                </c:pt>
                <c:pt idx="1757">
                  <c:v>7340.0649999999996</c:v>
                </c:pt>
                <c:pt idx="1758">
                  <c:v>7338.59</c:v>
                </c:pt>
                <c:pt idx="1759">
                  <c:v>7337.4089999999997</c:v>
                </c:pt>
                <c:pt idx="1760">
                  <c:v>7335.6779999999999</c:v>
                </c:pt>
                <c:pt idx="1761">
                  <c:v>7331.5370000000003</c:v>
                </c:pt>
                <c:pt idx="1762">
                  <c:v>7328.3280000000004</c:v>
                </c:pt>
                <c:pt idx="1763">
                  <c:v>7326.1509999999998</c:v>
                </c:pt>
                <c:pt idx="1764">
                  <c:v>7324.5690000000004</c:v>
                </c:pt>
                <c:pt idx="1765">
                  <c:v>7323.3720000000003</c:v>
                </c:pt>
                <c:pt idx="1766">
                  <c:v>7321.6409999999996</c:v>
                </c:pt>
                <c:pt idx="1767">
                  <c:v>7317.5370000000003</c:v>
                </c:pt>
                <c:pt idx="1768">
                  <c:v>7313.5919999999996</c:v>
                </c:pt>
                <c:pt idx="1769">
                  <c:v>7307.348</c:v>
                </c:pt>
                <c:pt idx="1770">
                  <c:v>7299.942</c:v>
                </c:pt>
                <c:pt idx="1771">
                  <c:v>7294.62</c:v>
                </c:pt>
                <c:pt idx="1772">
                  <c:v>7290.98</c:v>
                </c:pt>
                <c:pt idx="1773">
                  <c:v>7288.3379999999997</c:v>
                </c:pt>
                <c:pt idx="1774">
                  <c:v>7286.3329999999996</c:v>
                </c:pt>
                <c:pt idx="1775">
                  <c:v>7284.76</c:v>
                </c:pt>
                <c:pt idx="1776">
                  <c:v>7282.7290000000003</c:v>
                </c:pt>
                <c:pt idx="1777">
                  <c:v>7278.3779999999997</c:v>
                </c:pt>
                <c:pt idx="1778">
                  <c:v>7274.99</c:v>
                </c:pt>
                <c:pt idx="1779">
                  <c:v>7272.6530000000002</c:v>
                </c:pt>
                <c:pt idx="1780">
                  <c:v>7270.18</c:v>
                </c:pt>
                <c:pt idx="1781">
                  <c:v>7264.8029999999999</c:v>
                </c:pt>
                <c:pt idx="1782">
                  <c:v>7257.9309999999996</c:v>
                </c:pt>
                <c:pt idx="1783">
                  <c:v>7252.2020000000002</c:v>
                </c:pt>
                <c:pt idx="1784">
                  <c:v>7245.5010000000002</c:v>
                </c:pt>
                <c:pt idx="1785">
                  <c:v>7240.5039999999999</c:v>
                </c:pt>
                <c:pt idx="1786">
                  <c:v>7236.26</c:v>
                </c:pt>
                <c:pt idx="1787">
                  <c:v>7230.4009999999998</c:v>
                </c:pt>
                <c:pt idx="1788">
                  <c:v>7225.9030000000002</c:v>
                </c:pt>
                <c:pt idx="1789">
                  <c:v>7221.9709999999995</c:v>
                </c:pt>
                <c:pt idx="1790">
                  <c:v>7216.3280000000004</c:v>
                </c:pt>
                <c:pt idx="1791">
                  <c:v>7211.973</c:v>
                </c:pt>
                <c:pt idx="1792">
                  <c:v>7207.4009999999998</c:v>
                </c:pt>
                <c:pt idx="1793">
                  <c:v>7198.5709999999999</c:v>
                </c:pt>
                <c:pt idx="1794">
                  <c:v>7191.7839999999997</c:v>
                </c:pt>
                <c:pt idx="1795">
                  <c:v>7186.41</c:v>
                </c:pt>
                <c:pt idx="1796">
                  <c:v>7179.7929999999997</c:v>
                </c:pt>
                <c:pt idx="1797">
                  <c:v>7174.741</c:v>
                </c:pt>
                <c:pt idx="1798">
                  <c:v>7171.134</c:v>
                </c:pt>
                <c:pt idx="1799">
                  <c:v>7167.6880000000001</c:v>
                </c:pt>
                <c:pt idx="1800">
                  <c:v>7161.59</c:v>
                </c:pt>
                <c:pt idx="1801">
                  <c:v>7153.4369999999999</c:v>
                </c:pt>
                <c:pt idx="1802">
                  <c:v>7144.7380000000003</c:v>
                </c:pt>
                <c:pt idx="1803">
                  <c:v>7138.4279999999999</c:v>
                </c:pt>
                <c:pt idx="1804">
                  <c:v>7133.2650000000003</c:v>
                </c:pt>
                <c:pt idx="1805">
                  <c:v>7126.7619999999997</c:v>
                </c:pt>
                <c:pt idx="1806">
                  <c:v>7119.5540000000001</c:v>
                </c:pt>
                <c:pt idx="1807">
                  <c:v>7106.3490000000002</c:v>
                </c:pt>
                <c:pt idx="1808">
                  <c:v>7096.2179999999998</c:v>
                </c:pt>
                <c:pt idx="1809">
                  <c:v>7089.3389999999999</c:v>
                </c:pt>
                <c:pt idx="1810">
                  <c:v>7083.6469999999999</c:v>
                </c:pt>
                <c:pt idx="1811">
                  <c:v>7076.7049999999999</c:v>
                </c:pt>
                <c:pt idx="1812">
                  <c:v>7069.8630000000003</c:v>
                </c:pt>
                <c:pt idx="1813">
                  <c:v>7058.8680000000004</c:v>
                </c:pt>
                <c:pt idx="1814">
                  <c:v>7047.7759999999998</c:v>
                </c:pt>
                <c:pt idx="1815">
                  <c:v>7039.0690000000004</c:v>
                </c:pt>
                <c:pt idx="1816">
                  <c:v>7030.2510000000002</c:v>
                </c:pt>
                <c:pt idx="1817">
                  <c:v>7022.15</c:v>
                </c:pt>
                <c:pt idx="1818">
                  <c:v>7010.299</c:v>
                </c:pt>
                <c:pt idx="1819">
                  <c:v>6998.5940000000001</c:v>
                </c:pt>
                <c:pt idx="1820">
                  <c:v>6990.1319999999996</c:v>
                </c:pt>
                <c:pt idx="1821">
                  <c:v>6983.3490000000002</c:v>
                </c:pt>
                <c:pt idx="1822">
                  <c:v>6975.6620000000003</c:v>
                </c:pt>
                <c:pt idx="1823">
                  <c:v>6968.2650000000003</c:v>
                </c:pt>
                <c:pt idx="1824">
                  <c:v>6956.9340000000002</c:v>
                </c:pt>
                <c:pt idx="1825">
                  <c:v>6944.9070000000002</c:v>
                </c:pt>
                <c:pt idx="1826">
                  <c:v>6933.5720000000001</c:v>
                </c:pt>
                <c:pt idx="1827">
                  <c:v>6924.5649999999996</c:v>
                </c:pt>
                <c:pt idx="1828">
                  <c:v>6916.1670000000004</c:v>
                </c:pt>
                <c:pt idx="1829">
                  <c:v>6910.8890000000001</c:v>
                </c:pt>
                <c:pt idx="1830">
                  <c:v>6901.9849999999997</c:v>
                </c:pt>
                <c:pt idx="1831">
                  <c:v>6893.393</c:v>
                </c:pt>
                <c:pt idx="1832">
                  <c:v>6882.7690000000002</c:v>
                </c:pt>
                <c:pt idx="1833">
                  <c:v>6876.4440000000004</c:v>
                </c:pt>
                <c:pt idx="1834">
                  <c:v>6868.9250000000002</c:v>
                </c:pt>
                <c:pt idx="1835">
                  <c:v>6859.7309999999998</c:v>
                </c:pt>
                <c:pt idx="1836">
                  <c:v>6849.549</c:v>
                </c:pt>
                <c:pt idx="1837">
                  <c:v>6839.4040000000005</c:v>
                </c:pt>
                <c:pt idx="1838">
                  <c:v>6831.8530000000001</c:v>
                </c:pt>
                <c:pt idx="1839">
                  <c:v>6825.7160000000003</c:v>
                </c:pt>
                <c:pt idx="1840">
                  <c:v>6818.5339999999997</c:v>
                </c:pt>
                <c:pt idx="1841">
                  <c:v>6812.21</c:v>
                </c:pt>
                <c:pt idx="1842">
                  <c:v>6804.3370000000004</c:v>
                </c:pt>
                <c:pt idx="1843">
                  <c:v>6794.3950000000004</c:v>
                </c:pt>
                <c:pt idx="1844">
                  <c:v>6781.2330000000002</c:v>
                </c:pt>
                <c:pt idx="1845">
                  <c:v>6768.125</c:v>
                </c:pt>
                <c:pt idx="1846">
                  <c:v>6755.48</c:v>
                </c:pt>
                <c:pt idx="1847">
                  <c:v>6743.7060000000001</c:v>
                </c:pt>
                <c:pt idx="1848">
                  <c:v>6734.3159999999998</c:v>
                </c:pt>
                <c:pt idx="1849">
                  <c:v>6724.9880000000003</c:v>
                </c:pt>
                <c:pt idx="1850">
                  <c:v>6717.1360000000004</c:v>
                </c:pt>
                <c:pt idx="1851">
                  <c:v>6708.8270000000002</c:v>
                </c:pt>
                <c:pt idx="1852">
                  <c:v>6701.0349999999999</c:v>
                </c:pt>
                <c:pt idx="1853">
                  <c:v>6690.2979999999998</c:v>
                </c:pt>
                <c:pt idx="1854">
                  <c:v>6681.2280000000001</c:v>
                </c:pt>
                <c:pt idx="1855">
                  <c:v>6672.2550000000001</c:v>
                </c:pt>
                <c:pt idx="1856">
                  <c:v>6665.3630000000003</c:v>
                </c:pt>
                <c:pt idx="1857">
                  <c:v>6658.9880000000003</c:v>
                </c:pt>
                <c:pt idx="1858">
                  <c:v>6648.5889999999999</c:v>
                </c:pt>
                <c:pt idx="1859">
                  <c:v>6637.8990000000003</c:v>
                </c:pt>
                <c:pt idx="1860">
                  <c:v>6629.38</c:v>
                </c:pt>
                <c:pt idx="1861">
                  <c:v>6620.7759999999998</c:v>
                </c:pt>
                <c:pt idx="1862">
                  <c:v>6614.1220000000003</c:v>
                </c:pt>
                <c:pt idx="1863">
                  <c:v>6607.33</c:v>
                </c:pt>
                <c:pt idx="1864">
                  <c:v>6594.9040000000005</c:v>
                </c:pt>
                <c:pt idx="1865">
                  <c:v>6584.9430000000002</c:v>
                </c:pt>
                <c:pt idx="1866">
                  <c:v>6577.3410000000003</c:v>
                </c:pt>
                <c:pt idx="1867">
                  <c:v>6569.3040000000001</c:v>
                </c:pt>
                <c:pt idx="1868">
                  <c:v>6562.3739999999998</c:v>
                </c:pt>
                <c:pt idx="1869">
                  <c:v>6553.607</c:v>
                </c:pt>
                <c:pt idx="1870">
                  <c:v>6541.9790000000003</c:v>
                </c:pt>
                <c:pt idx="1871">
                  <c:v>6532.3850000000002</c:v>
                </c:pt>
                <c:pt idx="1872">
                  <c:v>6523.15</c:v>
                </c:pt>
                <c:pt idx="1873">
                  <c:v>6515.4750000000004</c:v>
                </c:pt>
                <c:pt idx="1874">
                  <c:v>6506.2430000000004</c:v>
                </c:pt>
                <c:pt idx="1875">
                  <c:v>6494.3069999999998</c:v>
                </c:pt>
                <c:pt idx="1876">
                  <c:v>6485.049</c:v>
                </c:pt>
                <c:pt idx="1877">
                  <c:v>6477.8339999999998</c:v>
                </c:pt>
                <c:pt idx="1878">
                  <c:v>6470.0590000000002</c:v>
                </c:pt>
                <c:pt idx="1879">
                  <c:v>6463.3010000000004</c:v>
                </c:pt>
                <c:pt idx="1880">
                  <c:v>6454.7179999999998</c:v>
                </c:pt>
                <c:pt idx="1881">
                  <c:v>6443.2860000000001</c:v>
                </c:pt>
                <c:pt idx="1882">
                  <c:v>6433.8379999999997</c:v>
                </c:pt>
                <c:pt idx="1883">
                  <c:v>6424.6949999999997</c:v>
                </c:pt>
                <c:pt idx="1884">
                  <c:v>6417.6540000000005</c:v>
                </c:pt>
                <c:pt idx="1885">
                  <c:v>6411.2820000000002</c:v>
                </c:pt>
                <c:pt idx="1886">
                  <c:v>6401.1689999999999</c:v>
                </c:pt>
                <c:pt idx="1887">
                  <c:v>6390.6949999999997</c:v>
                </c:pt>
                <c:pt idx="1888">
                  <c:v>6382.8720000000003</c:v>
                </c:pt>
                <c:pt idx="1889">
                  <c:v>6376.6030000000001</c:v>
                </c:pt>
                <c:pt idx="1890">
                  <c:v>6369.5280000000002</c:v>
                </c:pt>
                <c:pt idx="1891">
                  <c:v>6362.1570000000002</c:v>
                </c:pt>
                <c:pt idx="1892">
                  <c:v>6349.7389999999996</c:v>
                </c:pt>
                <c:pt idx="1893">
                  <c:v>6339.7070000000003</c:v>
                </c:pt>
                <c:pt idx="1894">
                  <c:v>6330.9489999999996</c:v>
                </c:pt>
                <c:pt idx="1895">
                  <c:v>6317.0519999999997</c:v>
                </c:pt>
                <c:pt idx="1896">
                  <c:v>6303.6220000000003</c:v>
                </c:pt>
                <c:pt idx="1897">
                  <c:v>6293.7790000000005</c:v>
                </c:pt>
                <c:pt idx="1898">
                  <c:v>6286.0919999999996</c:v>
                </c:pt>
                <c:pt idx="1899">
                  <c:v>6276.9160000000002</c:v>
                </c:pt>
                <c:pt idx="1900">
                  <c:v>6264.5619999999999</c:v>
                </c:pt>
                <c:pt idx="1901">
                  <c:v>6252.5940000000001</c:v>
                </c:pt>
                <c:pt idx="1902">
                  <c:v>6243.0969999999998</c:v>
                </c:pt>
                <c:pt idx="1903">
                  <c:v>6233.8710000000001</c:v>
                </c:pt>
                <c:pt idx="1904">
                  <c:v>6225.56</c:v>
                </c:pt>
                <c:pt idx="1905">
                  <c:v>6214.31</c:v>
                </c:pt>
                <c:pt idx="1906">
                  <c:v>6202.5029999999997</c:v>
                </c:pt>
                <c:pt idx="1907">
                  <c:v>6191.3739999999998</c:v>
                </c:pt>
                <c:pt idx="1908">
                  <c:v>6182.9030000000002</c:v>
                </c:pt>
                <c:pt idx="1909">
                  <c:v>6175.0510000000004</c:v>
                </c:pt>
                <c:pt idx="1910">
                  <c:v>6162.3969999999999</c:v>
                </c:pt>
                <c:pt idx="1911">
                  <c:v>6151.4740000000002</c:v>
                </c:pt>
                <c:pt idx="1912">
                  <c:v>6141.3879999999999</c:v>
                </c:pt>
                <c:pt idx="1913">
                  <c:v>6132.5420000000004</c:v>
                </c:pt>
                <c:pt idx="1914">
                  <c:v>6121.0290000000005</c:v>
                </c:pt>
                <c:pt idx="1915">
                  <c:v>6109.5730000000003</c:v>
                </c:pt>
                <c:pt idx="1916">
                  <c:v>6100.8919999999998</c:v>
                </c:pt>
                <c:pt idx="1917">
                  <c:v>6093.9650000000001</c:v>
                </c:pt>
                <c:pt idx="1918">
                  <c:v>6086.4709999999995</c:v>
                </c:pt>
                <c:pt idx="1919">
                  <c:v>6079.8429999999998</c:v>
                </c:pt>
                <c:pt idx="1920">
                  <c:v>6071.6260000000002</c:v>
                </c:pt>
                <c:pt idx="1921">
                  <c:v>6060.723</c:v>
                </c:pt>
                <c:pt idx="1922">
                  <c:v>6051.5029999999997</c:v>
                </c:pt>
                <c:pt idx="1923">
                  <c:v>6042.6419999999998</c:v>
                </c:pt>
                <c:pt idx="1924">
                  <c:v>6013.8819999999996</c:v>
                </c:pt>
                <c:pt idx="1925">
                  <c:v>6005.1790000000001</c:v>
                </c:pt>
                <c:pt idx="1926">
                  <c:v>5995.65</c:v>
                </c:pt>
                <c:pt idx="1927">
                  <c:v>5985.5510000000004</c:v>
                </c:pt>
                <c:pt idx="1928">
                  <c:v>5973.326</c:v>
                </c:pt>
                <c:pt idx="1929">
                  <c:v>5961.7730000000001</c:v>
                </c:pt>
                <c:pt idx="1930">
                  <c:v>5952.7619999999997</c:v>
                </c:pt>
                <c:pt idx="1931">
                  <c:v>5944.1670000000004</c:v>
                </c:pt>
                <c:pt idx="1932">
                  <c:v>5936.5050000000001</c:v>
                </c:pt>
                <c:pt idx="1933">
                  <c:v>5926.1729999999998</c:v>
                </c:pt>
                <c:pt idx="1934">
                  <c:v>5915.2430000000004</c:v>
                </c:pt>
                <c:pt idx="1935">
                  <c:v>5904.8919999999998</c:v>
                </c:pt>
                <c:pt idx="1936">
                  <c:v>5896.5439999999999</c:v>
                </c:pt>
                <c:pt idx="1937">
                  <c:v>5887.384</c:v>
                </c:pt>
                <c:pt idx="1938">
                  <c:v>5876.0050000000001</c:v>
                </c:pt>
                <c:pt idx="1939">
                  <c:v>5866.4560000000001</c:v>
                </c:pt>
                <c:pt idx="1940">
                  <c:v>5856.4970000000003</c:v>
                </c:pt>
                <c:pt idx="1941">
                  <c:v>5844.1270000000004</c:v>
                </c:pt>
                <c:pt idx="1942">
                  <c:v>5832.2389999999996</c:v>
                </c:pt>
                <c:pt idx="1943">
                  <c:v>5822.759</c:v>
                </c:pt>
                <c:pt idx="1944">
                  <c:v>5813.6940000000004</c:v>
                </c:pt>
                <c:pt idx="1945">
                  <c:v>5805.1239999999998</c:v>
                </c:pt>
                <c:pt idx="1946">
                  <c:v>5792.5190000000002</c:v>
                </c:pt>
                <c:pt idx="1947">
                  <c:v>5782.049</c:v>
                </c:pt>
                <c:pt idx="1948">
                  <c:v>5773.98</c:v>
                </c:pt>
                <c:pt idx="1949">
                  <c:v>5764.95</c:v>
                </c:pt>
                <c:pt idx="1950">
                  <c:v>5753.21</c:v>
                </c:pt>
                <c:pt idx="1951">
                  <c:v>5741.7129999999997</c:v>
                </c:pt>
                <c:pt idx="1952">
                  <c:v>5732.4660000000003</c:v>
                </c:pt>
                <c:pt idx="1953">
                  <c:v>5723.5649999999996</c:v>
                </c:pt>
                <c:pt idx="1954">
                  <c:v>5715.567</c:v>
                </c:pt>
                <c:pt idx="1955">
                  <c:v>5704.5680000000002</c:v>
                </c:pt>
                <c:pt idx="1956">
                  <c:v>5691.5360000000001</c:v>
                </c:pt>
                <c:pt idx="1957">
                  <c:v>5681.2579999999998</c:v>
                </c:pt>
                <c:pt idx="1958">
                  <c:v>5672.4009999999998</c:v>
                </c:pt>
                <c:pt idx="1959">
                  <c:v>5659.232</c:v>
                </c:pt>
                <c:pt idx="1960">
                  <c:v>5645.8389999999999</c:v>
                </c:pt>
                <c:pt idx="1961">
                  <c:v>5632.8370000000004</c:v>
                </c:pt>
                <c:pt idx="1962">
                  <c:v>5618.9089999999997</c:v>
                </c:pt>
                <c:pt idx="1963">
                  <c:v>5607.424</c:v>
                </c:pt>
                <c:pt idx="1964">
                  <c:v>5596.5190000000002</c:v>
                </c:pt>
                <c:pt idx="1965">
                  <c:v>5585.06</c:v>
                </c:pt>
                <c:pt idx="1966">
                  <c:v>5572.11</c:v>
                </c:pt>
                <c:pt idx="1967">
                  <c:v>5561.2870000000003</c:v>
                </c:pt>
                <c:pt idx="1968">
                  <c:v>5551.2740000000003</c:v>
                </c:pt>
                <c:pt idx="1969">
                  <c:v>5542.4549999999999</c:v>
                </c:pt>
                <c:pt idx="1970">
                  <c:v>5531.3789999999999</c:v>
                </c:pt>
                <c:pt idx="1971">
                  <c:v>5519.8590000000004</c:v>
                </c:pt>
                <c:pt idx="1972">
                  <c:v>5508.9679999999998</c:v>
                </c:pt>
                <c:pt idx="1973">
                  <c:v>5500.48</c:v>
                </c:pt>
                <c:pt idx="1974">
                  <c:v>5493.2290000000003</c:v>
                </c:pt>
                <c:pt idx="1975">
                  <c:v>5483.2709999999997</c:v>
                </c:pt>
                <c:pt idx="1976">
                  <c:v>5472.5439999999999</c:v>
                </c:pt>
                <c:pt idx="1977">
                  <c:v>5462.2309999999998</c:v>
                </c:pt>
                <c:pt idx="1978">
                  <c:v>5454.2110000000002</c:v>
                </c:pt>
                <c:pt idx="1979">
                  <c:v>5447.3339999999998</c:v>
                </c:pt>
                <c:pt idx="1980">
                  <c:v>5437.7349999999997</c:v>
                </c:pt>
                <c:pt idx="1981">
                  <c:v>5427.732</c:v>
                </c:pt>
                <c:pt idx="1982">
                  <c:v>5419.5240000000003</c:v>
                </c:pt>
                <c:pt idx="1983">
                  <c:v>5411.4570000000003</c:v>
                </c:pt>
                <c:pt idx="1984">
                  <c:v>5404.9380000000001</c:v>
                </c:pt>
                <c:pt idx="1985">
                  <c:v>5398.7449999999999</c:v>
                </c:pt>
                <c:pt idx="1986">
                  <c:v>5388.1750000000002</c:v>
                </c:pt>
                <c:pt idx="1987">
                  <c:v>5379.0510000000004</c:v>
                </c:pt>
                <c:pt idx="1988">
                  <c:v>5371.9759999999997</c:v>
                </c:pt>
                <c:pt idx="1989">
                  <c:v>5363.9260000000004</c:v>
                </c:pt>
                <c:pt idx="1990">
                  <c:v>5353.1940000000004</c:v>
                </c:pt>
                <c:pt idx="1991">
                  <c:v>5342.53</c:v>
                </c:pt>
                <c:pt idx="1992">
                  <c:v>5333.8940000000002</c:v>
                </c:pt>
                <c:pt idx="1993">
                  <c:v>5325.5789999999997</c:v>
                </c:pt>
                <c:pt idx="1994">
                  <c:v>5317.71</c:v>
                </c:pt>
                <c:pt idx="1995">
                  <c:v>5305.6880000000001</c:v>
                </c:pt>
                <c:pt idx="1996">
                  <c:v>5293.6170000000002</c:v>
                </c:pt>
                <c:pt idx="1997">
                  <c:v>5284.4129999999996</c:v>
                </c:pt>
                <c:pt idx="1998">
                  <c:v>5277.2070000000003</c:v>
                </c:pt>
                <c:pt idx="1999">
                  <c:v>5269.0370000000003</c:v>
                </c:pt>
                <c:pt idx="2000">
                  <c:v>5258.2250000000004</c:v>
                </c:pt>
                <c:pt idx="2001">
                  <c:v>5247.4560000000001</c:v>
                </c:pt>
                <c:pt idx="2002">
                  <c:v>5239.1059999999998</c:v>
                </c:pt>
                <c:pt idx="2003">
                  <c:v>5232.1019999999999</c:v>
                </c:pt>
                <c:pt idx="2004">
                  <c:v>5222.62</c:v>
                </c:pt>
                <c:pt idx="2005">
                  <c:v>5212.3760000000002</c:v>
                </c:pt>
                <c:pt idx="2006">
                  <c:v>5202.5119999999997</c:v>
                </c:pt>
                <c:pt idx="2007">
                  <c:v>5194.7730000000001</c:v>
                </c:pt>
                <c:pt idx="2008">
                  <c:v>5188.2</c:v>
                </c:pt>
                <c:pt idx="2009">
                  <c:v>5179.0640000000003</c:v>
                </c:pt>
                <c:pt idx="2010">
                  <c:v>5169.4520000000002</c:v>
                </c:pt>
                <c:pt idx="2011">
                  <c:v>5161.5259999999998</c:v>
                </c:pt>
                <c:pt idx="2012">
                  <c:v>5153.76</c:v>
                </c:pt>
                <c:pt idx="2013">
                  <c:v>5146.71</c:v>
                </c:pt>
                <c:pt idx="2014">
                  <c:v>5137.3280000000004</c:v>
                </c:pt>
                <c:pt idx="2015">
                  <c:v>5127.5720000000001</c:v>
                </c:pt>
                <c:pt idx="2016">
                  <c:v>5119.924</c:v>
                </c:pt>
                <c:pt idx="2017">
                  <c:v>5113.8559999999998</c:v>
                </c:pt>
                <c:pt idx="2018">
                  <c:v>5107.3590000000004</c:v>
                </c:pt>
                <c:pt idx="2019">
                  <c:v>5101.9170000000004</c:v>
                </c:pt>
                <c:pt idx="2020">
                  <c:v>5097.0159999999996</c:v>
                </c:pt>
                <c:pt idx="2021">
                  <c:v>5089.2070000000003</c:v>
                </c:pt>
                <c:pt idx="2022">
                  <c:v>5080.6130000000003</c:v>
                </c:pt>
                <c:pt idx="2023">
                  <c:v>5073.835</c:v>
                </c:pt>
                <c:pt idx="2024">
                  <c:v>5068.4380000000001</c:v>
                </c:pt>
                <c:pt idx="2025">
                  <c:v>5062.4949999999999</c:v>
                </c:pt>
                <c:pt idx="2026">
                  <c:v>5057.1440000000002</c:v>
                </c:pt>
                <c:pt idx="2027">
                  <c:v>5050.5609999999997</c:v>
                </c:pt>
                <c:pt idx="2028">
                  <c:v>5041.5290000000005</c:v>
                </c:pt>
                <c:pt idx="2029">
                  <c:v>5033.9539999999997</c:v>
                </c:pt>
                <c:pt idx="2030">
                  <c:v>5028.3789999999999</c:v>
                </c:pt>
                <c:pt idx="2031">
                  <c:v>5023.8090000000002</c:v>
                </c:pt>
                <c:pt idx="2032">
                  <c:v>5018.4560000000001</c:v>
                </c:pt>
                <c:pt idx="2033">
                  <c:v>5013.8860000000004</c:v>
                </c:pt>
                <c:pt idx="2034">
                  <c:v>5009.7039999999997</c:v>
                </c:pt>
                <c:pt idx="2035">
                  <c:v>5002.5540000000001</c:v>
                </c:pt>
                <c:pt idx="2036">
                  <c:v>4994.1679999999997</c:v>
                </c:pt>
                <c:pt idx="2037">
                  <c:v>4985.7939999999999</c:v>
                </c:pt>
                <c:pt idx="2038">
                  <c:v>4978.5169999999998</c:v>
                </c:pt>
                <c:pt idx="2039">
                  <c:v>4969.2460000000001</c:v>
                </c:pt>
                <c:pt idx="2040">
                  <c:v>4959.6809999999996</c:v>
                </c:pt>
                <c:pt idx="2041">
                  <c:v>4951.8530000000001</c:v>
                </c:pt>
                <c:pt idx="2042">
                  <c:v>4944.2709999999997</c:v>
                </c:pt>
                <c:pt idx="2043">
                  <c:v>4938.0969999999998</c:v>
                </c:pt>
                <c:pt idx="2044">
                  <c:v>4933.0690000000004</c:v>
                </c:pt>
                <c:pt idx="2045">
                  <c:v>4926.7520000000004</c:v>
                </c:pt>
                <c:pt idx="2046">
                  <c:v>4917.9639999999999</c:v>
                </c:pt>
                <c:pt idx="2047">
                  <c:v>4910.491</c:v>
                </c:pt>
                <c:pt idx="2048">
                  <c:v>4904.625</c:v>
                </c:pt>
                <c:pt idx="2049">
                  <c:v>4898.4380000000001</c:v>
                </c:pt>
                <c:pt idx="2050">
                  <c:v>4892.5910000000003</c:v>
                </c:pt>
                <c:pt idx="2051">
                  <c:v>4883.3159999999998</c:v>
                </c:pt>
                <c:pt idx="2052">
                  <c:v>4874.5770000000002</c:v>
                </c:pt>
                <c:pt idx="2053">
                  <c:v>4867.6610000000001</c:v>
                </c:pt>
                <c:pt idx="2054">
                  <c:v>4862.5389999999998</c:v>
                </c:pt>
                <c:pt idx="2055">
                  <c:v>4858.2629999999999</c:v>
                </c:pt>
                <c:pt idx="2056">
                  <c:v>4853.1899999999996</c:v>
                </c:pt>
                <c:pt idx="2057">
                  <c:v>4848.799</c:v>
                </c:pt>
                <c:pt idx="2058">
                  <c:v>4844.47</c:v>
                </c:pt>
                <c:pt idx="2059">
                  <c:v>4835.99</c:v>
                </c:pt>
                <c:pt idx="2060">
                  <c:v>4828.2539999999999</c:v>
                </c:pt>
                <c:pt idx="2061">
                  <c:v>4822.2709999999997</c:v>
                </c:pt>
                <c:pt idx="2062">
                  <c:v>4816.0929999999998</c:v>
                </c:pt>
                <c:pt idx="2063">
                  <c:v>4810.9399999999996</c:v>
                </c:pt>
                <c:pt idx="2064">
                  <c:v>4806.3879999999999</c:v>
                </c:pt>
                <c:pt idx="2065">
                  <c:v>4799.17</c:v>
                </c:pt>
                <c:pt idx="2066">
                  <c:v>4791.0870000000004</c:v>
                </c:pt>
                <c:pt idx="2067">
                  <c:v>4784.625</c:v>
                </c:pt>
                <c:pt idx="2068">
                  <c:v>4779.4970000000003</c:v>
                </c:pt>
                <c:pt idx="2069">
                  <c:v>4773.8940000000002</c:v>
                </c:pt>
                <c:pt idx="2070">
                  <c:v>4769.1270000000004</c:v>
                </c:pt>
                <c:pt idx="2071">
                  <c:v>4765.4759999999997</c:v>
                </c:pt>
                <c:pt idx="2072">
                  <c:v>4762.3119999999999</c:v>
                </c:pt>
                <c:pt idx="2073">
                  <c:v>4757.5039999999999</c:v>
                </c:pt>
                <c:pt idx="2074">
                  <c:v>4749.9759999999997</c:v>
                </c:pt>
                <c:pt idx="2075">
                  <c:v>4743.424</c:v>
                </c:pt>
                <c:pt idx="2076">
                  <c:v>4738.2879999999996</c:v>
                </c:pt>
                <c:pt idx="2077">
                  <c:v>4732.7460000000001</c:v>
                </c:pt>
                <c:pt idx="2078">
                  <c:v>4727.1490000000003</c:v>
                </c:pt>
                <c:pt idx="2079">
                  <c:v>4717.9260000000004</c:v>
                </c:pt>
                <c:pt idx="2080">
                  <c:v>4709.6360000000004</c:v>
                </c:pt>
                <c:pt idx="2081">
                  <c:v>4703.5379999999996</c:v>
                </c:pt>
                <c:pt idx="2082">
                  <c:v>4698.6629999999996</c:v>
                </c:pt>
                <c:pt idx="2083">
                  <c:v>4693.241</c:v>
                </c:pt>
                <c:pt idx="2084">
                  <c:v>4687.6940000000004</c:v>
                </c:pt>
                <c:pt idx="2085">
                  <c:v>4678.5140000000001</c:v>
                </c:pt>
                <c:pt idx="2086">
                  <c:v>4669.9210000000003</c:v>
                </c:pt>
                <c:pt idx="2087">
                  <c:v>4661.9380000000001</c:v>
                </c:pt>
                <c:pt idx="2088">
                  <c:v>4655.4989999999998</c:v>
                </c:pt>
                <c:pt idx="2089">
                  <c:v>4650.0429999999997</c:v>
                </c:pt>
                <c:pt idx="2090">
                  <c:v>4642.2749999999996</c:v>
                </c:pt>
                <c:pt idx="2091">
                  <c:v>4633.7839999999997</c:v>
                </c:pt>
                <c:pt idx="2092">
                  <c:v>4626.6689999999999</c:v>
                </c:pt>
                <c:pt idx="2093">
                  <c:v>4619.7030000000004</c:v>
                </c:pt>
                <c:pt idx="2094">
                  <c:v>4613.9279999999999</c:v>
                </c:pt>
                <c:pt idx="2095">
                  <c:v>4609.5020000000004</c:v>
                </c:pt>
                <c:pt idx="2096">
                  <c:v>4605.183</c:v>
                </c:pt>
                <c:pt idx="2097">
                  <c:v>4596.9170000000004</c:v>
                </c:pt>
                <c:pt idx="2098">
                  <c:v>4588.9350000000004</c:v>
                </c:pt>
                <c:pt idx="2099">
                  <c:v>4581.3890000000001</c:v>
                </c:pt>
                <c:pt idx="2100">
                  <c:v>4575.2520000000004</c:v>
                </c:pt>
                <c:pt idx="2101">
                  <c:v>4570.3010000000004</c:v>
                </c:pt>
                <c:pt idx="2102">
                  <c:v>4564.2870000000003</c:v>
                </c:pt>
                <c:pt idx="2103">
                  <c:v>4555.9470000000001</c:v>
                </c:pt>
                <c:pt idx="2104">
                  <c:v>4548.4260000000004</c:v>
                </c:pt>
                <c:pt idx="2105">
                  <c:v>4541.2070000000003</c:v>
                </c:pt>
                <c:pt idx="2106">
                  <c:v>4535.2839999999997</c:v>
                </c:pt>
                <c:pt idx="2107">
                  <c:v>4530.22</c:v>
                </c:pt>
                <c:pt idx="2108">
                  <c:v>4522.8180000000002</c:v>
                </c:pt>
                <c:pt idx="2109">
                  <c:v>4514.6180000000004</c:v>
                </c:pt>
                <c:pt idx="2110">
                  <c:v>4507.72</c:v>
                </c:pt>
                <c:pt idx="2111">
                  <c:v>4500.9459999999999</c:v>
                </c:pt>
                <c:pt idx="2112">
                  <c:v>4495.3109999999997</c:v>
                </c:pt>
                <c:pt idx="2113">
                  <c:v>4490.9960000000001</c:v>
                </c:pt>
                <c:pt idx="2114">
                  <c:v>4487.3509999999997</c:v>
                </c:pt>
                <c:pt idx="2115">
                  <c:v>4482.3130000000001</c:v>
                </c:pt>
                <c:pt idx="2116">
                  <c:v>4474.4690000000001</c:v>
                </c:pt>
                <c:pt idx="2117">
                  <c:v>4466.0079999999998</c:v>
                </c:pt>
                <c:pt idx="2118">
                  <c:v>4459.2359999999999</c:v>
                </c:pt>
                <c:pt idx="2119">
                  <c:v>4454.1710000000003</c:v>
                </c:pt>
                <c:pt idx="2120">
                  <c:v>4450.2860000000001</c:v>
                </c:pt>
                <c:pt idx="2121">
                  <c:v>4446.4179999999997</c:v>
                </c:pt>
                <c:pt idx="2122">
                  <c:v>4438.625</c:v>
                </c:pt>
                <c:pt idx="2123">
                  <c:v>4431.2479999999996</c:v>
                </c:pt>
                <c:pt idx="2124">
                  <c:v>4425.4949999999999</c:v>
                </c:pt>
                <c:pt idx="2125">
                  <c:v>4419.5919999999996</c:v>
                </c:pt>
                <c:pt idx="2126">
                  <c:v>4413.8010000000004</c:v>
                </c:pt>
                <c:pt idx="2127">
                  <c:v>4404.6909999999998</c:v>
                </c:pt>
                <c:pt idx="2128">
                  <c:v>4396.3770000000004</c:v>
                </c:pt>
                <c:pt idx="2129">
                  <c:v>4389.933</c:v>
                </c:pt>
                <c:pt idx="2130">
                  <c:v>4383.518</c:v>
                </c:pt>
                <c:pt idx="2131">
                  <c:v>4377.8599999999997</c:v>
                </c:pt>
                <c:pt idx="2132">
                  <c:v>4371.4390000000003</c:v>
                </c:pt>
                <c:pt idx="2133">
                  <c:v>4362.93</c:v>
                </c:pt>
                <c:pt idx="2134">
                  <c:v>4355.2719999999999</c:v>
                </c:pt>
                <c:pt idx="2135">
                  <c:v>4347.7250000000004</c:v>
                </c:pt>
                <c:pt idx="2136">
                  <c:v>4339.732</c:v>
                </c:pt>
                <c:pt idx="2137">
                  <c:v>4331.3959999999997</c:v>
                </c:pt>
                <c:pt idx="2138">
                  <c:v>4323.0649999999996</c:v>
                </c:pt>
                <c:pt idx="2139">
                  <c:v>4316.0140000000001</c:v>
                </c:pt>
                <c:pt idx="2140">
                  <c:v>4309.1210000000001</c:v>
                </c:pt>
                <c:pt idx="2141">
                  <c:v>4303.3649999999998</c:v>
                </c:pt>
                <c:pt idx="2142">
                  <c:v>4298.67</c:v>
                </c:pt>
                <c:pt idx="2143">
                  <c:v>4292.9530000000004</c:v>
                </c:pt>
                <c:pt idx="2144">
                  <c:v>4284.9639999999999</c:v>
                </c:pt>
                <c:pt idx="2145">
                  <c:v>4277.9219999999996</c:v>
                </c:pt>
                <c:pt idx="2146">
                  <c:v>4272.3689999999997</c:v>
                </c:pt>
                <c:pt idx="2147">
                  <c:v>4266.6040000000003</c:v>
                </c:pt>
                <c:pt idx="2148">
                  <c:v>4261.6610000000001</c:v>
                </c:pt>
                <c:pt idx="2149">
                  <c:v>4257.0889999999999</c:v>
                </c:pt>
                <c:pt idx="2150">
                  <c:v>4248.9840000000004</c:v>
                </c:pt>
                <c:pt idx="2151">
                  <c:v>4241.326</c:v>
                </c:pt>
                <c:pt idx="2152">
                  <c:v>4235.3509999999997</c:v>
                </c:pt>
                <c:pt idx="2153">
                  <c:v>4229.3280000000004</c:v>
                </c:pt>
                <c:pt idx="2154">
                  <c:v>4224.2120000000004</c:v>
                </c:pt>
                <c:pt idx="2155">
                  <c:v>4220.2700000000004</c:v>
                </c:pt>
                <c:pt idx="2156">
                  <c:v>4216.6899999999996</c:v>
                </c:pt>
                <c:pt idx="2157">
                  <c:v>4210.6049999999996</c:v>
                </c:pt>
                <c:pt idx="2158">
                  <c:v>4203.4290000000001</c:v>
                </c:pt>
                <c:pt idx="2159">
                  <c:v>4197.527</c:v>
                </c:pt>
                <c:pt idx="2160">
                  <c:v>4193.0829999999996</c:v>
                </c:pt>
                <c:pt idx="2161">
                  <c:v>4189.6620000000003</c:v>
                </c:pt>
                <c:pt idx="2162">
                  <c:v>4186.7150000000001</c:v>
                </c:pt>
                <c:pt idx="2163">
                  <c:v>4182.8630000000003</c:v>
                </c:pt>
                <c:pt idx="2164">
                  <c:v>4178.6210000000001</c:v>
                </c:pt>
                <c:pt idx="2165">
                  <c:v>4170.9080000000004</c:v>
                </c:pt>
                <c:pt idx="2166">
                  <c:v>4163.585</c:v>
                </c:pt>
                <c:pt idx="2167">
                  <c:v>4157.8969999999999</c:v>
                </c:pt>
                <c:pt idx="2168">
                  <c:v>4152.1499999999996</c:v>
                </c:pt>
                <c:pt idx="2169">
                  <c:v>4147.259</c:v>
                </c:pt>
                <c:pt idx="2170">
                  <c:v>4143.5020000000004</c:v>
                </c:pt>
                <c:pt idx="2171">
                  <c:v>4140.0990000000002</c:v>
                </c:pt>
                <c:pt idx="2172">
                  <c:v>4134.2330000000002</c:v>
                </c:pt>
                <c:pt idx="2173">
                  <c:v>4127.2529999999997</c:v>
                </c:pt>
                <c:pt idx="2174">
                  <c:v>4121.4840000000004</c:v>
                </c:pt>
                <c:pt idx="2175">
                  <c:v>4116.9110000000001</c:v>
                </c:pt>
                <c:pt idx="2176">
                  <c:v>4111.95</c:v>
                </c:pt>
                <c:pt idx="2177">
                  <c:v>4107.6109999999999</c:v>
                </c:pt>
                <c:pt idx="2178">
                  <c:v>4104.0259999999998</c:v>
                </c:pt>
                <c:pt idx="2179">
                  <c:v>4099.3180000000002</c:v>
                </c:pt>
                <c:pt idx="2180">
                  <c:v>4092.268</c:v>
                </c:pt>
                <c:pt idx="2181">
                  <c:v>4085.9050000000002</c:v>
                </c:pt>
                <c:pt idx="2182">
                  <c:v>4081.125</c:v>
                </c:pt>
                <c:pt idx="2183">
                  <c:v>4077.4920000000002</c:v>
                </c:pt>
                <c:pt idx="2184">
                  <c:v>4074.4259999999999</c:v>
                </c:pt>
                <c:pt idx="2185">
                  <c:v>4070.5430000000001</c:v>
                </c:pt>
                <c:pt idx="2186">
                  <c:v>4066.9859999999999</c:v>
                </c:pt>
                <c:pt idx="2187">
                  <c:v>4064.2170000000001</c:v>
                </c:pt>
                <c:pt idx="2188">
                  <c:v>4062.0419999999999</c:v>
                </c:pt>
                <c:pt idx="2189">
                  <c:v>4059.625</c:v>
                </c:pt>
                <c:pt idx="2190">
                  <c:v>4053.395</c:v>
                </c:pt>
                <c:pt idx="2191">
                  <c:v>4046.893</c:v>
                </c:pt>
                <c:pt idx="2192">
                  <c:v>4040.6089999999999</c:v>
                </c:pt>
                <c:pt idx="2193">
                  <c:v>4035.4</c:v>
                </c:pt>
                <c:pt idx="2194">
                  <c:v>4031.46</c:v>
                </c:pt>
                <c:pt idx="2195">
                  <c:v>4028.4250000000002</c:v>
                </c:pt>
                <c:pt idx="2196">
                  <c:v>4025.59</c:v>
                </c:pt>
                <c:pt idx="2197">
                  <c:v>4020.2710000000002</c:v>
                </c:pt>
                <c:pt idx="2198">
                  <c:v>4013.7240000000002</c:v>
                </c:pt>
                <c:pt idx="2199">
                  <c:v>4008.268</c:v>
                </c:pt>
                <c:pt idx="2200">
                  <c:v>4003.9450000000002</c:v>
                </c:pt>
                <c:pt idx="2201">
                  <c:v>3999.2269999999999</c:v>
                </c:pt>
                <c:pt idx="2202">
                  <c:v>3995.07</c:v>
                </c:pt>
                <c:pt idx="2203">
                  <c:v>3991.643</c:v>
                </c:pt>
                <c:pt idx="2204">
                  <c:v>3987.136</c:v>
                </c:pt>
                <c:pt idx="2205">
                  <c:v>3980.319</c:v>
                </c:pt>
                <c:pt idx="2206">
                  <c:v>3974.1039999999998</c:v>
                </c:pt>
                <c:pt idx="2207">
                  <c:v>3969.424</c:v>
                </c:pt>
                <c:pt idx="2208">
                  <c:v>3965.654</c:v>
                </c:pt>
                <c:pt idx="2209">
                  <c:v>3961.3220000000001</c:v>
                </c:pt>
                <c:pt idx="2210">
                  <c:v>3957.4270000000001</c:v>
                </c:pt>
                <c:pt idx="2211">
                  <c:v>3954.3989999999999</c:v>
                </c:pt>
                <c:pt idx="2212">
                  <c:v>3951.6030000000001</c:v>
                </c:pt>
                <c:pt idx="2213">
                  <c:v>3946.3960000000002</c:v>
                </c:pt>
                <c:pt idx="2214">
                  <c:v>3939.9540000000002</c:v>
                </c:pt>
                <c:pt idx="2215">
                  <c:v>3934.5529999999999</c:v>
                </c:pt>
                <c:pt idx="2216">
                  <c:v>3930.2730000000001</c:v>
                </c:pt>
                <c:pt idx="2217">
                  <c:v>3925.6170000000002</c:v>
                </c:pt>
                <c:pt idx="2218">
                  <c:v>3921.4960000000001</c:v>
                </c:pt>
                <c:pt idx="2219">
                  <c:v>3918.3049999999998</c:v>
                </c:pt>
                <c:pt idx="2220">
                  <c:v>3915.808</c:v>
                </c:pt>
                <c:pt idx="2221">
                  <c:v>3913.8069999999998</c:v>
                </c:pt>
                <c:pt idx="2222">
                  <c:v>3911.768</c:v>
                </c:pt>
                <c:pt idx="2223">
                  <c:v>3907.1619999999998</c:v>
                </c:pt>
                <c:pt idx="2224">
                  <c:v>3901.1880000000001</c:v>
                </c:pt>
                <c:pt idx="2225">
                  <c:v>3896.1410000000001</c:v>
                </c:pt>
                <c:pt idx="2226">
                  <c:v>3892.145</c:v>
                </c:pt>
                <c:pt idx="2227">
                  <c:v>3887.5309999999999</c:v>
                </c:pt>
                <c:pt idx="2228">
                  <c:v>3881.6909999999998</c:v>
                </c:pt>
                <c:pt idx="2229">
                  <c:v>3873.9850000000001</c:v>
                </c:pt>
                <c:pt idx="2230">
                  <c:v>3867.1060000000002</c:v>
                </c:pt>
                <c:pt idx="2231">
                  <c:v>3861.9140000000002</c:v>
                </c:pt>
                <c:pt idx="2232">
                  <c:v>3857.96</c:v>
                </c:pt>
                <c:pt idx="2233">
                  <c:v>3854.8739999999998</c:v>
                </c:pt>
                <c:pt idx="2234">
                  <c:v>3852.212</c:v>
                </c:pt>
                <c:pt idx="2235">
                  <c:v>3848.712</c:v>
                </c:pt>
                <c:pt idx="2236">
                  <c:v>3845.41</c:v>
                </c:pt>
                <c:pt idx="2237">
                  <c:v>3842.817</c:v>
                </c:pt>
                <c:pt idx="2238">
                  <c:v>3840.3820000000001</c:v>
                </c:pt>
                <c:pt idx="2239">
                  <c:v>3835.5639999999999</c:v>
                </c:pt>
                <c:pt idx="2240">
                  <c:v>3829.444</c:v>
                </c:pt>
                <c:pt idx="2241">
                  <c:v>3824.07</c:v>
                </c:pt>
                <c:pt idx="2242">
                  <c:v>3818.6750000000002</c:v>
                </c:pt>
                <c:pt idx="2243">
                  <c:v>3813.8440000000001</c:v>
                </c:pt>
                <c:pt idx="2244">
                  <c:v>3808.607</c:v>
                </c:pt>
                <c:pt idx="2245">
                  <c:v>3802.5329999999999</c:v>
                </c:pt>
                <c:pt idx="2246">
                  <c:v>3796.0169999999998</c:v>
                </c:pt>
                <c:pt idx="2247">
                  <c:v>3790.326</c:v>
                </c:pt>
                <c:pt idx="2248">
                  <c:v>3784.652</c:v>
                </c:pt>
                <c:pt idx="2249">
                  <c:v>3779.5749999999998</c:v>
                </c:pt>
                <c:pt idx="2250">
                  <c:v>3774.3240000000001</c:v>
                </c:pt>
                <c:pt idx="2251">
                  <c:v>3769.5419999999999</c:v>
                </c:pt>
                <c:pt idx="2252">
                  <c:v>3764.5059999999999</c:v>
                </c:pt>
                <c:pt idx="2253">
                  <c:v>3759.8780000000002</c:v>
                </c:pt>
                <c:pt idx="2254">
                  <c:v>3754.9690000000001</c:v>
                </c:pt>
                <c:pt idx="2255">
                  <c:v>3750.442</c:v>
                </c:pt>
                <c:pt idx="2256">
                  <c:v>3745.6129999999998</c:v>
                </c:pt>
                <c:pt idx="2257">
                  <c:v>3741.335</c:v>
                </c:pt>
                <c:pt idx="2258">
                  <c:v>3737.817</c:v>
                </c:pt>
                <c:pt idx="2259">
                  <c:v>3733.3960000000002</c:v>
                </c:pt>
                <c:pt idx="2260">
                  <c:v>3726.8139999999999</c:v>
                </c:pt>
                <c:pt idx="2261">
                  <c:v>3720.6770000000001</c:v>
                </c:pt>
                <c:pt idx="2262">
                  <c:v>3715.9850000000001</c:v>
                </c:pt>
                <c:pt idx="2263">
                  <c:v>3712.3879999999999</c:v>
                </c:pt>
                <c:pt idx="2264">
                  <c:v>3709.3850000000002</c:v>
                </c:pt>
                <c:pt idx="2265">
                  <c:v>3705.6950000000002</c:v>
                </c:pt>
                <c:pt idx="2266">
                  <c:v>3702.2350000000001</c:v>
                </c:pt>
                <c:pt idx="2267">
                  <c:v>3699.5030000000002</c:v>
                </c:pt>
                <c:pt idx="2268">
                  <c:v>3697.3440000000001</c:v>
                </c:pt>
                <c:pt idx="2269">
                  <c:v>3695.2469999999998</c:v>
                </c:pt>
                <c:pt idx="2270">
                  <c:v>3690.8150000000001</c:v>
                </c:pt>
                <c:pt idx="2271">
                  <c:v>3684.8339999999998</c:v>
                </c:pt>
                <c:pt idx="2272">
                  <c:v>3678.4349999999999</c:v>
                </c:pt>
                <c:pt idx="2273">
                  <c:v>3673.0419999999999</c:v>
                </c:pt>
                <c:pt idx="2274">
                  <c:v>3668.9349999999999</c:v>
                </c:pt>
                <c:pt idx="2275">
                  <c:v>3665.7730000000001</c:v>
                </c:pt>
                <c:pt idx="2276">
                  <c:v>3663.2730000000001</c:v>
                </c:pt>
                <c:pt idx="2277">
                  <c:v>3660.74</c:v>
                </c:pt>
                <c:pt idx="2278">
                  <c:v>3654.9059999999999</c:v>
                </c:pt>
                <c:pt idx="2279">
                  <c:v>3648.7570000000001</c:v>
                </c:pt>
                <c:pt idx="2280">
                  <c:v>3644.0360000000001</c:v>
                </c:pt>
                <c:pt idx="2281">
                  <c:v>3640.4490000000001</c:v>
                </c:pt>
                <c:pt idx="2282">
                  <c:v>3637.6559999999999</c:v>
                </c:pt>
                <c:pt idx="2283">
                  <c:v>3635.4340000000002</c:v>
                </c:pt>
                <c:pt idx="2284">
                  <c:v>3633.4589999999998</c:v>
                </c:pt>
                <c:pt idx="2285">
                  <c:v>3630.5909999999999</c:v>
                </c:pt>
                <c:pt idx="2286">
                  <c:v>3627.7660000000001</c:v>
                </c:pt>
                <c:pt idx="2287">
                  <c:v>3625.5349999999999</c:v>
                </c:pt>
                <c:pt idx="2288">
                  <c:v>3623.61</c:v>
                </c:pt>
                <c:pt idx="2289">
                  <c:v>3620.4879999999998</c:v>
                </c:pt>
                <c:pt idx="2290">
                  <c:v>3614.8359999999998</c:v>
                </c:pt>
                <c:pt idx="2291">
                  <c:v>3608.1579999999999</c:v>
                </c:pt>
                <c:pt idx="2292">
                  <c:v>3602.5309999999999</c:v>
                </c:pt>
                <c:pt idx="2293">
                  <c:v>3598.2660000000001</c:v>
                </c:pt>
                <c:pt idx="2294">
                  <c:v>3594.5030000000002</c:v>
                </c:pt>
                <c:pt idx="2295">
                  <c:v>3587.8580000000002</c:v>
                </c:pt>
                <c:pt idx="2296">
                  <c:v>3581.08</c:v>
                </c:pt>
                <c:pt idx="2297">
                  <c:v>3575.8539999999998</c:v>
                </c:pt>
                <c:pt idx="2298">
                  <c:v>3571.8629999999998</c:v>
                </c:pt>
                <c:pt idx="2299">
                  <c:v>3568.7469999999998</c:v>
                </c:pt>
                <c:pt idx="2300">
                  <c:v>3566.2629999999999</c:v>
                </c:pt>
                <c:pt idx="2301">
                  <c:v>3564.0830000000001</c:v>
                </c:pt>
                <c:pt idx="2302">
                  <c:v>3561.0770000000002</c:v>
                </c:pt>
                <c:pt idx="2303">
                  <c:v>3557.8029999999999</c:v>
                </c:pt>
                <c:pt idx="2304">
                  <c:v>3552.7750000000001</c:v>
                </c:pt>
                <c:pt idx="2305">
                  <c:v>3547.63</c:v>
                </c:pt>
                <c:pt idx="2306">
                  <c:v>3542.4349999999999</c:v>
                </c:pt>
                <c:pt idx="2307">
                  <c:v>3537.9070000000002</c:v>
                </c:pt>
                <c:pt idx="2308">
                  <c:v>3534.3969999999999</c:v>
                </c:pt>
                <c:pt idx="2309">
                  <c:v>3531.498</c:v>
                </c:pt>
                <c:pt idx="2310">
                  <c:v>3527.83</c:v>
                </c:pt>
                <c:pt idx="2311">
                  <c:v>3523.0169999999998</c:v>
                </c:pt>
                <c:pt idx="2312">
                  <c:v>3517.3449999999998</c:v>
                </c:pt>
                <c:pt idx="2313">
                  <c:v>3511.2109999999998</c:v>
                </c:pt>
                <c:pt idx="2314">
                  <c:v>3505.9360000000001</c:v>
                </c:pt>
                <c:pt idx="2315">
                  <c:v>3501.8670000000002</c:v>
                </c:pt>
                <c:pt idx="2316">
                  <c:v>3498.7</c:v>
                </c:pt>
                <c:pt idx="2317">
                  <c:v>3496.029</c:v>
                </c:pt>
                <c:pt idx="2318">
                  <c:v>3492.683</c:v>
                </c:pt>
                <c:pt idx="2319">
                  <c:v>3489.4650000000001</c:v>
                </c:pt>
                <c:pt idx="2320">
                  <c:v>3486.748</c:v>
                </c:pt>
                <c:pt idx="2321">
                  <c:v>3483.4090000000001</c:v>
                </c:pt>
                <c:pt idx="2322">
                  <c:v>3480.07</c:v>
                </c:pt>
                <c:pt idx="2323">
                  <c:v>3476.248</c:v>
                </c:pt>
                <c:pt idx="2324">
                  <c:v>3472.567</c:v>
                </c:pt>
                <c:pt idx="2325">
                  <c:v>3468.4989999999998</c:v>
                </c:pt>
                <c:pt idx="2326">
                  <c:v>3464.7919999999999</c:v>
                </c:pt>
                <c:pt idx="2327">
                  <c:v>3461.7289999999998</c:v>
                </c:pt>
                <c:pt idx="2328">
                  <c:v>3458.1550000000002</c:v>
                </c:pt>
                <c:pt idx="2329">
                  <c:v>3454.6439999999998</c:v>
                </c:pt>
                <c:pt idx="2330">
                  <c:v>3450.5529999999999</c:v>
                </c:pt>
                <c:pt idx="2331">
                  <c:v>3445.491</c:v>
                </c:pt>
                <c:pt idx="2332">
                  <c:v>3439.8270000000002</c:v>
                </c:pt>
                <c:pt idx="2333">
                  <c:v>3434.8919999999998</c:v>
                </c:pt>
                <c:pt idx="2334">
                  <c:v>3431.0740000000001</c:v>
                </c:pt>
                <c:pt idx="2335">
                  <c:v>3427.9589999999998</c:v>
                </c:pt>
                <c:pt idx="2336">
                  <c:v>3424.328</c:v>
                </c:pt>
                <c:pt idx="2337">
                  <c:v>3420.8939999999998</c:v>
                </c:pt>
                <c:pt idx="2338">
                  <c:v>3418.163</c:v>
                </c:pt>
                <c:pt idx="2339">
                  <c:v>3415.855</c:v>
                </c:pt>
                <c:pt idx="2340">
                  <c:v>3412.8449999999998</c:v>
                </c:pt>
                <c:pt idx="2341">
                  <c:v>3409.893</c:v>
                </c:pt>
                <c:pt idx="2342">
                  <c:v>3407.3969999999999</c:v>
                </c:pt>
                <c:pt idx="2343">
                  <c:v>3404.1320000000001</c:v>
                </c:pt>
                <c:pt idx="2344">
                  <c:v>3399.8530000000001</c:v>
                </c:pt>
                <c:pt idx="2345">
                  <c:v>3395.9409999999998</c:v>
                </c:pt>
                <c:pt idx="2346">
                  <c:v>3392.8960000000002</c:v>
                </c:pt>
                <c:pt idx="2347">
                  <c:v>3390.384</c:v>
                </c:pt>
                <c:pt idx="2348">
                  <c:v>3387.2489999999998</c:v>
                </c:pt>
                <c:pt idx="2349">
                  <c:v>3384.21</c:v>
                </c:pt>
                <c:pt idx="2350">
                  <c:v>3381.7939999999999</c:v>
                </c:pt>
                <c:pt idx="2351">
                  <c:v>3379.8919999999998</c:v>
                </c:pt>
                <c:pt idx="2352">
                  <c:v>3378.3670000000002</c:v>
                </c:pt>
                <c:pt idx="2353">
                  <c:v>3376.8409999999999</c:v>
                </c:pt>
                <c:pt idx="2354">
                  <c:v>3373.1779999999999</c:v>
                </c:pt>
                <c:pt idx="2355">
                  <c:v>3368.04</c:v>
                </c:pt>
                <c:pt idx="2356">
                  <c:v>3363.328</c:v>
                </c:pt>
                <c:pt idx="2357">
                  <c:v>3358.5720000000001</c:v>
                </c:pt>
                <c:pt idx="2358">
                  <c:v>3354.3539999999998</c:v>
                </c:pt>
                <c:pt idx="2359">
                  <c:v>3351.0630000000001</c:v>
                </c:pt>
                <c:pt idx="2360">
                  <c:v>3348.4960000000001</c:v>
                </c:pt>
                <c:pt idx="2361">
                  <c:v>3346.4549999999999</c:v>
                </c:pt>
                <c:pt idx="2362">
                  <c:v>3344.8040000000001</c:v>
                </c:pt>
                <c:pt idx="2363">
                  <c:v>3343.4520000000002</c:v>
                </c:pt>
                <c:pt idx="2364">
                  <c:v>3342.1909999999998</c:v>
                </c:pt>
                <c:pt idx="2365">
                  <c:v>3339.7449999999999</c:v>
                </c:pt>
                <c:pt idx="2366">
                  <c:v>3334.8490000000002</c:v>
                </c:pt>
                <c:pt idx="2367">
                  <c:v>3328.7739999999999</c:v>
                </c:pt>
                <c:pt idx="2368">
                  <c:v>3323.509</c:v>
                </c:pt>
                <c:pt idx="2369">
                  <c:v>3319.4720000000002</c:v>
                </c:pt>
                <c:pt idx="2370">
                  <c:v>3316.366</c:v>
                </c:pt>
                <c:pt idx="2371">
                  <c:v>3313.9250000000002</c:v>
                </c:pt>
                <c:pt idx="2372">
                  <c:v>3311.97</c:v>
                </c:pt>
                <c:pt idx="2373">
                  <c:v>3310.2449999999999</c:v>
                </c:pt>
                <c:pt idx="2374">
                  <c:v>3307.4520000000002</c:v>
                </c:pt>
                <c:pt idx="2375">
                  <c:v>3302.4389999999999</c:v>
                </c:pt>
                <c:pt idx="2376">
                  <c:v>3297.3739999999998</c:v>
                </c:pt>
                <c:pt idx="2377">
                  <c:v>3293.42</c:v>
                </c:pt>
                <c:pt idx="2378">
                  <c:v>3290.2469999999998</c:v>
                </c:pt>
                <c:pt idx="2379">
                  <c:v>3286.663</c:v>
                </c:pt>
                <c:pt idx="2380">
                  <c:v>3283.2710000000002</c:v>
                </c:pt>
                <c:pt idx="2381">
                  <c:v>3280.308</c:v>
                </c:pt>
                <c:pt idx="2382">
                  <c:v>3275.6469999999999</c:v>
                </c:pt>
                <c:pt idx="2383">
                  <c:v>3269.7669999999998</c:v>
                </c:pt>
                <c:pt idx="2384">
                  <c:v>3264.58</c:v>
                </c:pt>
                <c:pt idx="2385">
                  <c:v>3260.5509999999999</c:v>
                </c:pt>
                <c:pt idx="2386">
                  <c:v>3257.4180000000001</c:v>
                </c:pt>
                <c:pt idx="2387">
                  <c:v>3254.9319999999998</c:v>
                </c:pt>
                <c:pt idx="2388">
                  <c:v>3252.9279999999999</c:v>
                </c:pt>
                <c:pt idx="2389">
                  <c:v>3251.1570000000002</c:v>
                </c:pt>
                <c:pt idx="2390">
                  <c:v>3248.6089999999999</c:v>
                </c:pt>
                <c:pt idx="2391">
                  <c:v>3245.8629999999998</c:v>
                </c:pt>
                <c:pt idx="2392">
                  <c:v>3242.3159999999998</c:v>
                </c:pt>
                <c:pt idx="2393">
                  <c:v>3236.8069999999998</c:v>
                </c:pt>
                <c:pt idx="2394">
                  <c:v>3231.37</c:v>
                </c:pt>
                <c:pt idx="2395">
                  <c:v>3227.1010000000001</c:v>
                </c:pt>
                <c:pt idx="2396">
                  <c:v>3223.806</c:v>
                </c:pt>
                <c:pt idx="2397">
                  <c:v>3221.2240000000002</c:v>
                </c:pt>
                <c:pt idx="2398">
                  <c:v>3219.0320000000002</c:v>
                </c:pt>
                <c:pt idx="2399">
                  <c:v>3216.183</c:v>
                </c:pt>
                <c:pt idx="2400">
                  <c:v>3213.328</c:v>
                </c:pt>
                <c:pt idx="2401">
                  <c:v>3210.779</c:v>
                </c:pt>
                <c:pt idx="2402">
                  <c:v>3206.625</c:v>
                </c:pt>
                <c:pt idx="2403">
                  <c:v>3202.0970000000002</c:v>
                </c:pt>
                <c:pt idx="2404">
                  <c:v>3197.4409999999998</c:v>
                </c:pt>
                <c:pt idx="2405">
                  <c:v>3193.2620000000002</c:v>
                </c:pt>
                <c:pt idx="2406">
                  <c:v>3189.9679999999998</c:v>
                </c:pt>
                <c:pt idx="2407">
                  <c:v>3187.261</c:v>
                </c:pt>
                <c:pt idx="2408">
                  <c:v>3183.924</c:v>
                </c:pt>
                <c:pt idx="2409">
                  <c:v>3179.3969999999999</c:v>
                </c:pt>
                <c:pt idx="2410">
                  <c:v>3173.1129999999998</c:v>
                </c:pt>
                <c:pt idx="2411">
                  <c:v>3167.0439999999999</c:v>
                </c:pt>
                <c:pt idx="2412">
                  <c:v>3162.1709999999998</c:v>
                </c:pt>
                <c:pt idx="2413">
                  <c:v>3157.35</c:v>
                </c:pt>
                <c:pt idx="2414">
                  <c:v>3152.9989999999998</c:v>
                </c:pt>
                <c:pt idx="2415">
                  <c:v>3149.181</c:v>
                </c:pt>
                <c:pt idx="2416">
                  <c:v>3143.0340000000001</c:v>
                </c:pt>
                <c:pt idx="2417">
                  <c:v>3136.4830000000002</c:v>
                </c:pt>
                <c:pt idx="2418">
                  <c:v>3131.2620000000002</c:v>
                </c:pt>
                <c:pt idx="2419">
                  <c:v>3127.0830000000001</c:v>
                </c:pt>
                <c:pt idx="2420">
                  <c:v>3122.7550000000001</c:v>
                </c:pt>
                <c:pt idx="2421">
                  <c:v>3118.6239999999998</c:v>
                </c:pt>
                <c:pt idx="2422">
                  <c:v>3114.0410000000002</c:v>
                </c:pt>
                <c:pt idx="2423">
                  <c:v>3107.7829999999999</c:v>
                </c:pt>
                <c:pt idx="2424">
                  <c:v>3101.665</c:v>
                </c:pt>
                <c:pt idx="2425">
                  <c:v>3096.8020000000001</c:v>
                </c:pt>
                <c:pt idx="2426">
                  <c:v>3093</c:v>
                </c:pt>
                <c:pt idx="2427">
                  <c:v>3089.9789999999998</c:v>
                </c:pt>
                <c:pt idx="2428">
                  <c:v>3087.4279999999999</c:v>
                </c:pt>
                <c:pt idx="2429">
                  <c:v>3084.1</c:v>
                </c:pt>
                <c:pt idx="2430">
                  <c:v>3078.692</c:v>
                </c:pt>
                <c:pt idx="2431">
                  <c:v>3072.2130000000002</c:v>
                </c:pt>
                <c:pt idx="2432">
                  <c:v>3066.3919999999998</c:v>
                </c:pt>
                <c:pt idx="2433">
                  <c:v>3060.8240000000001</c:v>
                </c:pt>
                <c:pt idx="2434">
                  <c:v>3055.9009999999998</c:v>
                </c:pt>
                <c:pt idx="2435">
                  <c:v>3051.9850000000001</c:v>
                </c:pt>
                <c:pt idx="2436">
                  <c:v>3048.8760000000002</c:v>
                </c:pt>
                <c:pt idx="2437">
                  <c:v>3046.1570000000002</c:v>
                </c:pt>
                <c:pt idx="2438">
                  <c:v>3041.8380000000002</c:v>
                </c:pt>
                <c:pt idx="2439">
                  <c:v>3036.22</c:v>
                </c:pt>
                <c:pt idx="2440">
                  <c:v>3031.0239999999999</c:v>
                </c:pt>
                <c:pt idx="2441">
                  <c:v>3025.9259999999999</c:v>
                </c:pt>
                <c:pt idx="2442">
                  <c:v>3021.35</c:v>
                </c:pt>
                <c:pt idx="2443">
                  <c:v>3017.7049999999999</c:v>
                </c:pt>
                <c:pt idx="2444">
                  <c:v>3014.701</c:v>
                </c:pt>
                <c:pt idx="2445">
                  <c:v>3011.4079999999999</c:v>
                </c:pt>
                <c:pt idx="2446">
                  <c:v>3009.1529999999998</c:v>
                </c:pt>
                <c:pt idx="2447">
                  <c:v>3007.6469999999999</c:v>
                </c:pt>
                <c:pt idx="2448">
                  <c:v>3004.3789999999999</c:v>
                </c:pt>
                <c:pt idx="2449">
                  <c:v>2999.5990000000002</c:v>
                </c:pt>
                <c:pt idx="2450">
                  <c:v>2995.145</c:v>
                </c:pt>
                <c:pt idx="2451">
                  <c:v>2991.6149999999998</c:v>
                </c:pt>
                <c:pt idx="2452">
                  <c:v>2988.8449999999998</c:v>
                </c:pt>
                <c:pt idx="2453">
                  <c:v>2986.6390000000001</c:v>
                </c:pt>
                <c:pt idx="2454">
                  <c:v>2984.8530000000001</c:v>
                </c:pt>
                <c:pt idx="2455">
                  <c:v>2983.384</c:v>
                </c:pt>
                <c:pt idx="2456">
                  <c:v>2982.0630000000001</c:v>
                </c:pt>
                <c:pt idx="2457">
                  <c:v>2979.9949999999999</c:v>
                </c:pt>
                <c:pt idx="2458">
                  <c:v>2977.7339999999999</c:v>
                </c:pt>
                <c:pt idx="2459">
                  <c:v>2975.8719999999998</c:v>
                </c:pt>
                <c:pt idx="2460">
                  <c:v>2974.3850000000002</c:v>
                </c:pt>
                <c:pt idx="2461">
                  <c:v>2973.1840000000002</c:v>
                </c:pt>
                <c:pt idx="2462">
                  <c:v>2972.212</c:v>
                </c:pt>
                <c:pt idx="2463">
                  <c:v>2971.3960000000002</c:v>
                </c:pt>
                <c:pt idx="2464">
                  <c:v>2970.6120000000001</c:v>
                </c:pt>
                <c:pt idx="2465">
                  <c:v>2968.8980000000001</c:v>
                </c:pt>
                <c:pt idx="2466">
                  <c:v>2965.9769999999999</c:v>
                </c:pt>
                <c:pt idx="2467">
                  <c:v>2963.0390000000002</c:v>
                </c:pt>
                <c:pt idx="2468">
                  <c:v>2960.8009999999999</c:v>
                </c:pt>
                <c:pt idx="2469">
                  <c:v>2959.8209999999999</c:v>
                </c:pt>
                <c:pt idx="2470">
                  <c:v>2957.7139999999999</c:v>
                </c:pt>
                <c:pt idx="2471">
                  <c:v>2954.902</c:v>
                </c:pt>
                <c:pt idx="2472">
                  <c:v>2952.5740000000001</c:v>
                </c:pt>
                <c:pt idx="2473">
                  <c:v>2950.846</c:v>
                </c:pt>
                <c:pt idx="2474">
                  <c:v>2950.335</c:v>
                </c:pt>
                <c:pt idx="2475">
                  <c:v>2949.538</c:v>
                </c:pt>
                <c:pt idx="2476">
                  <c:v>2948.3249999999998</c:v>
                </c:pt>
                <c:pt idx="2477">
                  <c:v>2947.2750000000001</c:v>
                </c:pt>
                <c:pt idx="2478">
                  <c:v>2946.328</c:v>
                </c:pt>
                <c:pt idx="2479">
                  <c:v>2944.61</c:v>
                </c:pt>
                <c:pt idx="2480">
                  <c:v>2942.654</c:v>
                </c:pt>
                <c:pt idx="2481">
                  <c:v>2941.0610000000001</c:v>
                </c:pt>
                <c:pt idx="2482">
                  <c:v>2939.8110000000001</c:v>
                </c:pt>
                <c:pt idx="2483">
                  <c:v>2938.82</c:v>
                </c:pt>
                <c:pt idx="2484">
                  <c:v>2938.02</c:v>
                </c:pt>
                <c:pt idx="2485">
                  <c:v>2937.27</c:v>
                </c:pt>
                <c:pt idx="2486">
                  <c:v>2935.7069999999999</c:v>
                </c:pt>
                <c:pt idx="2487">
                  <c:v>2933.8690000000001</c:v>
                </c:pt>
                <c:pt idx="2488">
                  <c:v>2932.2719999999999</c:v>
                </c:pt>
                <c:pt idx="2489">
                  <c:v>2930.0790000000002</c:v>
                </c:pt>
                <c:pt idx="2490">
                  <c:v>2927.7710000000002</c:v>
                </c:pt>
                <c:pt idx="2491">
                  <c:v>2925.9110000000001</c:v>
                </c:pt>
                <c:pt idx="2492">
                  <c:v>2924.453</c:v>
                </c:pt>
                <c:pt idx="2493">
                  <c:v>2923.3009999999999</c:v>
                </c:pt>
                <c:pt idx="2494">
                  <c:v>2922.3719999999998</c:v>
                </c:pt>
                <c:pt idx="2495">
                  <c:v>2921.6149999999998</c:v>
                </c:pt>
                <c:pt idx="2496">
                  <c:v>2920.8939999999998</c:v>
                </c:pt>
                <c:pt idx="2497">
                  <c:v>2919.36</c:v>
                </c:pt>
                <c:pt idx="2498">
                  <c:v>2917.5419999999999</c:v>
                </c:pt>
                <c:pt idx="2499">
                  <c:v>2916.0540000000001</c:v>
                </c:pt>
                <c:pt idx="2500">
                  <c:v>2914.8879999999999</c:v>
                </c:pt>
                <c:pt idx="2501">
                  <c:v>2913.8710000000001</c:v>
                </c:pt>
                <c:pt idx="2502">
                  <c:v>2912.12</c:v>
                </c:pt>
                <c:pt idx="2503">
                  <c:v>2910.145</c:v>
                </c:pt>
                <c:pt idx="2504">
                  <c:v>2908.5250000000001</c:v>
                </c:pt>
                <c:pt idx="2505">
                  <c:v>2907.2570000000001</c:v>
                </c:pt>
                <c:pt idx="2506">
                  <c:v>2906.1590000000001</c:v>
                </c:pt>
                <c:pt idx="2507">
                  <c:v>2904.35</c:v>
                </c:pt>
                <c:pt idx="2508">
                  <c:v>2902.3229999999999</c:v>
                </c:pt>
                <c:pt idx="2509">
                  <c:v>2900.66</c:v>
                </c:pt>
                <c:pt idx="2510">
                  <c:v>2899.3539999999998</c:v>
                </c:pt>
                <c:pt idx="2511">
                  <c:v>2898.2249999999999</c:v>
                </c:pt>
                <c:pt idx="2512">
                  <c:v>2896.39</c:v>
                </c:pt>
                <c:pt idx="2513">
                  <c:v>2894.3359999999998</c:v>
                </c:pt>
                <c:pt idx="2514">
                  <c:v>2892.5650000000001</c:v>
                </c:pt>
                <c:pt idx="2515">
                  <c:v>2890.2449999999999</c:v>
                </c:pt>
                <c:pt idx="2516">
                  <c:v>2887.826</c:v>
                </c:pt>
                <c:pt idx="2517">
                  <c:v>2885.8679999999999</c:v>
                </c:pt>
                <c:pt idx="2518">
                  <c:v>2884.239</c:v>
                </c:pt>
                <c:pt idx="2519">
                  <c:v>2882.0230000000001</c:v>
                </c:pt>
                <c:pt idx="2520">
                  <c:v>2879.6759999999999</c:v>
                </c:pt>
                <c:pt idx="2521">
                  <c:v>2877.76</c:v>
                </c:pt>
                <c:pt idx="2522">
                  <c:v>2876.2469999999998</c:v>
                </c:pt>
                <c:pt idx="2523">
                  <c:v>2874.9490000000001</c:v>
                </c:pt>
                <c:pt idx="2524">
                  <c:v>2873.0740000000001</c:v>
                </c:pt>
                <c:pt idx="2525">
                  <c:v>2871.8069999999998</c:v>
                </c:pt>
                <c:pt idx="2526">
                  <c:v>2870.4070000000002</c:v>
                </c:pt>
                <c:pt idx="2527">
                  <c:v>2868.66</c:v>
                </c:pt>
                <c:pt idx="2528">
                  <c:v>2866.2040000000002</c:v>
                </c:pt>
                <c:pt idx="2529">
                  <c:v>2862.7620000000002</c:v>
                </c:pt>
                <c:pt idx="2530">
                  <c:v>2859.4119999999998</c:v>
                </c:pt>
                <c:pt idx="2531">
                  <c:v>2856.7370000000001</c:v>
                </c:pt>
                <c:pt idx="2532">
                  <c:v>2854.645</c:v>
                </c:pt>
                <c:pt idx="2533">
                  <c:v>2852.9</c:v>
                </c:pt>
                <c:pt idx="2534">
                  <c:v>2850.607</c:v>
                </c:pt>
                <c:pt idx="2535">
                  <c:v>2848.1680000000001</c:v>
                </c:pt>
                <c:pt idx="2536">
                  <c:v>2846.163</c:v>
                </c:pt>
                <c:pt idx="2537">
                  <c:v>2844.567</c:v>
                </c:pt>
                <c:pt idx="2538">
                  <c:v>2843.2860000000001</c:v>
                </c:pt>
                <c:pt idx="2539">
                  <c:v>2842.2420000000002</c:v>
                </c:pt>
                <c:pt idx="2540">
                  <c:v>2841.3879999999999</c:v>
                </c:pt>
                <c:pt idx="2541">
                  <c:v>2840.58</c:v>
                </c:pt>
                <c:pt idx="2542">
                  <c:v>2838.922</c:v>
                </c:pt>
                <c:pt idx="2543">
                  <c:v>2836.1849999999999</c:v>
                </c:pt>
                <c:pt idx="2544">
                  <c:v>2834.1759999999999</c:v>
                </c:pt>
                <c:pt idx="2545">
                  <c:v>2832.2350000000001</c:v>
                </c:pt>
                <c:pt idx="2546">
                  <c:v>2830.09</c:v>
                </c:pt>
                <c:pt idx="2547">
                  <c:v>2827.433</c:v>
                </c:pt>
                <c:pt idx="2548">
                  <c:v>2824.741</c:v>
                </c:pt>
                <c:pt idx="2549">
                  <c:v>2822.5569999999998</c:v>
                </c:pt>
                <c:pt idx="2550">
                  <c:v>2820.8319999999999</c:v>
                </c:pt>
                <c:pt idx="2551">
                  <c:v>2819.4549999999999</c:v>
                </c:pt>
                <c:pt idx="2552">
                  <c:v>2818.2559999999999</c:v>
                </c:pt>
                <c:pt idx="2553">
                  <c:v>2816.3870000000002</c:v>
                </c:pt>
                <c:pt idx="2554">
                  <c:v>2814.2910000000002</c:v>
                </c:pt>
                <c:pt idx="2555">
                  <c:v>2812.5569999999998</c:v>
                </c:pt>
                <c:pt idx="2556">
                  <c:v>2811.1790000000001</c:v>
                </c:pt>
                <c:pt idx="2557">
                  <c:v>2810.0749999999998</c:v>
                </c:pt>
                <c:pt idx="2558">
                  <c:v>2809.0929999999998</c:v>
                </c:pt>
                <c:pt idx="2559">
                  <c:v>2807.3180000000002</c:v>
                </c:pt>
                <c:pt idx="2560">
                  <c:v>2804.4169999999999</c:v>
                </c:pt>
                <c:pt idx="2561">
                  <c:v>2801.3820000000001</c:v>
                </c:pt>
                <c:pt idx="2562">
                  <c:v>2798.0639999999999</c:v>
                </c:pt>
                <c:pt idx="2563">
                  <c:v>2794.8690000000001</c:v>
                </c:pt>
                <c:pt idx="2564">
                  <c:v>2792.297</c:v>
                </c:pt>
                <c:pt idx="2565">
                  <c:v>2790.268</c:v>
                </c:pt>
                <c:pt idx="2566">
                  <c:v>2788.6489999999999</c:v>
                </c:pt>
                <c:pt idx="2567">
                  <c:v>2787.34</c:v>
                </c:pt>
                <c:pt idx="2568">
                  <c:v>2786.1819999999998</c:v>
                </c:pt>
                <c:pt idx="2569">
                  <c:v>2784.3510000000001</c:v>
                </c:pt>
                <c:pt idx="2570">
                  <c:v>2782.1930000000002</c:v>
                </c:pt>
                <c:pt idx="2571">
                  <c:v>2779.6129999999998</c:v>
                </c:pt>
                <c:pt idx="2572">
                  <c:v>2777.683</c:v>
                </c:pt>
                <c:pt idx="2573">
                  <c:v>2775.0259999999998</c:v>
                </c:pt>
                <c:pt idx="2574">
                  <c:v>2772.585</c:v>
                </c:pt>
                <c:pt idx="2575">
                  <c:v>2770.163</c:v>
                </c:pt>
                <c:pt idx="2576">
                  <c:v>2766.85</c:v>
                </c:pt>
                <c:pt idx="2577">
                  <c:v>2763.5659999999998</c:v>
                </c:pt>
                <c:pt idx="2578">
                  <c:v>2760.9029999999998</c:v>
                </c:pt>
                <c:pt idx="2579">
                  <c:v>2758.7979999999998</c:v>
                </c:pt>
                <c:pt idx="2580">
                  <c:v>2757.1030000000001</c:v>
                </c:pt>
                <c:pt idx="2581">
                  <c:v>2755.7559999999999</c:v>
                </c:pt>
                <c:pt idx="2582">
                  <c:v>2754.6370000000002</c:v>
                </c:pt>
                <c:pt idx="2583">
                  <c:v>2753.627</c:v>
                </c:pt>
                <c:pt idx="2584">
                  <c:v>2751.9259999999999</c:v>
                </c:pt>
                <c:pt idx="2585">
                  <c:v>2749.95</c:v>
                </c:pt>
                <c:pt idx="2586">
                  <c:v>2748.3</c:v>
                </c:pt>
                <c:pt idx="2587">
                  <c:v>2746.982</c:v>
                </c:pt>
                <c:pt idx="2588">
                  <c:v>2745.8449999999998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7-4713-4176-8A48-42BAC752600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64971104"/>
        <c:axId val="464964544"/>
      </c:scatterChart>
      <c:valAx>
        <c:axId val="464971104"/>
        <c:scaling>
          <c:orientation val="minMax"/>
          <c:max val="44245"/>
          <c:min val="44217"/>
        </c:scaling>
        <c:delete val="0"/>
        <c:axPos val="b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Date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m/d/yyyy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4964544"/>
        <c:crosses val="autoZero"/>
        <c:crossBetween val="midCat"/>
        <c:majorUnit val="5.5"/>
      </c:valAx>
      <c:valAx>
        <c:axId val="464964544"/>
        <c:scaling>
          <c:orientation val="minMax"/>
          <c:min val="1000"/>
        </c:scaling>
        <c:delete val="0"/>
        <c:axPos val="l"/>
        <c:majorGridlines>
          <c:spPr>
            <a:ln w="9525" cap="flat" cmpd="sng" algn="ctr">
              <a:noFill/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/>
                  <a:t>Discharge (m³/s)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800" b="0" i="0" u="none" strike="noStrike" kern="1200" baseline="0">
                  <a:solidFill>
                    <a:sysClr val="windowText" lastClr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bg1">
                <a:lumMod val="9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en-US"/>
          </a:p>
        </c:txPr>
        <c:crossAx val="464971104"/>
        <c:crosses val="autoZero"/>
        <c:crossBetween val="midCat"/>
      </c:valAx>
      <c:spPr>
        <a:noFill/>
        <a:ln w="6350">
          <a:solidFill>
            <a:schemeClr val="bg1">
              <a:lumMod val="85000"/>
            </a:schemeClr>
          </a:solidFill>
        </a:ln>
        <a:effectLst/>
      </c:spPr>
    </c:plotArea>
    <c:plotVisOnly val="1"/>
    <c:dispBlanksAs val="gap"/>
    <c:showDLblsOverMax val="0"/>
    <c:extLst/>
  </c:chart>
  <c:spPr>
    <a:noFill/>
    <a:ln w="9525" cap="flat" cmpd="sng" algn="ctr">
      <a:solidFill>
        <a:schemeClr val="bg1">
          <a:alpha val="89000"/>
        </a:schemeClr>
      </a:solidFill>
      <a:round/>
    </a:ln>
    <a:effectLst/>
  </c:spPr>
  <c:txPr>
    <a:bodyPr/>
    <a:lstStyle/>
    <a:p>
      <a:pPr>
        <a:defRPr sz="1800">
          <a:solidFill>
            <a:sysClr val="windowText" lastClr="00000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en-US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0.27467</cdr:x>
      <cdr:y>0.49259</cdr:y>
    </cdr:from>
    <cdr:to>
      <cdr:x>0.3587</cdr:x>
      <cdr:y>0.6037</cdr:y>
    </cdr:to>
    <cdr:sp macro="" textlink="">
      <cdr:nvSpPr>
        <cdr:cNvPr id="2" name="TextBox 1">
          <a:extLst xmlns:a="http://schemas.openxmlformats.org/drawingml/2006/main">
            <a:ext uri="{FF2B5EF4-FFF2-40B4-BE49-F238E27FC236}">
              <a16:creationId xmlns:a16="http://schemas.microsoft.com/office/drawing/2014/main" id="{84F019C3-0AF1-4455-ABC5-B3F50918C421}"/>
            </a:ext>
          </a:extLst>
        </cdr:cNvPr>
        <cdr:cNvSpPr txBox="1"/>
      </cdr:nvSpPr>
      <cdr:spPr>
        <a:xfrm xmlns:a="http://schemas.openxmlformats.org/drawingml/2006/main">
          <a:off x="2085974" y="2533650"/>
          <a:ext cx="638175" cy="571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en-US" sz="1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A</a:t>
          </a:r>
        </a:p>
      </cdr:txBody>
    </cdr:sp>
  </cdr:relSizeAnchor>
  <cdr:relSizeAnchor xmlns:cdr="http://schemas.openxmlformats.org/drawingml/2006/chartDrawing">
    <cdr:from>
      <cdr:x>0.38921</cdr:x>
      <cdr:y>0.47469</cdr:y>
    </cdr:from>
    <cdr:to>
      <cdr:x>0.47324</cdr:x>
      <cdr:y>0.5858</cdr:y>
    </cdr:to>
    <cdr:sp macro="" textlink="">
      <cdr:nvSpPr>
        <cdr:cNvPr id="5" name="TextBox 1">
          <a:extLst xmlns:a="http://schemas.openxmlformats.org/drawingml/2006/main">
            <a:ext uri="{FF2B5EF4-FFF2-40B4-BE49-F238E27FC236}">
              <a16:creationId xmlns:a16="http://schemas.microsoft.com/office/drawing/2014/main" id="{32EF15CD-BD2B-46D6-BB18-609C1C02D0BE}"/>
            </a:ext>
          </a:extLst>
        </cdr:cNvPr>
        <cdr:cNvSpPr txBox="1"/>
      </cdr:nvSpPr>
      <cdr:spPr>
        <a:xfrm xmlns:a="http://schemas.openxmlformats.org/drawingml/2006/main">
          <a:off x="2955925" y="2441575"/>
          <a:ext cx="638175" cy="571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B</a:t>
          </a:r>
        </a:p>
      </cdr:txBody>
    </cdr:sp>
  </cdr:relSizeAnchor>
  <cdr:relSizeAnchor xmlns:cdr="http://schemas.openxmlformats.org/drawingml/2006/chartDrawing">
    <cdr:from>
      <cdr:x>0.62136</cdr:x>
      <cdr:y>0.01322</cdr:y>
    </cdr:from>
    <cdr:to>
      <cdr:x>0.70539</cdr:x>
      <cdr:y>0.12433</cdr:y>
    </cdr:to>
    <cdr:sp macro="" textlink="">
      <cdr:nvSpPr>
        <cdr:cNvPr id="6" name="TextBox 1">
          <a:extLst xmlns:a="http://schemas.openxmlformats.org/drawingml/2006/main">
            <a:ext uri="{FF2B5EF4-FFF2-40B4-BE49-F238E27FC236}">
              <a16:creationId xmlns:a16="http://schemas.microsoft.com/office/drawing/2014/main" id="{32EF15CD-BD2B-46D6-BB18-609C1C02D0BE}"/>
            </a:ext>
          </a:extLst>
        </cdr:cNvPr>
        <cdr:cNvSpPr txBox="1"/>
      </cdr:nvSpPr>
      <cdr:spPr>
        <a:xfrm xmlns:a="http://schemas.openxmlformats.org/drawingml/2006/main">
          <a:off x="4959362" y="62501"/>
          <a:ext cx="670679" cy="52533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C</a:t>
          </a:r>
        </a:p>
      </cdr:txBody>
    </cdr:sp>
  </cdr:relSizeAnchor>
  <cdr:relSizeAnchor xmlns:cdr="http://schemas.openxmlformats.org/drawingml/2006/chartDrawing">
    <cdr:from>
      <cdr:x>0.87584</cdr:x>
      <cdr:y>0.62654</cdr:y>
    </cdr:from>
    <cdr:to>
      <cdr:x>0.95987</cdr:x>
      <cdr:y>0.73765</cdr:y>
    </cdr:to>
    <cdr:sp macro="" textlink="">
      <cdr:nvSpPr>
        <cdr:cNvPr id="7" name="TextBox 1">
          <a:extLst xmlns:a="http://schemas.openxmlformats.org/drawingml/2006/main">
            <a:ext uri="{FF2B5EF4-FFF2-40B4-BE49-F238E27FC236}">
              <a16:creationId xmlns:a16="http://schemas.microsoft.com/office/drawing/2014/main" id="{32EF15CD-BD2B-46D6-BB18-609C1C02D0BE}"/>
            </a:ext>
          </a:extLst>
        </cdr:cNvPr>
        <cdr:cNvSpPr txBox="1"/>
      </cdr:nvSpPr>
      <cdr:spPr>
        <a:xfrm xmlns:a="http://schemas.openxmlformats.org/drawingml/2006/main">
          <a:off x="6651625" y="3222625"/>
          <a:ext cx="638175" cy="5715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en-US" sz="1800" b="1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rPr>
            <a:t>D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w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6771" y="27756733"/>
            <a:ext cx="38952786" cy="1657273"/>
          </a:xfrm>
          <a:prstGeom prst="rect">
            <a:avLst/>
          </a:prstGeom>
        </p:spPr>
      </p:pic>
      <p:sp>
        <p:nvSpPr>
          <p:cNvPr id="15" name="Textplatzhalter 14"/>
          <p:cNvSpPr>
            <a:spLocks noGrp="1"/>
          </p:cNvSpPr>
          <p:nvPr>
            <p:ph type="body" sz="quarter" idx="11"/>
          </p:nvPr>
        </p:nvSpPr>
        <p:spPr>
          <a:xfrm>
            <a:off x="15565007" y="20448627"/>
            <a:ext cx="25043779" cy="484225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17" name="Bildplatzhalter 16"/>
          <p:cNvSpPr>
            <a:spLocks noGrp="1"/>
          </p:cNvSpPr>
          <p:nvPr>
            <p:ph type="pic" sz="quarter" idx="12"/>
          </p:nvPr>
        </p:nvSpPr>
        <p:spPr>
          <a:xfrm>
            <a:off x="2424338" y="20636158"/>
            <a:ext cx="11892936" cy="3679354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03E15C9D-1EDD-4BE7-90D1-27EC348671C4}"/>
              </a:ext>
            </a:extLst>
          </p:cNvPr>
          <p:cNvCxnSpPr>
            <a:cxnSpLocks/>
          </p:cNvCxnSpPr>
          <p:nvPr userDrawn="1"/>
        </p:nvCxnSpPr>
        <p:spPr>
          <a:xfrm>
            <a:off x="1931475" y="27286754"/>
            <a:ext cx="38948082" cy="0"/>
          </a:xfrm>
          <a:prstGeom prst="line">
            <a:avLst/>
          </a:prstGeom>
          <a:ln w="57150">
            <a:solidFill>
              <a:srgbClr val="E1F1FF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B6CFDB30-4D09-4B5D-8187-3A1F25F56AE9}"/>
              </a:ext>
            </a:extLst>
          </p:cNvPr>
          <p:cNvCxnSpPr>
            <a:cxnSpLocks/>
          </p:cNvCxnSpPr>
          <p:nvPr userDrawn="1"/>
        </p:nvCxnSpPr>
        <p:spPr>
          <a:xfrm>
            <a:off x="16889041" y="5516344"/>
            <a:ext cx="0" cy="21770410"/>
          </a:xfrm>
          <a:prstGeom prst="line">
            <a:avLst/>
          </a:prstGeom>
          <a:ln>
            <a:solidFill>
              <a:srgbClr val="E1F1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4" name="Picture 3">
            <a:extLst>
              <a:ext uri="{FF2B5EF4-FFF2-40B4-BE49-F238E27FC236}">
                <a16:creationId xmlns:a16="http://schemas.microsoft.com/office/drawing/2014/main" id="{42F22821-CAA7-4A1C-8B69-05A19ABF8EA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2600" y="28033874"/>
            <a:ext cx="4840080" cy="214787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E7BAB8E-9F21-4ED7-A161-DB1D1360B25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69579" y="1436604"/>
            <a:ext cx="2239207" cy="2239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EDE9344-75C6-44FA-8418-BC7AA95E8D4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40590" y="27957626"/>
            <a:ext cx="1726877" cy="2300371"/>
          </a:xfrm>
          <a:prstGeom prst="rect">
            <a:avLst/>
          </a:prstGeom>
        </p:spPr>
      </p:pic>
      <p:pic>
        <p:nvPicPr>
          <p:cNvPr id="10" name="Bild 1">
            <a:extLst>
              <a:ext uri="{FF2B5EF4-FFF2-40B4-BE49-F238E27FC236}">
                <a16:creationId xmlns:a16="http://schemas.microsoft.com/office/drawing/2014/main" id="{DE798CBF-A70C-4EA4-93F3-AAB75F630D3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 l="3344" r="3343"/>
          <a:stretch/>
        </p:blipFill>
        <p:spPr bwMode="auto">
          <a:xfrm>
            <a:off x="32800961" y="28585369"/>
            <a:ext cx="1717639" cy="11922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942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10168425" y="11007788"/>
            <a:ext cx="30408123" cy="16746224"/>
          </a:xfrm>
          <a:prstGeom prst="rect">
            <a:avLst/>
          </a:prstGeom>
        </p:spPr>
        <p:txBody>
          <a:bodyPr vert="horz" lIns="0" tIns="0" rIns="0" bIns="208811" rtlCol="0">
            <a:normAutofit/>
          </a:bodyPr>
          <a:lstStyle/>
          <a:p>
            <a:pPr lvl="0"/>
            <a:r>
              <a:rPr lang="de-DE" dirty="0"/>
              <a:t>Textmasterformat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pic>
        <p:nvPicPr>
          <p:cNvPr id="4" name="Grafik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600" y="0"/>
            <a:ext cx="11954048" cy="2909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69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ctr" defTabSz="6258546" rtl="0" eaLnBrk="1" latinLnBrk="0" hangingPunct="1">
        <a:spcBef>
          <a:spcPct val="0"/>
        </a:spcBef>
        <a:buNone/>
        <a:defRPr sz="3012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6258546" rtl="0" eaLnBrk="1" latinLnBrk="0" hangingPunct="1">
        <a:lnSpc>
          <a:spcPts val="6110"/>
        </a:lnSpc>
        <a:spcBef>
          <a:spcPts val="0"/>
        </a:spcBef>
        <a:buFontTx/>
        <a:buNone/>
        <a:defRPr sz="5095" kern="1200">
          <a:solidFill>
            <a:schemeClr val="tx1"/>
          </a:solidFill>
          <a:latin typeface="+mn-lt"/>
          <a:ea typeface="+mn-ea"/>
          <a:cs typeface="+mn-cs"/>
        </a:defRPr>
      </a:lvl1pPr>
      <a:lvl2pPr marL="763698" indent="-763698" algn="l" defTabSz="6258546" rtl="0" eaLnBrk="1" latinLnBrk="0" hangingPunct="1">
        <a:spcBef>
          <a:spcPct val="20000"/>
        </a:spcBef>
        <a:buFont typeface="Arial" panose="020B0604020202020204" pitchFamily="34" charset="0"/>
        <a:buChar char="–"/>
        <a:defRPr sz="5095" kern="1200">
          <a:solidFill>
            <a:schemeClr val="tx1"/>
          </a:solidFill>
          <a:latin typeface="+mn-lt"/>
          <a:ea typeface="+mn-ea"/>
          <a:cs typeface="+mn-cs"/>
        </a:defRPr>
      </a:lvl2pPr>
      <a:lvl3pPr marL="1527395" indent="-763698" algn="l" defTabSz="6258546" rtl="0" eaLnBrk="1" latinLnBrk="0" hangingPunct="1">
        <a:spcBef>
          <a:spcPts val="0"/>
        </a:spcBef>
        <a:buFont typeface="Arial" panose="020B0604020202020204" pitchFamily="34" charset="0"/>
        <a:buChar char="•"/>
        <a:defRPr sz="5095" kern="1200">
          <a:solidFill>
            <a:schemeClr val="tx1"/>
          </a:solidFill>
          <a:latin typeface="+mn-lt"/>
          <a:ea typeface="+mn-ea"/>
          <a:cs typeface="+mn-cs"/>
        </a:defRPr>
      </a:lvl3pPr>
      <a:lvl4pPr marL="2291094" indent="-763698" algn="l" defTabSz="6258546" rtl="0" eaLnBrk="1" latinLnBrk="0" hangingPunct="1">
        <a:spcBef>
          <a:spcPts val="0"/>
        </a:spcBef>
        <a:buFont typeface="Arial" panose="020B0604020202020204" pitchFamily="34" charset="0"/>
        <a:buChar char="–"/>
        <a:defRPr sz="5095" kern="1200">
          <a:solidFill>
            <a:schemeClr val="tx1"/>
          </a:solidFill>
          <a:latin typeface="+mn-lt"/>
          <a:ea typeface="+mn-ea"/>
          <a:cs typeface="+mn-cs"/>
        </a:defRPr>
      </a:lvl4pPr>
      <a:lvl5pPr marL="3054792" indent="-763698" algn="l" defTabSz="6258546" rtl="0" eaLnBrk="1" latinLnBrk="0" hangingPunct="1">
        <a:spcBef>
          <a:spcPts val="0"/>
        </a:spcBef>
        <a:buFont typeface="Arial" panose="020B0604020202020204" pitchFamily="34" charset="0"/>
        <a:buChar char="»"/>
        <a:defRPr sz="5095" kern="1200">
          <a:solidFill>
            <a:schemeClr val="tx1"/>
          </a:solidFill>
          <a:latin typeface="+mn-lt"/>
          <a:ea typeface="+mn-ea"/>
          <a:cs typeface="+mn-cs"/>
        </a:defRPr>
      </a:lvl5pPr>
      <a:lvl6pPr marL="17211004" indent="-1564638" algn="l" defTabSz="6258546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38" kern="1200">
          <a:solidFill>
            <a:schemeClr val="tx1"/>
          </a:solidFill>
          <a:latin typeface="+mn-lt"/>
          <a:ea typeface="+mn-ea"/>
          <a:cs typeface="+mn-cs"/>
        </a:defRPr>
      </a:lvl6pPr>
      <a:lvl7pPr marL="20340276" indent="-1564638" algn="l" defTabSz="6258546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38" kern="1200">
          <a:solidFill>
            <a:schemeClr val="tx1"/>
          </a:solidFill>
          <a:latin typeface="+mn-lt"/>
          <a:ea typeface="+mn-ea"/>
          <a:cs typeface="+mn-cs"/>
        </a:defRPr>
      </a:lvl7pPr>
      <a:lvl8pPr marL="23469550" indent="-1564638" algn="l" defTabSz="6258546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38" kern="1200">
          <a:solidFill>
            <a:schemeClr val="tx1"/>
          </a:solidFill>
          <a:latin typeface="+mn-lt"/>
          <a:ea typeface="+mn-ea"/>
          <a:cs typeface="+mn-cs"/>
        </a:defRPr>
      </a:lvl8pPr>
      <a:lvl9pPr marL="26598823" indent="-1564638" algn="l" defTabSz="6258546" rtl="0" eaLnBrk="1" latinLnBrk="0" hangingPunct="1">
        <a:spcBef>
          <a:spcPct val="20000"/>
        </a:spcBef>
        <a:buFont typeface="Arial" panose="020B0604020202020204" pitchFamily="34" charset="0"/>
        <a:buChar char="•"/>
        <a:defRPr sz="1363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258546" rtl="0" eaLnBrk="1" latinLnBrk="0" hangingPunct="1">
        <a:defRPr sz="12289" kern="1200">
          <a:solidFill>
            <a:schemeClr val="tx1"/>
          </a:solidFill>
          <a:latin typeface="+mn-lt"/>
          <a:ea typeface="+mn-ea"/>
          <a:cs typeface="+mn-cs"/>
        </a:defRPr>
      </a:lvl1pPr>
      <a:lvl2pPr marL="3129273" algn="l" defTabSz="6258546" rtl="0" eaLnBrk="1" latinLnBrk="0" hangingPunct="1">
        <a:defRPr sz="12289" kern="1200">
          <a:solidFill>
            <a:schemeClr val="tx1"/>
          </a:solidFill>
          <a:latin typeface="+mn-lt"/>
          <a:ea typeface="+mn-ea"/>
          <a:cs typeface="+mn-cs"/>
        </a:defRPr>
      </a:lvl2pPr>
      <a:lvl3pPr marL="6258546" algn="l" defTabSz="6258546" rtl="0" eaLnBrk="1" latinLnBrk="0" hangingPunct="1">
        <a:defRPr sz="12289" kern="1200">
          <a:solidFill>
            <a:schemeClr val="tx1"/>
          </a:solidFill>
          <a:latin typeface="+mn-lt"/>
          <a:ea typeface="+mn-ea"/>
          <a:cs typeface="+mn-cs"/>
        </a:defRPr>
      </a:lvl3pPr>
      <a:lvl4pPr marL="9387819" algn="l" defTabSz="6258546" rtl="0" eaLnBrk="1" latinLnBrk="0" hangingPunct="1">
        <a:defRPr sz="12289" kern="1200">
          <a:solidFill>
            <a:schemeClr val="tx1"/>
          </a:solidFill>
          <a:latin typeface="+mn-lt"/>
          <a:ea typeface="+mn-ea"/>
          <a:cs typeface="+mn-cs"/>
        </a:defRPr>
      </a:lvl4pPr>
      <a:lvl5pPr marL="12517093" algn="l" defTabSz="6258546" rtl="0" eaLnBrk="1" latinLnBrk="0" hangingPunct="1">
        <a:defRPr sz="12289" kern="1200">
          <a:solidFill>
            <a:schemeClr val="tx1"/>
          </a:solidFill>
          <a:latin typeface="+mn-lt"/>
          <a:ea typeface="+mn-ea"/>
          <a:cs typeface="+mn-cs"/>
        </a:defRPr>
      </a:lvl5pPr>
      <a:lvl6pPr marL="15646365" algn="l" defTabSz="6258546" rtl="0" eaLnBrk="1" latinLnBrk="0" hangingPunct="1">
        <a:defRPr sz="12289" kern="1200">
          <a:solidFill>
            <a:schemeClr val="tx1"/>
          </a:solidFill>
          <a:latin typeface="+mn-lt"/>
          <a:ea typeface="+mn-ea"/>
          <a:cs typeface="+mn-cs"/>
        </a:defRPr>
      </a:lvl6pPr>
      <a:lvl7pPr marL="18775639" algn="l" defTabSz="6258546" rtl="0" eaLnBrk="1" latinLnBrk="0" hangingPunct="1">
        <a:defRPr sz="12289" kern="1200">
          <a:solidFill>
            <a:schemeClr val="tx1"/>
          </a:solidFill>
          <a:latin typeface="+mn-lt"/>
          <a:ea typeface="+mn-ea"/>
          <a:cs typeface="+mn-cs"/>
        </a:defRPr>
      </a:lvl7pPr>
      <a:lvl8pPr marL="21904912" algn="l" defTabSz="6258546" rtl="0" eaLnBrk="1" latinLnBrk="0" hangingPunct="1">
        <a:defRPr sz="12289" kern="1200">
          <a:solidFill>
            <a:schemeClr val="tx1"/>
          </a:solidFill>
          <a:latin typeface="+mn-lt"/>
          <a:ea typeface="+mn-ea"/>
          <a:cs typeface="+mn-cs"/>
        </a:defRPr>
      </a:lvl8pPr>
      <a:lvl9pPr marL="25034185" algn="l" defTabSz="6258546" rtl="0" eaLnBrk="1" latinLnBrk="0" hangingPunct="1">
        <a:defRPr sz="1228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03" userDrawn="1">
          <p15:clr>
            <a:srgbClr val="F26B43"/>
          </p15:clr>
        </p15:guide>
        <p15:guide id="2" pos="1301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8.png"/><Relationship Id="rId7" Type="http://schemas.openxmlformats.org/officeDocument/2006/relationships/hyperlink" Target="https://doi.org/10.1016/j.jhazmat.2022.130033" TargetMode="External"/><Relationship Id="rId12" Type="http://schemas.openxmlformats.org/officeDocument/2006/relationships/image" Target="../media/image15.jpeg"/><Relationship Id="rId17" Type="http://schemas.openxmlformats.org/officeDocument/2006/relationships/image" Target="../media/image19.png"/><Relationship Id="rId2" Type="http://schemas.openxmlformats.org/officeDocument/2006/relationships/image" Target="../media/image7.png"/><Relationship Id="rId16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doi.org/10.1016/j.scitotenv.2022.155141" TargetMode="External"/><Relationship Id="rId11" Type="http://schemas.openxmlformats.org/officeDocument/2006/relationships/image" Target="../media/image14.png"/><Relationship Id="rId5" Type="http://schemas.openxmlformats.org/officeDocument/2006/relationships/image" Target="../media/image10.png"/><Relationship Id="rId15" Type="http://schemas.openxmlformats.org/officeDocument/2006/relationships/chart" Target="../charts/chart1.xml"/><Relationship Id="rId10" Type="http://schemas.openxmlformats.org/officeDocument/2006/relationships/image" Target="../media/image13.png"/><Relationship Id="rId4" Type="http://schemas.openxmlformats.org/officeDocument/2006/relationships/image" Target="../media/image9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Picture 87">
            <a:extLst>
              <a:ext uri="{FF2B5EF4-FFF2-40B4-BE49-F238E27FC236}">
                <a16:creationId xmlns:a16="http://schemas.microsoft.com/office/drawing/2014/main" id="{26865734-7DE9-4037-8BD8-E59285E5FC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49037" y="17059503"/>
            <a:ext cx="7559287" cy="3622695"/>
          </a:xfrm>
          <a:prstGeom prst="rect">
            <a:avLst/>
          </a:prstGeom>
          <a:ln>
            <a:noFill/>
          </a:ln>
        </p:spPr>
      </p:pic>
      <p:pic>
        <p:nvPicPr>
          <p:cNvPr id="90" name="Picture 89">
            <a:extLst>
              <a:ext uri="{FF2B5EF4-FFF2-40B4-BE49-F238E27FC236}">
                <a16:creationId xmlns:a16="http://schemas.microsoft.com/office/drawing/2014/main" id="{61D08558-5C24-447B-802F-B93304EDE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3095" y="17104332"/>
            <a:ext cx="7693002" cy="3686771"/>
          </a:xfrm>
          <a:prstGeom prst="rect">
            <a:avLst/>
          </a:prstGeom>
          <a:ln>
            <a:noFill/>
          </a:ln>
        </p:spPr>
      </p:pic>
      <p:sp>
        <p:nvSpPr>
          <p:cNvPr id="29" name="Textfeld 28"/>
          <p:cNvSpPr txBox="1"/>
          <p:nvPr/>
        </p:nvSpPr>
        <p:spPr>
          <a:xfrm>
            <a:off x="1513817" y="1903604"/>
            <a:ext cx="32776477" cy="168232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4426"/>
              </a:lnSpc>
            </a:pPr>
            <a:r>
              <a:rPr lang="en-US" sz="6000" b="1" dirty="0">
                <a:solidFill>
                  <a:schemeClr val="tx2"/>
                </a:solidFill>
              </a:rPr>
              <a:t>Simulating the fate and Transport of Microplastics (MP) in a river corridor </a:t>
            </a:r>
            <a:r>
              <a:rPr lang="en-US" sz="6000" dirty="0">
                <a:solidFill>
                  <a:schemeClr val="tx2"/>
                </a:solidFill>
              </a:rPr>
              <a:t>(Rhine River)</a:t>
            </a:r>
          </a:p>
        </p:txBody>
      </p:sp>
      <p:sp>
        <p:nvSpPr>
          <p:cNvPr id="12" name="Textfeld 27">
            <a:extLst>
              <a:ext uri="{FF2B5EF4-FFF2-40B4-BE49-F238E27FC236}">
                <a16:creationId xmlns:a16="http://schemas.microsoft.com/office/drawing/2014/main" id="{44F37B00-BA81-4B2C-BB3A-8510C2A25C3F}"/>
              </a:ext>
            </a:extLst>
          </p:cNvPr>
          <p:cNvSpPr txBox="1"/>
          <p:nvPr/>
        </p:nvSpPr>
        <p:spPr>
          <a:xfrm>
            <a:off x="1513814" y="3469927"/>
            <a:ext cx="3994917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3600" dirty="0"/>
              <a:t>Shabiha Sultana Rimi</a:t>
            </a:r>
            <a:r>
              <a:rPr lang="de-DE" sz="3600" baseline="30000" dirty="0"/>
              <a:t>1</a:t>
            </a:r>
            <a:r>
              <a:rPr lang="de-DE" sz="3600" dirty="0"/>
              <a:t>, Christian Schmidt</a:t>
            </a:r>
            <a:r>
              <a:rPr lang="de-DE" sz="3600" baseline="30000" dirty="0"/>
              <a:t>1</a:t>
            </a:r>
            <a:r>
              <a:rPr lang="de-DE" sz="3600" dirty="0"/>
              <a:t>, Jan H. Fleckenstein</a:t>
            </a:r>
            <a:r>
              <a:rPr lang="de-DE" sz="3600" baseline="30000" dirty="0"/>
              <a:t>1,2</a:t>
            </a:r>
          </a:p>
        </p:txBody>
      </p:sp>
      <p:sp>
        <p:nvSpPr>
          <p:cNvPr id="13" name="Textfeld 27">
            <a:extLst>
              <a:ext uri="{FF2B5EF4-FFF2-40B4-BE49-F238E27FC236}">
                <a16:creationId xmlns:a16="http://schemas.microsoft.com/office/drawing/2014/main" id="{9F4E114C-FDFA-466D-90E6-EAEB662F7742}"/>
              </a:ext>
            </a:extLst>
          </p:cNvPr>
          <p:cNvSpPr txBox="1"/>
          <p:nvPr/>
        </p:nvSpPr>
        <p:spPr>
          <a:xfrm>
            <a:off x="1513814" y="4085427"/>
            <a:ext cx="39949173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e-DE" sz="2800" baseline="30000" dirty="0"/>
              <a:t>1</a:t>
            </a:r>
            <a:r>
              <a:rPr lang="de-DE" sz="2800" dirty="0"/>
              <a:t>Helmholtz </a:t>
            </a:r>
            <a:r>
              <a:rPr lang="de-DE" sz="2800" dirty="0" err="1"/>
              <a:t>Centre</a:t>
            </a:r>
            <a:r>
              <a:rPr lang="de-DE" sz="2800" dirty="0"/>
              <a:t> </a:t>
            </a:r>
            <a:r>
              <a:rPr lang="de-DE" sz="2800" dirty="0" err="1"/>
              <a:t>for</a:t>
            </a:r>
            <a:r>
              <a:rPr lang="de-DE" sz="2800" dirty="0"/>
              <a:t> Environmental Research, UFZ, Department </a:t>
            </a:r>
            <a:r>
              <a:rPr lang="de-DE" sz="2800" dirty="0" err="1"/>
              <a:t>of</a:t>
            </a:r>
            <a:r>
              <a:rPr lang="de-DE" sz="2800" dirty="0"/>
              <a:t> </a:t>
            </a:r>
            <a:r>
              <a:rPr lang="de-DE" sz="2800" dirty="0" err="1"/>
              <a:t>Hydrogeology</a:t>
            </a:r>
            <a:r>
              <a:rPr lang="de-DE" sz="2800" dirty="0"/>
              <a:t>, Leipzig, Germany; </a:t>
            </a:r>
            <a:r>
              <a:rPr lang="de-DE" sz="2800" baseline="30000" dirty="0"/>
              <a:t>2 </a:t>
            </a:r>
            <a:r>
              <a:rPr lang="de-DE" sz="2800" dirty="0" err="1"/>
              <a:t>Hydrologic</a:t>
            </a:r>
            <a:r>
              <a:rPr lang="de-DE" sz="2800" dirty="0"/>
              <a:t> Modeling Unit, </a:t>
            </a:r>
            <a:r>
              <a:rPr lang="de-DE" sz="2800" dirty="0" err="1"/>
              <a:t>BayCEER</a:t>
            </a:r>
            <a:r>
              <a:rPr lang="de-DE" sz="2800" dirty="0"/>
              <a:t>, University </a:t>
            </a:r>
            <a:r>
              <a:rPr lang="de-DE" sz="2800" dirty="0" err="1"/>
              <a:t>of</a:t>
            </a:r>
            <a:r>
              <a:rPr lang="de-DE" sz="2800" dirty="0"/>
              <a:t> Bayreuth, Germany</a:t>
            </a:r>
          </a:p>
        </p:txBody>
      </p:sp>
      <p:sp>
        <p:nvSpPr>
          <p:cNvPr id="30" name="Text Placeholder 2">
            <a:extLst>
              <a:ext uri="{FF2B5EF4-FFF2-40B4-BE49-F238E27FC236}">
                <a16:creationId xmlns:a16="http://schemas.microsoft.com/office/drawing/2014/main" id="{3FA31321-EDAE-4313-ADFB-FC510D5B8311}"/>
              </a:ext>
            </a:extLst>
          </p:cNvPr>
          <p:cNvSpPr txBox="1">
            <a:spLocks/>
          </p:cNvSpPr>
          <p:nvPr/>
        </p:nvSpPr>
        <p:spPr>
          <a:xfrm>
            <a:off x="1918147" y="4607384"/>
            <a:ext cx="11243034" cy="1134145"/>
          </a:xfrm>
          <a:prstGeom prst="rect">
            <a:avLst/>
          </a:prstGeom>
          <a:noFill/>
        </p:spPr>
        <p:txBody>
          <a:bodyPr vert="horz" lIns="0" tIns="0" rIns="0" bIns="110526" rtlCol="0" anchor="ctr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>
                <a:schemeClr val="tx2"/>
              </a:buClr>
            </a:pPr>
            <a:endParaRPr lang="en-US" sz="4240" b="1" dirty="0"/>
          </a:p>
          <a:p>
            <a:pPr algn="ctr">
              <a:lnSpc>
                <a:spcPct val="100000"/>
              </a:lnSpc>
              <a:buClr>
                <a:schemeClr val="tx2"/>
              </a:buClr>
            </a:pPr>
            <a:r>
              <a:rPr lang="en-US" sz="4240" b="1" dirty="0"/>
              <a:t>Motivation</a:t>
            </a:r>
          </a:p>
          <a:p>
            <a:pPr algn="ctr">
              <a:buClr>
                <a:schemeClr val="tx2"/>
              </a:buClr>
            </a:pPr>
            <a:endParaRPr lang="en-US" sz="4240" dirty="0"/>
          </a:p>
        </p:txBody>
      </p:sp>
      <p:sp>
        <p:nvSpPr>
          <p:cNvPr id="31" name="Text Placeholder 2">
            <a:extLst>
              <a:ext uri="{FF2B5EF4-FFF2-40B4-BE49-F238E27FC236}">
                <a16:creationId xmlns:a16="http://schemas.microsoft.com/office/drawing/2014/main" id="{CE816E96-A965-4D52-AEEB-0DD1A98B8FA9}"/>
              </a:ext>
            </a:extLst>
          </p:cNvPr>
          <p:cNvSpPr txBox="1">
            <a:spLocks/>
          </p:cNvSpPr>
          <p:nvPr/>
        </p:nvSpPr>
        <p:spPr>
          <a:xfrm>
            <a:off x="-452986" y="6773141"/>
            <a:ext cx="14006540" cy="1204765"/>
          </a:xfrm>
          <a:prstGeom prst="rect">
            <a:avLst/>
          </a:prstGeom>
          <a:noFill/>
        </p:spPr>
        <p:txBody>
          <a:bodyPr vert="horz" lIns="0" tIns="0" rIns="0" bIns="110526" rtlCol="0" anchor="ctr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>
                <a:schemeClr val="tx2"/>
              </a:buClr>
            </a:pPr>
            <a:endParaRPr lang="en-US" sz="4240" b="1" dirty="0"/>
          </a:p>
          <a:p>
            <a:pPr algn="ctr">
              <a:lnSpc>
                <a:spcPct val="100000"/>
              </a:lnSpc>
              <a:buClr>
                <a:schemeClr val="tx2"/>
              </a:buClr>
            </a:pPr>
            <a:r>
              <a:rPr lang="en-US" sz="4240" b="1" dirty="0"/>
              <a:t>Research Questions</a:t>
            </a:r>
          </a:p>
          <a:p>
            <a:pPr algn="ctr">
              <a:buClr>
                <a:schemeClr val="tx2"/>
              </a:buClr>
            </a:pPr>
            <a:endParaRPr lang="en-US" sz="4240" dirty="0"/>
          </a:p>
        </p:txBody>
      </p:sp>
      <p:sp>
        <p:nvSpPr>
          <p:cNvPr id="34" name="Text Placeholder 2">
            <a:extLst>
              <a:ext uri="{FF2B5EF4-FFF2-40B4-BE49-F238E27FC236}">
                <a16:creationId xmlns:a16="http://schemas.microsoft.com/office/drawing/2014/main" id="{0549421C-E589-44CD-9592-9910E53809F3}"/>
              </a:ext>
            </a:extLst>
          </p:cNvPr>
          <p:cNvSpPr txBox="1">
            <a:spLocks/>
          </p:cNvSpPr>
          <p:nvPr/>
        </p:nvSpPr>
        <p:spPr>
          <a:xfrm>
            <a:off x="19260211" y="4733246"/>
            <a:ext cx="13601311" cy="1221396"/>
          </a:xfrm>
          <a:prstGeom prst="rect">
            <a:avLst/>
          </a:prstGeom>
          <a:noFill/>
        </p:spPr>
        <p:txBody>
          <a:bodyPr vert="horz" lIns="0" tIns="0" rIns="0" bIns="110526" rtlCol="0" anchor="ctr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>
                <a:schemeClr val="tx2"/>
              </a:buClr>
            </a:pPr>
            <a:r>
              <a:rPr lang="en-US" sz="4240" b="1" dirty="0"/>
              <a:t>Outcome</a:t>
            </a:r>
          </a:p>
          <a:p>
            <a:pPr algn="ctr">
              <a:buClr>
                <a:schemeClr val="tx2"/>
              </a:buClr>
            </a:pPr>
            <a:endParaRPr lang="en-US" sz="4240" dirty="0"/>
          </a:p>
        </p:txBody>
      </p:sp>
      <p:sp>
        <p:nvSpPr>
          <p:cNvPr id="36" name="Text Placeholder 2">
            <a:extLst>
              <a:ext uri="{FF2B5EF4-FFF2-40B4-BE49-F238E27FC236}">
                <a16:creationId xmlns:a16="http://schemas.microsoft.com/office/drawing/2014/main" id="{BA557AD4-DE0F-4847-92BD-3D2FE12C59E4}"/>
              </a:ext>
            </a:extLst>
          </p:cNvPr>
          <p:cNvSpPr txBox="1">
            <a:spLocks/>
          </p:cNvSpPr>
          <p:nvPr/>
        </p:nvSpPr>
        <p:spPr>
          <a:xfrm>
            <a:off x="2496314" y="9820059"/>
            <a:ext cx="13797386" cy="913070"/>
          </a:xfrm>
          <a:prstGeom prst="rect">
            <a:avLst/>
          </a:prstGeom>
          <a:noFill/>
        </p:spPr>
        <p:txBody>
          <a:bodyPr vert="horz" lIns="0" tIns="0" rIns="0" bIns="110526" rtlCol="0" anchor="ctr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>
                <a:schemeClr val="tx2"/>
              </a:buClr>
            </a:pPr>
            <a:endParaRPr lang="en-US" sz="4240" b="1" dirty="0"/>
          </a:p>
          <a:p>
            <a:pPr algn="ctr">
              <a:lnSpc>
                <a:spcPct val="100000"/>
              </a:lnSpc>
              <a:buClr>
                <a:schemeClr val="tx2"/>
              </a:buClr>
            </a:pPr>
            <a:r>
              <a:rPr lang="en-US" sz="4240" b="1" dirty="0"/>
              <a:t>Method</a:t>
            </a:r>
          </a:p>
          <a:p>
            <a:pPr algn="ctr">
              <a:buClr>
                <a:schemeClr val="tx2"/>
              </a:buClr>
            </a:pPr>
            <a:endParaRPr lang="en-US" sz="4240" dirty="0"/>
          </a:p>
        </p:txBody>
      </p:sp>
      <p:sp>
        <p:nvSpPr>
          <p:cNvPr id="37" name="Text Placeholder 2">
            <a:extLst>
              <a:ext uri="{FF2B5EF4-FFF2-40B4-BE49-F238E27FC236}">
                <a16:creationId xmlns:a16="http://schemas.microsoft.com/office/drawing/2014/main" id="{D68C0068-D74E-4E59-9F92-5BDC5F09E959}"/>
              </a:ext>
            </a:extLst>
          </p:cNvPr>
          <p:cNvSpPr txBox="1">
            <a:spLocks/>
          </p:cNvSpPr>
          <p:nvPr/>
        </p:nvSpPr>
        <p:spPr>
          <a:xfrm>
            <a:off x="5312012" y="24308816"/>
            <a:ext cx="12771083" cy="5201961"/>
          </a:xfrm>
          <a:prstGeom prst="rect">
            <a:avLst/>
          </a:prstGeom>
        </p:spPr>
        <p:txBody>
          <a:bodyPr vert="horz" lIns="0" tIns="0" rIns="0" bIns="110526" rtlCol="0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B66DFF01-0166-4D43-A238-4A4B58288F52}"/>
              </a:ext>
            </a:extLst>
          </p:cNvPr>
          <p:cNvSpPr txBox="1">
            <a:spLocks/>
          </p:cNvSpPr>
          <p:nvPr/>
        </p:nvSpPr>
        <p:spPr>
          <a:xfrm>
            <a:off x="18083095" y="25330168"/>
            <a:ext cx="21984845" cy="1785561"/>
          </a:xfrm>
          <a:prstGeom prst="rect">
            <a:avLst/>
          </a:prstGeom>
        </p:spPr>
        <p:txBody>
          <a:bodyPr vert="horz" lIns="0" tIns="0" rIns="0" bIns="110526" rtlCol="0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Advection and turbulence processes drive MP transport.</a:t>
            </a:r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Higher discharge increases suspended concentrations, reduces sedimented MP.</a:t>
            </a:r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Elevated discharge enhances remobilization of deposited particles.</a:t>
            </a:r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High-density MP shows greater deposition and lower resuspension than low-density MP.</a:t>
            </a:r>
          </a:p>
          <a:p>
            <a:pPr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33E9886A-6992-4E07-AA4F-C0FFF39F70C4}"/>
              </a:ext>
            </a:extLst>
          </p:cNvPr>
          <p:cNvSpPr txBox="1">
            <a:spLocks/>
          </p:cNvSpPr>
          <p:nvPr/>
        </p:nvSpPr>
        <p:spPr>
          <a:xfrm>
            <a:off x="16610300" y="-1249367"/>
            <a:ext cx="26459603" cy="9026345"/>
          </a:xfrm>
          <a:prstGeom prst="rect">
            <a:avLst/>
          </a:prstGeom>
        </p:spPr>
        <p:txBody>
          <a:bodyPr vert="horz" lIns="0" tIns="0" rIns="0" bIns="110526" rtlCol="0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5395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5395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5395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5395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5395" dirty="0"/>
          </a:p>
          <a:p>
            <a:pPr marL="856466" indent="-856466" algn="just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5395" dirty="0"/>
          </a:p>
        </p:txBody>
      </p:sp>
      <p:sp>
        <p:nvSpPr>
          <p:cNvPr id="91" name="Text Placeholder 2">
            <a:extLst>
              <a:ext uri="{FF2B5EF4-FFF2-40B4-BE49-F238E27FC236}">
                <a16:creationId xmlns:a16="http://schemas.microsoft.com/office/drawing/2014/main" id="{47864532-3F34-4E84-9ACD-0EC04FE9AA27}"/>
              </a:ext>
            </a:extLst>
          </p:cNvPr>
          <p:cNvSpPr txBox="1">
            <a:spLocks/>
          </p:cNvSpPr>
          <p:nvPr/>
        </p:nvSpPr>
        <p:spPr>
          <a:xfrm>
            <a:off x="17177569" y="28280183"/>
            <a:ext cx="10112773" cy="814102"/>
          </a:xfrm>
          <a:prstGeom prst="rect">
            <a:avLst/>
          </a:prstGeom>
        </p:spPr>
        <p:txBody>
          <a:bodyPr vert="horz" lIns="0" tIns="0" rIns="0" bIns="110526" rtlCol="0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698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698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698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698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698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698" dirty="0"/>
          </a:p>
          <a:p>
            <a:pPr marL="856466" indent="-856466" algn="just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698" dirty="0"/>
          </a:p>
        </p:txBody>
      </p:sp>
      <p:sp>
        <p:nvSpPr>
          <p:cNvPr id="92" name="Text Placeholder 2">
            <a:extLst>
              <a:ext uri="{FF2B5EF4-FFF2-40B4-BE49-F238E27FC236}">
                <a16:creationId xmlns:a16="http://schemas.microsoft.com/office/drawing/2014/main" id="{D09F00C2-040E-4257-B05D-F8110DA2659F}"/>
              </a:ext>
            </a:extLst>
          </p:cNvPr>
          <p:cNvSpPr txBox="1">
            <a:spLocks/>
          </p:cNvSpPr>
          <p:nvPr/>
        </p:nvSpPr>
        <p:spPr>
          <a:xfrm>
            <a:off x="33814903" y="17286036"/>
            <a:ext cx="8266388" cy="7061588"/>
          </a:xfrm>
          <a:prstGeom prst="rect">
            <a:avLst/>
          </a:prstGeom>
        </p:spPr>
        <p:txBody>
          <a:bodyPr vert="horz" lIns="0" tIns="0" rIns="0" bIns="312910" rtlCol="0">
            <a:noAutofit/>
          </a:bodyPr>
          <a:lstStyle>
            <a:lvl1pPr marL="0" indent="0" algn="l" defTabSz="4176184" rtl="0" eaLnBrk="1" latinLnBrk="0" hangingPunct="1">
              <a:lnSpc>
                <a:spcPts val="4077"/>
              </a:lnSpc>
              <a:spcBef>
                <a:spcPts val="0"/>
              </a:spcBef>
              <a:buFontTx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98" indent="-509598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196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94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392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4507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2599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0691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8783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172" indent="-685172" algn="just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Bank full discharge is 3903m</a:t>
            </a:r>
            <a:r>
              <a:rPr lang="en-US" sz="2800" baseline="30000" dirty="0"/>
              <a:t>3</a:t>
            </a:r>
            <a:r>
              <a:rPr lang="en-US" sz="2800" dirty="0"/>
              <a:t>/s</a:t>
            </a:r>
          </a:p>
          <a:p>
            <a:pPr algn="just">
              <a:lnSpc>
                <a:spcPct val="150000"/>
              </a:lnSpc>
              <a:buClr>
                <a:schemeClr val="tx2"/>
              </a:buClr>
            </a:pPr>
            <a:endParaRPr lang="en-US" sz="2800" dirty="0"/>
          </a:p>
          <a:p>
            <a:pPr marL="685172" indent="-685172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Deposition from total MP input</a:t>
            </a:r>
          </a:p>
          <a:p>
            <a:pPr marL="1704368" lvl="2" indent="-685172" algn="just">
              <a:buClr>
                <a:schemeClr val="tx2"/>
              </a:buClr>
            </a:pPr>
            <a:r>
              <a:rPr lang="en-US" sz="2800" dirty="0"/>
              <a:t>PS = 2.5%</a:t>
            </a:r>
          </a:p>
          <a:p>
            <a:pPr marL="1704368" lvl="2" indent="-685172" algn="just">
              <a:buClr>
                <a:schemeClr val="tx2"/>
              </a:buClr>
            </a:pPr>
            <a:r>
              <a:rPr lang="en-US" sz="2800" dirty="0"/>
              <a:t>PVC = 2.84%</a:t>
            </a:r>
          </a:p>
          <a:p>
            <a:pPr marL="1704368" lvl="2" indent="-685172" algn="just">
              <a:buClr>
                <a:schemeClr val="tx2"/>
              </a:buClr>
            </a:pPr>
            <a:endParaRPr lang="en-US" sz="2800" dirty="0"/>
          </a:p>
          <a:p>
            <a:pPr lvl="2" indent="0" algn="just">
              <a:buClr>
                <a:schemeClr val="tx2"/>
              </a:buClr>
              <a:buNone/>
            </a:pPr>
            <a:endParaRPr lang="en-US" sz="2800" dirty="0"/>
          </a:p>
          <a:p>
            <a:pPr marL="685172" indent="-685172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Major deposition is at banks</a:t>
            </a:r>
          </a:p>
          <a:p>
            <a:pPr marL="1704368" lvl="2" indent="-685172" algn="just">
              <a:buClr>
                <a:schemeClr val="tx2"/>
              </a:buClr>
            </a:pPr>
            <a:r>
              <a:rPr lang="en-US" sz="2800" dirty="0"/>
              <a:t>PS = 33.5%</a:t>
            </a:r>
          </a:p>
          <a:p>
            <a:pPr marL="1704368" lvl="2" indent="-685172" algn="just">
              <a:buClr>
                <a:schemeClr val="tx2"/>
              </a:buClr>
            </a:pPr>
            <a:r>
              <a:rPr lang="en-US" sz="2800" dirty="0"/>
              <a:t>PVC = 38.23%</a:t>
            </a:r>
          </a:p>
          <a:p>
            <a:pPr marL="1704368" lvl="2" indent="-685172" algn="just">
              <a:buClr>
                <a:schemeClr val="tx2"/>
              </a:buClr>
            </a:pPr>
            <a:endParaRPr lang="en-US" sz="2800" dirty="0"/>
          </a:p>
          <a:p>
            <a:pPr lvl="2" indent="0" algn="just">
              <a:buClr>
                <a:schemeClr val="tx2"/>
              </a:buClr>
              <a:buNone/>
            </a:pPr>
            <a:endParaRPr lang="en-US" sz="2800" dirty="0"/>
          </a:p>
          <a:p>
            <a:pPr marL="685172" indent="-685172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Resuspension from deposited MP</a:t>
            </a:r>
          </a:p>
          <a:p>
            <a:pPr marL="1704368" lvl="2" indent="-685172" algn="just">
              <a:buClr>
                <a:schemeClr val="tx2"/>
              </a:buClr>
            </a:pPr>
            <a:r>
              <a:rPr lang="en-US" sz="2800" dirty="0"/>
              <a:t>PS = 40%</a:t>
            </a:r>
          </a:p>
          <a:p>
            <a:pPr marL="1704368" lvl="2" indent="-685172" algn="just">
              <a:buClr>
                <a:schemeClr val="tx2"/>
              </a:buClr>
            </a:pPr>
            <a:r>
              <a:rPr lang="en-US" sz="2800" dirty="0"/>
              <a:t>PVC = 6%</a:t>
            </a:r>
          </a:p>
          <a:p>
            <a:pPr marL="1704368" lvl="2" indent="-685172" algn="just">
              <a:buClr>
                <a:schemeClr val="tx2"/>
              </a:buClr>
            </a:pPr>
            <a:endParaRPr lang="en-US" sz="2800" dirty="0"/>
          </a:p>
          <a:p>
            <a:pPr algn="just">
              <a:lnSpc>
                <a:spcPct val="150000"/>
              </a:lnSpc>
              <a:buClr>
                <a:schemeClr val="tx2"/>
              </a:buClr>
            </a:pPr>
            <a:endParaRPr lang="en-US" sz="2800" dirty="0"/>
          </a:p>
          <a:p>
            <a:pPr marL="685172" indent="-685172" algn="just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685172" indent="-685172" algn="just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763699" lvl="1" indent="0" algn="just">
              <a:lnSpc>
                <a:spcPct val="150000"/>
              </a:lnSpc>
              <a:buClr>
                <a:schemeClr val="tx2"/>
              </a:buClr>
              <a:buNone/>
            </a:pPr>
            <a:endParaRPr lang="en-US" sz="2800" dirty="0"/>
          </a:p>
          <a:p>
            <a:pPr algn="just">
              <a:lnSpc>
                <a:spcPct val="150000"/>
              </a:lnSpc>
              <a:buClr>
                <a:schemeClr val="tx2"/>
              </a:buClr>
            </a:pPr>
            <a:endParaRPr lang="en-US" sz="2800" dirty="0"/>
          </a:p>
        </p:txBody>
      </p:sp>
      <p:pic>
        <p:nvPicPr>
          <p:cNvPr id="64" name="Picture 63">
            <a:extLst>
              <a:ext uri="{FF2B5EF4-FFF2-40B4-BE49-F238E27FC236}">
                <a16:creationId xmlns:a16="http://schemas.microsoft.com/office/drawing/2014/main" id="{730B5F50-8139-4C33-B9AB-FFEBBEB4633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2" r="1228"/>
          <a:stretch/>
        </p:blipFill>
        <p:spPr>
          <a:xfrm>
            <a:off x="25256490" y="11619462"/>
            <a:ext cx="7693003" cy="5383961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66" name="Picture 165">
            <a:extLst>
              <a:ext uri="{FF2B5EF4-FFF2-40B4-BE49-F238E27FC236}">
                <a16:creationId xmlns:a16="http://schemas.microsoft.com/office/drawing/2014/main" id="{30328D99-A4A2-46E0-B735-DBF140BDA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22327" y="6921038"/>
            <a:ext cx="5892024" cy="3407617"/>
          </a:xfrm>
          <a:prstGeom prst="rect">
            <a:avLst/>
          </a:prstGeom>
        </p:spPr>
      </p:pic>
      <p:sp>
        <p:nvSpPr>
          <p:cNvPr id="169" name="Text Placeholder 2">
            <a:extLst>
              <a:ext uri="{FF2B5EF4-FFF2-40B4-BE49-F238E27FC236}">
                <a16:creationId xmlns:a16="http://schemas.microsoft.com/office/drawing/2014/main" id="{C1390758-9A74-4AF8-9972-862F38DD8FB6}"/>
              </a:ext>
            </a:extLst>
          </p:cNvPr>
          <p:cNvSpPr txBox="1">
            <a:spLocks/>
          </p:cNvSpPr>
          <p:nvPr/>
        </p:nvSpPr>
        <p:spPr>
          <a:xfrm>
            <a:off x="1177421" y="27435776"/>
            <a:ext cx="3326318" cy="614795"/>
          </a:xfrm>
          <a:prstGeom prst="rect">
            <a:avLst/>
          </a:prstGeom>
          <a:noFill/>
        </p:spPr>
        <p:txBody>
          <a:bodyPr vert="horz" lIns="0" tIns="0" rIns="0" bIns="110526" rtlCol="0" anchor="ctr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>
                <a:schemeClr val="tx2"/>
              </a:buClr>
            </a:pPr>
            <a:r>
              <a:rPr lang="de-DE" sz="2800" i="1" dirty="0"/>
              <a:t>R</a:t>
            </a:r>
            <a:r>
              <a:rPr lang="en-US" sz="2800" i="1" dirty="0" err="1"/>
              <a:t>eferences</a:t>
            </a:r>
            <a:endParaRPr lang="en-US" sz="2800" i="1" dirty="0"/>
          </a:p>
          <a:p>
            <a:pPr algn="ctr">
              <a:buClr>
                <a:schemeClr val="tx2"/>
              </a:buClr>
            </a:pPr>
            <a:endParaRPr lang="en-US" sz="2800" i="1" dirty="0"/>
          </a:p>
        </p:txBody>
      </p:sp>
      <p:sp>
        <p:nvSpPr>
          <p:cNvPr id="55" name="Text Placeholder 2">
            <a:extLst>
              <a:ext uri="{FF2B5EF4-FFF2-40B4-BE49-F238E27FC236}">
                <a16:creationId xmlns:a16="http://schemas.microsoft.com/office/drawing/2014/main" id="{96D3AEE8-E08E-4761-8158-76FB7538EBAB}"/>
              </a:ext>
            </a:extLst>
          </p:cNvPr>
          <p:cNvSpPr txBox="1">
            <a:spLocks/>
          </p:cNvSpPr>
          <p:nvPr/>
        </p:nvSpPr>
        <p:spPr>
          <a:xfrm>
            <a:off x="1918147" y="27828427"/>
            <a:ext cx="27430451" cy="1464653"/>
          </a:xfrm>
          <a:prstGeom prst="rect">
            <a:avLst/>
          </a:prstGeom>
        </p:spPr>
        <p:txBody>
          <a:bodyPr vert="horz" lIns="0" tIns="0" rIns="0" bIns="110526" rtlCol="0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1737" indent="-181737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i="1" dirty="0"/>
              <a:t>Rolf, M., </a:t>
            </a:r>
            <a:r>
              <a:rPr lang="en-US" sz="1800" i="1" dirty="0" err="1"/>
              <a:t>Laermanns</a:t>
            </a:r>
            <a:r>
              <a:rPr lang="en-US" sz="1800" i="1" dirty="0"/>
              <a:t>, H., </a:t>
            </a:r>
            <a:r>
              <a:rPr lang="en-US" sz="1800" i="1" dirty="0" err="1"/>
              <a:t>Kienzler</a:t>
            </a:r>
            <a:r>
              <a:rPr lang="en-US" sz="1800" i="1" dirty="0"/>
              <a:t>, L., Pohl, C., </a:t>
            </a:r>
            <a:r>
              <a:rPr lang="en-US" sz="1800" i="1" dirty="0" err="1"/>
              <a:t>Möller</a:t>
            </a:r>
            <a:r>
              <a:rPr lang="en-US" sz="1800" i="1" dirty="0"/>
              <a:t>, J. N., </a:t>
            </a:r>
            <a:r>
              <a:rPr lang="en-US" sz="1800" i="1" dirty="0" err="1"/>
              <a:t>Laforsch</a:t>
            </a:r>
            <a:r>
              <a:rPr lang="en-US" sz="1800" i="1" dirty="0"/>
              <a:t>, C., </a:t>
            </a:r>
            <a:r>
              <a:rPr lang="en-US" sz="1800" i="1" dirty="0" err="1"/>
              <a:t>Löder</a:t>
            </a:r>
            <a:r>
              <a:rPr lang="en-US" sz="1800" i="1" dirty="0"/>
              <a:t>, M. G. J., &amp; Bogner, C. (2022). Flooding frequency and floodplain topography determine abundance of microplastics in an alluvial Rhine soil. Science of the Total Environment, </a:t>
            </a:r>
          </a:p>
          <a:p>
            <a:pPr marL="181737" indent="-181737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i="1" dirty="0"/>
              <a:t>836, 155141. </a:t>
            </a:r>
            <a:r>
              <a:rPr lang="en-US" sz="1800" i="1" dirty="0">
                <a:hlinkClick r:id="rId6"/>
              </a:rPr>
              <a:t>https://doi.org/10.1016/j.scitotenv.2022.155141</a:t>
            </a:r>
            <a:endParaRPr lang="en-US" sz="1800" i="1" dirty="0"/>
          </a:p>
          <a:p>
            <a:pPr marL="181737" indent="-181737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i="1" dirty="0"/>
              <a:t>Lu, X., Wang, X., Liu, X., &amp; Singh, V. P. (2023). Dispersal and transport of microplastic particles under different flow conditions in riverine ecosystem. Journal of Hazardous Materials, 442, 130033. </a:t>
            </a:r>
            <a:r>
              <a:rPr lang="en-US" sz="1800" i="1" dirty="0">
                <a:hlinkClick r:id="rId7"/>
              </a:rPr>
              <a:t>https://doi.org/10.1016/j.jhazmat.2022.130033</a:t>
            </a:r>
            <a:endParaRPr lang="en-US" sz="1800" i="1" dirty="0"/>
          </a:p>
          <a:p>
            <a:pPr marL="181737" indent="-181737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sz="1800" i="1" dirty="0" err="1"/>
              <a:t>Deltares</a:t>
            </a:r>
            <a:r>
              <a:rPr lang="en-US" sz="1800" i="1" dirty="0"/>
              <a:t>. (2025). D-Flow Flexible Mesh User Manual (Version 2025, Revision 80442). Delft, The Netherlands: </a:t>
            </a:r>
            <a:r>
              <a:rPr lang="en-US" sz="1800" i="1" dirty="0" err="1"/>
              <a:t>Deltares</a:t>
            </a:r>
            <a:endParaRPr lang="en-US" sz="1800" i="1" dirty="0"/>
          </a:p>
          <a:p>
            <a:pPr marL="181737" indent="-181737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800" i="1" dirty="0"/>
              <a:t>Stadtentwässerungsbetriebe Köln. (2026). Hochwasser­geschichte Kölns. </a:t>
            </a:r>
            <a:r>
              <a:rPr lang="de-DE" sz="1800" i="1" dirty="0" err="1"/>
              <a:t>Steb-Koeln.De</a:t>
            </a:r>
            <a:r>
              <a:rPr lang="de-DE" sz="1800" i="1" dirty="0"/>
              <a:t>.</a:t>
            </a:r>
            <a:endParaRPr lang="en-US" sz="1800" i="1" dirty="0"/>
          </a:p>
          <a:p>
            <a:pPr marL="181737" indent="-181737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181737" indent="-181737" algn="just">
              <a:lnSpc>
                <a:spcPct val="100000"/>
              </a:lnSpc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algn="just">
              <a:lnSpc>
                <a:spcPct val="100000"/>
              </a:lnSpc>
              <a:buClr>
                <a:schemeClr val="tx2"/>
              </a:buClr>
            </a:pPr>
            <a:endParaRPr lang="en-US" sz="1800" i="1" dirty="0"/>
          </a:p>
          <a:p>
            <a:pPr algn="just">
              <a:lnSpc>
                <a:spcPct val="100000"/>
              </a:lnSpc>
              <a:buClr>
                <a:schemeClr val="tx2"/>
              </a:buClr>
            </a:pPr>
            <a:endParaRPr lang="en-US" sz="1800" i="1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i="1" dirty="0"/>
          </a:p>
          <a:p>
            <a:pPr marL="856466" indent="-856466" algn="just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1800" i="1" dirty="0"/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56A4F83E-E7C0-46AD-A312-A6F0227AC6C2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1973654" y="5761198"/>
            <a:ext cx="14740697" cy="1659793"/>
          </a:xfrm>
        </p:spPr>
        <p:txBody>
          <a:bodyPr>
            <a:noAutofit/>
          </a:bodyPr>
          <a:lstStyle/>
          <a:p>
            <a:pPr marL="856466" indent="-856466" algn="just">
              <a:lnSpc>
                <a:spcPct val="100000"/>
              </a:lnSpc>
              <a:spcBef>
                <a:spcPts val="75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Widespread occurrence of MP across natural compartments.</a:t>
            </a:r>
          </a:p>
          <a:p>
            <a:pPr marL="856466" indent="-856466" algn="just">
              <a:lnSpc>
                <a:spcPct val="100000"/>
              </a:lnSpc>
              <a:spcBef>
                <a:spcPts val="75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MP are transported through river corridor to land and oceans.</a:t>
            </a:r>
          </a:p>
          <a:p>
            <a:pPr marL="856466" indent="-856466" algn="just">
              <a:lnSpc>
                <a:spcPct val="100000"/>
              </a:lnSpc>
              <a:spcBef>
                <a:spcPts val="75"/>
              </a:spcBef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Floods mobilize and re/distribute MP, enhancing deposition</a:t>
            </a:r>
          </a:p>
        </p:txBody>
      </p:sp>
      <p:sp>
        <p:nvSpPr>
          <p:cNvPr id="33" name="Text Placeholder 2">
            <a:extLst>
              <a:ext uri="{FF2B5EF4-FFF2-40B4-BE49-F238E27FC236}">
                <a16:creationId xmlns:a16="http://schemas.microsoft.com/office/drawing/2014/main" id="{8722849A-72EF-4CFD-93C1-BC590D6483E4}"/>
              </a:ext>
            </a:extLst>
          </p:cNvPr>
          <p:cNvSpPr txBox="1">
            <a:spLocks/>
          </p:cNvSpPr>
          <p:nvPr/>
        </p:nvSpPr>
        <p:spPr>
          <a:xfrm>
            <a:off x="2033322" y="8000466"/>
            <a:ext cx="8649233" cy="2953087"/>
          </a:xfrm>
          <a:prstGeom prst="rect">
            <a:avLst/>
          </a:prstGeom>
        </p:spPr>
        <p:txBody>
          <a:bodyPr vert="horz" lIns="0" tIns="0" rIns="0" bIns="110526" rtlCol="0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How MP are transported in fluvial system?</a:t>
            </a:r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Where are they deposited in floodplains?</a:t>
            </a:r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en-US" sz="2800" dirty="0"/>
              <a:t>How much of MP mobilized during and deposited after the flood event.</a:t>
            </a:r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6D3EF53-0BF3-4E5C-A391-C350877269A8}"/>
              </a:ext>
            </a:extLst>
          </p:cNvPr>
          <p:cNvSpPr/>
          <p:nvPr/>
        </p:nvSpPr>
        <p:spPr>
          <a:xfrm>
            <a:off x="2151377" y="21948412"/>
            <a:ext cx="1493859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56466" indent="-856466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3.5 km Rhine River </a:t>
            </a:r>
            <a:r>
              <a:rPr lang="de-DE" sz="2800" dirty="0" err="1"/>
              <a:t>section</a:t>
            </a:r>
            <a:r>
              <a:rPr lang="de-DE" sz="2800" dirty="0"/>
              <a:t> in Cologne, Germany</a:t>
            </a:r>
          </a:p>
          <a:p>
            <a:pPr marL="856466" indent="-856466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Flood </a:t>
            </a:r>
            <a:r>
              <a:rPr lang="de-DE" sz="2800" dirty="0" err="1"/>
              <a:t>event</a:t>
            </a:r>
            <a:r>
              <a:rPr lang="de-DE" sz="2800" dirty="0"/>
              <a:t> : </a:t>
            </a:r>
            <a:r>
              <a:rPr lang="de-DE" sz="2800" b="1" dirty="0"/>
              <a:t>2021 </a:t>
            </a:r>
            <a:r>
              <a:rPr lang="de-DE" sz="2800" b="1" dirty="0" err="1"/>
              <a:t>winter</a:t>
            </a:r>
            <a:r>
              <a:rPr lang="de-DE" sz="2800" dirty="0"/>
              <a:t> (3.5 </a:t>
            </a:r>
            <a:r>
              <a:rPr lang="de-DE" sz="2800" dirty="0" err="1"/>
              <a:t>years</a:t>
            </a:r>
            <a:r>
              <a:rPr lang="de-DE" sz="2800" dirty="0"/>
              <a:t> </a:t>
            </a:r>
            <a:r>
              <a:rPr lang="de-DE" sz="2800" dirty="0" err="1"/>
              <a:t>return</a:t>
            </a:r>
            <a:r>
              <a:rPr lang="de-DE" sz="2800" dirty="0"/>
              <a:t> </a:t>
            </a:r>
            <a:r>
              <a:rPr lang="de-DE" sz="2800" dirty="0" err="1"/>
              <a:t>period</a:t>
            </a:r>
            <a:r>
              <a:rPr lang="de-DE" sz="2800" dirty="0"/>
              <a:t>) </a:t>
            </a:r>
            <a:r>
              <a:rPr lang="de-DE" sz="1800" i="1" dirty="0"/>
              <a:t>(Stadtentwässerungsbetriebe Köln,2026)</a:t>
            </a:r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3D </a:t>
            </a:r>
            <a:r>
              <a:rPr lang="de-DE" sz="2800" dirty="0" err="1"/>
              <a:t>Hydrodynamic</a:t>
            </a:r>
            <a:r>
              <a:rPr lang="de-DE" sz="2800" dirty="0"/>
              <a:t> </a:t>
            </a:r>
            <a:r>
              <a:rPr lang="de-DE" sz="2800" dirty="0" err="1"/>
              <a:t>model</a:t>
            </a:r>
            <a:r>
              <a:rPr lang="de-DE" sz="2800" dirty="0"/>
              <a:t>: Delft3D FM</a:t>
            </a:r>
          </a:p>
          <a:p>
            <a:pPr marL="2943934" lvl="1" indent="-856466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 err="1"/>
              <a:t>Triangular</a:t>
            </a:r>
            <a:r>
              <a:rPr lang="de-DE" sz="2800" dirty="0"/>
              <a:t> </a:t>
            </a:r>
            <a:r>
              <a:rPr lang="de-DE" sz="2800" dirty="0" err="1"/>
              <a:t>grid</a:t>
            </a:r>
            <a:r>
              <a:rPr lang="de-DE" sz="2800" dirty="0"/>
              <a:t> (25 m </a:t>
            </a:r>
            <a:r>
              <a:rPr lang="de-DE" sz="2800" dirty="0" err="1"/>
              <a:t>resolution</a:t>
            </a:r>
            <a:r>
              <a:rPr lang="de-DE" sz="2800" dirty="0"/>
              <a:t>)</a:t>
            </a:r>
          </a:p>
          <a:p>
            <a:pPr marL="2943934" lvl="1" indent="-856466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11 </a:t>
            </a:r>
            <a:r>
              <a:rPr lang="de-DE" sz="2800" dirty="0" err="1"/>
              <a:t>vertical</a:t>
            </a:r>
            <a:r>
              <a:rPr lang="de-DE" sz="2800" dirty="0"/>
              <a:t> </a:t>
            </a:r>
            <a:r>
              <a:rPr lang="de-DE" sz="2800" dirty="0" err="1"/>
              <a:t>sigma</a:t>
            </a:r>
            <a:r>
              <a:rPr lang="de-DE" sz="2800" dirty="0"/>
              <a:t> </a:t>
            </a:r>
            <a:r>
              <a:rPr lang="de-DE" sz="2800" dirty="0" err="1"/>
              <a:t>layers</a:t>
            </a:r>
            <a:r>
              <a:rPr lang="de-DE" sz="2800" dirty="0"/>
              <a:t>.</a:t>
            </a:r>
          </a:p>
          <a:p>
            <a:pPr marL="2943934" lvl="1" indent="-856466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Boundary </a:t>
            </a:r>
            <a:r>
              <a:rPr lang="de-DE" sz="2800" dirty="0" err="1"/>
              <a:t>Conditions</a:t>
            </a:r>
            <a:endParaRPr lang="de-DE" sz="2800" dirty="0"/>
          </a:p>
          <a:p>
            <a:pPr marL="5031406" lvl="2" indent="-856466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Upstream: </a:t>
            </a:r>
            <a:r>
              <a:rPr lang="de-DE" sz="2800" dirty="0" err="1"/>
              <a:t>discharge</a:t>
            </a:r>
            <a:r>
              <a:rPr lang="de-DE" sz="2800" dirty="0"/>
              <a:t>, Downstream: </a:t>
            </a:r>
            <a:r>
              <a:rPr lang="de-DE" sz="2800" dirty="0" err="1"/>
              <a:t>water</a:t>
            </a:r>
            <a:r>
              <a:rPr lang="de-DE" sz="2800" dirty="0"/>
              <a:t> </a:t>
            </a:r>
            <a:r>
              <a:rPr lang="de-DE" sz="2800" dirty="0" err="1"/>
              <a:t>surface</a:t>
            </a:r>
            <a:r>
              <a:rPr lang="de-DE" sz="2800" dirty="0"/>
              <a:t> </a:t>
            </a:r>
            <a:r>
              <a:rPr lang="de-DE" sz="2800" dirty="0" err="1"/>
              <a:t>elevation</a:t>
            </a:r>
            <a:endParaRPr lang="de-DE" sz="2800" dirty="0"/>
          </a:p>
          <a:p>
            <a:pPr marL="2943934" lvl="1" indent="-856466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 err="1"/>
              <a:t>Calibration</a:t>
            </a:r>
            <a:r>
              <a:rPr lang="de-DE" sz="2800" dirty="0"/>
              <a:t> </a:t>
            </a:r>
            <a:r>
              <a:rPr lang="de-DE" sz="2800" dirty="0" err="1"/>
              <a:t>parameter</a:t>
            </a:r>
            <a:r>
              <a:rPr lang="de-DE" sz="2800" dirty="0"/>
              <a:t> </a:t>
            </a:r>
            <a:r>
              <a:rPr lang="de-DE" sz="2800" dirty="0" err="1"/>
              <a:t>Manning’s</a:t>
            </a:r>
            <a:r>
              <a:rPr lang="de-DE" sz="2800" dirty="0"/>
              <a:t> n, </a:t>
            </a:r>
            <a:r>
              <a:rPr lang="de-DE" sz="2800" dirty="0" err="1"/>
              <a:t>varied</a:t>
            </a:r>
            <a:r>
              <a:rPr lang="de-DE" sz="2800" dirty="0"/>
              <a:t> on </a:t>
            </a:r>
            <a:r>
              <a:rPr lang="de-DE" sz="2800" dirty="0" err="1"/>
              <a:t>landuse</a:t>
            </a:r>
            <a:r>
              <a:rPr lang="de-DE" sz="2800" dirty="0"/>
              <a:t> : 0.027–0.04)</a:t>
            </a:r>
          </a:p>
          <a:p>
            <a:pPr marL="856466" indent="-856466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Constant </a:t>
            </a:r>
            <a:r>
              <a:rPr lang="de-DE" sz="2800" dirty="0" err="1"/>
              <a:t>upstream</a:t>
            </a:r>
            <a:r>
              <a:rPr lang="de-DE" sz="2800" dirty="0"/>
              <a:t>  MP </a:t>
            </a:r>
            <a:r>
              <a:rPr lang="de-DE" sz="2800" dirty="0" err="1"/>
              <a:t>input</a:t>
            </a:r>
            <a:r>
              <a:rPr lang="de-DE" sz="2800" dirty="0"/>
              <a:t>  (1 µm/m³)</a:t>
            </a:r>
          </a:p>
          <a:p>
            <a:pPr marL="856466" indent="-856466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MP type (</a:t>
            </a:r>
            <a:r>
              <a:rPr lang="de-DE" sz="2800" dirty="0" err="1"/>
              <a:t>diameter</a:t>
            </a:r>
            <a:r>
              <a:rPr lang="de-DE" sz="2800" dirty="0"/>
              <a:t>: 0.1mm)</a:t>
            </a:r>
          </a:p>
          <a:p>
            <a:pPr marL="2943934" lvl="1" indent="-856466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/>
              <a:t>Polyvinylchlorid (PVC): 1195 kg/m³)</a:t>
            </a:r>
          </a:p>
          <a:p>
            <a:pPr marL="2943934" lvl="1" indent="-856466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r>
              <a:rPr lang="de-DE" sz="2800" dirty="0" err="1"/>
              <a:t>Polystyrene</a:t>
            </a:r>
            <a:r>
              <a:rPr lang="de-DE" sz="2800" dirty="0"/>
              <a:t> (PS): 1030 kg/ m³</a:t>
            </a:r>
          </a:p>
          <a:p>
            <a:pPr lvl="1" algn="just">
              <a:buClr>
                <a:schemeClr val="tx2"/>
              </a:buClr>
            </a:pPr>
            <a:endParaRPr lang="en-US" sz="2800" dirty="0"/>
          </a:p>
          <a:p>
            <a:pPr algn="just">
              <a:buClr>
                <a:schemeClr val="tx2"/>
              </a:buClr>
            </a:pPr>
            <a:endParaRPr lang="de-DE" sz="2800" dirty="0"/>
          </a:p>
        </p:txBody>
      </p:sp>
      <p:sp>
        <p:nvSpPr>
          <p:cNvPr id="60" name="Text Placeholder 2">
            <a:extLst>
              <a:ext uri="{FF2B5EF4-FFF2-40B4-BE49-F238E27FC236}">
                <a16:creationId xmlns:a16="http://schemas.microsoft.com/office/drawing/2014/main" id="{11123C4E-401C-4188-8721-BD748053144B}"/>
              </a:ext>
            </a:extLst>
          </p:cNvPr>
          <p:cNvSpPr txBox="1">
            <a:spLocks/>
          </p:cNvSpPr>
          <p:nvPr/>
        </p:nvSpPr>
        <p:spPr>
          <a:xfrm>
            <a:off x="33893503" y="17104332"/>
            <a:ext cx="8266388" cy="7785018"/>
          </a:xfrm>
          <a:prstGeom prst="rect">
            <a:avLst/>
          </a:prstGeom>
        </p:spPr>
        <p:txBody>
          <a:bodyPr vert="horz" lIns="0" tIns="0" rIns="0" bIns="312910" rtlCol="0">
            <a:noAutofit/>
          </a:bodyPr>
          <a:lstStyle>
            <a:lvl1pPr marL="0" indent="0" algn="l" defTabSz="4176184" rtl="0" eaLnBrk="1" latinLnBrk="0" hangingPunct="1">
              <a:lnSpc>
                <a:spcPts val="4077"/>
              </a:lnSpc>
              <a:spcBef>
                <a:spcPts val="0"/>
              </a:spcBef>
              <a:buFontTx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98" indent="-509598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196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94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392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4507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2599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0691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8783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172" indent="-685172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685172" indent="-685172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448871" lvl="1" indent="-685172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just">
              <a:lnSpc>
                <a:spcPct val="100000"/>
              </a:lnSpc>
              <a:buClr>
                <a:schemeClr val="tx2"/>
              </a:buClr>
            </a:pPr>
            <a:endParaRPr lang="en-US" sz="2800" dirty="0"/>
          </a:p>
        </p:txBody>
      </p:sp>
      <p:sp>
        <p:nvSpPr>
          <p:cNvPr id="62" name="Text Placeholder 2">
            <a:extLst>
              <a:ext uri="{FF2B5EF4-FFF2-40B4-BE49-F238E27FC236}">
                <a16:creationId xmlns:a16="http://schemas.microsoft.com/office/drawing/2014/main" id="{49454795-9DDD-4EC5-B362-C8CED65B4884}"/>
              </a:ext>
            </a:extLst>
          </p:cNvPr>
          <p:cNvSpPr txBox="1">
            <a:spLocks/>
          </p:cNvSpPr>
          <p:nvPr/>
        </p:nvSpPr>
        <p:spPr>
          <a:xfrm>
            <a:off x="33720564" y="20327305"/>
            <a:ext cx="8266388" cy="2204770"/>
          </a:xfrm>
          <a:prstGeom prst="rect">
            <a:avLst/>
          </a:prstGeom>
        </p:spPr>
        <p:txBody>
          <a:bodyPr vert="horz" lIns="0" tIns="0" rIns="0" bIns="312910" rtlCol="0">
            <a:noAutofit/>
          </a:bodyPr>
          <a:lstStyle>
            <a:lvl1pPr marL="0" indent="0" algn="l" defTabSz="4176184" rtl="0" eaLnBrk="1" latinLnBrk="0" hangingPunct="1">
              <a:lnSpc>
                <a:spcPts val="4077"/>
              </a:lnSpc>
              <a:spcBef>
                <a:spcPts val="0"/>
              </a:spcBef>
              <a:buFontTx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98" indent="-509598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196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94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392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4507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2599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0691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8783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172" indent="-685172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685172" indent="-685172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448871" lvl="1" indent="-685172" algn="just">
              <a:buClr>
                <a:schemeClr val="tx2"/>
              </a:buClr>
            </a:pPr>
            <a:endParaRPr lang="en-US" sz="2800" dirty="0"/>
          </a:p>
          <a:p>
            <a:pPr marL="514350" indent="-514350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</p:txBody>
      </p:sp>
      <p:sp>
        <p:nvSpPr>
          <p:cNvPr id="63" name="Text Placeholder 2">
            <a:extLst>
              <a:ext uri="{FF2B5EF4-FFF2-40B4-BE49-F238E27FC236}">
                <a16:creationId xmlns:a16="http://schemas.microsoft.com/office/drawing/2014/main" id="{55334B79-7516-4635-8B1C-DC763B4BA2D2}"/>
              </a:ext>
            </a:extLst>
          </p:cNvPr>
          <p:cNvSpPr txBox="1">
            <a:spLocks/>
          </p:cNvSpPr>
          <p:nvPr/>
        </p:nvSpPr>
        <p:spPr>
          <a:xfrm>
            <a:off x="33854203" y="22334045"/>
            <a:ext cx="8266388" cy="2204770"/>
          </a:xfrm>
          <a:prstGeom prst="rect">
            <a:avLst/>
          </a:prstGeom>
        </p:spPr>
        <p:txBody>
          <a:bodyPr vert="horz" lIns="0" tIns="0" rIns="0" bIns="312910" rtlCol="0">
            <a:noAutofit/>
          </a:bodyPr>
          <a:lstStyle>
            <a:lvl1pPr marL="0" indent="0" algn="l" defTabSz="4176184" rtl="0" eaLnBrk="1" latinLnBrk="0" hangingPunct="1">
              <a:lnSpc>
                <a:spcPts val="4077"/>
              </a:lnSpc>
              <a:spcBef>
                <a:spcPts val="0"/>
              </a:spcBef>
              <a:buFontTx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98" indent="-509598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196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94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392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4507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2599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0691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8783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172" indent="-685172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685172" indent="-685172" algn="just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marL="1448871" lvl="1" indent="-685172" algn="just"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800" dirty="0"/>
          </a:p>
          <a:p>
            <a:pPr algn="just">
              <a:lnSpc>
                <a:spcPct val="100000"/>
              </a:lnSpc>
              <a:buClr>
                <a:schemeClr val="tx2"/>
              </a:buClr>
            </a:pPr>
            <a:endParaRPr lang="en-US" sz="2800" dirty="0"/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D12FEBCF-E03B-48A7-9A74-947CAC93DB67}"/>
              </a:ext>
            </a:extLst>
          </p:cNvPr>
          <p:cNvSpPr/>
          <p:nvPr/>
        </p:nvSpPr>
        <p:spPr>
          <a:xfrm>
            <a:off x="20456992" y="11105012"/>
            <a:ext cx="565180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/>
              </a:buClr>
            </a:pPr>
            <a:r>
              <a:rPr lang="en-US" sz="2800" dirty="0"/>
              <a:t>Polystyrene (PS)</a:t>
            </a: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3260FF7B-9F72-44A6-85DA-022E1D429E17}"/>
              </a:ext>
            </a:extLst>
          </p:cNvPr>
          <p:cNvSpPr/>
          <p:nvPr/>
        </p:nvSpPr>
        <p:spPr>
          <a:xfrm>
            <a:off x="27754393" y="11161468"/>
            <a:ext cx="712074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buClr>
                <a:schemeClr val="tx2"/>
              </a:buClr>
            </a:pPr>
            <a:r>
              <a:rPr lang="de-DE" sz="2800" dirty="0"/>
              <a:t>Polyvinylchlorid </a:t>
            </a:r>
            <a:r>
              <a:rPr lang="en-US" sz="2800" dirty="0"/>
              <a:t>(PVC)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1F3A29C-703C-42F7-9C27-343ED2B94736}"/>
              </a:ext>
            </a:extLst>
          </p:cNvPr>
          <p:cNvSpPr txBox="1"/>
          <p:nvPr/>
        </p:nvSpPr>
        <p:spPr>
          <a:xfrm>
            <a:off x="20426627" y="10479545"/>
            <a:ext cx="89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E56A15A-396F-49CB-B6E2-A430227D8C06}"/>
              </a:ext>
            </a:extLst>
          </p:cNvPr>
          <p:cNvSpPr txBox="1"/>
          <p:nvPr/>
        </p:nvSpPr>
        <p:spPr>
          <a:xfrm>
            <a:off x="25652318" y="10539845"/>
            <a:ext cx="89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B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D39C1248-C2BE-4581-A2D8-57D476725B46}"/>
              </a:ext>
            </a:extLst>
          </p:cNvPr>
          <p:cNvSpPr txBox="1"/>
          <p:nvPr/>
        </p:nvSpPr>
        <p:spPr>
          <a:xfrm>
            <a:off x="25287997" y="16013595"/>
            <a:ext cx="89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72" name="Text Placeholder 2">
            <a:extLst>
              <a:ext uri="{FF2B5EF4-FFF2-40B4-BE49-F238E27FC236}">
                <a16:creationId xmlns:a16="http://schemas.microsoft.com/office/drawing/2014/main" id="{13BA99B6-F7A3-47E9-A4F2-0E39FDDF71A6}"/>
              </a:ext>
            </a:extLst>
          </p:cNvPr>
          <p:cNvSpPr txBox="1">
            <a:spLocks/>
          </p:cNvSpPr>
          <p:nvPr/>
        </p:nvSpPr>
        <p:spPr>
          <a:xfrm>
            <a:off x="35157019" y="11070511"/>
            <a:ext cx="4954636" cy="637908"/>
          </a:xfrm>
          <a:prstGeom prst="rect">
            <a:avLst/>
          </a:prstGeom>
        </p:spPr>
        <p:txBody>
          <a:bodyPr vert="horz" lIns="0" tIns="0" rIns="0" bIns="312910" rtlCol="0">
            <a:noAutofit/>
          </a:bodyPr>
          <a:lstStyle>
            <a:lvl1pPr marL="0" indent="0" algn="l" defTabSz="4176184" rtl="0" eaLnBrk="1" latinLnBrk="0" hangingPunct="1">
              <a:lnSpc>
                <a:spcPts val="4077"/>
              </a:lnSpc>
              <a:spcBef>
                <a:spcPts val="0"/>
              </a:spcBef>
              <a:buFontTx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98" indent="-509598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196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94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392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4507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2599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0691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8783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en-US" sz="2000" dirty="0"/>
              <a:t>Flood 2021 (February)</a:t>
            </a:r>
          </a:p>
          <a:p>
            <a:pPr marL="685172" indent="-685172" algn="ctr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448871" lvl="1" indent="-685172" algn="ctr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>
              <a:lnSpc>
                <a:spcPct val="150000"/>
              </a:lnSpc>
              <a:buClr>
                <a:schemeClr val="tx2"/>
              </a:buClr>
            </a:pPr>
            <a:endParaRPr lang="en-US" sz="2000" dirty="0"/>
          </a:p>
        </p:txBody>
      </p:sp>
      <p:sp>
        <p:nvSpPr>
          <p:cNvPr id="77" name="TextBox 76">
            <a:extLst>
              <a:ext uri="{FF2B5EF4-FFF2-40B4-BE49-F238E27FC236}">
                <a16:creationId xmlns:a16="http://schemas.microsoft.com/office/drawing/2014/main" id="{D6C9B241-D286-43E4-8070-3919A82AB620}"/>
              </a:ext>
            </a:extLst>
          </p:cNvPr>
          <p:cNvSpPr txBox="1"/>
          <p:nvPr/>
        </p:nvSpPr>
        <p:spPr>
          <a:xfrm>
            <a:off x="34984655" y="8404168"/>
            <a:ext cx="89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</a:t>
            </a:r>
          </a:p>
        </p:txBody>
      </p:sp>
      <p:sp>
        <p:nvSpPr>
          <p:cNvPr id="78" name="Text Placeholder 2">
            <a:extLst>
              <a:ext uri="{FF2B5EF4-FFF2-40B4-BE49-F238E27FC236}">
                <a16:creationId xmlns:a16="http://schemas.microsoft.com/office/drawing/2014/main" id="{AFD05478-F0AE-4CD9-8824-4E827E94A0CF}"/>
              </a:ext>
            </a:extLst>
          </p:cNvPr>
          <p:cNvSpPr txBox="1">
            <a:spLocks/>
          </p:cNvSpPr>
          <p:nvPr/>
        </p:nvSpPr>
        <p:spPr>
          <a:xfrm>
            <a:off x="35899287" y="5494227"/>
            <a:ext cx="4954636" cy="637908"/>
          </a:xfrm>
          <a:prstGeom prst="rect">
            <a:avLst/>
          </a:prstGeom>
        </p:spPr>
        <p:txBody>
          <a:bodyPr vert="horz" lIns="0" tIns="0" rIns="0" bIns="312910" rtlCol="0">
            <a:noAutofit/>
          </a:bodyPr>
          <a:lstStyle>
            <a:lvl1pPr marL="0" indent="0" algn="l" defTabSz="4176184" rtl="0" eaLnBrk="1" latinLnBrk="0" hangingPunct="1">
              <a:lnSpc>
                <a:spcPts val="4077"/>
              </a:lnSpc>
              <a:spcBef>
                <a:spcPts val="0"/>
              </a:spcBef>
              <a:buFontTx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98" indent="-509598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196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94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392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4507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2599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0691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8783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en-US" sz="2000" dirty="0"/>
              <a:t>Ponding after flood</a:t>
            </a:r>
          </a:p>
          <a:p>
            <a:pPr marL="685172" indent="-685172" algn="ctr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448871" lvl="1" indent="-685172" algn="ctr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algn="ctr">
              <a:lnSpc>
                <a:spcPct val="150000"/>
              </a:lnSpc>
              <a:buClr>
                <a:schemeClr val="tx2"/>
              </a:buClr>
            </a:pPr>
            <a:endParaRPr lang="en-US" sz="2000" dirty="0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935D6066-D0E3-42A5-AFCC-73E9CFCF76C2}"/>
              </a:ext>
            </a:extLst>
          </p:cNvPr>
          <p:cNvSpPr txBox="1"/>
          <p:nvPr/>
        </p:nvSpPr>
        <p:spPr>
          <a:xfrm>
            <a:off x="30347345" y="10397329"/>
            <a:ext cx="892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C</a:t>
            </a: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3951534-FCA5-4DD9-BFA2-59283A0E04BF}"/>
              </a:ext>
            </a:extLst>
          </p:cNvPr>
          <p:cNvGrpSpPr/>
          <p:nvPr/>
        </p:nvGrpSpPr>
        <p:grpSpPr>
          <a:xfrm>
            <a:off x="17239621" y="5680928"/>
            <a:ext cx="17550468" cy="5323505"/>
            <a:chOff x="17381809" y="6086857"/>
            <a:chExt cx="17550468" cy="5323505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B720FA0B-BB27-4B2E-86C5-C499E12DD96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443920" y="7219986"/>
              <a:ext cx="1488357" cy="3472614"/>
            </a:xfrm>
            <a:prstGeom prst="rect">
              <a:avLst/>
            </a:prstGeom>
          </p:spPr>
        </p:pic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A88E5874-CF06-4B29-B38B-0BB8085AFBC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42884" y="6108914"/>
              <a:ext cx="6062073" cy="5274934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D7786D1-705D-425B-AAE5-677C706B407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381809" y="6109646"/>
              <a:ext cx="6235991" cy="5300716"/>
            </a:xfrm>
            <a:prstGeom prst="rect">
              <a:avLst/>
            </a:prstGeom>
            <a:ln>
              <a:noFill/>
            </a:ln>
          </p:spPr>
        </p:pic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22BAB54-319F-4CD1-8DE9-C0875B4DA7E6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2254" y="6086857"/>
              <a:ext cx="6246269" cy="5306535"/>
            </a:xfrm>
            <a:prstGeom prst="rect">
              <a:avLst/>
            </a:prstGeom>
            <a:ln>
              <a:noFill/>
            </a:ln>
          </p:spPr>
        </p:pic>
      </p:grpSp>
      <p:pic>
        <p:nvPicPr>
          <p:cNvPr id="44" name="Picture 43">
            <a:extLst>
              <a:ext uri="{FF2B5EF4-FFF2-40B4-BE49-F238E27FC236}">
                <a16:creationId xmlns:a16="http://schemas.microsoft.com/office/drawing/2014/main" id="{9627BA24-2FF3-4708-A945-3F66A621538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75686" y="20870315"/>
            <a:ext cx="6166859" cy="3622461"/>
          </a:xfrm>
          <a:prstGeom prst="rect">
            <a:avLst/>
          </a:prstGeom>
          <a:ln>
            <a:noFill/>
          </a:ln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5C9C1F8B-84F6-4423-A329-0446E80DCBC9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5955" y="20774009"/>
            <a:ext cx="6433939" cy="3889378"/>
          </a:xfrm>
          <a:prstGeom prst="rect">
            <a:avLst/>
          </a:prstGeom>
          <a:ln>
            <a:noFill/>
          </a:ln>
        </p:spPr>
      </p:pic>
      <p:grpSp>
        <p:nvGrpSpPr>
          <p:cNvPr id="149" name="Group 148">
            <a:extLst>
              <a:ext uri="{FF2B5EF4-FFF2-40B4-BE49-F238E27FC236}">
                <a16:creationId xmlns:a16="http://schemas.microsoft.com/office/drawing/2014/main" id="{D77A7A46-8388-411F-940B-2BAB2B6D17D5}"/>
              </a:ext>
            </a:extLst>
          </p:cNvPr>
          <p:cNvGrpSpPr/>
          <p:nvPr/>
        </p:nvGrpSpPr>
        <p:grpSpPr>
          <a:xfrm>
            <a:off x="20914588" y="22198893"/>
            <a:ext cx="1264716" cy="1606824"/>
            <a:chOff x="16031848" y="31729466"/>
            <a:chExt cx="1352480" cy="1491482"/>
          </a:xfrm>
        </p:grpSpPr>
        <p:cxnSp>
          <p:nvCxnSpPr>
            <p:cNvPr id="128" name="Straight Arrow Connector 127">
              <a:extLst>
                <a:ext uri="{FF2B5EF4-FFF2-40B4-BE49-F238E27FC236}">
                  <a16:creationId xmlns:a16="http://schemas.microsoft.com/office/drawing/2014/main" id="{8A14319B-8D6F-44CA-A7DB-B3F34F834C1F}"/>
                </a:ext>
              </a:extLst>
            </p:cNvPr>
            <p:cNvCxnSpPr>
              <a:cxnSpLocks/>
            </p:cNvCxnSpPr>
            <p:nvPr/>
          </p:nvCxnSpPr>
          <p:spPr>
            <a:xfrm>
              <a:off x="17033091" y="31864353"/>
              <a:ext cx="351237" cy="894069"/>
            </a:xfrm>
            <a:prstGeom prst="straightConnector1">
              <a:avLst/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EEF17D49-4FFD-4725-8A36-A8F9EFE292A1}"/>
                </a:ext>
              </a:extLst>
            </p:cNvPr>
            <p:cNvSpPr txBox="1"/>
            <p:nvPr/>
          </p:nvSpPr>
          <p:spPr>
            <a:xfrm>
              <a:off x="16126289" y="31729466"/>
              <a:ext cx="1038382" cy="465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99" dirty="0" err="1"/>
                <a:t>Resuspension</a:t>
              </a:r>
              <a:endParaRPr lang="en-US" sz="1499" dirty="0"/>
            </a:p>
          </p:txBody>
        </p:sp>
        <p:cxnSp>
          <p:nvCxnSpPr>
            <p:cNvPr id="135" name="Connector: Elbow 134">
              <a:extLst>
                <a:ext uri="{FF2B5EF4-FFF2-40B4-BE49-F238E27FC236}">
                  <a16:creationId xmlns:a16="http://schemas.microsoft.com/office/drawing/2014/main" id="{FF5EA234-0D0B-4F7C-859A-B443142B5BCB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15407494" y="32488707"/>
              <a:ext cx="1356595" cy="107887"/>
            </a:xfrm>
            <a:prstGeom prst="bentConnector3">
              <a:avLst>
                <a:gd name="adj1" fmla="val -59"/>
              </a:avLst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5B1E4929-CF14-4958-B79E-53E3BB6315CA}"/>
              </a:ext>
            </a:extLst>
          </p:cNvPr>
          <p:cNvGrpSpPr/>
          <p:nvPr/>
        </p:nvGrpSpPr>
        <p:grpSpPr>
          <a:xfrm>
            <a:off x="28247706" y="22457099"/>
            <a:ext cx="1255926" cy="1533418"/>
            <a:chOff x="28313807" y="22467051"/>
            <a:chExt cx="1255926" cy="1533418"/>
          </a:xfrm>
        </p:grpSpPr>
        <p:cxnSp>
          <p:nvCxnSpPr>
            <p:cNvPr id="154" name="Connector: Elbow 153">
              <a:extLst>
                <a:ext uri="{FF2B5EF4-FFF2-40B4-BE49-F238E27FC236}">
                  <a16:creationId xmlns:a16="http://schemas.microsoft.com/office/drawing/2014/main" id="{34AA9DA7-CE05-443D-9F4C-9D4F0195F4C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8514059" y="23257370"/>
              <a:ext cx="1366191" cy="120008"/>
            </a:xfrm>
            <a:prstGeom prst="bentConnector3">
              <a:avLst>
                <a:gd name="adj1" fmla="val -311"/>
              </a:avLst>
            </a:prstGeom>
            <a:ln>
              <a:solidFill>
                <a:schemeClr val="bg1">
                  <a:lumMod val="65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2" name="TextBox 161">
              <a:extLst>
                <a:ext uri="{FF2B5EF4-FFF2-40B4-BE49-F238E27FC236}">
                  <a16:creationId xmlns:a16="http://schemas.microsoft.com/office/drawing/2014/main" id="{77FED1D8-31EC-4C85-BD33-6F3986EABDFD}"/>
                </a:ext>
              </a:extLst>
            </p:cNvPr>
            <p:cNvSpPr txBox="1"/>
            <p:nvPr/>
          </p:nvSpPr>
          <p:spPr>
            <a:xfrm>
              <a:off x="28313807" y="22467051"/>
              <a:ext cx="1255926" cy="33357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573" dirty="0" err="1"/>
                <a:t>Resuspension</a:t>
              </a:r>
              <a:endParaRPr lang="en-US" sz="1573" dirty="0"/>
            </a:p>
          </p:txBody>
        </p:sp>
      </p:grpSp>
      <p:sp>
        <p:nvSpPr>
          <p:cNvPr id="58" name="Text Placeholder 2">
            <a:extLst>
              <a:ext uri="{FF2B5EF4-FFF2-40B4-BE49-F238E27FC236}">
                <a16:creationId xmlns:a16="http://schemas.microsoft.com/office/drawing/2014/main" id="{CBAB6EEA-ECA2-4D3B-8825-9E17C6AA27CB}"/>
              </a:ext>
            </a:extLst>
          </p:cNvPr>
          <p:cNvSpPr txBox="1">
            <a:spLocks/>
          </p:cNvSpPr>
          <p:nvPr/>
        </p:nvSpPr>
        <p:spPr>
          <a:xfrm>
            <a:off x="22909506" y="5351309"/>
            <a:ext cx="7475124" cy="850159"/>
          </a:xfrm>
          <a:prstGeom prst="rect">
            <a:avLst/>
          </a:prstGeom>
        </p:spPr>
        <p:txBody>
          <a:bodyPr vert="horz" lIns="0" tIns="0" rIns="0" bIns="312910" rtlCol="0">
            <a:noAutofit/>
          </a:bodyPr>
          <a:lstStyle>
            <a:lvl1pPr marL="0" indent="0" algn="l" defTabSz="4176184" rtl="0" eaLnBrk="1" latinLnBrk="0" hangingPunct="1">
              <a:lnSpc>
                <a:spcPts val="4077"/>
              </a:lnSpc>
              <a:spcBef>
                <a:spcPts val="0"/>
              </a:spcBef>
              <a:buFontTx/>
              <a:buNone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9598" indent="-509598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19196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28794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38392" indent="-509598" algn="l" defTabSz="4176184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1484507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3572599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5660691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7748783" indent="-1044047" algn="l" defTabSz="4176184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9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  <a:buClr>
                <a:schemeClr val="tx2"/>
              </a:buClr>
            </a:pPr>
            <a:r>
              <a:rPr lang="en-US" sz="2000" dirty="0"/>
              <a:t>Flow path under 3 different flow conditions </a:t>
            </a:r>
          </a:p>
          <a:p>
            <a:pPr marL="685172" indent="-685172" algn="ctr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685172" indent="-685172" algn="ctr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1448871" lvl="1" indent="-685172" algn="ctr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302895" indent="-302895" algn="ctr">
              <a:lnSpc>
                <a:spcPct val="150000"/>
              </a:lnSpc>
              <a:buClr>
                <a:schemeClr val="tx2"/>
              </a:buClr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CD1EC82D-C16F-4741-8557-4B0B9F1A745F}"/>
              </a:ext>
            </a:extLst>
          </p:cNvPr>
          <p:cNvSpPr txBox="1"/>
          <p:nvPr/>
        </p:nvSpPr>
        <p:spPr>
          <a:xfrm>
            <a:off x="30338409" y="9457553"/>
            <a:ext cx="124379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Pond</a:t>
            </a:r>
            <a:r>
              <a:rPr lang="en-US" sz="1113" b="1" dirty="0"/>
              <a:t> 2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D4FDD2A1-467A-4CAA-BF1F-4FB132CAC145}"/>
              </a:ext>
            </a:extLst>
          </p:cNvPr>
          <p:cNvSpPr txBox="1"/>
          <p:nvPr/>
        </p:nvSpPr>
        <p:spPr>
          <a:xfrm>
            <a:off x="32481548" y="9028670"/>
            <a:ext cx="13536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Pond 3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E159A0B8-379B-4D7C-9F80-102E7E7FF848}"/>
              </a:ext>
            </a:extLst>
          </p:cNvPr>
          <p:cNvSpPr txBox="1"/>
          <p:nvPr/>
        </p:nvSpPr>
        <p:spPr>
          <a:xfrm>
            <a:off x="30540424" y="7277793"/>
            <a:ext cx="1654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Pond 1</a:t>
            </a: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E169F250-B004-40D6-8F66-69F1B1237571}"/>
              </a:ext>
            </a:extLst>
          </p:cNvPr>
          <p:cNvGrpSpPr/>
          <p:nvPr/>
        </p:nvGrpSpPr>
        <p:grpSpPr>
          <a:xfrm>
            <a:off x="35457054" y="6140263"/>
            <a:ext cx="5396869" cy="4217550"/>
            <a:chOff x="35817335" y="6508964"/>
            <a:chExt cx="5020795" cy="4030229"/>
          </a:xfrm>
        </p:grpSpPr>
        <p:pic>
          <p:nvPicPr>
            <p:cNvPr id="81" name="Picture 80">
              <a:extLst>
                <a:ext uri="{FF2B5EF4-FFF2-40B4-BE49-F238E27FC236}">
                  <a16:creationId xmlns:a16="http://schemas.microsoft.com/office/drawing/2014/main" id="{77AE046A-E8B5-4816-AF09-242C72569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4" t="5567" r="29215" b="7838"/>
            <a:stretch/>
          </p:blipFill>
          <p:spPr>
            <a:xfrm>
              <a:off x="35817335" y="6508964"/>
              <a:ext cx="4412714" cy="4030229"/>
            </a:xfrm>
            <a:prstGeom prst="rect">
              <a:avLst/>
            </a:prstGeom>
          </p:spPr>
        </p:pic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F7DE35E4-7B7F-42CB-961F-E018FE859A84}"/>
                </a:ext>
              </a:extLst>
            </p:cNvPr>
            <p:cNvSpPr txBox="1"/>
            <p:nvPr/>
          </p:nvSpPr>
          <p:spPr>
            <a:xfrm>
              <a:off x="36722078" y="6895813"/>
              <a:ext cx="165452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Pond 1</a:t>
              </a: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5BA02A29-AB47-4570-A384-54B7850D8282}"/>
                </a:ext>
              </a:extLst>
            </p:cNvPr>
            <p:cNvSpPr txBox="1"/>
            <p:nvPr/>
          </p:nvSpPr>
          <p:spPr>
            <a:xfrm>
              <a:off x="36106759" y="9323120"/>
              <a:ext cx="124379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Pond</a:t>
              </a:r>
              <a:r>
                <a:rPr lang="en-US" sz="1113" b="1" dirty="0"/>
                <a:t> 2</a:t>
              </a:r>
            </a:p>
          </p:txBody>
        </p:sp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C9BD8DA2-5125-4924-8D17-79FFD96FC70D}"/>
                </a:ext>
              </a:extLst>
            </p:cNvPr>
            <p:cNvSpPr txBox="1"/>
            <p:nvPr/>
          </p:nvSpPr>
          <p:spPr>
            <a:xfrm>
              <a:off x="39484510" y="8988486"/>
              <a:ext cx="135362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dirty="0"/>
                <a:t>Pond 3</a:t>
              </a:r>
            </a:p>
          </p:txBody>
        </p:sp>
      </p:grpSp>
      <p:graphicFrame>
        <p:nvGraphicFramePr>
          <p:cNvPr id="103" name="Chart 102">
            <a:extLst>
              <a:ext uri="{FF2B5EF4-FFF2-40B4-BE49-F238E27FC236}">
                <a16:creationId xmlns:a16="http://schemas.microsoft.com/office/drawing/2014/main" id="{C5F5E273-A4A3-4202-BFBE-64A9121C12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6084275"/>
              </p:ext>
            </p:extLst>
          </p:nvPr>
        </p:nvGraphicFramePr>
        <p:xfrm>
          <a:off x="33511427" y="11663338"/>
          <a:ext cx="8260570" cy="50178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5"/>
          </a:graphicData>
        </a:graphic>
      </p:graphicFrame>
      <p:sp>
        <p:nvSpPr>
          <p:cNvPr id="66" name="Text Placeholder 2">
            <a:extLst>
              <a:ext uri="{FF2B5EF4-FFF2-40B4-BE49-F238E27FC236}">
                <a16:creationId xmlns:a16="http://schemas.microsoft.com/office/drawing/2014/main" id="{AAD866CF-BE7F-4B60-A8EF-8A93E965F27E}"/>
              </a:ext>
            </a:extLst>
          </p:cNvPr>
          <p:cNvSpPr txBox="1">
            <a:spLocks/>
          </p:cNvSpPr>
          <p:nvPr/>
        </p:nvSpPr>
        <p:spPr>
          <a:xfrm>
            <a:off x="16250239" y="24788442"/>
            <a:ext cx="19861239" cy="607559"/>
          </a:xfrm>
          <a:prstGeom prst="rect">
            <a:avLst/>
          </a:prstGeom>
          <a:noFill/>
        </p:spPr>
        <p:txBody>
          <a:bodyPr vert="horz" lIns="0" tIns="0" rIns="0" bIns="110526" rtlCol="0" anchor="ctr">
            <a:noAutofit/>
          </a:bodyPr>
          <a:lstStyle>
            <a:lvl1pPr marL="0" indent="0" algn="l" defTabSz="1475110" rtl="0" eaLnBrk="1" latinLnBrk="0" hangingPunct="1">
              <a:lnSpc>
                <a:spcPts val="1440"/>
              </a:lnSpc>
              <a:spcBef>
                <a:spcPts val="0"/>
              </a:spcBef>
              <a:buFontTx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80000" indent="-180000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6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4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–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20000" indent="-180000" algn="l" defTabSz="1475110" rtl="0" eaLnBrk="1" latinLnBrk="0" hangingPunct="1">
              <a:spcBef>
                <a:spcPts val="0"/>
              </a:spcBef>
              <a:buFont typeface="Arial" panose="020B0604020202020204" pitchFamily="34" charset="0"/>
              <a:buChar char="»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405655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79410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531663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269218" indent="-368778" algn="l" defTabSz="147511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  <a:buClr>
                <a:schemeClr val="tx2"/>
              </a:buClr>
            </a:pPr>
            <a:r>
              <a:rPr lang="en-US" sz="4240" b="1" dirty="0"/>
              <a:t>Conclusion</a:t>
            </a:r>
          </a:p>
          <a:p>
            <a:pPr algn="ctr">
              <a:buClr>
                <a:schemeClr val="tx2"/>
              </a:buClr>
            </a:pPr>
            <a:endParaRPr lang="en-US" sz="4240" dirty="0"/>
          </a:p>
        </p:txBody>
      </p:sp>
      <p:pic>
        <p:nvPicPr>
          <p:cNvPr id="85" name="Picture 84">
            <a:extLst>
              <a:ext uri="{FF2B5EF4-FFF2-40B4-BE49-F238E27FC236}">
                <a16:creationId xmlns:a16="http://schemas.microsoft.com/office/drawing/2014/main" id="{378373C5-7D9B-4BBB-8EB5-7D04EC809420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7749" y="11625546"/>
            <a:ext cx="7750248" cy="5480023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B4C62A30-AA6F-4F44-A99F-C2BFF7E1A35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1540" y="11028795"/>
            <a:ext cx="13672446" cy="10828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722928"/>
      </p:ext>
    </p:extLst>
  </p:cSld>
  <p:clrMapOvr>
    <a:masterClrMapping/>
  </p:clrMapOvr>
</p:sld>
</file>

<file path=ppt/theme/theme1.xml><?xml version="1.0" encoding="utf-8"?>
<a:theme xmlns:a="http://schemas.openxmlformats.org/drawingml/2006/main" name="ufz_plakat">
  <a:themeElements>
    <a:clrScheme name="UFZ">
      <a:dk1>
        <a:sysClr val="windowText" lastClr="000000"/>
      </a:dk1>
      <a:lt1>
        <a:sysClr val="window" lastClr="FFFFFF"/>
      </a:lt1>
      <a:dk2>
        <a:srgbClr val="005AA0"/>
      </a:dk2>
      <a:lt2>
        <a:srgbClr val="EEECE1"/>
      </a:lt2>
      <a:accent1>
        <a:srgbClr val="000000"/>
      </a:accent1>
      <a:accent2>
        <a:srgbClr val="005AA0"/>
      </a:accent2>
      <a:accent3>
        <a:srgbClr val="000000"/>
      </a:accent3>
      <a:accent4>
        <a:srgbClr val="000000"/>
      </a:accent4>
      <a:accent5>
        <a:srgbClr val="000000"/>
      </a:accent5>
      <a:accent6>
        <a:srgbClr val="000000"/>
      </a:accent6>
      <a:hlink>
        <a:srgbClr val="000000"/>
      </a:hlink>
      <a:folHlink>
        <a:srgbClr val="000000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ufz_wiss-poster-vorlage_A0.potx" id="{3F9172CB-B9C5-4814-A4CC-2607FF0D17D1}" vid="{07619ACB-363D-4466-957D-AE6846B9307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EGU_Fate&amp;Transport_A0</Template>
  <TotalTime>0</TotalTime>
  <Words>538</Words>
  <Application>Microsoft Office PowerPoint</Application>
  <PresentationFormat>Custom</PresentationFormat>
  <Paragraphs>122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Arial</vt:lpstr>
      <vt:lpstr>ufz_plakat</vt:lpstr>
      <vt:lpstr>PowerPoint Presentation</vt:lpstr>
    </vt:vector>
  </TitlesOfParts>
  <Company>UFZ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Shabiha Sultana Rimi</dc:creator>
  <cp:lastModifiedBy>Shabiha Sultana Rimi</cp:lastModifiedBy>
  <cp:revision>149</cp:revision>
  <cp:lastPrinted>2026-04-28T14:07:41Z</cp:lastPrinted>
  <dcterms:created xsi:type="dcterms:W3CDTF">2026-04-13T10:56:35Z</dcterms:created>
  <dcterms:modified xsi:type="dcterms:W3CDTF">2026-04-28T16:00:57Z</dcterms:modified>
</cp:coreProperties>
</file>