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0799763" cy="14400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D68103-20AC-4954-918D-348ABE22102A}" v="33" dt="2021-08-19T17:51:06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1374" y="2460"/>
      </p:cViewPr>
      <p:guideLst>
        <p:guide orient="horz" pos="4535"/>
        <p:guide pos="34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markantonis" userId="daa3b5d5e78efc44" providerId="LiveId" clId="{44D68103-20AC-4954-918D-348ABE22102A}"/>
    <pc:docChg chg="undo custSel addSld modSld">
      <pc:chgData name="jason markantonis" userId="daa3b5d5e78efc44" providerId="LiveId" clId="{44D68103-20AC-4954-918D-348ABE22102A}" dt="2021-08-19T20:34:48.111" v="829" actId="1582"/>
      <pc:docMkLst>
        <pc:docMk/>
      </pc:docMkLst>
      <pc:sldChg chg="addSp delSp modSp mod">
        <pc:chgData name="jason markantonis" userId="daa3b5d5e78efc44" providerId="LiveId" clId="{44D68103-20AC-4954-918D-348ABE22102A}" dt="2021-08-19T18:45:04.589" v="766" actId="1582"/>
        <pc:sldMkLst>
          <pc:docMk/>
          <pc:sldMk cId="3042150619" sldId="256"/>
        </pc:sldMkLst>
        <pc:spChg chg="add mod">
          <ac:chgData name="jason markantonis" userId="daa3b5d5e78efc44" providerId="LiveId" clId="{44D68103-20AC-4954-918D-348ABE22102A}" dt="2021-08-19T17:58:54.357" v="554" actId="1582"/>
          <ac:spMkLst>
            <pc:docMk/>
            <pc:sldMk cId="3042150619" sldId="256"/>
            <ac:spMk id="14" creationId="{7932A0DA-F24A-4DB8-A017-CE9A55F0DEB9}"/>
          </ac:spMkLst>
        </pc:spChg>
        <pc:spChg chg="mod">
          <ac:chgData name="jason markantonis" userId="daa3b5d5e78efc44" providerId="LiveId" clId="{44D68103-20AC-4954-918D-348ABE22102A}" dt="2021-08-19T14:59:16.798" v="146" actId="1076"/>
          <ac:spMkLst>
            <pc:docMk/>
            <pc:sldMk cId="3042150619" sldId="256"/>
            <ac:spMk id="16" creationId="{8E54ACF5-C342-4F4E-87B6-F8E6CD441890}"/>
          </ac:spMkLst>
        </pc:spChg>
        <pc:spChg chg="add mod">
          <ac:chgData name="jason markantonis" userId="daa3b5d5e78efc44" providerId="LiveId" clId="{44D68103-20AC-4954-918D-348ABE22102A}" dt="2021-08-19T18:42:24.310" v="737" actId="14100"/>
          <ac:spMkLst>
            <pc:docMk/>
            <pc:sldMk cId="3042150619" sldId="256"/>
            <ac:spMk id="17" creationId="{F734C03C-D061-4BDD-8E64-33375F0F2D7E}"/>
          </ac:spMkLst>
        </pc:spChg>
        <pc:spChg chg="add mod">
          <ac:chgData name="jason markantonis" userId="daa3b5d5e78efc44" providerId="LiveId" clId="{44D68103-20AC-4954-918D-348ABE22102A}" dt="2021-08-19T18:43:56.990" v="760" actId="14100"/>
          <ac:spMkLst>
            <pc:docMk/>
            <pc:sldMk cId="3042150619" sldId="256"/>
            <ac:spMk id="19" creationId="{E3A03DB1-3B60-452F-86F1-DF5614EDCA9F}"/>
          </ac:spMkLst>
        </pc:spChg>
        <pc:spChg chg="mod">
          <ac:chgData name="jason markantonis" userId="daa3b5d5e78efc44" providerId="LiveId" clId="{44D68103-20AC-4954-918D-348ABE22102A}" dt="2021-08-18T18:12:22.212" v="47" actId="1076"/>
          <ac:spMkLst>
            <pc:docMk/>
            <pc:sldMk cId="3042150619" sldId="256"/>
            <ac:spMk id="21" creationId="{F6622A46-DE42-41B5-AAA6-B9241093C938}"/>
          </ac:spMkLst>
        </pc:spChg>
        <pc:spChg chg="mod">
          <ac:chgData name="jason markantonis" userId="daa3b5d5e78efc44" providerId="LiveId" clId="{44D68103-20AC-4954-918D-348ABE22102A}" dt="2021-08-19T14:59:20.838" v="147" actId="1076"/>
          <ac:spMkLst>
            <pc:docMk/>
            <pc:sldMk cId="3042150619" sldId="256"/>
            <ac:spMk id="22" creationId="{78238FBF-5C3C-448C-8894-F6308DD0EDB5}"/>
          </ac:spMkLst>
        </pc:spChg>
        <pc:spChg chg="mod">
          <ac:chgData name="jason markantonis" userId="daa3b5d5e78efc44" providerId="LiveId" clId="{44D68103-20AC-4954-918D-348ABE22102A}" dt="2021-08-19T14:59:24.878" v="148" actId="1076"/>
          <ac:spMkLst>
            <pc:docMk/>
            <pc:sldMk cId="3042150619" sldId="256"/>
            <ac:spMk id="23" creationId="{39515541-B5F6-4183-AD3F-44100C623307}"/>
          </ac:spMkLst>
        </pc:spChg>
        <pc:spChg chg="mod">
          <ac:chgData name="jason markantonis" userId="daa3b5d5e78efc44" providerId="LiveId" clId="{44D68103-20AC-4954-918D-348ABE22102A}" dt="2021-08-19T14:59:31.446" v="149" actId="1076"/>
          <ac:spMkLst>
            <pc:docMk/>
            <pc:sldMk cId="3042150619" sldId="256"/>
            <ac:spMk id="24" creationId="{2AD95503-782F-4EAE-AFEF-1AB621DCC976}"/>
          </ac:spMkLst>
        </pc:spChg>
        <pc:spChg chg="mod">
          <ac:chgData name="jason markantonis" userId="daa3b5d5e78efc44" providerId="LiveId" clId="{44D68103-20AC-4954-918D-348ABE22102A}" dt="2021-08-19T18:00:25.499" v="558" actId="113"/>
          <ac:spMkLst>
            <pc:docMk/>
            <pc:sldMk cId="3042150619" sldId="256"/>
            <ac:spMk id="25" creationId="{10FDBF2C-560D-4B2B-B045-5FFD66AA2E58}"/>
          </ac:spMkLst>
        </pc:spChg>
        <pc:spChg chg="mod">
          <ac:chgData name="jason markantonis" userId="daa3b5d5e78efc44" providerId="LiveId" clId="{44D68103-20AC-4954-918D-348ABE22102A}" dt="2021-08-19T18:00:02.776" v="557" actId="14100"/>
          <ac:spMkLst>
            <pc:docMk/>
            <pc:sldMk cId="3042150619" sldId="256"/>
            <ac:spMk id="26" creationId="{1F6F7F7D-2022-4D52-99C2-C4BEBD12EF94}"/>
          </ac:spMkLst>
        </pc:spChg>
        <pc:spChg chg="add del mod">
          <ac:chgData name="jason markantonis" userId="daa3b5d5e78efc44" providerId="LiveId" clId="{44D68103-20AC-4954-918D-348ABE22102A}" dt="2021-08-19T14:38:14.642" v="133" actId="478"/>
          <ac:spMkLst>
            <pc:docMk/>
            <pc:sldMk cId="3042150619" sldId="256"/>
            <ac:spMk id="29" creationId="{88873386-D8FD-4919-9081-A442C91B7777}"/>
          </ac:spMkLst>
        </pc:spChg>
        <pc:spChg chg="mod">
          <ac:chgData name="jason markantonis" userId="daa3b5d5e78efc44" providerId="LiveId" clId="{44D68103-20AC-4954-918D-348ABE22102A}" dt="2021-08-19T14:59:43.349" v="151" actId="1076"/>
          <ac:spMkLst>
            <pc:docMk/>
            <pc:sldMk cId="3042150619" sldId="256"/>
            <ac:spMk id="30" creationId="{DEF6D5BA-6EAA-4963-9AC5-62DF8AE9F82C}"/>
          </ac:spMkLst>
        </pc:spChg>
        <pc:spChg chg="mod">
          <ac:chgData name="jason markantonis" userId="daa3b5d5e78efc44" providerId="LiveId" clId="{44D68103-20AC-4954-918D-348ABE22102A}" dt="2021-08-19T18:06:31.407" v="673" actId="1076"/>
          <ac:spMkLst>
            <pc:docMk/>
            <pc:sldMk cId="3042150619" sldId="256"/>
            <ac:spMk id="31" creationId="{B2816E57-03F0-4E6D-8FC9-91CCAAAC6CB4}"/>
          </ac:spMkLst>
        </pc:spChg>
        <pc:spChg chg="add del mod">
          <ac:chgData name="jason markantonis" userId="daa3b5d5e78efc44" providerId="LiveId" clId="{44D68103-20AC-4954-918D-348ABE22102A}" dt="2021-08-18T17:28:53.686" v="1"/>
          <ac:spMkLst>
            <pc:docMk/>
            <pc:sldMk cId="3042150619" sldId="256"/>
            <ac:spMk id="33" creationId="{B49D2302-C41E-42C2-8681-75145BFA3E8C}"/>
          </ac:spMkLst>
        </pc:spChg>
        <pc:spChg chg="add del mod">
          <ac:chgData name="jason markantonis" userId="daa3b5d5e78efc44" providerId="LiveId" clId="{44D68103-20AC-4954-918D-348ABE22102A}" dt="2021-08-19T14:34:58.584" v="85"/>
          <ac:spMkLst>
            <pc:docMk/>
            <pc:sldMk cId="3042150619" sldId="256"/>
            <ac:spMk id="33" creationId="{DE430707-41D0-43F5-B6D3-7B5D16FF5E55}"/>
          </ac:spMkLst>
        </pc:spChg>
        <pc:spChg chg="add mod">
          <ac:chgData name="jason markantonis" userId="daa3b5d5e78efc44" providerId="LiveId" clId="{44D68103-20AC-4954-918D-348ABE22102A}" dt="2021-08-19T18:00:32.084" v="560" actId="113"/>
          <ac:spMkLst>
            <pc:docMk/>
            <pc:sldMk cId="3042150619" sldId="256"/>
            <ac:spMk id="34" creationId="{170BCF2B-AC7B-4DAE-AA9A-68E5AE52E0DA}"/>
          </ac:spMkLst>
        </pc:spChg>
        <pc:spChg chg="add mod">
          <ac:chgData name="jason markantonis" userId="daa3b5d5e78efc44" providerId="LiveId" clId="{44D68103-20AC-4954-918D-348ABE22102A}" dt="2021-08-19T18:00:37.677" v="561" actId="113"/>
          <ac:spMkLst>
            <pc:docMk/>
            <pc:sldMk cId="3042150619" sldId="256"/>
            <ac:spMk id="37" creationId="{29405DFE-9000-43DA-A559-453B31849DB2}"/>
          </ac:spMkLst>
        </pc:spChg>
        <pc:spChg chg="add mod">
          <ac:chgData name="jason markantonis" userId="daa3b5d5e78efc44" providerId="LiveId" clId="{44D68103-20AC-4954-918D-348ABE22102A}" dt="2021-08-19T18:00:51.784" v="565" actId="20577"/>
          <ac:spMkLst>
            <pc:docMk/>
            <pc:sldMk cId="3042150619" sldId="256"/>
            <ac:spMk id="38" creationId="{16D59183-E6C7-4F9C-90B9-01C6AFD27143}"/>
          </ac:spMkLst>
        </pc:spChg>
        <pc:spChg chg="add mod">
          <ac:chgData name="jason markantonis" userId="daa3b5d5e78efc44" providerId="LiveId" clId="{44D68103-20AC-4954-918D-348ABE22102A}" dt="2021-08-19T18:31:54.643" v="694" actId="404"/>
          <ac:spMkLst>
            <pc:docMk/>
            <pc:sldMk cId="3042150619" sldId="256"/>
            <ac:spMk id="40" creationId="{0C9F9C4F-2E24-4811-96FC-8F907D37676C}"/>
          </ac:spMkLst>
        </pc:spChg>
        <pc:spChg chg="add mod">
          <ac:chgData name="jason markantonis" userId="daa3b5d5e78efc44" providerId="LiveId" clId="{44D68103-20AC-4954-918D-348ABE22102A}" dt="2021-08-19T18:42:55.030" v="741" actId="14100"/>
          <ac:spMkLst>
            <pc:docMk/>
            <pc:sldMk cId="3042150619" sldId="256"/>
            <ac:spMk id="41" creationId="{D8DB82A7-C557-4190-B7FE-DEC439954D66}"/>
          </ac:spMkLst>
        </pc:spChg>
        <pc:spChg chg="add mod">
          <ac:chgData name="jason markantonis" userId="daa3b5d5e78efc44" providerId="LiveId" clId="{44D68103-20AC-4954-918D-348ABE22102A}" dt="2021-08-19T18:44:27.886" v="762" actId="1076"/>
          <ac:spMkLst>
            <pc:docMk/>
            <pc:sldMk cId="3042150619" sldId="256"/>
            <ac:spMk id="42" creationId="{08B5088F-7C61-4859-A955-D4A6F7B73D8B}"/>
          </ac:spMkLst>
        </pc:spChg>
        <pc:spChg chg="add mod">
          <ac:chgData name="jason markantonis" userId="daa3b5d5e78efc44" providerId="LiveId" clId="{44D68103-20AC-4954-918D-348ABE22102A}" dt="2021-08-19T18:43:28.967" v="758" actId="14100"/>
          <ac:spMkLst>
            <pc:docMk/>
            <pc:sldMk cId="3042150619" sldId="256"/>
            <ac:spMk id="44" creationId="{92023231-956A-4C6E-87B2-4D87B7CB2B88}"/>
          </ac:spMkLst>
        </pc:spChg>
        <pc:spChg chg="add mod">
          <ac:chgData name="jason markantonis" userId="daa3b5d5e78efc44" providerId="LiveId" clId="{44D68103-20AC-4954-918D-348ABE22102A}" dt="2021-08-19T18:44:10.262" v="761" actId="14100"/>
          <ac:spMkLst>
            <pc:docMk/>
            <pc:sldMk cId="3042150619" sldId="256"/>
            <ac:spMk id="45" creationId="{62E2C5B8-3A84-4A19-892D-1AFFED3C549E}"/>
          </ac:spMkLst>
        </pc:spChg>
        <pc:spChg chg="add mod">
          <ac:chgData name="jason markantonis" userId="daa3b5d5e78efc44" providerId="LiveId" clId="{44D68103-20AC-4954-918D-348ABE22102A}" dt="2021-08-19T18:45:04.589" v="766" actId="1582"/>
          <ac:spMkLst>
            <pc:docMk/>
            <pc:sldMk cId="3042150619" sldId="256"/>
            <ac:spMk id="46" creationId="{CDEAA064-6E3A-4A80-99C9-279F96735E6E}"/>
          </ac:spMkLst>
        </pc:spChg>
        <pc:picChg chg="add mod">
          <ac:chgData name="jason markantonis" userId="daa3b5d5e78efc44" providerId="LiveId" clId="{44D68103-20AC-4954-918D-348ABE22102A}" dt="2021-08-19T15:14:17.494" v="193" actId="1076"/>
          <ac:picMkLst>
            <pc:docMk/>
            <pc:sldMk cId="3042150619" sldId="256"/>
            <ac:picMk id="3" creationId="{8C9B3D8F-40B3-4619-ACCC-420D2335A336}"/>
          </ac:picMkLst>
        </pc:picChg>
        <pc:picChg chg="mod">
          <ac:chgData name="jason markantonis" userId="daa3b5d5e78efc44" providerId="LiveId" clId="{44D68103-20AC-4954-918D-348ABE22102A}" dt="2021-08-18T18:07:53.147" v="32" actId="14100"/>
          <ac:picMkLst>
            <pc:docMk/>
            <pc:sldMk cId="3042150619" sldId="256"/>
            <ac:picMk id="4" creationId="{DDCD383E-D4ED-4012-B4E3-453F47DCF662}"/>
          </ac:picMkLst>
        </pc:picChg>
        <pc:picChg chg="mod">
          <ac:chgData name="jason markantonis" userId="daa3b5d5e78efc44" providerId="LiveId" clId="{44D68103-20AC-4954-918D-348ABE22102A}" dt="2021-08-18T18:08:03.043" v="35" actId="14100"/>
          <ac:picMkLst>
            <pc:docMk/>
            <pc:sldMk cId="3042150619" sldId="256"/>
            <ac:picMk id="5" creationId="{BA5B596B-08A9-4EF1-9926-C0017D854864}"/>
          </ac:picMkLst>
        </pc:picChg>
        <pc:picChg chg="mod">
          <ac:chgData name="jason markantonis" userId="daa3b5d5e78efc44" providerId="LiveId" clId="{44D68103-20AC-4954-918D-348ABE22102A}" dt="2021-08-18T18:08:43.804" v="43" actId="1076"/>
          <ac:picMkLst>
            <pc:docMk/>
            <pc:sldMk cId="3042150619" sldId="256"/>
            <ac:picMk id="6" creationId="{88DAA7AF-7619-4F0E-9EF3-5E18130A4649}"/>
          </ac:picMkLst>
        </pc:picChg>
        <pc:picChg chg="add mod">
          <ac:chgData name="jason markantonis" userId="daa3b5d5e78efc44" providerId="LiveId" clId="{44D68103-20AC-4954-918D-348ABE22102A}" dt="2021-08-19T15:14:28.965" v="194" actId="1076"/>
          <ac:picMkLst>
            <pc:docMk/>
            <pc:sldMk cId="3042150619" sldId="256"/>
            <ac:picMk id="7" creationId="{258C72CC-B969-4236-B76F-261EFFBD00C4}"/>
          </ac:picMkLst>
        </pc:picChg>
        <pc:picChg chg="add del mod">
          <ac:chgData name="jason markantonis" userId="daa3b5d5e78efc44" providerId="LiveId" clId="{44D68103-20AC-4954-918D-348ABE22102A}" dt="2021-08-19T15:14:05.728" v="192" actId="478"/>
          <ac:picMkLst>
            <pc:docMk/>
            <pc:sldMk cId="3042150619" sldId="256"/>
            <ac:picMk id="8" creationId="{134BDEF4-77F2-43DD-AB28-E237DF2BABF7}"/>
          </ac:picMkLst>
        </pc:picChg>
        <pc:picChg chg="add mod">
          <ac:chgData name="jason markantonis" userId="daa3b5d5e78efc44" providerId="LiveId" clId="{44D68103-20AC-4954-918D-348ABE22102A}" dt="2021-08-19T15:16:01.918" v="206" actId="14100"/>
          <ac:picMkLst>
            <pc:docMk/>
            <pc:sldMk cId="3042150619" sldId="256"/>
            <ac:picMk id="9" creationId="{5A7D2FDC-E146-4304-B484-1BA4F862EA57}"/>
          </ac:picMkLst>
        </pc:picChg>
        <pc:picChg chg="add mod">
          <ac:chgData name="jason markantonis" userId="daa3b5d5e78efc44" providerId="LiveId" clId="{44D68103-20AC-4954-918D-348ABE22102A}" dt="2021-08-19T15:17:05.550" v="214" actId="14100"/>
          <ac:picMkLst>
            <pc:docMk/>
            <pc:sldMk cId="3042150619" sldId="256"/>
            <ac:picMk id="11" creationId="{7EB3FF52-DEC3-40F5-BD9D-8FAF89B1365F}"/>
          </ac:picMkLst>
        </pc:picChg>
        <pc:picChg chg="mod">
          <ac:chgData name="jason markantonis" userId="daa3b5d5e78efc44" providerId="LiveId" clId="{44D68103-20AC-4954-918D-348ABE22102A}" dt="2021-08-19T14:59:39.078" v="150" actId="1076"/>
          <ac:picMkLst>
            <pc:docMk/>
            <pc:sldMk cId="3042150619" sldId="256"/>
            <ac:picMk id="27" creationId="{DF9939B3-C226-477D-B1F1-CC29157A38F2}"/>
          </ac:picMkLst>
        </pc:picChg>
        <pc:picChg chg="mod">
          <ac:chgData name="jason markantonis" userId="daa3b5d5e78efc44" providerId="LiveId" clId="{44D68103-20AC-4954-918D-348ABE22102A}" dt="2021-08-19T14:59:58.318" v="152" actId="1076"/>
          <ac:picMkLst>
            <pc:docMk/>
            <pc:sldMk cId="3042150619" sldId="256"/>
            <ac:picMk id="28" creationId="{27D08227-B6FD-4155-A14D-5048851CAD92}"/>
          </ac:picMkLst>
        </pc:picChg>
        <pc:picChg chg="mod">
          <ac:chgData name="jason markantonis" userId="daa3b5d5e78efc44" providerId="LiveId" clId="{44D68103-20AC-4954-918D-348ABE22102A}" dt="2021-08-19T18:06:35.888" v="674" actId="1076"/>
          <ac:picMkLst>
            <pc:docMk/>
            <pc:sldMk cId="3042150619" sldId="256"/>
            <ac:picMk id="32" creationId="{1457B699-C37D-4059-8CD5-B5A6F14CEBFF}"/>
          </ac:picMkLst>
        </pc:picChg>
        <pc:picChg chg="add mod">
          <ac:chgData name="jason markantonis" userId="daa3b5d5e78efc44" providerId="LiveId" clId="{44D68103-20AC-4954-918D-348ABE22102A}" dt="2021-08-19T18:40:14.201" v="715" actId="1076"/>
          <ac:picMkLst>
            <pc:docMk/>
            <pc:sldMk cId="3042150619" sldId="256"/>
            <ac:picMk id="35" creationId="{266E52BB-A3B5-4F90-847E-582E3F470881}"/>
          </ac:picMkLst>
        </pc:picChg>
        <pc:picChg chg="add del mod">
          <ac:chgData name="jason markantonis" userId="daa3b5d5e78efc44" providerId="LiveId" clId="{44D68103-20AC-4954-918D-348ABE22102A}" dt="2021-08-19T15:11:52.797" v="179" actId="1076"/>
          <ac:picMkLst>
            <pc:docMk/>
            <pc:sldMk cId="3042150619" sldId="256"/>
            <ac:picMk id="36" creationId="{C12F2226-4CEA-475D-92B3-036B342B397B}"/>
          </ac:picMkLst>
        </pc:picChg>
        <pc:picChg chg="add del mod">
          <ac:chgData name="jason markantonis" userId="daa3b5d5e78efc44" providerId="LiveId" clId="{44D68103-20AC-4954-918D-348ABE22102A}" dt="2021-08-19T15:13:00.175" v="185"/>
          <ac:picMkLst>
            <pc:docMk/>
            <pc:sldMk cId="3042150619" sldId="256"/>
            <ac:picMk id="39" creationId="{BF136165-DED8-4290-A8C0-F7BF03EA77FA}"/>
          </ac:picMkLst>
        </pc:picChg>
        <pc:cxnChg chg="add mod">
          <ac:chgData name="jason markantonis" userId="daa3b5d5e78efc44" providerId="LiveId" clId="{44D68103-20AC-4954-918D-348ABE22102A}" dt="2021-08-19T15:31:16.184" v="242" actId="13822"/>
          <ac:cxnSpMkLst>
            <pc:docMk/>
            <pc:sldMk cId="3042150619" sldId="256"/>
            <ac:cxnSpMk id="13" creationId="{A088C5D0-69B4-44C8-B74F-B482763664E0}"/>
          </ac:cxnSpMkLst>
        </pc:cxnChg>
      </pc:sldChg>
      <pc:sldChg chg="addSp modSp new mod">
        <pc:chgData name="jason markantonis" userId="daa3b5d5e78efc44" providerId="LiveId" clId="{44D68103-20AC-4954-918D-348ABE22102A}" dt="2021-08-19T20:34:48.111" v="829" actId="1582"/>
        <pc:sldMkLst>
          <pc:docMk/>
          <pc:sldMk cId="1821614260" sldId="257"/>
        </pc:sldMkLst>
        <pc:spChg chg="add mod">
          <ac:chgData name="jason markantonis" userId="daa3b5d5e78efc44" providerId="LiveId" clId="{44D68103-20AC-4954-918D-348ABE22102A}" dt="2021-08-19T16:23:23.566" v="351" actId="113"/>
          <ac:spMkLst>
            <pc:docMk/>
            <pc:sldMk cId="1821614260" sldId="257"/>
            <ac:spMk id="2" creationId="{25FBD5F0-19BF-4C90-AA05-D628E3F6FA7E}"/>
          </ac:spMkLst>
        </pc:spChg>
        <pc:spChg chg="add mod">
          <ac:chgData name="jason markantonis" userId="daa3b5d5e78efc44" providerId="LiveId" clId="{44D68103-20AC-4954-918D-348ABE22102A}" dt="2021-08-19T16:23:14.504" v="350" actId="113"/>
          <ac:spMkLst>
            <pc:docMk/>
            <pc:sldMk cId="1821614260" sldId="257"/>
            <ac:spMk id="5" creationId="{E89F8F22-7985-47E7-A15F-9E32B6C991A8}"/>
          </ac:spMkLst>
        </pc:spChg>
        <pc:spChg chg="add mod">
          <ac:chgData name="jason markantonis" userId="daa3b5d5e78efc44" providerId="LiveId" clId="{44D68103-20AC-4954-918D-348ABE22102A}" dt="2021-08-19T16:23:09.297" v="349" actId="113"/>
          <ac:spMkLst>
            <pc:docMk/>
            <pc:sldMk cId="1821614260" sldId="257"/>
            <ac:spMk id="8" creationId="{340D2AEA-4FB7-42C8-B662-7BCBB97D75EC}"/>
          </ac:spMkLst>
        </pc:spChg>
        <pc:spChg chg="add mod">
          <ac:chgData name="jason markantonis" userId="daa3b5d5e78efc44" providerId="LiveId" clId="{44D68103-20AC-4954-918D-348ABE22102A}" dt="2021-08-19T17:42:30.390" v="433" actId="404"/>
          <ac:spMkLst>
            <pc:docMk/>
            <pc:sldMk cId="1821614260" sldId="257"/>
            <ac:spMk id="11" creationId="{5C73D539-69EC-4837-9C98-87173B1404FF}"/>
          </ac:spMkLst>
        </pc:spChg>
        <pc:spChg chg="add mod">
          <ac:chgData name="jason markantonis" userId="daa3b5d5e78efc44" providerId="LiveId" clId="{44D68103-20AC-4954-918D-348ABE22102A}" dt="2021-08-19T17:42:40.976" v="434" actId="1076"/>
          <ac:spMkLst>
            <pc:docMk/>
            <pc:sldMk cId="1821614260" sldId="257"/>
            <ac:spMk id="13" creationId="{2152200D-2E00-4B29-B87D-82BC32F37FCB}"/>
          </ac:spMkLst>
        </pc:spChg>
        <pc:spChg chg="add mod">
          <ac:chgData name="jason markantonis" userId="daa3b5d5e78efc44" providerId="LiveId" clId="{44D68103-20AC-4954-918D-348ABE22102A}" dt="2021-08-19T17:42:54.281" v="437" actId="1076"/>
          <ac:spMkLst>
            <pc:docMk/>
            <pc:sldMk cId="1821614260" sldId="257"/>
            <ac:spMk id="16" creationId="{92192E7A-8562-4FD0-AE83-B69B376BAA80}"/>
          </ac:spMkLst>
        </pc:spChg>
        <pc:spChg chg="add mod">
          <ac:chgData name="jason markantonis" userId="daa3b5d5e78efc44" providerId="LiveId" clId="{44D68103-20AC-4954-918D-348ABE22102A}" dt="2021-08-19T17:49:10.592" v="519" actId="1076"/>
          <ac:spMkLst>
            <pc:docMk/>
            <pc:sldMk cId="1821614260" sldId="257"/>
            <ac:spMk id="18" creationId="{DC3401A5-C3D4-4132-B841-1A3549B33369}"/>
          </ac:spMkLst>
        </pc:spChg>
        <pc:spChg chg="add mod">
          <ac:chgData name="jason markantonis" userId="daa3b5d5e78efc44" providerId="LiveId" clId="{44D68103-20AC-4954-918D-348ABE22102A}" dt="2021-08-19T17:43:22.568" v="442" actId="1076"/>
          <ac:spMkLst>
            <pc:docMk/>
            <pc:sldMk cId="1821614260" sldId="257"/>
            <ac:spMk id="19" creationId="{05E6E3CF-3C67-4E35-84F0-5090A5F6ACAF}"/>
          </ac:spMkLst>
        </pc:spChg>
        <pc:spChg chg="add mod">
          <ac:chgData name="jason markantonis" userId="daa3b5d5e78efc44" providerId="LiveId" clId="{44D68103-20AC-4954-918D-348ABE22102A}" dt="2021-08-19T17:48:00.114" v="514" actId="27636"/>
          <ac:spMkLst>
            <pc:docMk/>
            <pc:sldMk cId="1821614260" sldId="257"/>
            <ac:spMk id="20" creationId="{79F6FF49-64EC-4A4E-9DD5-DAFF4919C499}"/>
          </ac:spMkLst>
        </pc:spChg>
        <pc:spChg chg="add mod">
          <ac:chgData name="jason markantonis" userId="daa3b5d5e78efc44" providerId="LiveId" clId="{44D68103-20AC-4954-918D-348ABE22102A}" dt="2021-08-19T17:50:48.116" v="534" actId="113"/>
          <ac:spMkLst>
            <pc:docMk/>
            <pc:sldMk cId="1821614260" sldId="257"/>
            <ac:spMk id="21" creationId="{F1C95819-8097-4085-A352-38BE0694A4B4}"/>
          </ac:spMkLst>
        </pc:spChg>
        <pc:spChg chg="add mod">
          <ac:chgData name="jason markantonis" userId="daa3b5d5e78efc44" providerId="LiveId" clId="{44D68103-20AC-4954-918D-348ABE22102A}" dt="2021-08-19T17:51:59.516" v="544" actId="14100"/>
          <ac:spMkLst>
            <pc:docMk/>
            <pc:sldMk cId="1821614260" sldId="257"/>
            <ac:spMk id="22" creationId="{38613F59-C12A-440A-A0B2-865732BB3872}"/>
          </ac:spMkLst>
        </pc:spChg>
        <pc:spChg chg="add mod">
          <ac:chgData name="jason markantonis" userId="daa3b5d5e78efc44" providerId="LiveId" clId="{44D68103-20AC-4954-918D-348ABE22102A}" dt="2021-08-19T17:53:31.649" v="549" actId="1582"/>
          <ac:spMkLst>
            <pc:docMk/>
            <pc:sldMk cId="1821614260" sldId="257"/>
            <ac:spMk id="23" creationId="{38785EC8-2381-41D2-AEB9-9690CDB2200D}"/>
          </ac:spMkLst>
        </pc:spChg>
        <pc:spChg chg="add mod">
          <ac:chgData name="jason markantonis" userId="daa3b5d5e78efc44" providerId="LiveId" clId="{44D68103-20AC-4954-918D-348ABE22102A}" dt="2021-08-19T20:23:47.931" v="818" actId="1076"/>
          <ac:spMkLst>
            <pc:docMk/>
            <pc:sldMk cId="1821614260" sldId="257"/>
            <ac:spMk id="25" creationId="{9E8C1C6B-1E8A-4237-87BA-7E76EC97AE9C}"/>
          </ac:spMkLst>
        </pc:spChg>
        <pc:spChg chg="add mod">
          <ac:chgData name="jason markantonis" userId="daa3b5d5e78efc44" providerId="LiveId" clId="{44D68103-20AC-4954-918D-348ABE22102A}" dt="2021-08-19T20:25:35.058" v="819" actId="1076"/>
          <ac:spMkLst>
            <pc:docMk/>
            <pc:sldMk cId="1821614260" sldId="257"/>
            <ac:spMk id="27" creationId="{56704903-F1EA-425A-87E9-FA9FC4D69299}"/>
          </ac:spMkLst>
        </pc:spChg>
        <pc:spChg chg="add mod">
          <ac:chgData name="jason markantonis" userId="daa3b5d5e78efc44" providerId="LiveId" clId="{44D68103-20AC-4954-918D-348ABE22102A}" dt="2021-08-19T18:51:57.698" v="812" actId="20577"/>
          <ac:spMkLst>
            <pc:docMk/>
            <pc:sldMk cId="1821614260" sldId="257"/>
            <ac:spMk id="29" creationId="{DF5B3212-BB95-4EA0-8706-9F30F43B822A}"/>
          </ac:spMkLst>
        </pc:spChg>
        <pc:spChg chg="add mod">
          <ac:chgData name="jason markantonis" userId="daa3b5d5e78efc44" providerId="LiveId" clId="{44D68103-20AC-4954-918D-348ABE22102A}" dt="2021-08-19T20:23:39.064" v="817" actId="1582"/>
          <ac:spMkLst>
            <pc:docMk/>
            <pc:sldMk cId="1821614260" sldId="257"/>
            <ac:spMk id="30" creationId="{E11A7586-8861-4B86-B0CE-D7C3CD745424}"/>
          </ac:spMkLst>
        </pc:spChg>
        <pc:spChg chg="add mod">
          <ac:chgData name="jason markantonis" userId="daa3b5d5e78efc44" providerId="LiveId" clId="{44D68103-20AC-4954-918D-348ABE22102A}" dt="2021-08-19T20:26:26.515" v="825" actId="14100"/>
          <ac:spMkLst>
            <pc:docMk/>
            <pc:sldMk cId="1821614260" sldId="257"/>
            <ac:spMk id="31" creationId="{F707BB97-F5F5-46EC-9BC8-A407C3149877}"/>
          </ac:spMkLst>
        </pc:spChg>
        <pc:spChg chg="add mod">
          <ac:chgData name="jason markantonis" userId="daa3b5d5e78efc44" providerId="LiveId" clId="{44D68103-20AC-4954-918D-348ABE22102A}" dt="2021-08-19T20:34:48.111" v="829" actId="1582"/>
          <ac:spMkLst>
            <pc:docMk/>
            <pc:sldMk cId="1821614260" sldId="257"/>
            <ac:spMk id="32" creationId="{C1840AE2-A4BF-4496-B6B0-67DA2BD48F30}"/>
          </ac:spMkLst>
        </pc:spChg>
        <pc:graphicFrameChg chg="add mod modGraphic">
          <ac:chgData name="jason markantonis" userId="daa3b5d5e78efc44" providerId="LiveId" clId="{44D68103-20AC-4954-918D-348ABE22102A}" dt="2021-08-19T17:42:48.002" v="436" actId="14100"/>
          <ac:graphicFrameMkLst>
            <pc:docMk/>
            <pc:sldMk cId="1821614260" sldId="257"/>
            <ac:graphicFrameMk id="14" creationId="{70C8E981-5C79-420E-99F2-C56656ED2300}"/>
          </ac:graphicFrameMkLst>
        </pc:graphicFrameChg>
        <pc:graphicFrameChg chg="add mod modGraphic">
          <ac:chgData name="jason markantonis" userId="daa3b5d5e78efc44" providerId="LiveId" clId="{44D68103-20AC-4954-918D-348ABE22102A}" dt="2021-08-19T17:43:07.168" v="439" actId="14734"/>
          <ac:graphicFrameMkLst>
            <pc:docMk/>
            <pc:sldMk cId="1821614260" sldId="257"/>
            <ac:graphicFrameMk id="17" creationId="{8A9E6432-4A0D-40EC-8238-40B147BFD128}"/>
          </ac:graphicFrameMkLst>
        </pc:graphicFrameChg>
        <pc:picChg chg="add mod">
          <ac:chgData name="jason markantonis" userId="daa3b5d5e78efc44" providerId="LiveId" clId="{44D68103-20AC-4954-918D-348ABE22102A}" dt="2021-08-19T17:48:52.227" v="517" actId="1076"/>
          <ac:picMkLst>
            <pc:docMk/>
            <pc:sldMk cId="1821614260" sldId="257"/>
            <ac:picMk id="3" creationId="{D0ECA51B-E2A5-4BD0-AD8A-D86923C2A27A}"/>
          </ac:picMkLst>
        </pc:picChg>
        <pc:picChg chg="add mod">
          <ac:chgData name="jason markantonis" userId="daa3b5d5e78efc44" providerId="LiveId" clId="{44D68103-20AC-4954-918D-348ABE22102A}" dt="2021-08-19T18:47:45.086" v="775" actId="14100"/>
          <ac:picMkLst>
            <pc:docMk/>
            <pc:sldMk cId="1821614260" sldId="257"/>
            <ac:picMk id="4" creationId="{12C9F690-128D-4D91-9B12-1ED9E349B745}"/>
          </ac:picMkLst>
        </pc:picChg>
        <pc:picChg chg="add mod">
          <ac:chgData name="jason markantonis" userId="daa3b5d5e78efc44" providerId="LiveId" clId="{44D68103-20AC-4954-918D-348ABE22102A}" dt="2021-08-19T16:07:03.220" v="274" actId="14100"/>
          <ac:picMkLst>
            <pc:docMk/>
            <pc:sldMk cId="1821614260" sldId="257"/>
            <ac:picMk id="6" creationId="{7D1E1839-B8F0-496D-B2CE-F238C99DFBE1}"/>
          </ac:picMkLst>
        </pc:picChg>
        <pc:picChg chg="add mod">
          <ac:chgData name="jason markantonis" userId="daa3b5d5e78efc44" providerId="LiveId" clId="{44D68103-20AC-4954-918D-348ABE22102A}" dt="2021-08-19T18:47:48.446" v="776" actId="14100"/>
          <ac:picMkLst>
            <pc:docMk/>
            <pc:sldMk cId="1821614260" sldId="257"/>
            <ac:picMk id="7" creationId="{C26927AD-F3A6-4A8B-AB2A-76A3BE07D24D}"/>
          </ac:picMkLst>
        </pc:picChg>
        <pc:picChg chg="add mod">
          <ac:chgData name="jason markantonis" userId="daa3b5d5e78efc44" providerId="LiveId" clId="{44D68103-20AC-4954-918D-348ABE22102A}" dt="2021-08-19T16:13:17.836" v="289" actId="14100"/>
          <ac:picMkLst>
            <pc:docMk/>
            <pc:sldMk cId="1821614260" sldId="257"/>
            <ac:picMk id="9" creationId="{0CCF70F1-4B81-4884-978B-A59D4C7D9A8F}"/>
          </ac:picMkLst>
        </pc:picChg>
        <pc:picChg chg="add mod">
          <ac:chgData name="jason markantonis" userId="daa3b5d5e78efc44" providerId="LiveId" clId="{44D68103-20AC-4954-918D-348ABE22102A}" dt="2021-08-19T18:47:53.902" v="777" actId="14100"/>
          <ac:picMkLst>
            <pc:docMk/>
            <pc:sldMk cId="1821614260" sldId="257"/>
            <ac:picMk id="10" creationId="{38FFFC77-0C55-49C4-953F-AB7B38E09AD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2356703"/>
            <a:ext cx="9179799" cy="5013407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7563446"/>
            <a:ext cx="8099822" cy="3476717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38CA-5212-4059-8A2C-A4C3C98427E9}" type="datetimeFigureOut">
              <a:rPr lang="el-GR" smtClean="0"/>
              <a:pPr/>
              <a:t>26/8/2021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18AF-2D32-45E3-86A1-5E4F2B2C614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434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38CA-5212-4059-8A2C-A4C3C98427E9}" type="datetimeFigureOut">
              <a:rPr lang="el-GR" smtClean="0"/>
              <a:pPr/>
              <a:t>26/8/2021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18AF-2D32-45E3-86A1-5E4F2B2C614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7017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3590057"/>
            <a:ext cx="9314796" cy="5990088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9636813"/>
            <a:ext cx="9314796" cy="3150046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38CA-5212-4059-8A2C-A4C3C98427E9}" type="datetimeFigureOut">
              <a:rPr lang="el-GR" smtClean="0"/>
              <a:pPr/>
              <a:t>26/8/2021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18AF-2D32-45E3-86A1-5E4F2B2C614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34749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3833390"/>
            <a:ext cx="4589899" cy="913680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3833390"/>
            <a:ext cx="4589899" cy="913680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38CA-5212-4059-8A2C-A4C3C98427E9}" type="datetimeFigureOut">
              <a:rPr lang="el-GR" smtClean="0"/>
              <a:pPr/>
              <a:t>26/8/2021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18AF-2D32-45E3-86A1-5E4F2B2C614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708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66681"/>
            <a:ext cx="9314796" cy="2783376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3530053"/>
            <a:ext cx="4568805" cy="1730025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5260078"/>
            <a:ext cx="4568805" cy="773678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3530053"/>
            <a:ext cx="4591306" cy="1730025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5260078"/>
            <a:ext cx="4591306" cy="773678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38CA-5212-4059-8A2C-A4C3C98427E9}" type="datetimeFigureOut">
              <a:rPr lang="el-GR" smtClean="0"/>
              <a:pPr/>
              <a:t>26/8/2021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18AF-2D32-45E3-86A1-5E4F2B2C614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4215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38CA-5212-4059-8A2C-A4C3C98427E9}" type="datetimeFigureOut">
              <a:rPr lang="el-GR" smtClean="0"/>
              <a:pPr/>
              <a:t>26/8/2021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18AF-2D32-45E3-86A1-5E4F2B2C614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0471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38CA-5212-4059-8A2C-A4C3C98427E9}" type="datetimeFigureOut">
              <a:rPr lang="el-GR" smtClean="0"/>
              <a:pPr/>
              <a:t>26/8/2021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18AF-2D32-45E3-86A1-5E4F2B2C614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2547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60014"/>
            <a:ext cx="3483205" cy="3360050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2073367"/>
            <a:ext cx="5467380" cy="10233485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320064"/>
            <a:ext cx="3483205" cy="800345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38CA-5212-4059-8A2C-A4C3C98427E9}" type="datetimeFigureOut">
              <a:rPr lang="el-GR" smtClean="0"/>
              <a:pPr/>
              <a:t>26/8/2021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18AF-2D32-45E3-86A1-5E4F2B2C614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9570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960014"/>
            <a:ext cx="3483205" cy="3360050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2073367"/>
            <a:ext cx="5467380" cy="10233485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4320064"/>
            <a:ext cx="3483205" cy="8003453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38CA-5212-4059-8A2C-A4C3C98427E9}" type="datetimeFigureOut">
              <a:rPr lang="el-GR" smtClean="0"/>
              <a:pPr/>
              <a:t>26/8/2021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18AF-2D32-45E3-86A1-5E4F2B2C614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270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38CA-5212-4059-8A2C-A4C3C98427E9}" type="datetimeFigureOut">
              <a:rPr lang="el-GR" smtClean="0"/>
              <a:pPr/>
              <a:t>26/8/2021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18AF-2D32-45E3-86A1-5E4F2B2C614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1186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766678"/>
            <a:ext cx="2328699" cy="12203515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766678"/>
            <a:ext cx="6851100" cy="12203515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138CA-5212-4059-8A2C-A4C3C98427E9}" type="datetimeFigureOut">
              <a:rPr lang="el-GR" smtClean="0"/>
              <a:pPr/>
              <a:t>26/8/2021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C18AF-2D32-45E3-86A1-5E4F2B2C614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329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766681"/>
            <a:ext cx="9314796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3833390"/>
            <a:ext cx="9314796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3346867"/>
            <a:ext cx="2429947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138CA-5212-4059-8A2C-A4C3C98427E9}" type="datetimeFigureOut">
              <a:rPr lang="el-GR" smtClean="0"/>
              <a:pPr/>
              <a:t>26/8/2021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3346867"/>
            <a:ext cx="3644920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3346867"/>
            <a:ext cx="2429947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C18AF-2D32-45E3-86A1-5E4F2B2C614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8782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="" xmlns:a16="http://schemas.microsoft.com/office/drawing/2014/main" id="{DDCD383E-D4ED-4012-B4E3-453F47DCF66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0" y="-19116"/>
            <a:ext cx="1678536" cy="1505016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="" xmlns:a16="http://schemas.microsoft.com/office/drawing/2014/main" id="{88DAA7AF-7619-4F0E-9EF3-5E18130A46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34525" y="0"/>
            <a:ext cx="1217598" cy="1091083"/>
          </a:xfrm>
          <a:prstGeom prst="rect">
            <a:avLst/>
          </a:prstGeom>
        </p:spPr>
      </p:pic>
      <p:sp>
        <p:nvSpPr>
          <p:cNvPr id="21" name="Τίτλος 1">
            <a:extLst>
              <a:ext uri="{FF2B5EF4-FFF2-40B4-BE49-F238E27FC236}">
                <a16:creationId xmlns="" xmlns:a16="http://schemas.microsoft.com/office/drawing/2014/main" id="{F6622A46-DE42-41B5-AAA6-B9241093C938}"/>
              </a:ext>
            </a:extLst>
          </p:cNvPr>
          <p:cNvSpPr txBox="1">
            <a:spLocks/>
          </p:cNvSpPr>
          <p:nvPr/>
        </p:nvSpPr>
        <p:spPr>
          <a:xfrm>
            <a:off x="2643958" y="1091083"/>
            <a:ext cx="8689976" cy="25092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0799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8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el-GR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="" xmlns:a16="http://schemas.microsoft.com/office/drawing/2014/main" id="{7932A0DA-F24A-4DB8-A017-CE9A55F0DEB9}"/>
              </a:ext>
            </a:extLst>
          </p:cNvPr>
          <p:cNvSpPr/>
          <p:nvPr/>
        </p:nvSpPr>
        <p:spPr>
          <a:xfrm>
            <a:off x="7389" y="0"/>
            <a:ext cx="10775738" cy="28018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9" name="Title 1"/>
          <p:cNvSpPr>
            <a:spLocks noGrp="1"/>
          </p:cNvSpPr>
          <p:nvPr>
            <p:ph type="ctrTitle"/>
          </p:nvPr>
        </p:nvSpPr>
        <p:spPr>
          <a:xfrm>
            <a:off x="1762125" y="0"/>
            <a:ext cx="7772400" cy="1485899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 Rounded MT Bold" panose="020F0704030504030204" pitchFamily="34" charset="0"/>
              </a:rPr>
              <a:t>Future Projections of heat and cold stress based on two RCP</a:t>
            </a:r>
            <a:br>
              <a:rPr lang="en-US" sz="3200" b="1" dirty="0">
                <a:latin typeface="Arial Rounded MT Bold" panose="020F0704030504030204" pitchFamily="34" charset="0"/>
              </a:rPr>
            </a:br>
            <a:r>
              <a:rPr lang="en-US" sz="3200" b="1" dirty="0">
                <a:latin typeface="Arial Rounded MT Bold" panose="020F0704030504030204" pitchFamily="34" charset="0"/>
              </a:rPr>
              <a:t>Scenarios over Greece</a:t>
            </a:r>
            <a:endParaRPr lang="el-GR" sz="3200" dirty="0"/>
          </a:p>
        </p:txBody>
      </p:sp>
      <p:sp>
        <p:nvSpPr>
          <p:cNvPr id="43" name="Subtitle 2"/>
          <p:cNvSpPr txBox="1">
            <a:spLocks/>
          </p:cNvSpPr>
          <p:nvPr/>
        </p:nvSpPr>
        <p:spPr>
          <a:xfrm>
            <a:off x="1764457" y="1429122"/>
            <a:ext cx="763284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1079998" rtl="0" eaLnBrk="1" latinLnBrk="0" hangingPunct="1">
              <a:lnSpc>
                <a:spcPct val="90000"/>
              </a:lnSpc>
              <a:spcBef>
                <a:spcPts val="1181"/>
              </a:spcBef>
              <a:buFont typeface="Arial" panose="020B0604020202020204" pitchFamily="34" charset="0"/>
              <a:buNone/>
              <a:defRPr sz="28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999" indent="0" algn="ctr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3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998" indent="0" algn="ctr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212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19997" indent="0" algn="ctr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996" indent="0" algn="ctr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99995" indent="0" algn="ctr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39994" indent="0" algn="ctr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992" indent="0" algn="ctr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19991" indent="0" algn="ctr" defTabSz="1079998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latin typeface="Arial Rounded MT Bold" panose="020F0704030504030204" pitchFamily="34" charset="0"/>
              </a:rPr>
              <a:t>Nadia </a:t>
            </a:r>
            <a:r>
              <a:rPr lang="en-US" sz="2000" b="1" dirty="0" err="1" smtClean="0">
                <a:latin typeface="Arial Rounded MT Bold" panose="020F0704030504030204" pitchFamily="34" charset="0"/>
              </a:rPr>
              <a:t>Politi</a:t>
            </a:r>
            <a:r>
              <a:rPr lang="en-US" sz="2000" dirty="0" smtClean="0">
                <a:latin typeface="Arial Rounded MT Bold" panose="020F0704030504030204" pitchFamily="34" charset="0"/>
              </a:rPr>
              <a:t>, </a:t>
            </a:r>
            <a:r>
              <a:rPr lang="en-US" sz="2000" dirty="0" err="1" smtClean="0">
                <a:latin typeface="Arial Rounded MT Bold" panose="020F0704030504030204" pitchFamily="34" charset="0"/>
              </a:rPr>
              <a:t>Diamando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</a:rPr>
              <a:t>Vlachogiannis</a:t>
            </a:r>
            <a:r>
              <a:rPr lang="en-US" sz="2000" dirty="0" smtClean="0">
                <a:latin typeface="Arial Rounded MT Bold" panose="020F0704030504030204" pitchFamily="34" charset="0"/>
              </a:rPr>
              <a:t>, Athanasios Sfetsos, and </a:t>
            </a:r>
            <a:r>
              <a:rPr lang="en-US" sz="2000" dirty="0" err="1" smtClean="0">
                <a:latin typeface="Arial Rounded MT Bold" panose="020F0704030504030204" pitchFamily="34" charset="0"/>
              </a:rPr>
              <a:t>Iasonas</a:t>
            </a:r>
            <a:r>
              <a:rPr lang="en-US" sz="2000" dirty="0" smtClean="0">
                <a:latin typeface="Arial Rounded MT Bold" panose="020F0704030504030204" pitchFamily="34" charset="0"/>
              </a:rPr>
              <a:t> </a:t>
            </a:r>
            <a:r>
              <a:rPr lang="en-US" sz="2000" dirty="0" err="1" smtClean="0">
                <a:latin typeface="Arial Rounded MT Bold" panose="020F0704030504030204" pitchFamily="34" charset="0"/>
              </a:rPr>
              <a:t>Markantonis</a:t>
            </a:r>
            <a:endParaRPr lang="en-US" sz="2000" dirty="0" smtClean="0">
              <a:latin typeface="Arial Rounded MT Bold" panose="020F0704030504030204" pitchFamily="34" charset="0"/>
            </a:endParaRPr>
          </a:p>
          <a:p>
            <a:r>
              <a:rPr lang="en-US" sz="1800" dirty="0" smtClean="0">
                <a:latin typeface="Arial Rounded MT Bold" panose="020F0704030504030204" pitchFamily="34" charset="0"/>
              </a:rPr>
              <a:t>NCSR </a:t>
            </a:r>
            <a:r>
              <a:rPr lang="en-US" sz="1800" dirty="0" err="1" smtClean="0">
                <a:latin typeface="Arial Rounded MT Bold" panose="020F0704030504030204" pitchFamily="34" charset="0"/>
              </a:rPr>
              <a:t>Demokritos</a:t>
            </a:r>
            <a:r>
              <a:rPr lang="en-US" sz="1800" dirty="0" smtClean="0">
                <a:latin typeface="Arial Rounded MT Bold" panose="020F0704030504030204" pitchFamily="34" charset="0"/>
              </a:rPr>
              <a:t>, Environmental Research Laboratory, </a:t>
            </a:r>
            <a:r>
              <a:rPr lang="en-US" sz="1800" dirty="0" err="1" smtClean="0">
                <a:latin typeface="Arial Rounded MT Bold" panose="020F0704030504030204" pitchFamily="34" charset="0"/>
              </a:rPr>
              <a:t>INRaSTES</a:t>
            </a:r>
            <a:r>
              <a:rPr lang="en-US" sz="1800" dirty="0" smtClean="0">
                <a:latin typeface="Arial Rounded MT Bold" panose="020F0704030504030204" pitchFamily="34" charset="0"/>
              </a:rPr>
              <a:t>, Athens, Greece (nadiapol@ipta.demokritos.gr</a:t>
            </a:r>
            <a:r>
              <a:rPr lang="en-US" sz="2400" dirty="0" smtClean="0">
                <a:latin typeface="Arial Rounded MT Bold" panose="020F0704030504030204" pitchFamily="34" charset="0"/>
              </a:rPr>
              <a:t>)</a:t>
            </a:r>
            <a:endParaRPr lang="el-GR" sz="2400" dirty="0"/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5181599" y="3181722"/>
            <a:ext cx="2921843" cy="66014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b">
            <a:normAutofit/>
          </a:bodyPr>
          <a:lstStyle>
            <a:lvl1pPr algn="ctr" defTabSz="10799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8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 smtClean="0"/>
              <a:t>Model setup</a:t>
            </a:r>
            <a:endParaRPr lang="el-GR" sz="3200" b="1" i="1" dirty="0"/>
          </a:p>
        </p:txBody>
      </p:sp>
      <p:pic>
        <p:nvPicPr>
          <p:cNvPr id="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27" y="7610869"/>
            <a:ext cx="4945609" cy="1894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513" y="3908537"/>
            <a:ext cx="3675080" cy="3005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01" r="1232"/>
          <a:stretch/>
        </p:blipFill>
        <p:spPr bwMode="auto">
          <a:xfrm>
            <a:off x="5352611" y="7057054"/>
            <a:ext cx="3737992" cy="2335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Title 1"/>
          <p:cNvSpPr txBox="1">
            <a:spLocks/>
          </p:cNvSpPr>
          <p:nvPr/>
        </p:nvSpPr>
        <p:spPr>
          <a:xfrm>
            <a:off x="-597" y="9361996"/>
            <a:ext cx="5263964" cy="6401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10799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08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FF0000"/>
                </a:solidFill>
              </a:rPr>
              <a:t>Heat and cold stress indices</a:t>
            </a:r>
            <a:endParaRPr lang="el-GR" sz="3600" dirty="0">
              <a:solidFill>
                <a:srgbClr val="FF0000"/>
              </a:solidFill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48" r="25880"/>
          <a:stretch/>
        </p:blipFill>
        <p:spPr>
          <a:xfrm>
            <a:off x="3582790" y="12407046"/>
            <a:ext cx="2993894" cy="70887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382" y="12489841"/>
            <a:ext cx="2920296" cy="1631830"/>
          </a:xfrm>
          <a:prstGeom prst="rect">
            <a:avLst/>
          </a:prstGeom>
        </p:spPr>
      </p:pic>
      <p:sp>
        <p:nvSpPr>
          <p:cNvPr id="55" name="Ορθογώνιο 22">
            <a:extLst>
              <a:ext uri="{FF2B5EF4-FFF2-40B4-BE49-F238E27FC236}">
                <a16:creationId xmlns="" xmlns:a16="http://schemas.microsoft.com/office/drawing/2014/main" id="{38785EC8-2381-41D2-AEB9-9690CDB2200D}"/>
              </a:ext>
            </a:extLst>
          </p:cNvPr>
          <p:cNvSpPr/>
          <p:nvPr/>
        </p:nvSpPr>
        <p:spPr>
          <a:xfrm>
            <a:off x="791998" y="10264343"/>
            <a:ext cx="6324673" cy="396797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6" name="Ορθογώνιο 22">
            <a:extLst>
              <a:ext uri="{FF2B5EF4-FFF2-40B4-BE49-F238E27FC236}">
                <a16:creationId xmlns="" xmlns:a16="http://schemas.microsoft.com/office/drawing/2014/main" id="{38785EC8-2381-41D2-AEB9-9690CDB2200D}"/>
              </a:ext>
            </a:extLst>
          </p:cNvPr>
          <p:cNvSpPr/>
          <p:nvPr/>
        </p:nvSpPr>
        <p:spPr>
          <a:xfrm>
            <a:off x="5181599" y="3181722"/>
            <a:ext cx="5570523" cy="644247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7" name="TextBox 56"/>
          <p:cNvSpPr txBox="1"/>
          <p:nvPr/>
        </p:nvSpPr>
        <p:spPr>
          <a:xfrm>
            <a:off x="9213410" y="7983412"/>
            <a:ext cx="1518696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Extensively evaluated: </a:t>
            </a:r>
            <a:r>
              <a:rPr lang="en-US" sz="1600" i="1" dirty="0" err="1" smtClean="0"/>
              <a:t>Politi</a:t>
            </a:r>
            <a:r>
              <a:rPr lang="en-US" sz="1600" i="1" dirty="0" smtClean="0"/>
              <a:t> et al., 2017, 2020, 2021,</a:t>
            </a:r>
          </a:p>
          <a:p>
            <a:r>
              <a:rPr lang="en-US" sz="1600" i="1" dirty="0"/>
              <a:t> </a:t>
            </a:r>
            <a:r>
              <a:rPr lang="en-US" sz="1600" i="1" dirty="0" err="1" smtClean="0"/>
              <a:t>Katopodis</a:t>
            </a:r>
            <a:r>
              <a:rPr lang="en-US" sz="1600" i="1" dirty="0" smtClean="0"/>
              <a:t> et al., 2021</a:t>
            </a:r>
            <a:endParaRPr lang="el-GR" sz="1600" i="1" dirty="0"/>
          </a:p>
        </p:txBody>
      </p:sp>
      <p:sp>
        <p:nvSpPr>
          <p:cNvPr id="22" name="Ορθογώνιο 22">
            <a:extLst>
              <a:ext uri="{FF2B5EF4-FFF2-40B4-BE49-F238E27FC236}">
                <a16:creationId xmlns="" xmlns:a16="http://schemas.microsoft.com/office/drawing/2014/main" id="{38785EC8-2381-41D2-AEB9-9690CDB2200D}"/>
              </a:ext>
            </a:extLst>
          </p:cNvPr>
          <p:cNvSpPr/>
          <p:nvPr/>
        </p:nvSpPr>
        <p:spPr>
          <a:xfrm>
            <a:off x="7696382" y="12407046"/>
            <a:ext cx="2872855" cy="179742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Ορθογώνιο 22">
            <a:extLst>
              <a:ext uri="{FF2B5EF4-FFF2-40B4-BE49-F238E27FC236}">
                <a16:creationId xmlns="" xmlns:a16="http://schemas.microsoft.com/office/drawing/2014/main" id="{38785EC8-2381-41D2-AEB9-9690CDB2200D}"/>
              </a:ext>
            </a:extLst>
          </p:cNvPr>
          <p:cNvSpPr/>
          <p:nvPr/>
        </p:nvSpPr>
        <p:spPr>
          <a:xfrm>
            <a:off x="113703" y="2982845"/>
            <a:ext cx="4945609" cy="452431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extBox 1"/>
          <p:cNvSpPr txBox="1"/>
          <p:nvPr/>
        </p:nvSpPr>
        <p:spPr>
          <a:xfrm>
            <a:off x="113703" y="2982847"/>
            <a:ext cx="4839297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/>
              <a:t>The </a:t>
            </a:r>
            <a:r>
              <a:rPr lang="en-US" sz="1600" dirty="0"/>
              <a:t>scope of this study is to investigate climate change projections </a:t>
            </a:r>
            <a:r>
              <a:rPr lang="en-US" sz="1600" dirty="0" smtClean="0"/>
              <a:t>for indices </a:t>
            </a:r>
            <a:r>
              <a:rPr lang="en-US" sz="1600" dirty="0"/>
              <a:t>that express human‐perceived temperature extremes such as the Humidity </a:t>
            </a:r>
            <a:r>
              <a:rPr lang="en-US" sz="1600" dirty="0" smtClean="0"/>
              <a:t>index (Humidex</a:t>
            </a:r>
            <a:r>
              <a:rPr lang="en-US" sz="1600" dirty="0"/>
              <a:t>), Wind Chill index (WCI) and Heat stress index (HI) in order to evaluate the </a:t>
            </a:r>
            <a:r>
              <a:rPr lang="en-US" sz="1600" dirty="0" smtClean="0"/>
              <a:t>potential impact </a:t>
            </a:r>
            <a:r>
              <a:rPr lang="en-US" sz="1600" dirty="0"/>
              <a:t>on human health. These indices use different meteorological variables or a combination </a:t>
            </a:r>
            <a:r>
              <a:rPr lang="en-US" sz="1600" dirty="0" smtClean="0"/>
              <a:t>of them </a:t>
            </a:r>
            <a:r>
              <a:rPr lang="en-US" sz="1600" dirty="0"/>
              <a:t>such as temperature, relative humidity and wind speed. The computation of these indices </a:t>
            </a:r>
            <a:r>
              <a:rPr lang="en-US" sz="1600" dirty="0" smtClean="0"/>
              <a:t>is based </a:t>
            </a:r>
            <a:r>
              <a:rPr lang="en-US" sz="1600" dirty="0"/>
              <a:t>on daily simulated data, </a:t>
            </a:r>
            <a:r>
              <a:rPr lang="en-US" sz="1600" dirty="0" smtClean="0"/>
              <a:t>under </a:t>
            </a:r>
            <a:r>
              <a:rPr lang="en-US" sz="1600" dirty="0"/>
              <a:t>two different scenarios (RCP4.5 and RCP </a:t>
            </a:r>
            <a:r>
              <a:rPr lang="en-US" sz="1600" dirty="0" smtClean="0"/>
              <a:t>8.5) </a:t>
            </a:r>
            <a:r>
              <a:rPr lang="en-US" sz="1600" dirty="0"/>
              <a:t>compared to present climate conditions (1980-2004). </a:t>
            </a:r>
            <a:r>
              <a:rPr lang="en-US" sz="1600" dirty="0" smtClean="0"/>
              <a:t>Downscaled WRF results </a:t>
            </a:r>
            <a:r>
              <a:rPr lang="en-US" sz="1600" dirty="0"/>
              <a:t>are derived from the global EC-EARTH model </a:t>
            </a:r>
            <a:r>
              <a:rPr lang="en-US" sz="1600" dirty="0" smtClean="0"/>
              <a:t>dataset, </a:t>
            </a:r>
            <a:r>
              <a:rPr lang="en-US" sz="1600" dirty="0"/>
              <a:t>with a high spatial resolution of 5 km for the area of Greece</a:t>
            </a:r>
            <a:r>
              <a:rPr lang="en-US" sz="1600" dirty="0" smtClean="0"/>
              <a:t>. </a:t>
            </a:r>
            <a:r>
              <a:rPr lang="en-US" sz="1600" dirty="0"/>
              <a:t>Our findings contribute to the quantification of future changes as well as on </a:t>
            </a:r>
            <a:r>
              <a:rPr lang="en-US" sz="1600" dirty="0" smtClean="0"/>
              <a:t>the identification </a:t>
            </a:r>
            <a:r>
              <a:rPr lang="en-US" sz="1600" dirty="0"/>
              <a:t>of potential areas that might become prone to different degrees of heat/cold </a:t>
            </a:r>
            <a:r>
              <a:rPr lang="en-US" sz="1600" dirty="0" smtClean="0"/>
              <a:t>stress over </a:t>
            </a:r>
            <a:r>
              <a:rPr lang="en-US" sz="1600" dirty="0"/>
              <a:t>the area of Greece.</a:t>
            </a:r>
            <a:endParaRPr lang="el-GR" sz="1600" dirty="0"/>
          </a:p>
        </p:txBody>
      </p:sp>
      <p:sp>
        <p:nvSpPr>
          <p:cNvPr id="24" name="Right Arrow 23"/>
          <p:cNvSpPr/>
          <p:nvPr/>
        </p:nvSpPr>
        <p:spPr>
          <a:xfrm rot="2376893" flipV="1">
            <a:off x="8468934" y="5919069"/>
            <a:ext cx="1944216" cy="45719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762975" y="6480437"/>
                <a:ext cx="11552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5 x 5 km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/>
                      </a:rPr>
                      <m:t>²</m:t>
                    </m:r>
                  </m:oMath>
                </a14:m>
                <a:endParaRPr lang="el-G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2975" y="6480437"/>
                <a:ext cx="1155244" cy="369332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l="-4762" t="-8197" b="-2459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Ορθογώνιο 22">
            <a:extLst>
              <a:ext uri="{FF2B5EF4-FFF2-40B4-BE49-F238E27FC236}">
                <a16:creationId xmlns="" xmlns:a16="http://schemas.microsoft.com/office/drawing/2014/main" id="{38785EC8-2381-41D2-AEB9-9690CDB2200D}"/>
              </a:ext>
            </a:extLst>
          </p:cNvPr>
          <p:cNvSpPr/>
          <p:nvPr/>
        </p:nvSpPr>
        <p:spPr>
          <a:xfrm>
            <a:off x="7662389" y="10264343"/>
            <a:ext cx="2988281" cy="183200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/>
          <p:cNvSpPr txBox="1"/>
          <p:nvPr/>
        </p:nvSpPr>
        <p:spPr>
          <a:xfrm>
            <a:off x="7734482" y="10251617"/>
            <a:ext cx="27966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order to account for the highest daily indices we used daily maximum and minimum temperatures for heat and cold stress respectively</a:t>
            </a:r>
            <a:endParaRPr lang="el-G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06" y="9944266"/>
            <a:ext cx="7338254" cy="4392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2150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Τίτλος 1">
            <a:extLst>
              <a:ext uri="{FF2B5EF4-FFF2-40B4-BE49-F238E27FC236}">
                <a16:creationId xmlns="" xmlns:a16="http://schemas.microsoft.com/office/drawing/2014/main" id="{F1C95819-8097-4085-A352-38BE0694A4B4}"/>
              </a:ext>
            </a:extLst>
          </p:cNvPr>
          <p:cNvSpPr txBox="1">
            <a:spLocks/>
          </p:cNvSpPr>
          <p:nvPr/>
        </p:nvSpPr>
        <p:spPr>
          <a:xfrm>
            <a:off x="7615622" y="12764779"/>
            <a:ext cx="2778748" cy="522596"/>
          </a:xfrm>
          <a:prstGeom prst="rect">
            <a:avLst/>
          </a:prstGeom>
        </p:spPr>
        <p:txBody>
          <a:bodyPr/>
          <a:lstStyle>
            <a:lvl1pPr algn="l" defTabSz="10799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9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/>
              <a:t>Acknowledgements</a:t>
            </a:r>
            <a:endParaRPr lang="el-GR" sz="2400" b="1" dirty="0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38613F59-C12A-440A-A0B2-865732BB3872}"/>
              </a:ext>
            </a:extLst>
          </p:cNvPr>
          <p:cNvSpPr txBox="1"/>
          <p:nvPr/>
        </p:nvSpPr>
        <p:spPr>
          <a:xfrm>
            <a:off x="7524750" y="13031405"/>
            <a:ext cx="32293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200" dirty="0"/>
          </a:p>
          <a:p>
            <a:r>
              <a:rPr lang="en-US" sz="1200" b="0" i="1" dirty="0">
                <a:solidFill>
                  <a:srgbClr val="222222"/>
                </a:solidFill>
                <a:effectLst/>
              </a:rPr>
              <a:t>This work was supported by computational time granted from the Greek Research &amp; Technology Network (GRNET) in the National HPC facility - ARIS - under projects ID HRCOG (pr004020) and HRPOG (pr006028).</a:t>
            </a:r>
            <a:endParaRPr lang="en-US" sz="1200" i="1" dirty="0"/>
          </a:p>
          <a:p>
            <a:endParaRPr lang="el-GR" dirty="0"/>
          </a:p>
        </p:txBody>
      </p:sp>
      <p:sp>
        <p:nvSpPr>
          <p:cNvPr id="23" name="Ορθογώνιο 22">
            <a:extLst>
              <a:ext uri="{FF2B5EF4-FFF2-40B4-BE49-F238E27FC236}">
                <a16:creationId xmlns="" xmlns:a16="http://schemas.microsoft.com/office/drawing/2014/main" id="{38785EC8-2381-41D2-AEB9-9690CDB2200D}"/>
              </a:ext>
            </a:extLst>
          </p:cNvPr>
          <p:cNvSpPr/>
          <p:nvPr/>
        </p:nvSpPr>
        <p:spPr>
          <a:xfrm>
            <a:off x="7448550" y="12706349"/>
            <a:ext cx="3327399" cy="169386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TextBox 27"/>
          <p:cNvSpPr txBox="1"/>
          <p:nvPr/>
        </p:nvSpPr>
        <p:spPr>
          <a:xfrm>
            <a:off x="91108" y="216222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Climate change signal of </a:t>
            </a:r>
            <a:r>
              <a:rPr lang="en-US" sz="2400" b="1" dirty="0" smtClean="0"/>
              <a:t>Heat stress </a:t>
            </a:r>
            <a:r>
              <a:rPr lang="en-US" sz="2400" dirty="0" smtClean="0"/>
              <a:t>during summer (JJA) period </a:t>
            </a:r>
            <a:endParaRPr lang="el-GR" sz="2400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8" t="6244" b="14281"/>
          <a:stretch/>
        </p:blipFill>
        <p:spPr>
          <a:xfrm>
            <a:off x="226223" y="1061195"/>
            <a:ext cx="3266672" cy="268974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7" r="347" b="11840"/>
          <a:stretch/>
        </p:blipFill>
        <p:spPr>
          <a:xfrm>
            <a:off x="3688808" y="841093"/>
            <a:ext cx="3262579" cy="302300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" b="11956"/>
          <a:stretch/>
        </p:blipFill>
        <p:spPr>
          <a:xfrm>
            <a:off x="6951387" y="964322"/>
            <a:ext cx="3253846" cy="3000341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30557" y="3999880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Climate change signal of </a:t>
            </a:r>
            <a:r>
              <a:rPr lang="en-US" sz="2400" b="1" dirty="0" smtClean="0"/>
              <a:t>Humidex</a:t>
            </a:r>
            <a:r>
              <a:rPr lang="en-US" sz="2400" dirty="0" smtClean="0"/>
              <a:t> during summer (JJA) period </a:t>
            </a:r>
            <a:endParaRPr lang="el-GR" sz="2400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40"/>
          <a:stretch/>
        </p:blipFill>
        <p:spPr>
          <a:xfrm>
            <a:off x="3434944" y="4770346"/>
            <a:ext cx="3365559" cy="297715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73"/>
          <a:stretch/>
        </p:blipFill>
        <p:spPr>
          <a:xfrm>
            <a:off x="6800073" y="4768695"/>
            <a:ext cx="3421224" cy="2994491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" t="6288" b="14122"/>
          <a:stretch/>
        </p:blipFill>
        <p:spPr>
          <a:xfrm>
            <a:off x="226223" y="4954683"/>
            <a:ext cx="3208721" cy="2684678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1145" y="7639361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Climate change signal of </a:t>
            </a:r>
            <a:r>
              <a:rPr lang="en-US" sz="2400" b="1" dirty="0" smtClean="0"/>
              <a:t>Wind chill </a:t>
            </a:r>
            <a:r>
              <a:rPr lang="en-US" sz="2400" dirty="0" smtClean="0"/>
              <a:t>during winter (DJF) period </a:t>
            </a:r>
            <a:endParaRPr lang="el-GR" sz="24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8" t="2907" b="14311"/>
          <a:stretch/>
        </p:blipFill>
        <p:spPr>
          <a:xfrm>
            <a:off x="121026" y="8271123"/>
            <a:ext cx="3477065" cy="299174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7" b="14023"/>
          <a:stretch/>
        </p:blipFill>
        <p:spPr>
          <a:xfrm>
            <a:off x="3598091" y="8162925"/>
            <a:ext cx="3413216" cy="3106901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5" r="566" b="14023"/>
          <a:stretch/>
        </p:blipFill>
        <p:spPr>
          <a:xfrm>
            <a:off x="7067550" y="8171985"/>
            <a:ext cx="3326820" cy="303163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39022" y="656427"/>
            <a:ext cx="1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RCP4.5</a:t>
            </a:r>
            <a:endParaRPr lang="el-GR" dirty="0"/>
          </a:p>
        </p:txBody>
      </p:sp>
      <p:sp>
        <p:nvSpPr>
          <p:cNvPr id="44" name="TextBox 43"/>
          <p:cNvSpPr txBox="1"/>
          <p:nvPr/>
        </p:nvSpPr>
        <p:spPr>
          <a:xfrm>
            <a:off x="7872797" y="656427"/>
            <a:ext cx="1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RCP8.5</a:t>
            </a:r>
            <a:endParaRPr lang="el-GR" dirty="0"/>
          </a:p>
        </p:txBody>
      </p:sp>
      <p:sp>
        <p:nvSpPr>
          <p:cNvPr id="45" name="TextBox 44"/>
          <p:cNvSpPr txBox="1"/>
          <p:nvPr/>
        </p:nvSpPr>
        <p:spPr>
          <a:xfrm>
            <a:off x="4195564" y="8035409"/>
            <a:ext cx="1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RCP4.5</a:t>
            </a:r>
            <a:endParaRPr lang="el-GR" dirty="0"/>
          </a:p>
        </p:txBody>
      </p:sp>
      <p:sp>
        <p:nvSpPr>
          <p:cNvPr id="46" name="TextBox 45"/>
          <p:cNvSpPr txBox="1"/>
          <p:nvPr/>
        </p:nvSpPr>
        <p:spPr>
          <a:xfrm>
            <a:off x="4195564" y="4461545"/>
            <a:ext cx="1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RCP4.5</a:t>
            </a:r>
            <a:endParaRPr lang="el-GR" dirty="0"/>
          </a:p>
        </p:txBody>
      </p:sp>
      <p:sp>
        <p:nvSpPr>
          <p:cNvPr id="47" name="TextBox 46"/>
          <p:cNvSpPr txBox="1"/>
          <p:nvPr/>
        </p:nvSpPr>
        <p:spPr>
          <a:xfrm>
            <a:off x="7615622" y="8068760"/>
            <a:ext cx="1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RCP8.5</a:t>
            </a:r>
            <a:endParaRPr lang="el-GR" dirty="0"/>
          </a:p>
        </p:txBody>
      </p:sp>
      <p:sp>
        <p:nvSpPr>
          <p:cNvPr id="48" name="TextBox 47"/>
          <p:cNvSpPr txBox="1"/>
          <p:nvPr/>
        </p:nvSpPr>
        <p:spPr>
          <a:xfrm>
            <a:off x="7615622" y="4461545"/>
            <a:ext cx="1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RCP8.5</a:t>
            </a:r>
            <a:endParaRPr lang="el-GR" dirty="0"/>
          </a:p>
        </p:txBody>
      </p:sp>
      <p:sp>
        <p:nvSpPr>
          <p:cNvPr id="49" name="TextBox 48"/>
          <p:cNvSpPr txBox="1"/>
          <p:nvPr/>
        </p:nvSpPr>
        <p:spPr>
          <a:xfrm>
            <a:off x="878484" y="677887"/>
            <a:ext cx="1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Historical</a:t>
            </a:r>
            <a:endParaRPr lang="el-GR" dirty="0"/>
          </a:p>
        </p:txBody>
      </p:sp>
      <p:sp>
        <p:nvSpPr>
          <p:cNvPr id="50" name="TextBox 49"/>
          <p:cNvSpPr txBox="1"/>
          <p:nvPr/>
        </p:nvSpPr>
        <p:spPr>
          <a:xfrm>
            <a:off x="878484" y="4470757"/>
            <a:ext cx="1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Historical</a:t>
            </a:r>
            <a:endParaRPr lang="el-GR" dirty="0"/>
          </a:p>
        </p:txBody>
      </p:sp>
      <p:sp>
        <p:nvSpPr>
          <p:cNvPr id="51" name="TextBox 50"/>
          <p:cNvSpPr txBox="1"/>
          <p:nvPr/>
        </p:nvSpPr>
        <p:spPr>
          <a:xfrm>
            <a:off x="849508" y="8027273"/>
            <a:ext cx="196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Historical</a:t>
            </a:r>
            <a:endParaRPr lang="el-GR" dirty="0"/>
          </a:p>
        </p:txBody>
      </p:sp>
      <p:sp>
        <p:nvSpPr>
          <p:cNvPr id="52" name="Ορθογώνιο 22">
            <a:extLst>
              <a:ext uri="{FF2B5EF4-FFF2-40B4-BE49-F238E27FC236}">
                <a16:creationId xmlns="" xmlns:a16="http://schemas.microsoft.com/office/drawing/2014/main" id="{38785EC8-2381-41D2-AEB9-9690CDB2200D}"/>
              </a:ext>
            </a:extLst>
          </p:cNvPr>
          <p:cNvSpPr/>
          <p:nvPr/>
        </p:nvSpPr>
        <p:spPr>
          <a:xfrm>
            <a:off x="140629" y="11269825"/>
            <a:ext cx="7066242" cy="299226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4" name="TextBox 53"/>
          <p:cNvSpPr txBox="1"/>
          <p:nvPr/>
        </p:nvSpPr>
        <p:spPr>
          <a:xfrm>
            <a:off x="194492" y="11441340"/>
            <a:ext cx="68730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285750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Gill Sans MT" panose="020B0502020104020203" pitchFamily="34" charset="0"/>
              </a:rPr>
              <a:t>Our results are consistent with </a:t>
            </a:r>
            <a:r>
              <a:rPr lang="en-US" sz="1400" dirty="0" err="1" smtClean="0">
                <a:latin typeface="Gill Sans MT" panose="020B0502020104020203" pitchFamily="34" charset="0"/>
              </a:rPr>
              <a:t>A.Casanueva</a:t>
            </a:r>
            <a:r>
              <a:rPr lang="en-US" sz="1400" dirty="0" smtClean="0">
                <a:latin typeface="Gill Sans MT" panose="020B0502020104020203" pitchFamily="34" charset="0"/>
              </a:rPr>
              <a:t> et al., 2019, where summer heat stress indices are projected to increase by the end of the 21</a:t>
            </a:r>
            <a:r>
              <a:rPr lang="en-US" sz="1400" baseline="30000" dirty="0" smtClean="0">
                <a:latin typeface="Gill Sans MT" panose="020B0502020104020203" pitchFamily="34" charset="0"/>
              </a:rPr>
              <a:t>st</a:t>
            </a:r>
            <a:r>
              <a:rPr lang="en-US" sz="1400" dirty="0" smtClean="0">
                <a:latin typeface="Gill Sans MT" panose="020B0502020104020203" pitchFamily="34" charset="0"/>
              </a:rPr>
              <a:t> century especially under RCP8.5, with more detailed presentation of high resolution study area which is characterized by complex topography</a:t>
            </a:r>
            <a:r>
              <a:rPr lang="en-US" sz="1400" dirty="0" smtClean="0">
                <a:latin typeface="Gill Sans MT" panose="020B0502020104020203" pitchFamily="34" charset="0"/>
              </a:rPr>
              <a:t>.</a:t>
            </a:r>
            <a:endParaRPr lang="en-US" sz="1400" dirty="0">
              <a:latin typeface="Gill Sans MT" panose="020B0502020104020203" pitchFamily="34" charset="0"/>
            </a:endParaRPr>
          </a:p>
          <a:p>
            <a:pPr marL="180000" indent="-285750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Gill Sans MT" panose="020B0502020104020203" pitchFamily="34" charset="0"/>
              </a:rPr>
              <a:t>Most important increases in the ranges </a:t>
            </a:r>
            <a:r>
              <a:rPr lang="en-US" sz="1400" dirty="0" smtClean="0">
                <a:latin typeface="Gill Sans MT" panose="020B0502020104020203" pitchFamily="34" charset="0"/>
              </a:rPr>
              <a:t>0.5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to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2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under RCP4.5 and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2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to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4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under RCP8.5 </a:t>
            </a:r>
            <a:r>
              <a:rPr lang="en-US" sz="1400" dirty="0">
                <a:latin typeface="Gill Sans MT" panose="020B0502020104020203" pitchFamily="34" charset="0"/>
                <a:cs typeface="Times New Roman"/>
              </a:rPr>
              <a:t>with a east-west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gradient for Heat stress. </a:t>
            </a:r>
            <a:endParaRPr lang="en-US" sz="1400" dirty="0">
              <a:latin typeface="Gill Sans MT" panose="020B0502020104020203" pitchFamily="34" charset="0"/>
              <a:cs typeface="Times New Roman"/>
            </a:endParaRPr>
          </a:p>
          <a:p>
            <a:pPr marL="180000" indent="-285750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Increase of 4.5 to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6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for Humidex under RCP8.5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in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the </a:t>
            </a:r>
            <a:r>
              <a:rPr lang="en-US" sz="1400" dirty="0">
                <a:latin typeface="Gill Sans MT" panose="020B0502020104020203" pitchFamily="34" charset="0"/>
                <a:cs typeface="Times New Roman"/>
              </a:rPr>
              <a:t>region of East Macedonia and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Thrace (northern Greece),  Aegean Islands, Crete, western Greece and Ionian Islands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.</a:t>
            </a:r>
            <a:endParaRPr lang="en-US" sz="1400" dirty="0">
              <a:latin typeface="Gill Sans MT" panose="020B0502020104020203" pitchFamily="34" charset="0"/>
              <a:cs typeface="Times New Roman"/>
            </a:endParaRPr>
          </a:p>
          <a:p>
            <a:pPr marL="180000" indent="-285750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Western Greece is more prone to climate change signal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.</a:t>
            </a:r>
            <a:endParaRPr lang="en-US" sz="1400" dirty="0">
              <a:latin typeface="Gill Sans MT" panose="020B0502020104020203" pitchFamily="34" charset="0"/>
              <a:cs typeface="Times New Roman"/>
            </a:endParaRPr>
          </a:p>
          <a:p>
            <a:pPr marL="180000" indent="-285750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Positive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differences between future and past period, so the impact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for </a:t>
            </a:r>
            <a:r>
              <a:rPr lang="en-US" sz="1400" dirty="0">
                <a:latin typeface="Gill Sans MT" panose="020B0502020104020203" pitchFamily="34" charset="0"/>
                <a:cs typeface="Times New Roman"/>
              </a:rPr>
              <a:t>Wind Chill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factor is foreseen to reduce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particularly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over mountainous </a:t>
            </a:r>
            <a:r>
              <a:rPr lang="en-US" sz="1400" dirty="0" smtClean="0">
                <a:latin typeface="Gill Sans MT" panose="020B0502020104020203" pitchFamily="34" charset="0"/>
                <a:cs typeface="Times New Roman"/>
              </a:rPr>
              <a:t>areas and </a:t>
            </a:r>
            <a:r>
              <a:rPr lang="en-US" sz="1400" dirty="0">
                <a:latin typeface="Gill Sans MT" panose="020B0502020104020203" pitchFamily="34" charset="0"/>
                <a:cs typeface="Times New Roman"/>
              </a:rPr>
              <a:t>northern Greece under RCP8.5 .</a:t>
            </a:r>
            <a:endParaRPr lang="en-US" sz="1400" dirty="0" smtClean="0">
              <a:latin typeface="Gill Sans MT" panose="020B0502020104020203" pitchFamily="34" charset="0"/>
              <a:cs typeface="Times New Roman"/>
            </a:endParaRPr>
          </a:p>
          <a:p>
            <a:pPr marL="180000" indent="-285750" algn="just">
              <a:buFont typeface="Arial" panose="020B0604020202020204" pitchFamily="34" charset="0"/>
              <a:buChar char="•"/>
            </a:pP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3" name="Oval 2"/>
          <p:cNvSpPr/>
          <p:nvPr/>
        </p:nvSpPr>
        <p:spPr>
          <a:xfrm>
            <a:off x="4155601" y="1352550"/>
            <a:ext cx="647700" cy="1733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1" name="Oval 30"/>
          <p:cNvSpPr/>
          <p:nvPr/>
        </p:nvSpPr>
        <p:spPr>
          <a:xfrm>
            <a:off x="7362334" y="1485821"/>
            <a:ext cx="647700" cy="1733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Oval 31"/>
          <p:cNvSpPr/>
          <p:nvPr/>
        </p:nvSpPr>
        <p:spPr>
          <a:xfrm>
            <a:off x="4011163" y="5302250"/>
            <a:ext cx="647700" cy="1733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3" name="Oval 52"/>
          <p:cNvSpPr/>
          <p:nvPr/>
        </p:nvSpPr>
        <p:spPr>
          <a:xfrm rot="20552889">
            <a:off x="7860665" y="8821026"/>
            <a:ext cx="647700" cy="1733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5" name="Oval 54"/>
          <p:cNvSpPr/>
          <p:nvPr/>
        </p:nvSpPr>
        <p:spPr>
          <a:xfrm rot="16200000">
            <a:off x="5302653" y="1065814"/>
            <a:ext cx="647700" cy="10624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7" name="Oval 56"/>
          <p:cNvSpPr/>
          <p:nvPr/>
        </p:nvSpPr>
        <p:spPr>
          <a:xfrm rot="16200000">
            <a:off x="8598303" y="1218214"/>
            <a:ext cx="647700" cy="10624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8" name="Oval 57"/>
          <p:cNvSpPr/>
          <p:nvPr/>
        </p:nvSpPr>
        <p:spPr>
          <a:xfrm rot="16200000">
            <a:off x="5245503" y="5002814"/>
            <a:ext cx="647700" cy="10624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9" name="Oval 58"/>
          <p:cNvSpPr/>
          <p:nvPr/>
        </p:nvSpPr>
        <p:spPr>
          <a:xfrm rot="16200000">
            <a:off x="8598303" y="5079014"/>
            <a:ext cx="647700" cy="10624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1" name="Oval 60"/>
          <p:cNvSpPr/>
          <p:nvPr/>
        </p:nvSpPr>
        <p:spPr>
          <a:xfrm rot="16200000">
            <a:off x="8815571" y="8355614"/>
            <a:ext cx="647700" cy="10624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2" name="Oval 61"/>
          <p:cNvSpPr/>
          <p:nvPr/>
        </p:nvSpPr>
        <p:spPr>
          <a:xfrm>
            <a:off x="7365035" y="5392147"/>
            <a:ext cx="647700" cy="1733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3" name="Oval 62"/>
          <p:cNvSpPr/>
          <p:nvPr/>
        </p:nvSpPr>
        <p:spPr>
          <a:xfrm rot="16200000">
            <a:off x="5384000" y="8355614"/>
            <a:ext cx="647700" cy="10624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161426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847</TotalTime>
  <Words>477</Words>
  <Application>Microsoft Office PowerPoint</Application>
  <PresentationFormat>Custom</PresentationFormat>
  <Paragraphs>30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Θέμα του Office</vt:lpstr>
      <vt:lpstr>Future Projections of heat and cold stress based on two RCP Scenarios over Greece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Investigation of cold-wet Compound Events in Greece</dc:title>
  <dc:creator>jason markantonis</dc:creator>
  <cp:lastModifiedBy>Nadia</cp:lastModifiedBy>
  <cp:revision>21</cp:revision>
  <dcterms:created xsi:type="dcterms:W3CDTF">2021-08-18T15:55:30Z</dcterms:created>
  <dcterms:modified xsi:type="dcterms:W3CDTF">2021-08-26T13:19:36Z</dcterms:modified>
</cp:coreProperties>
</file>