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8" r:id="rId4"/>
  </p:sldMasterIdLst>
  <p:notesMasterIdLst>
    <p:notesMasterId r:id="rId7"/>
  </p:notesMasterIdLst>
  <p:sldIdLst>
    <p:sldId id="290" r:id="rId5"/>
    <p:sldId id="291" r:id="rId6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E47452"/>
    <a:srgbClr val="359BC0"/>
    <a:srgbClr val="55C6B4"/>
    <a:srgbClr val="CF4922"/>
    <a:srgbClr val="0F79BE"/>
    <a:srgbClr val="BBBDBF"/>
    <a:srgbClr val="C4E9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103A52-073D-43A9-905E-814D91C7CBEA}" v="29" dt="2021-09-01T12:08:48.8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252" autoAdjust="0"/>
    <p:restoredTop sz="94817" autoAdjust="0"/>
  </p:normalViewPr>
  <p:slideViewPr>
    <p:cSldViewPr snapToGrid="0">
      <p:cViewPr>
        <p:scale>
          <a:sx n="100" d="100"/>
          <a:sy n="100" d="100"/>
        </p:scale>
        <p:origin x="6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rryman, Ben" userId="8221ae70-82f8-4a88-899d-c9e0eab158d7" providerId="ADAL" clId="{3E103A52-073D-43A9-905E-814D91C7CBEA}"/>
    <pc:docChg chg="undo redo custSel addSld delSld modSld sldOrd">
      <pc:chgData name="Perryman, Ben" userId="8221ae70-82f8-4a88-899d-c9e0eab158d7" providerId="ADAL" clId="{3E103A52-073D-43A9-905E-814D91C7CBEA}" dt="2021-09-01T12:09:28.501" v="4533" actId="171"/>
      <pc:docMkLst>
        <pc:docMk/>
      </pc:docMkLst>
      <pc:sldChg chg="addSp delSp modSp del mod modNotesTx">
        <pc:chgData name="Perryman, Ben" userId="8221ae70-82f8-4a88-899d-c9e0eab158d7" providerId="ADAL" clId="{3E103A52-073D-43A9-905E-814D91C7CBEA}" dt="2021-08-31T22:20:11.568" v="1690" actId="2696"/>
        <pc:sldMkLst>
          <pc:docMk/>
          <pc:sldMk cId="2350919745" sldId="285"/>
        </pc:sldMkLst>
        <pc:spChg chg="add del mod">
          <ac:chgData name="Perryman, Ben" userId="8221ae70-82f8-4a88-899d-c9e0eab158d7" providerId="ADAL" clId="{3E103A52-073D-43A9-905E-814D91C7CBEA}" dt="2021-08-26T01:55:27.568" v="93" actId="478"/>
          <ac:spMkLst>
            <pc:docMk/>
            <pc:sldMk cId="2350919745" sldId="285"/>
            <ac:spMk id="5" creationId="{72E9D97D-D2AE-4591-864F-95664F663711}"/>
          </ac:spMkLst>
        </pc:spChg>
        <pc:spChg chg="del mod">
          <ac:chgData name="Perryman, Ben" userId="8221ae70-82f8-4a88-899d-c9e0eab158d7" providerId="ADAL" clId="{3E103A52-073D-43A9-905E-814D91C7CBEA}" dt="2021-08-26T01:55:13.897" v="92" actId="478"/>
          <ac:spMkLst>
            <pc:docMk/>
            <pc:sldMk cId="2350919745" sldId="285"/>
            <ac:spMk id="7" creationId="{B95D97BE-EB8E-4CEA-B7BF-4F5655414267}"/>
          </ac:spMkLst>
        </pc:spChg>
        <pc:spChg chg="del">
          <ac:chgData name="Perryman, Ben" userId="8221ae70-82f8-4a88-899d-c9e0eab158d7" providerId="ADAL" clId="{3E103A52-073D-43A9-905E-814D91C7CBEA}" dt="2021-08-26T01:55:30.126" v="94" actId="478"/>
          <ac:spMkLst>
            <pc:docMk/>
            <pc:sldMk cId="2350919745" sldId="285"/>
            <ac:spMk id="8" creationId="{2B8ED455-F028-4DCC-B9C4-2432A2E0DA9A}"/>
          </ac:spMkLst>
        </pc:spChg>
        <pc:picChg chg="add del">
          <ac:chgData name="Perryman, Ben" userId="8221ae70-82f8-4a88-899d-c9e0eab158d7" providerId="ADAL" clId="{3E103A52-073D-43A9-905E-814D91C7CBEA}" dt="2021-08-26T01:59:21.689" v="102" actId="478"/>
          <ac:picMkLst>
            <pc:docMk/>
            <pc:sldMk cId="2350919745" sldId="285"/>
            <ac:picMk id="2" creationId="{22EEBBD8-8611-45C6-9098-4DB5AFECADED}"/>
          </ac:picMkLst>
        </pc:picChg>
        <pc:picChg chg="del mod">
          <ac:chgData name="Perryman, Ben" userId="8221ae70-82f8-4a88-899d-c9e0eab158d7" providerId="ADAL" clId="{3E103A52-073D-43A9-905E-814D91C7CBEA}" dt="2021-08-26T01:59:18.380" v="100" actId="478"/>
          <ac:picMkLst>
            <pc:docMk/>
            <pc:sldMk cId="2350919745" sldId="285"/>
            <ac:picMk id="3" creationId="{1A5894E0-380E-44C7-BCC4-8CE166F33431}"/>
          </ac:picMkLst>
        </pc:picChg>
        <pc:picChg chg="add del mod modCrop">
          <ac:chgData name="Perryman, Ben" userId="8221ae70-82f8-4a88-899d-c9e0eab158d7" providerId="ADAL" clId="{3E103A52-073D-43A9-905E-814D91C7CBEA}" dt="2021-08-31T22:20:00.048" v="1685" actId="21"/>
          <ac:picMkLst>
            <pc:docMk/>
            <pc:sldMk cId="2350919745" sldId="285"/>
            <ac:picMk id="6" creationId="{CEBC270E-86A0-4C85-BA94-FB4190A2785C}"/>
          </ac:picMkLst>
        </pc:picChg>
      </pc:sldChg>
      <pc:sldChg chg="del">
        <pc:chgData name="Perryman, Ben" userId="8221ae70-82f8-4a88-899d-c9e0eab158d7" providerId="ADAL" clId="{3E103A52-073D-43A9-905E-814D91C7CBEA}" dt="2021-08-31T22:21:28.117" v="1712" actId="2696"/>
        <pc:sldMkLst>
          <pc:docMk/>
          <pc:sldMk cId="997800256" sldId="287"/>
        </pc:sldMkLst>
      </pc:sldChg>
      <pc:sldChg chg="addSp delSp modSp del mod modNotesTx">
        <pc:chgData name="Perryman, Ben" userId="8221ae70-82f8-4a88-899d-c9e0eab158d7" providerId="ADAL" clId="{3E103A52-073D-43A9-905E-814D91C7CBEA}" dt="2021-08-31T22:19:54.033" v="1682" actId="47"/>
        <pc:sldMkLst>
          <pc:docMk/>
          <pc:sldMk cId="205466192" sldId="288"/>
        </pc:sldMkLst>
        <pc:spChg chg="del">
          <ac:chgData name="Perryman, Ben" userId="8221ae70-82f8-4a88-899d-c9e0eab158d7" providerId="ADAL" clId="{3E103A52-073D-43A9-905E-814D91C7CBEA}" dt="2021-08-19T07:58:23.990" v="3" actId="478"/>
          <ac:spMkLst>
            <pc:docMk/>
            <pc:sldMk cId="205466192" sldId="288"/>
            <ac:spMk id="4" creationId="{C8672ACD-1A9A-47AF-A51A-573B0BB04709}"/>
          </ac:spMkLst>
        </pc:spChg>
        <pc:spChg chg="del">
          <ac:chgData name="Perryman, Ben" userId="8221ae70-82f8-4a88-899d-c9e0eab158d7" providerId="ADAL" clId="{3E103A52-073D-43A9-905E-814D91C7CBEA}" dt="2021-08-19T07:51:50.744" v="0" actId="478"/>
          <ac:spMkLst>
            <pc:docMk/>
            <pc:sldMk cId="205466192" sldId="288"/>
            <ac:spMk id="5" creationId="{E29D5514-D40F-4048-814A-03B84032D32F}"/>
          </ac:spMkLst>
        </pc:spChg>
        <pc:spChg chg="add del">
          <ac:chgData name="Perryman, Ben" userId="8221ae70-82f8-4a88-899d-c9e0eab158d7" providerId="ADAL" clId="{3E103A52-073D-43A9-905E-814D91C7CBEA}" dt="2021-08-19T07:51:54.317" v="2" actId="478"/>
          <ac:spMkLst>
            <pc:docMk/>
            <pc:sldMk cId="205466192" sldId="288"/>
            <ac:spMk id="6" creationId="{F6B9AA52-06A0-4B88-85FA-E2704F1B8B3A}"/>
          </ac:spMkLst>
        </pc:spChg>
        <pc:spChg chg="add del mod">
          <ac:chgData name="Perryman, Ben" userId="8221ae70-82f8-4a88-899d-c9e0eab158d7" providerId="ADAL" clId="{3E103A52-073D-43A9-905E-814D91C7CBEA}" dt="2021-08-19T07:58:29.015" v="6" actId="478"/>
          <ac:spMkLst>
            <pc:docMk/>
            <pc:sldMk cId="205466192" sldId="288"/>
            <ac:spMk id="7" creationId="{4B3C926C-2752-4925-969F-29432F12D806}"/>
          </ac:spMkLst>
        </pc:spChg>
        <pc:spChg chg="add del mod">
          <ac:chgData name="Perryman, Ben" userId="8221ae70-82f8-4a88-899d-c9e0eab158d7" providerId="ADAL" clId="{3E103A52-073D-43A9-905E-814D91C7CBEA}" dt="2021-08-19T07:58:39.302" v="9" actId="478"/>
          <ac:spMkLst>
            <pc:docMk/>
            <pc:sldMk cId="205466192" sldId="288"/>
            <ac:spMk id="9" creationId="{20C9C935-2F48-4A4B-820B-B04102FD216A}"/>
          </ac:spMkLst>
        </pc:spChg>
        <pc:picChg chg="add del mod modCrop">
          <ac:chgData name="Perryman, Ben" userId="8221ae70-82f8-4a88-899d-c9e0eab158d7" providerId="ADAL" clId="{3E103A52-073D-43A9-905E-814D91C7CBEA}" dt="2021-08-31T22:19:30.850" v="1672" actId="21"/>
          <ac:picMkLst>
            <pc:docMk/>
            <pc:sldMk cId="205466192" sldId="288"/>
            <ac:picMk id="3" creationId="{14E09059-44E0-46C0-9AAC-886473F906FF}"/>
          </ac:picMkLst>
        </pc:picChg>
        <pc:picChg chg="add del mod modCrop">
          <ac:chgData name="Perryman, Ben" userId="8221ae70-82f8-4a88-899d-c9e0eab158d7" providerId="ADAL" clId="{3E103A52-073D-43A9-905E-814D91C7CBEA}" dt="2021-08-31T22:19:25.375" v="1670" actId="478"/>
          <ac:picMkLst>
            <pc:docMk/>
            <pc:sldMk cId="205466192" sldId="288"/>
            <ac:picMk id="5" creationId="{73C1843A-CAB1-44F0-8F4E-01D4955F715E}"/>
          </ac:picMkLst>
        </pc:picChg>
        <pc:picChg chg="add del mod modCrop">
          <ac:chgData name="Perryman, Ben" userId="8221ae70-82f8-4a88-899d-c9e0eab158d7" providerId="ADAL" clId="{3E103A52-073D-43A9-905E-814D91C7CBEA}" dt="2021-08-25T23:08:52.284" v="29" actId="478"/>
          <ac:picMkLst>
            <pc:docMk/>
            <pc:sldMk cId="205466192" sldId="288"/>
            <ac:picMk id="11" creationId="{E9B6CFFD-ABDC-48E8-84DA-10A3D2610B84}"/>
          </ac:picMkLst>
        </pc:picChg>
        <pc:picChg chg="add del mod modCrop">
          <ac:chgData name="Perryman, Ben" userId="8221ae70-82f8-4a88-899d-c9e0eab158d7" providerId="ADAL" clId="{3E103A52-073D-43A9-905E-814D91C7CBEA}" dt="2021-08-25T23:08:52.716" v="30" actId="478"/>
          <ac:picMkLst>
            <pc:docMk/>
            <pc:sldMk cId="205466192" sldId="288"/>
            <ac:picMk id="13" creationId="{8EB29334-D822-4AC6-B20A-3466C9A70B7D}"/>
          </ac:picMkLst>
        </pc:picChg>
      </pc:sldChg>
      <pc:sldChg chg="addSp delSp modSp add del mod modClrScheme chgLayout">
        <pc:chgData name="Perryman, Ben" userId="8221ae70-82f8-4a88-899d-c9e0eab158d7" providerId="ADAL" clId="{3E103A52-073D-43A9-905E-814D91C7CBEA}" dt="2021-08-31T22:21:25.967" v="1711" actId="2696"/>
        <pc:sldMkLst>
          <pc:docMk/>
          <pc:sldMk cId="514215583" sldId="289"/>
        </pc:sldMkLst>
        <pc:spChg chg="add del mod ord">
          <ac:chgData name="Perryman, Ben" userId="8221ae70-82f8-4a88-899d-c9e0eab158d7" providerId="ADAL" clId="{3E103A52-073D-43A9-905E-814D91C7CBEA}" dt="2021-08-31T22:19:19.278" v="1668" actId="478"/>
          <ac:spMkLst>
            <pc:docMk/>
            <pc:sldMk cId="514215583" sldId="289"/>
            <ac:spMk id="2" creationId="{FBC7883F-3A2F-4D90-A286-F33F773487DC}"/>
          </ac:spMkLst>
        </pc:spChg>
        <pc:spChg chg="add del mod ord">
          <ac:chgData name="Perryman, Ben" userId="8221ae70-82f8-4a88-899d-c9e0eab158d7" providerId="ADAL" clId="{3E103A52-073D-43A9-905E-814D91C7CBEA}" dt="2021-08-31T22:19:20.279" v="1669" actId="478"/>
          <ac:spMkLst>
            <pc:docMk/>
            <pc:sldMk cId="514215583" sldId="289"/>
            <ac:spMk id="4" creationId="{0060C89D-CD9E-49D5-9349-88DBA8BE67ED}"/>
          </ac:spMkLst>
        </pc:spChg>
        <pc:picChg chg="add del mod modCrop">
          <ac:chgData name="Perryman, Ben" userId="8221ae70-82f8-4a88-899d-c9e0eab158d7" providerId="ADAL" clId="{3E103A52-073D-43A9-905E-814D91C7CBEA}" dt="2021-08-31T22:19:15.803" v="1667" actId="478"/>
          <ac:picMkLst>
            <pc:docMk/>
            <pc:sldMk cId="514215583" sldId="289"/>
            <ac:picMk id="3" creationId="{B712FE7B-FEE9-42FD-A2DC-DB504871481E}"/>
          </ac:picMkLst>
        </pc:picChg>
        <pc:picChg chg="add del mod modCrop">
          <ac:chgData name="Perryman, Ben" userId="8221ae70-82f8-4a88-899d-c9e0eab158d7" providerId="ADAL" clId="{3E103A52-073D-43A9-905E-814D91C7CBEA}" dt="2021-08-31T22:21:19.915" v="1707" actId="21"/>
          <ac:picMkLst>
            <pc:docMk/>
            <pc:sldMk cId="514215583" sldId="289"/>
            <ac:picMk id="5" creationId="{5A17D853-D68A-4032-9E60-9D2C119716DC}"/>
          </ac:picMkLst>
        </pc:picChg>
        <pc:picChg chg="add del mod">
          <ac:chgData name="Perryman, Ben" userId="8221ae70-82f8-4a88-899d-c9e0eab158d7" providerId="ADAL" clId="{3E103A52-073D-43A9-905E-814D91C7CBEA}" dt="2021-08-31T22:21:13.428" v="1702" actId="21"/>
          <ac:picMkLst>
            <pc:docMk/>
            <pc:sldMk cId="514215583" sldId="289"/>
            <ac:picMk id="6" creationId="{A7B2DDDE-F2CF-4FD8-AA87-B84C8431390B}"/>
          </ac:picMkLst>
        </pc:picChg>
      </pc:sldChg>
      <pc:sldChg chg="addSp delSp modSp add mod ord">
        <pc:chgData name="Perryman, Ben" userId="8221ae70-82f8-4a88-899d-c9e0eab158d7" providerId="ADAL" clId="{3E103A52-073D-43A9-905E-814D91C7CBEA}" dt="2021-09-01T12:08:37.929" v="4528" actId="1035"/>
        <pc:sldMkLst>
          <pc:docMk/>
          <pc:sldMk cId="2914168071" sldId="290"/>
        </pc:sldMkLst>
        <pc:spChg chg="add del mod">
          <ac:chgData name="Perryman, Ben" userId="8221ae70-82f8-4a88-899d-c9e0eab158d7" providerId="ADAL" clId="{3E103A52-073D-43A9-905E-814D91C7CBEA}" dt="2021-08-31T22:20:41.091" v="1697"/>
          <ac:spMkLst>
            <pc:docMk/>
            <pc:sldMk cId="2914168071" sldId="290"/>
            <ac:spMk id="3" creationId="{5762FF1B-4115-46D9-9859-5B76C72A8337}"/>
          </ac:spMkLst>
        </pc:spChg>
        <pc:spChg chg="add mod">
          <ac:chgData name="Perryman, Ben" userId="8221ae70-82f8-4a88-899d-c9e0eab158d7" providerId="ADAL" clId="{3E103A52-073D-43A9-905E-814D91C7CBEA}" dt="2021-09-01T11:35:02.724" v="4440" actId="1036"/>
          <ac:spMkLst>
            <pc:docMk/>
            <pc:sldMk cId="2914168071" sldId="290"/>
            <ac:spMk id="4" creationId="{DF4CAA68-EE44-48B8-A4A9-F414D22399A3}"/>
          </ac:spMkLst>
        </pc:spChg>
        <pc:spChg chg="add mod">
          <ac:chgData name="Perryman, Ben" userId="8221ae70-82f8-4a88-899d-c9e0eab158d7" providerId="ADAL" clId="{3E103A52-073D-43A9-905E-814D91C7CBEA}" dt="2021-09-01T11:30:39.132" v="4330" actId="1036"/>
          <ac:spMkLst>
            <pc:docMk/>
            <pc:sldMk cId="2914168071" sldId="290"/>
            <ac:spMk id="8" creationId="{9E2D3E89-49CE-4F03-BEB9-1C118412B54A}"/>
          </ac:spMkLst>
        </pc:spChg>
        <pc:spChg chg="add del">
          <ac:chgData name="Perryman, Ben" userId="8221ae70-82f8-4a88-899d-c9e0eab158d7" providerId="ADAL" clId="{3E103A52-073D-43A9-905E-814D91C7CBEA}" dt="2021-08-31T22:28:44.251" v="1931" actId="478"/>
          <ac:spMkLst>
            <pc:docMk/>
            <pc:sldMk cId="2914168071" sldId="290"/>
            <ac:spMk id="9" creationId="{B2BED44A-4153-48E3-8762-B0D5389A9579}"/>
          </ac:spMkLst>
        </pc:spChg>
        <pc:spChg chg="add mod">
          <ac:chgData name="Perryman, Ben" userId="8221ae70-82f8-4a88-899d-c9e0eab158d7" providerId="ADAL" clId="{3E103A52-073D-43A9-905E-814D91C7CBEA}" dt="2021-09-01T11:29:24.187" v="4199" actId="1037"/>
          <ac:spMkLst>
            <pc:docMk/>
            <pc:sldMk cId="2914168071" sldId="290"/>
            <ac:spMk id="10" creationId="{DAF5500D-011D-454B-9C8B-21C978AF2AE4}"/>
          </ac:spMkLst>
        </pc:spChg>
        <pc:spChg chg="add mod">
          <ac:chgData name="Perryman, Ben" userId="8221ae70-82f8-4a88-899d-c9e0eab158d7" providerId="ADAL" clId="{3E103A52-073D-43A9-905E-814D91C7CBEA}" dt="2021-09-01T11:29:46.481" v="4273" actId="1035"/>
          <ac:spMkLst>
            <pc:docMk/>
            <pc:sldMk cId="2914168071" sldId="290"/>
            <ac:spMk id="11" creationId="{3A7EA9E7-5DC3-4FC2-B219-2C0FA9910F5F}"/>
          </ac:spMkLst>
        </pc:spChg>
        <pc:spChg chg="add mod">
          <ac:chgData name="Perryman, Ben" userId="8221ae70-82f8-4a88-899d-c9e0eab158d7" providerId="ADAL" clId="{3E103A52-073D-43A9-905E-814D91C7CBEA}" dt="2021-09-01T11:29:35.384" v="4238" actId="1037"/>
          <ac:spMkLst>
            <pc:docMk/>
            <pc:sldMk cId="2914168071" sldId="290"/>
            <ac:spMk id="12" creationId="{FD9AB00A-7EFD-45FF-B0F3-316D0DC0E286}"/>
          </ac:spMkLst>
        </pc:spChg>
        <pc:spChg chg="add mod">
          <ac:chgData name="Perryman, Ben" userId="8221ae70-82f8-4a88-899d-c9e0eab158d7" providerId="ADAL" clId="{3E103A52-073D-43A9-905E-814D91C7CBEA}" dt="2021-09-01T11:29:57.293" v="4318" actId="1037"/>
          <ac:spMkLst>
            <pc:docMk/>
            <pc:sldMk cId="2914168071" sldId="290"/>
            <ac:spMk id="13" creationId="{72C31CEF-C43A-421B-AA1E-D0C21C9A2A7D}"/>
          </ac:spMkLst>
        </pc:spChg>
        <pc:picChg chg="add mod modCrop">
          <ac:chgData name="Perryman, Ben" userId="8221ae70-82f8-4a88-899d-c9e0eab158d7" providerId="ADAL" clId="{3E103A52-073D-43A9-905E-814D91C7CBEA}" dt="2021-09-01T11:29:04.594" v="4112" actId="14100"/>
          <ac:picMkLst>
            <pc:docMk/>
            <pc:sldMk cId="2914168071" sldId="290"/>
            <ac:picMk id="2" creationId="{A3F6BD61-F410-4CA1-B9C1-CC872065470D}"/>
          </ac:picMkLst>
        </pc:picChg>
        <pc:picChg chg="add mod">
          <ac:chgData name="Perryman, Ben" userId="8221ae70-82f8-4a88-899d-c9e0eab158d7" providerId="ADAL" clId="{3E103A52-073D-43A9-905E-814D91C7CBEA}" dt="2021-09-01T12:08:37.929" v="4528" actId="1035"/>
          <ac:picMkLst>
            <pc:docMk/>
            <pc:sldMk cId="2914168071" sldId="290"/>
            <ac:picMk id="3" creationId="{A93A5D47-1EAA-45B6-8A5D-B5F2D76E5CC1}"/>
          </ac:picMkLst>
        </pc:picChg>
        <pc:picChg chg="del">
          <ac:chgData name="Perryman, Ben" userId="8221ae70-82f8-4a88-899d-c9e0eab158d7" providerId="ADAL" clId="{3E103A52-073D-43A9-905E-814D91C7CBEA}" dt="2021-08-31T22:19:57.104" v="1684" actId="478"/>
          <ac:picMkLst>
            <pc:docMk/>
            <pc:sldMk cId="2914168071" sldId="290"/>
            <ac:picMk id="5" creationId="{5A17D853-D68A-4032-9E60-9D2C119716DC}"/>
          </ac:picMkLst>
        </pc:picChg>
        <pc:picChg chg="del">
          <ac:chgData name="Perryman, Ben" userId="8221ae70-82f8-4a88-899d-c9e0eab158d7" providerId="ADAL" clId="{3E103A52-073D-43A9-905E-814D91C7CBEA}" dt="2021-08-31T22:19:56.502" v="1683" actId="478"/>
          <ac:picMkLst>
            <pc:docMk/>
            <pc:sldMk cId="2914168071" sldId="290"/>
            <ac:picMk id="6" creationId="{A7B2DDDE-F2CF-4FD8-AA87-B84C8431390B}"/>
          </ac:picMkLst>
        </pc:picChg>
        <pc:picChg chg="add del">
          <ac:chgData name="Perryman, Ben" userId="8221ae70-82f8-4a88-899d-c9e0eab158d7" providerId="ADAL" clId="{3E103A52-073D-43A9-905E-814D91C7CBEA}" dt="2021-08-31T22:21:05.459" v="1700" actId="478"/>
          <ac:picMkLst>
            <pc:docMk/>
            <pc:sldMk cId="2914168071" sldId="290"/>
            <ac:picMk id="7" creationId="{E43D7CAB-00B6-451F-8CAB-DB5733A7407B}"/>
          </ac:picMkLst>
        </pc:picChg>
      </pc:sldChg>
      <pc:sldChg chg="add del">
        <pc:chgData name="Perryman, Ben" userId="8221ae70-82f8-4a88-899d-c9e0eab158d7" providerId="ADAL" clId="{3E103A52-073D-43A9-905E-814D91C7CBEA}" dt="2021-08-26T05:06:27.740" v="268" actId="2696"/>
        <pc:sldMkLst>
          <pc:docMk/>
          <pc:sldMk cId="3195432541" sldId="290"/>
        </pc:sldMkLst>
      </pc:sldChg>
      <pc:sldChg chg="addSp delSp modSp add mod">
        <pc:chgData name="Perryman, Ben" userId="8221ae70-82f8-4a88-899d-c9e0eab158d7" providerId="ADAL" clId="{3E103A52-073D-43A9-905E-814D91C7CBEA}" dt="2021-09-01T12:09:28.501" v="4533" actId="171"/>
        <pc:sldMkLst>
          <pc:docMk/>
          <pc:sldMk cId="3042932386" sldId="291"/>
        </pc:sldMkLst>
        <pc:spChg chg="add mod">
          <ac:chgData name="Perryman, Ben" userId="8221ae70-82f8-4a88-899d-c9e0eab158d7" providerId="ADAL" clId="{3E103A52-073D-43A9-905E-814D91C7CBEA}" dt="2021-09-01T10:32:15.918" v="3849" actId="1036"/>
          <ac:spMkLst>
            <pc:docMk/>
            <pc:sldMk cId="3042932386" sldId="291"/>
            <ac:spMk id="2" creationId="{F8A5D5EF-5139-4E17-B3BB-74760FDDEB7C}"/>
          </ac:spMkLst>
        </pc:spChg>
        <pc:spChg chg="add mod ord">
          <ac:chgData name="Perryman, Ben" userId="8221ae70-82f8-4a88-899d-c9e0eab158d7" providerId="ADAL" clId="{3E103A52-073D-43A9-905E-814D91C7CBEA}" dt="2021-09-01T12:09:28.501" v="4533" actId="171"/>
          <ac:spMkLst>
            <pc:docMk/>
            <pc:sldMk cId="3042932386" sldId="291"/>
            <ac:spMk id="4" creationId="{B0D75EFD-8D62-4C1F-8603-2929285B3546}"/>
          </ac:spMkLst>
        </pc:spChg>
        <pc:spChg chg="del">
          <ac:chgData name="Perryman, Ben" userId="8221ae70-82f8-4a88-899d-c9e0eab158d7" providerId="ADAL" clId="{3E103A52-073D-43A9-905E-814D91C7CBEA}" dt="2021-09-01T10:19:05.465" v="2956" actId="478"/>
          <ac:spMkLst>
            <pc:docMk/>
            <pc:sldMk cId="3042932386" sldId="291"/>
            <ac:spMk id="4" creationId="{DF4CAA68-EE44-48B8-A4A9-F414D22399A3}"/>
          </ac:spMkLst>
        </pc:spChg>
        <pc:spChg chg="add mod">
          <ac:chgData name="Perryman, Ben" userId="8221ae70-82f8-4a88-899d-c9e0eab158d7" providerId="ADAL" clId="{3E103A52-073D-43A9-905E-814D91C7CBEA}" dt="2021-09-01T10:32:28.621" v="3882" actId="1036"/>
          <ac:spMkLst>
            <pc:docMk/>
            <pc:sldMk cId="3042932386" sldId="291"/>
            <ac:spMk id="6" creationId="{AD467417-30CB-4D1B-8175-562C59AF1BCB}"/>
          </ac:spMkLst>
        </pc:spChg>
        <pc:spChg chg="add mod">
          <ac:chgData name="Perryman, Ben" userId="8221ae70-82f8-4a88-899d-c9e0eab158d7" providerId="ADAL" clId="{3E103A52-073D-43A9-905E-814D91C7CBEA}" dt="2021-09-01T10:32:40.436" v="3915" actId="1038"/>
          <ac:spMkLst>
            <pc:docMk/>
            <pc:sldMk cId="3042932386" sldId="291"/>
            <ac:spMk id="7" creationId="{C1E36CDC-1274-4270-B961-F9D4C178547E}"/>
          </ac:spMkLst>
        </pc:spChg>
        <pc:spChg chg="add mod">
          <ac:chgData name="Perryman, Ben" userId="8221ae70-82f8-4a88-899d-c9e0eab158d7" providerId="ADAL" clId="{3E103A52-073D-43A9-905E-814D91C7CBEA}" dt="2021-09-01T10:33:27.726" v="4029" actId="1036"/>
          <ac:spMkLst>
            <pc:docMk/>
            <pc:sldMk cId="3042932386" sldId="291"/>
            <ac:spMk id="10" creationId="{9305CF03-647A-4593-939C-4820A51BB207}"/>
          </ac:spMkLst>
        </pc:spChg>
        <pc:spChg chg="add mod">
          <ac:chgData name="Perryman, Ben" userId="8221ae70-82f8-4a88-899d-c9e0eab158d7" providerId="ADAL" clId="{3E103A52-073D-43A9-905E-814D91C7CBEA}" dt="2021-09-01T10:33:14.825" v="3996" actId="1036"/>
          <ac:spMkLst>
            <pc:docMk/>
            <pc:sldMk cId="3042932386" sldId="291"/>
            <ac:spMk id="11" creationId="{1A45E434-D081-43A6-B319-3901E6AA6C3C}"/>
          </ac:spMkLst>
        </pc:spChg>
        <pc:spChg chg="add mod">
          <ac:chgData name="Perryman, Ben" userId="8221ae70-82f8-4a88-899d-c9e0eab158d7" providerId="ADAL" clId="{3E103A52-073D-43A9-905E-814D91C7CBEA}" dt="2021-09-01T10:33:20.540" v="4013" actId="1035"/>
          <ac:spMkLst>
            <pc:docMk/>
            <pc:sldMk cId="3042932386" sldId="291"/>
            <ac:spMk id="12" creationId="{C27431B0-F219-40E0-913E-895B3DFD9B62}"/>
          </ac:spMkLst>
        </pc:spChg>
        <pc:spChg chg="add del mod">
          <ac:chgData name="Perryman, Ben" userId="8221ae70-82f8-4a88-899d-c9e0eab158d7" providerId="ADAL" clId="{3E103A52-073D-43A9-905E-814D91C7CBEA}" dt="2021-09-01T11:35:14.172" v="4441" actId="478"/>
          <ac:spMkLst>
            <pc:docMk/>
            <pc:sldMk cId="3042932386" sldId="291"/>
            <ac:spMk id="13" creationId="{D90A414D-6C13-474E-95A9-3DBCBF22E198}"/>
          </ac:spMkLst>
        </pc:spChg>
        <pc:spChg chg="add mod">
          <ac:chgData name="Perryman, Ben" userId="8221ae70-82f8-4a88-899d-c9e0eab158d7" providerId="ADAL" clId="{3E103A52-073D-43A9-905E-814D91C7CBEA}" dt="2021-09-01T11:48:08.420" v="4476" actId="1036"/>
          <ac:spMkLst>
            <pc:docMk/>
            <pc:sldMk cId="3042932386" sldId="291"/>
            <ac:spMk id="14" creationId="{D5C9C80B-C789-41CA-847F-5125283B92C6}"/>
          </ac:spMkLst>
        </pc:spChg>
        <pc:spChg chg="add mod">
          <ac:chgData name="Perryman, Ben" userId="8221ae70-82f8-4a88-899d-c9e0eab158d7" providerId="ADAL" clId="{3E103A52-073D-43A9-905E-814D91C7CBEA}" dt="2021-09-01T10:32:22.352" v="3866" actId="1036"/>
          <ac:spMkLst>
            <pc:docMk/>
            <pc:sldMk cId="3042932386" sldId="291"/>
            <ac:spMk id="15" creationId="{007CD455-0C1B-4849-9378-C0A79973A716}"/>
          </ac:spMkLst>
        </pc:spChg>
        <pc:spChg chg="add mod">
          <ac:chgData name="Perryman, Ben" userId="8221ae70-82f8-4a88-899d-c9e0eab158d7" providerId="ADAL" clId="{3E103A52-073D-43A9-905E-814D91C7CBEA}" dt="2021-09-01T10:36:23.127" v="4098" actId="313"/>
          <ac:spMkLst>
            <pc:docMk/>
            <pc:sldMk cId="3042932386" sldId="291"/>
            <ac:spMk id="16" creationId="{D6EBBADA-ED0D-4197-804B-59EDCB51A198}"/>
          </ac:spMkLst>
        </pc:spChg>
        <pc:spChg chg="add mod">
          <ac:chgData name="Perryman, Ben" userId="8221ae70-82f8-4a88-899d-c9e0eab158d7" providerId="ADAL" clId="{3E103A52-073D-43A9-905E-814D91C7CBEA}" dt="2021-09-01T10:34:25.469" v="4065" actId="1037"/>
          <ac:spMkLst>
            <pc:docMk/>
            <pc:sldMk cId="3042932386" sldId="291"/>
            <ac:spMk id="17" creationId="{75BCB516-A19B-4DA7-B420-C10E0DDA34DB}"/>
          </ac:spMkLst>
        </pc:spChg>
        <pc:spChg chg="add mod">
          <ac:chgData name="Perryman, Ben" userId="8221ae70-82f8-4a88-899d-c9e0eab158d7" providerId="ADAL" clId="{3E103A52-073D-43A9-905E-814D91C7CBEA}" dt="2021-09-01T10:33:02.374" v="3964" actId="1036"/>
          <ac:spMkLst>
            <pc:docMk/>
            <pc:sldMk cId="3042932386" sldId="291"/>
            <ac:spMk id="18" creationId="{0F30118F-6BF3-49A0-A6A7-B9FD44D952F8}"/>
          </ac:spMkLst>
        </pc:spChg>
        <pc:spChg chg="add mod">
          <ac:chgData name="Perryman, Ben" userId="8221ae70-82f8-4a88-899d-c9e0eab158d7" providerId="ADAL" clId="{3E103A52-073D-43A9-905E-814D91C7CBEA}" dt="2021-09-01T11:35:15.275" v="4442"/>
          <ac:spMkLst>
            <pc:docMk/>
            <pc:sldMk cId="3042932386" sldId="291"/>
            <ac:spMk id="19" creationId="{FBEDC68F-C8FD-4848-B955-ACF6E8D7FE28}"/>
          </ac:spMkLst>
        </pc:spChg>
        <pc:picChg chg="del mod">
          <ac:chgData name="Perryman, Ben" userId="8221ae70-82f8-4a88-899d-c9e0eab158d7" providerId="ADAL" clId="{3E103A52-073D-43A9-905E-814D91C7CBEA}" dt="2021-08-31T22:21:15.116" v="1704" actId="478"/>
          <ac:picMkLst>
            <pc:docMk/>
            <pc:sldMk cId="3042932386" sldId="291"/>
            <ac:picMk id="2" creationId="{A3F6BD61-F410-4CA1-B9C1-CC872065470D}"/>
          </ac:picMkLst>
        </pc:picChg>
        <pc:picChg chg="add mod">
          <ac:chgData name="Perryman, Ben" userId="8221ae70-82f8-4a88-899d-c9e0eab158d7" providerId="ADAL" clId="{3E103A52-073D-43A9-905E-814D91C7CBEA}" dt="2021-09-01T10:32:02.037" v="3817" actId="1036"/>
          <ac:picMkLst>
            <pc:docMk/>
            <pc:sldMk cId="3042932386" sldId="291"/>
            <ac:picMk id="3" creationId="{E4AD7EA8-F501-4E3B-80AE-C4D8ED772793}"/>
          </ac:picMkLst>
        </pc:picChg>
        <pc:picChg chg="add mod">
          <ac:chgData name="Perryman, Ben" userId="8221ae70-82f8-4a88-899d-c9e0eab158d7" providerId="ADAL" clId="{3E103A52-073D-43A9-905E-814D91C7CBEA}" dt="2021-09-01T10:32:48.778" v="3931" actId="1036"/>
          <ac:picMkLst>
            <pc:docMk/>
            <pc:sldMk cId="3042932386" sldId="291"/>
            <ac:picMk id="5" creationId="{4A96BBF8-6F49-4C45-AF22-0471AF01EAB7}"/>
          </ac:picMkLst>
        </pc:picChg>
        <pc:picChg chg="add mod">
          <ac:chgData name="Perryman, Ben" userId="8221ae70-82f8-4a88-899d-c9e0eab158d7" providerId="ADAL" clId="{3E103A52-073D-43A9-905E-814D91C7CBEA}" dt="2021-09-01T12:08:48.825" v="4529"/>
          <ac:picMkLst>
            <pc:docMk/>
            <pc:sldMk cId="3042932386" sldId="291"/>
            <ac:picMk id="20" creationId="{7B8B9F40-3D4F-4FEC-A0D3-1873EF023BA1}"/>
          </ac:picMkLst>
        </pc:picChg>
        <pc:cxnChg chg="add mod">
          <ac:chgData name="Perryman, Ben" userId="8221ae70-82f8-4a88-899d-c9e0eab158d7" providerId="ADAL" clId="{3E103A52-073D-43A9-905E-814D91C7CBEA}" dt="2021-09-01T10:32:34.837" v="3898" actId="1036"/>
          <ac:cxnSpMkLst>
            <pc:docMk/>
            <pc:sldMk cId="3042932386" sldId="291"/>
            <ac:cxnSpMk id="9" creationId="{4528763C-5DD6-4FC7-8EAD-887739F44C8A}"/>
          </ac:cxnSpMkLst>
        </pc:cxnChg>
      </pc:sldChg>
      <pc:sldChg chg="add del replId">
        <pc:chgData name="Perryman, Ben" userId="8221ae70-82f8-4a88-899d-c9e0eab158d7" providerId="ADAL" clId="{3E103A52-073D-43A9-905E-814D91C7CBEA}" dt="2021-08-26T05:06:27.740" v="268" actId="2696"/>
        <pc:sldMkLst>
          <pc:docMk/>
          <pc:sldMk cId="4266557734" sldId="291"/>
        </pc:sldMkLst>
      </pc:sldChg>
      <pc:sldChg chg="add del">
        <pc:chgData name="Perryman, Ben" userId="8221ae70-82f8-4a88-899d-c9e0eab158d7" providerId="ADAL" clId="{3E103A52-073D-43A9-905E-814D91C7CBEA}" dt="2021-08-26T05:06:27.740" v="268" actId="2696"/>
        <pc:sldMkLst>
          <pc:docMk/>
          <pc:sldMk cId="2427229241" sldId="292"/>
        </pc:sldMkLst>
      </pc:sldChg>
      <pc:sldChg chg="add del replId">
        <pc:chgData name="Perryman, Ben" userId="8221ae70-82f8-4a88-899d-c9e0eab158d7" providerId="ADAL" clId="{3E103A52-073D-43A9-905E-814D91C7CBEA}" dt="2021-08-26T05:06:27.740" v="268" actId="2696"/>
        <pc:sldMkLst>
          <pc:docMk/>
          <pc:sldMk cId="2110521381" sldId="293"/>
        </pc:sldMkLst>
      </pc:sldChg>
      <pc:sldChg chg="add del replId">
        <pc:chgData name="Perryman, Ben" userId="8221ae70-82f8-4a88-899d-c9e0eab158d7" providerId="ADAL" clId="{3E103A52-073D-43A9-905E-814D91C7CBEA}" dt="2021-08-26T05:06:27.740" v="268" actId="2696"/>
        <pc:sldMkLst>
          <pc:docMk/>
          <pc:sldMk cId="1927785290" sldId="294"/>
        </pc:sldMkLst>
      </pc:sldChg>
      <pc:sldChg chg="add del replId">
        <pc:chgData name="Perryman, Ben" userId="8221ae70-82f8-4a88-899d-c9e0eab158d7" providerId="ADAL" clId="{3E103A52-073D-43A9-905E-814D91C7CBEA}" dt="2021-08-26T05:06:27.740" v="268" actId="2696"/>
        <pc:sldMkLst>
          <pc:docMk/>
          <pc:sldMk cId="3061868053" sldId="29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7B4C97-B0AB-415A-87C7-A72C5EB9248F}" type="datetimeFigureOut">
              <a:rPr lang="en-GB" smtClean="0"/>
              <a:t>01/09/2021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62B7FA-AB46-4993-BA79-F306F77A20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93285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62B7FA-AB46-4993-BA79-F306F77A2046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4046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62B7FA-AB46-4993-BA79-F306F77A2046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43983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-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AB718E9-3F82-424E-ABA2-5A93833597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1294" cy="515322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2000" y="698400"/>
            <a:ext cx="5016036" cy="1157696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2000" y="2129051"/>
            <a:ext cx="4333648" cy="1814299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4735773"/>
            <a:ext cx="9144000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l" defTabSz="450850">
              <a:tabLst/>
            </a:pPr>
            <a:r>
              <a:rPr lang="fr-BE" sz="800" dirty="0">
                <a:solidFill>
                  <a:schemeClr val="bg2"/>
                </a:solidFill>
              </a:rPr>
              <a:t>www.metoffice.gov.uk	</a:t>
            </a:r>
            <a:endParaRPr lang="en-GB" sz="800" dirty="0">
              <a:solidFill>
                <a:schemeClr val="bg2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4217158" y="4735773"/>
            <a:ext cx="4926842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r" defTabSz="450850">
              <a:tabLst/>
            </a:pPr>
            <a:r>
              <a:rPr lang="fr-BE" sz="800" dirty="0">
                <a:solidFill>
                  <a:schemeClr val="bg2"/>
                </a:solidFill>
              </a:rPr>
              <a:t>© Crown Copyright</a:t>
            </a:r>
            <a:r>
              <a:rPr lang="fr-BE" sz="800" baseline="0" dirty="0">
                <a:solidFill>
                  <a:schemeClr val="bg2"/>
                </a:solidFill>
              </a:rPr>
              <a:t> 2021, Met Office</a:t>
            </a:r>
            <a:endParaRPr lang="en-GB" sz="800" dirty="0">
              <a:solidFill>
                <a:schemeClr val="bg2"/>
              </a:solidFill>
            </a:endParaRPr>
          </a:p>
        </p:txBody>
      </p:sp>
      <p:pic>
        <p:nvPicPr>
          <p:cNvPr id="10" name="MO_MASTER_for_dark_backg_RBG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83600" y="54000"/>
            <a:ext cx="1803780" cy="56565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936347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 -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AB718E9-3F82-424E-ABA2-5A93833597B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61294" cy="515322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2000" y="698400"/>
            <a:ext cx="5016036" cy="1157696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2000" y="2129051"/>
            <a:ext cx="4333648" cy="1814299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4735773"/>
            <a:ext cx="9144000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l" defTabSz="450850">
              <a:tabLst/>
            </a:pPr>
            <a:r>
              <a:rPr lang="fr-BE" sz="800" dirty="0">
                <a:solidFill>
                  <a:schemeClr val="bg2"/>
                </a:solidFill>
              </a:rPr>
              <a:t>www.metoffice.gov.uk	</a:t>
            </a:r>
            <a:endParaRPr lang="en-GB" sz="800" dirty="0">
              <a:solidFill>
                <a:schemeClr val="bg2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4217158" y="4735773"/>
            <a:ext cx="4926842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r" defTabSz="450850">
              <a:tabLst/>
            </a:pPr>
            <a:r>
              <a:rPr lang="fr-BE" sz="800" dirty="0">
                <a:solidFill>
                  <a:schemeClr val="bg2"/>
                </a:solidFill>
              </a:rPr>
              <a:t>© Crown Copyright</a:t>
            </a:r>
            <a:r>
              <a:rPr lang="fr-BE" sz="800" baseline="0" dirty="0">
                <a:solidFill>
                  <a:schemeClr val="bg2"/>
                </a:solidFill>
              </a:rPr>
              <a:t> 2021, Met Office</a:t>
            </a:r>
            <a:endParaRPr lang="en-GB" sz="800" dirty="0">
              <a:solidFill>
                <a:schemeClr val="bg2"/>
              </a:solidFill>
            </a:endParaRPr>
          </a:p>
        </p:txBody>
      </p:sp>
      <p:pic>
        <p:nvPicPr>
          <p:cNvPr id="10" name="MO_MASTER_for_dark_backg_RBG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83600" y="54000"/>
            <a:ext cx="1803780" cy="56565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997281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-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ver-backg-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61294" cy="5153228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2000" y="698400"/>
            <a:ext cx="8640000" cy="1157696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2000" y="2129051"/>
            <a:ext cx="8640000" cy="1814299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4735773"/>
            <a:ext cx="9144000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l" defTabSz="450850">
              <a:tabLst/>
            </a:pPr>
            <a:r>
              <a:rPr lang="fr-BE" sz="800" dirty="0">
                <a:solidFill>
                  <a:schemeClr val="bg2"/>
                </a:solidFill>
              </a:rPr>
              <a:t>www.metoffice.gov.uk	</a:t>
            </a:r>
            <a:endParaRPr lang="en-GB" sz="800" dirty="0">
              <a:solidFill>
                <a:schemeClr val="bg2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4217158" y="4735773"/>
            <a:ext cx="4926842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r" defTabSz="450850">
              <a:tabLst/>
            </a:pPr>
            <a:r>
              <a:rPr lang="fr-BE" sz="800" dirty="0">
                <a:solidFill>
                  <a:schemeClr val="bg2"/>
                </a:solidFill>
              </a:rPr>
              <a:t>© Crown Copyright</a:t>
            </a:r>
            <a:r>
              <a:rPr lang="fr-BE" sz="800" baseline="0" dirty="0">
                <a:solidFill>
                  <a:schemeClr val="bg2"/>
                </a:solidFill>
              </a:rPr>
              <a:t> 2021, Met Office</a:t>
            </a:r>
            <a:endParaRPr lang="en-GB" sz="800" dirty="0">
              <a:solidFill>
                <a:schemeClr val="bg2"/>
              </a:solidFill>
            </a:endParaRPr>
          </a:p>
        </p:txBody>
      </p:sp>
      <p:pic>
        <p:nvPicPr>
          <p:cNvPr id="10" name="MO_MASTER_for_dark_backg_RBG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83600" y="54000"/>
            <a:ext cx="1803780" cy="56565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345083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- optio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2000" y="698400"/>
            <a:ext cx="8640000" cy="1157696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2000" y="2129051"/>
            <a:ext cx="8640000" cy="1814299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4217158" y="4735773"/>
            <a:ext cx="4926842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r" defTabSz="450850">
              <a:tabLst/>
            </a:pPr>
            <a:r>
              <a:rPr lang="fr-BE" sz="800" dirty="0">
                <a:solidFill>
                  <a:schemeClr val="tx1"/>
                </a:solidFill>
              </a:rPr>
              <a:t>© Crown Copyright</a:t>
            </a:r>
            <a:r>
              <a:rPr lang="fr-BE" sz="800" baseline="0" dirty="0">
                <a:solidFill>
                  <a:schemeClr val="tx1"/>
                </a:solidFill>
              </a:rPr>
              <a:t> 2021, Met Office</a:t>
            </a:r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4735773"/>
            <a:ext cx="9144000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l" defTabSz="450850">
              <a:tabLst/>
            </a:pPr>
            <a:r>
              <a:rPr lang="fr-BE" sz="800" dirty="0">
                <a:solidFill>
                  <a:schemeClr val="tx1"/>
                </a:solidFill>
              </a:rPr>
              <a:t>www.metoffice.gov.uk</a:t>
            </a:r>
            <a:r>
              <a:rPr lang="fr-BE" sz="800" dirty="0">
                <a:solidFill>
                  <a:schemeClr val="bg2"/>
                </a:solidFill>
              </a:rPr>
              <a:t>	</a:t>
            </a:r>
            <a:endParaRPr lang="en-GB" sz="8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9362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 - optio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2000" y="698400"/>
            <a:ext cx="8640000" cy="1157696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2000" y="2129051"/>
            <a:ext cx="8640000" cy="1814299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4217158" y="4735773"/>
            <a:ext cx="4926842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r" defTabSz="450850">
              <a:tabLst/>
            </a:pPr>
            <a:r>
              <a:rPr lang="fr-BE" sz="800" dirty="0">
                <a:solidFill>
                  <a:schemeClr val="tx1"/>
                </a:solidFill>
              </a:rPr>
              <a:t>© Crown Copyright</a:t>
            </a:r>
            <a:r>
              <a:rPr lang="fr-BE" sz="800" baseline="0" dirty="0">
                <a:solidFill>
                  <a:schemeClr val="tx1"/>
                </a:solidFill>
              </a:rPr>
              <a:t> 2021, Met Office</a:t>
            </a:r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4735773"/>
            <a:ext cx="9144000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l" defTabSz="450850">
              <a:tabLst/>
            </a:pPr>
            <a:r>
              <a:rPr lang="fr-BE" sz="800" dirty="0">
                <a:solidFill>
                  <a:schemeClr val="tx1"/>
                </a:solidFill>
              </a:rPr>
              <a:t>www.metoffice.gov.uk</a:t>
            </a:r>
            <a:r>
              <a:rPr lang="fr-BE" sz="800" dirty="0">
                <a:solidFill>
                  <a:schemeClr val="bg2"/>
                </a:solidFill>
              </a:rPr>
              <a:t>	</a:t>
            </a:r>
            <a:endParaRPr lang="en-GB" sz="800" dirty="0">
              <a:solidFill>
                <a:schemeClr val="bg2"/>
              </a:solidFill>
            </a:endParaRPr>
          </a:p>
        </p:txBody>
      </p:sp>
      <p:sp>
        <p:nvSpPr>
          <p:cNvPr id="7" name="Shape 48"/>
          <p:cNvSpPr/>
          <p:nvPr userDrawn="1"/>
        </p:nvSpPr>
        <p:spPr>
          <a:xfrm>
            <a:off x="-1" y="-6009"/>
            <a:ext cx="9144002" cy="687642"/>
          </a:xfrm>
          <a:prstGeom prst="rect">
            <a:avLst/>
          </a:prstGeom>
          <a:blipFill>
            <a:blip r:embed="rId2" cstate="print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6789" tIns="26789" rIns="26789" bIns="26789" anchor="ctr"/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pPr marL="0" marR="0" lvl="0" indent="0" algn="ctr" defTabSz="21907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sym typeface="Helvetica Light"/>
              </a:rPr>
              <a:t>  </a:t>
            </a:r>
          </a:p>
        </p:txBody>
      </p:sp>
      <p:pic>
        <p:nvPicPr>
          <p:cNvPr id="9" name="MO_MASTER_for_dark_backg_RBG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83600" y="54000"/>
            <a:ext cx="1803780" cy="56565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84869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option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2000" y="698400"/>
            <a:ext cx="8640000" cy="1157696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2000" y="2129051"/>
            <a:ext cx="8640000" cy="1814299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Shape 64"/>
          <p:cNvSpPr/>
          <p:nvPr userDrawn="1"/>
        </p:nvSpPr>
        <p:spPr>
          <a:xfrm flipV="1">
            <a:off x="2141935" y="135000"/>
            <a:ext cx="0" cy="405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lIns="26789" tIns="26789" rIns="26789" bIns="26789" anchor="ctr"/>
          <a:lstStyle/>
          <a:p>
            <a:pPr marL="0" marR="0" lvl="0" indent="0" algn="ctr" defTabSz="21907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/>
            </a:pP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2A2A2A"/>
              </a:solidFill>
              <a:effectLst/>
              <a:uLnTx/>
              <a:uFillTx/>
              <a:latin typeface="Arial"/>
              <a:sym typeface="Helvetica Light"/>
            </a:endParaRPr>
          </a:p>
        </p:txBody>
      </p:sp>
      <p:sp>
        <p:nvSpPr>
          <p:cNvPr id="5" name="Shape 68"/>
          <p:cNvSpPr/>
          <p:nvPr userDrawn="1"/>
        </p:nvSpPr>
        <p:spPr>
          <a:xfrm>
            <a:off x="7531089" y="204551"/>
            <a:ext cx="1360911" cy="27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6789" tIns="26789" rIns="26789" bIns="26789"/>
          <a:lstStyle/>
          <a:p>
            <a:pPr marL="0" marR="0" lvl="0" indent="0" algn="l" defTabSz="342900" rtl="0" eaLnBrk="1" fontAlgn="auto" latinLnBrk="0" hangingPunct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100">
                <a:solidFill>
                  <a:srgbClr val="2A2A2A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rgbClr val="2A2A2A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Working together </a:t>
            </a:r>
            <a:b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rgbClr val="2A2A2A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</a:b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rgbClr val="2A2A2A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(enter working relationship)</a:t>
            </a:r>
          </a:p>
        </p:txBody>
      </p:sp>
      <p:sp>
        <p:nvSpPr>
          <p:cNvPr id="6" name="Shape 69"/>
          <p:cNvSpPr>
            <a:spLocks noGrp="1"/>
          </p:cNvSpPr>
          <p:nvPr>
            <p:ph type="pic" sz="quarter" idx="13"/>
          </p:nvPr>
        </p:nvSpPr>
        <p:spPr>
          <a:xfrm>
            <a:off x="2227171" y="204551"/>
            <a:ext cx="1176126" cy="270000"/>
          </a:xfrm>
          <a:prstGeom prst="rect">
            <a:avLst/>
          </a:prstGeom>
          <a:noFill/>
          <a:ln>
            <a:noFill/>
          </a:ln>
        </p:spPr>
        <p:txBody>
          <a:bodyPr wrap="square" lIns="68579" tIns="34289" rIns="68579" bIns="34289" anchor="t">
            <a:noAutofit/>
          </a:bodyPr>
          <a:lstStyle>
            <a:lvl1pPr marL="0" indent="0">
              <a:buNone/>
              <a:defRPr sz="8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7" name="Shape 70"/>
          <p:cNvSpPr>
            <a:spLocks noGrp="1"/>
          </p:cNvSpPr>
          <p:nvPr>
            <p:ph type="pic" sz="quarter" idx="14"/>
          </p:nvPr>
        </p:nvSpPr>
        <p:spPr>
          <a:xfrm>
            <a:off x="3577935" y="204551"/>
            <a:ext cx="1176127" cy="270000"/>
          </a:xfrm>
          <a:prstGeom prst="rect">
            <a:avLst/>
          </a:prstGeom>
          <a:noFill/>
          <a:ln>
            <a:noFill/>
          </a:ln>
        </p:spPr>
        <p:txBody>
          <a:bodyPr lIns="68579" tIns="34289" rIns="68579" bIns="34289" anchor="t">
            <a:noAutofit/>
          </a:bodyPr>
          <a:lstStyle>
            <a:lvl1pPr marL="0" indent="0">
              <a:buNone/>
              <a:defRPr sz="800"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8" name="Shape 71"/>
          <p:cNvSpPr>
            <a:spLocks noGrp="1"/>
          </p:cNvSpPr>
          <p:nvPr>
            <p:ph type="pic" sz="quarter" idx="15"/>
          </p:nvPr>
        </p:nvSpPr>
        <p:spPr>
          <a:xfrm>
            <a:off x="4928103" y="204551"/>
            <a:ext cx="1176127" cy="270000"/>
          </a:xfrm>
          <a:prstGeom prst="rect">
            <a:avLst/>
          </a:prstGeom>
          <a:noFill/>
          <a:ln>
            <a:noFill/>
          </a:ln>
        </p:spPr>
        <p:txBody>
          <a:bodyPr lIns="68579" tIns="34289" rIns="68579" bIns="34289" anchor="t">
            <a:noAutofit/>
          </a:bodyPr>
          <a:lstStyle>
            <a:lvl1pPr marL="0" indent="0">
              <a:buNone/>
              <a:defRPr sz="800"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9" name="Shape 64"/>
          <p:cNvSpPr/>
          <p:nvPr userDrawn="1"/>
        </p:nvSpPr>
        <p:spPr>
          <a:xfrm flipV="1">
            <a:off x="3490913" y="135000"/>
            <a:ext cx="0" cy="405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lIns="26789" tIns="26789" rIns="26789" bIns="26789" anchor="ctr"/>
          <a:lstStyle/>
          <a:p>
            <a:pPr marL="0" marR="0" lvl="0" indent="0" algn="ctr" defTabSz="21907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/>
            </a:pP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2A2A2A"/>
              </a:solidFill>
              <a:effectLst/>
              <a:uLnTx/>
              <a:uFillTx/>
              <a:latin typeface="Arial"/>
              <a:sym typeface="Helvetica Light"/>
            </a:endParaRPr>
          </a:p>
        </p:txBody>
      </p:sp>
      <p:sp>
        <p:nvSpPr>
          <p:cNvPr id="10" name="Shape 64"/>
          <p:cNvSpPr/>
          <p:nvPr userDrawn="1"/>
        </p:nvSpPr>
        <p:spPr>
          <a:xfrm flipV="1">
            <a:off x="4842272" y="135000"/>
            <a:ext cx="0" cy="405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lIns="26789" tIns="26789" rIns="26789" bIns="26789" anchor="ctr"/>
          <a:lstStyle/>
          <a:p>
            <a:pPr marL="0" marR="0" lvl="0" indent="0" algn="ctr" defTabSz="21907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/>
            </a:pP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2A2A2A"/>
              </a:solidFill>
              <a:effectLst/>
              <a:uLnTx/>
              <a:uFillTx/>
              <a:latin typeface="Arial"/>
              <a:sym typeface="Helvetica Light"/>
            </a:endParaRPr>
          </a:p>
        </p:txBody>
      </p:sp>
      <p:sp>
        <p:nvSpPr>
          <p:cNvPr id="11" name="Shape 64"/>
          <p:cNvSpPr/>
          <p:nvPr userDrawn="1"/>
        </p:nvSpPr>
        <p:spPr>
          <a:xfrm flipV="1">
            <a:off x="6192441" y="135000"/>
            <a:ext cx="0" cy="405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lIns="26789" tIns="26789" rIns="26789" bIns="26789" anchor="ctr"/>
          <a:lstStyle/>
          <a:p>
            <a:pPr marL="0" marR="0" lvl="0" indent="0" algn="ctr" defTabSz="21907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/>
            </a:pP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2A2A2A"/>
              </a:solidFill>
              <a:effectLst/>
              <a:uLnTx/>
              <a:uFillTx/>
              <a:latin typeface="Arial"/>
              <a:sym typeface="Helvetica Light"/>
            </a:endParaRPr>
          </a:p>
        </p:txBody>
      </p:sp>
      <p:sp>
        <p:nvSpPr>
          <p:cNvPr id="12" name="Shape 71"/>
          <p:cNvSpPr>
            <a:spLocks noGrp="1"/>
          </p:cNvSpPr>
          <p:nvPr>
            <p:ph type="pic" sz="quarter" idx="17"/>
          </p:nvPr>
        </p:nvSpPr>
        <p:spPr>
          <a:xfrm>
            <a:off x="6273702" y="204551"/>
            <a:ext cx="1176127" cy="270000"/>
          </a:xfrm>
          <a:prstGeom prst="rect">
            <a:avLst/>
          </a:prstGeom>
          <a:noFill/>
          <a:ln>
            <a:noFill/>
          </a:ln>
        </p:spPr>
        <p:txBody>
          <a:bodyPr lIns="68579" tIns="34289" rIns="68579" bIns="34289" anchor="t">
            <a:noAutofit/>
          </a:bodyPr>
          <a:lstStyle>
            <a:lvl1pPr marL="0" indent="0">
              <a:buNone/>
              <a:defRPr sz="800"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0" y="4735773"/>
            <a:ext cx="9144000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l" defTabSz="450850">
              <a:tabLst/>
            </a:pPr>
            <a:r>
              <a:rPr lang="fr-BE" sz="800" dirty="0">
                <a:solidFill>
                  <a:schemeClr val="tx1"/>
                </a:solidFill>
              </a:rPr>
              <a:t>www.metoffice.gov.uk</a:t>
            </a:r>
            <a:r>
              <a:rPr lang="fr-BE" sz="800" dirty="0">
                <a:solidFill>
                  <a:schemeClr val="bg2"/>
                </a:solidFill>
              </a:rPr>
              <a:t>	</a:t>
            </a:r>
            <a:endParaRPr lang="en-GB" sz="800" dirty="0">
              <a:solidFill>
                <a:schemeClr val="bg2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4217158" y="4735773"/>
            <a:ext cx="4926842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r" defTabSz="450850">
              <a:tabLst/>
            </a:pPr>
            <a:r>
              <a:rPr lang="fr-BE" sz="800" dirty="0">
                <a:solidFill>
                  <a:schemeClr val="tx1"/>
                </a:solidFill>
              </a:rPr>
              <a:t>© Crown Copyright</a:t>
            </a:r>
            <a:r>
              <a:rPr lang="fr-BE" sz="800" baseline="0" dirty="0">
                <a:solidFill>
                  <a:schemeClr val="tx1"/>
                </a:solidFill>
              </a:rPr>
              <a:t> 2021, Met Office</a:t>
            </a:r>
            <a:endParaRPr lang="en-GB" sz="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9979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- option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48"/>
          <p:cNvSpPr/>
          <p:nvPr userDrawn="1"/>
        </p:nvSpPr>
        <p:spPr>
          <a:xfrm>
            <a:off x="-1" y="-6009"/>
            <a:ext cx="9144002" cy="687642"/>
          </a:xfrm>
          <a:prstGeom prst="rect">
            <a:avLst/>
          </a:prstGeom>
          <a:blipFill>
            <a:blip r:embed="rId2" cstate="print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6789" tIns="26789" rIns="26789" bIns="26789" anchor="ctr"/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pPr marL="0" marR="0" lvl="0" indent="0" algn="ctr" defTabSz="21907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sym typeface="Helvetica Light"/>
              </a:rPr>
              <a:t>  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2000" y="698400"/>
            <a:ext cx="8640000" cy="1157696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2000" y="2129051"/>
            <a:ext cx="8640000" cy="1814299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Shape 64"/>
          <p:cNvSpPr/>
          <p:nvPr userDrawn="1"/>
        </p:nvSpPr>
        <p:spPr>
          <a:xfrm flipV="1">
            <a:off x="2141935" y="135000"/>
            <a:ext cx="0" cy="40500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lIns="26789" tIns="26789" rIns="26789" bIns="26789" anchor="ctr"/>
          <a:lstStyle/>
          <a:p>
            <a:pPr marL="0" marR="0" lvl="0" indent="0" algn="ctr" defTabSz="21907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/>
            </a:pP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2A2A2A"/>
              </a:solidFill>
              <a:effectLst/>
              <a:uLnTx/>
              <a:uFillTx/>
              <a:latin typeface="Arial"/>
              <a:sym typeface="Helvetica Light"/>
            </a:endParaRPr>
          </a:p>
        </p:txBody>
      </p:sp>
      <p:sp>
        <p:nvSpPr>
          <p:cNvPr id="6" name="Shape 69"/>
          <p:cNvSpPr>
            <a:spLocks noGrp="1"/>
          </p:cNvSpPr>
          <p:nvPr>
            <p:ph type="pic" sz="quarter" idx="13"/>
          </p:nvPr>
        </p:nvSpPr>
        <p:spPr>
          <a:xfrm>
            <a:off x="2227171" y="204551"/>
            <a:ext cx="1176126" cy="270000"/>
          </a:xfrm>
          <a:prstGeom prst="rect">
            <a:avLst/>
          </a:prstGeom>
          <a:noFill/>
          <a:ln>
            <a:noFill/>
          </a:ln>
        </p:spPr>
        <p:txBody>
          <a:bodyPr wrap="square" lIns="68579" tIns="34289" rIns="68579" bIns="34289" anchor="t">
            <a:noAutofit/>
          </a:bodyPr>
          <a:lstStyle>
            <a:lvl1pPr marL="0" indent="0">
              <a:buNone/>
              <a:defRPr sz="8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7" name="Shape 70"/>
          <p:cNvSpPr>
            <a:spLocks noGrp="1"/>
          </p:cNvSpPr>
          <p:nvPr>
            <p:ph type="pic" sz="quarter" idx="14"/>
          </p:nvPr>
        </p:nvSpPr>
        <p:spPr>
          <a:xfrm>
            <a:off x="3577935" y="204551"/>
            <a:ext cx="1176127" cy="270000"/>
          </a:xfrm>
          <a:prstGeom prst="rect">
            <a:avLst/>
          </a:prstGeom>
          <a:noFill/>
          <a:ln>
            <a:noFill/>
          </a:ln>
        </p:spPr>
        <p:txBody>
          <a:bodyPr lIns="68579" tIns="34289" rIns="68579" bIns="34289" anchor="t">
            <a:noAutofit/>
          </a:bodyPr>
          <a:lstStyle>
            <a:lvl1pPr marL="0" indent="0">
              <a:buNone/>
              <a:defRPr sz="800"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8" name="Shape 71"/>
          <p:cNvSpPr>
            <a:spLocks noGrp="1"/>
          </p:cNvSpPr>
          <p:nvPr>
            <p:ph type="pic" sz="quarter" idx="15"/>
          </p:nvPr>
        </p:nvSpPr>
        <p:spPr>
          <a:xfrm>
            <a:off x="4928103" y="204551"/>
            <a:ext cx="1176127" cy="270000"/>
          </a:xfrm>
          <a:prstGeom prst="rect">
            <a:avLst/>
          </a:prstGeom>
          <a:noFill/>
          <a:ln>
            <a:noFill/>
          </a:ln>
        </p:spPr>
        <p:txBody>
          <a:bodyPr lIns="68579" tIns="34289" rIns="68579" bIns="34289" anchor="t">
            <a:noAutofit/>
          </a:bodyPr>
          <a:lstStyle>
            <a:lvl1pPr marL="0" indent="0">
              <a:buNone/>
              <a:defRPr sz="800"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9" name="Shape 64"/>
          <p:cNvSpPr/>
          <p:nvPr userDrawn="1"/>
        </p:nvSpPr>
        <p:spPr>
          <a:xfrm flipV="1">
            <a:off x="3490913" y="135000"/>
            <a:ext cx="0" cy="40500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lIns="26789" tIns="26789" rIns="26789" bIns="26789" anchor="ctr"/>
          <a:lstStyle/>
          <a:p>
            <a:pPr marL="0" marR="0" lvl="0" indent="0" algn="ctr" defTabSz="21907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/>
            </a:pP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2A2A2A"/>
              </a:solidFill>
              <a:effectLst/>
              <a:uLnTx/>
              <a:uFillTx/>
              <a:latin typeface="Arial"/>
              <a:sym typeface="Helvetica Light"/>
            </a:endParaRPr>
          </a:p>
        </p:txBody>
      </p:sp>
      <p:sp>
        <p:nvSpPr>
          <p:cNvPr id="10" name="Shape 64"/>
          <p:cNvSpPr/>
          <p:nvPr userDrawn="1"/>
        </p:nvSpPr>
        <p:spPr>
          <a:xfrm flipV="1">
            <a:off x="4842272" y="135000"/>
            <a:ext cx="0" cy="40500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lIns="26789" tIns="26789" rIns="26789" bIns="26789" anchor="ctr"/>
          <a:lstStyle/>
          <a:p>
            <a:pPr marL="0" marR="0" lvl="0" indent="0" algn="ctr" defTabSz="21907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/>
            </a:pP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2A2A2A"/>
              </a:solidFill>
              <a:effectLst/>
              <a:uLnTx/>
              <a:uFillTx/>
              <a:latin typeface="Arial"/>
              <a:sym typeface="Helvetica Light"/>
            </a:endParaRPr>
          </a:p>
        </p:txBody>
      </p:sp>
      <p:sp>
        <p:nvSpPr>
          <p:cNvPr id="11" name="Shape 64"/>
          <p:cNvSpPr/>
          <p:nvPr userDrawn="1"/>
        </p:nvSpPr>
        <p:spPr>
          <a:xfrm flipV="1">
            <a:off x="6192441" y="135000"/>
            <a:ext cx="0" cy="40500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lIns="26789" tIns="26789" rIns="26789" bIns="26789" anchor="ctr"/>
          <a:lstStyle/>
          <a:p>
            <a:pPr marL="0" marR="0" lvl="0" indent="0" algn="ctr" defTabSz="21907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/>
            </a:pP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2A2A2A"/>
              </a:solidFill>
              <a:effectLst/>
              <a:uLnTx/>
              <a:uFillTx/>
              <a:latin typeface="Arial"/>
              <a:sym typeface="Helvetica Light"/>
            </a:endParaRPr>
          </a:p>
        </p:txBody>
      </p:sp>
      <p:sp>
        <p:nvSpPr>
          <p:cNvPr id="12" name="Shape 71"/>
          <p:cNvSpPr>
            <a:spLocks noGrp="1"/>
          </p:cNvSpPr>
          <p:nvPr>
            <p:ph type="pic" sz="quarter" idx="17"/>
          </p:nvPr>
        </p:nvSpPr>
        <p:spPr>
          <a:xfrm>
            <a:off x="6273702" y="204551"/>
            <a:ext cx="1176127" cy="270000"/>
          </a:xfrm>
          <a:prstGeom prst="rect">
            <a:avLst/>
          </a:prstGeom>
          <a:noFill/>
          <a:ln>
            <a:noFill/>
          </a:ln>
        </p:spPr>
        <p:txBody>
          <a:bodyPr lIns="68579" tIns="34289" rIns="68579" bIns="34289" anchor="t">
            <a:noAutofit/>
          </a:bodyPr>
          <a:lstStyle>
            <a:lvl1pPr marL="0" indent="0">
              <a:buNone/>
              <a:defRPr sz="800"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0" y="4735773"/>
            <a:ext cx="9144000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l" defTabSz="450850">
              <a:tabLst/>
            </a:pPr>
            <a:r>
              <a:rPr lang="fr-BE" sz="800" dirty="0">
                <a:solidFill>
                  <a:schemeClr val="tx1"/>
                </a:solidFill>
              </a:rPr>
              <a:t>www.metoffice.gov.uk</a:t>
            </a:r>
            <a:r>
              <a:rPr lang="fr-BE" sz="800" dirty="0">
                <a:solidFill>
                  <a:schemeClr val="bg2"/>
                </a:solidFill>
              </a:rPr>
              <a:t>	</a:t>
            </a:r>
            <a:endParaRPr lang="en-GB" sz="800" dirty="0">
              <a:solidFill>
                <a:schemeClr val="bg2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4217158" y="4735773"/>
            <a:ext cx="4926842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r" defTabSz="450850">
              <a:tabLst/>
            </a:pPr>
            <a:r>
              <a:rPr lang="fr-BE" sz="800" dirty="0">
                <a:solidFill>
                  <a:schemeClr val="tx1"/>
                </a:solidFill>
              </a:rPr>
              <a:t>© Crown Copyright</a:t>
            </a:r>
            <a:r>
              <a:rPr lang="fr-BE" sz="800" baseline="0" dirty="0">
                <a:solidFill>
                  <a:schemeClr val="tx1"/>
                </a:solidFill>
              </a:rPr>
              <a:t> 2021, Met Office</a:t>
            </a:r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5" name="Shape 68"/>
          <p:cNvSpPr/>
          <p:nvPr userDrawn="1"/>
        </p:nvSpPr>
        <p:spPr>
          <a:xfrm>
            <a:off x="7531089" y="204551"/>
            <a:ext cx="1360911" cy="27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6789" tIns="26789" rIns="26789" bIns="26789"/>
          <a:lstStyle/>
          <a:p>
            <a:pPr marL="0" marR="0" lvl="0" indent="0" algn="l" defTabSz="342900" rtl="0" eaLnBrk="1" fontAlgn="auto" latinLnBrk="0" hangingPunct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100">
                <a:solidFill>
                  <a:srgbClr val="2A2A2A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Working together </a:t>
            </a:r>
            <a:b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</a:b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(enter working relationship)</a:t>
            </a:r>
          </a:p>
        </p:txBody>
      </p:sp>
      <p:pic>
        <p:nvPicPr>
          <p:cNvPr id="18" name="MO_MASTER_for_dark_backg_RBG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83600" y="54000"/>
            <a:ext cx="1803780" cy="56565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047208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9FE41-C8F9-47EF-94C3-C489748B47D0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12625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t -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2000" y="1548000"/>
            <a:ext cx="4087988" cy="3060000"/>
          </a:xfrm>
        </p:spPr>
        <p:txBody>
          <a:bodyPr/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2400" y="1548000"/>
            <a:ext cx="4089600" cy="3060000"/>
          </a:xfrm>
        </p:spPr>
        <p:txBody>
          <a:bodyPr/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567473" y="1548000"/>
            <a:ext cx="0" cy="306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9FE41-C8F9-47EF-94C3-C489748B47D0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71592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2 columns thi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2000" y="1548000"/>
            <a:ext cx="5670000" cy="3060000"/>
          </a:xfrm>
        </p:spPr>
        <p:txBody>
          <a:bodyPr/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2000" y="1548000"/>
            <a:ext cx="2700000" cy="3060000"/>
          </a:xfrm>
        </p:spPr>
        <p:txBody>
          <a:bodyPr/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6057352" y="1548000"/>
            <a:ext cx="0" cy="306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9FE41-C8F9-47EF-94C3-C489748B47D0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9481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2000" y="1548000"/>
            <a:ext cx="2700000" cy="3060000"/>
          </a:xfrm>
        </p:spPr>
        <p:txBody>
          <a:bodyPr/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2000" y="1548000"/>
            <a:ext cx="2700000" cy="3060000"/>
          </a:xfrm>
        </p:spPr>
        <p:txBody>
          <a:bodyPr/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3093513" y="1548000"/>
            <a:ext cx="0" cy="306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ontent Placeholder 3"/>
          <p:cNvSpPr>
            <a:spLocks noGrp="1"/>
          </p:cNvSpPr>
          <p:nvPr>
            <p:ph sz="half" idx="10"/>
          </p:nvPr>
        </p:nvSpPr>
        <p:spPr>
          <a:xfrm>
            <a:off x="3222000" y="1548000"/>
            <a:ext cx="2700000" cy="3060000"/>
          </a:xfrm>
        </p:spPr>
        <p:txBody>
          <a:bodyPr/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6057352" y="1548000"/>
            <a:ext cx="0" cy="306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5F9FE41-C8F9-47EF-94C3-C489748B47D0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04839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1 column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000" y="699740"/>
            <a:ext cx="4087988" cy="576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2000" y="1548000"/>
            <a:ext cx="4087988" cy="3060000"/>
          </a:xfrm>
        </p:spPr>
        <p:txBody>
          <a:bodyPr/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4562272" y="1"/>
            <a:ext cx="4572000" cy="4716780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>
            <a:solidFill>
              <a:schemeClr val="tx1">
                <a:lumMod val="10000"/>
                <a:lumOff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9FE41-C8F9-47EF-94C3-C489748B47D0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559719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ontent -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9FE41-C8F9-47EF-94C3-C489748B47D0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43475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709468"/>
            <a:ext cx="9144000" cy="4022385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>
            <a:solidFill>
              <a:schemeClr val="tx1">
                <a:lumMod val="10000"/>
                <a:lumOff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252413" y="818866"/>
            <a:ext cx="8639175" cy="3789647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5F9FE41-C8F9-47EF-94C3-C489748B47D0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21732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ntent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9FE41-C8F9-47EF-94C3-C489748B47D0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40179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ntent - re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4735773"/>
            <a:ext cx="9144000" cy="407727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l" defTabSz="450850">
              <a:tabLst/>
            </a:pPr>
            <a:r>
              <a:rPr lang="fr-BE" sz="800" dirty="0">
                <a:solidFill>
                  <a:schemeClr val="tx1"/>
                </a:solidFill>
              </a:rPr>
              <a:t>	</a:t>
            </a:r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9FE41-C8F9-47EF-94C3-C489748B47D0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10382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ivider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1728000"/>
            <a:ext cx="9144000" cy="3415500"/>
          </a:xfrm>
          <a:prstGeom prst="rect">
            <a:avLst/>
          </a:prstGeom>
          <a:solidFill>
            <a:srgbClr val="C4E90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000" y="699739"/>
            <a:ext cx="8640000" cy="9004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52000" y="1975480"/>
            <a:ext cx="8640000" cy="2632520"/>
          </a:xfrm>
        </p:spPr>
        <p:txBody>
          <a:bodyPr/>
          <a:lstStyle>
            <a:lvl1pPr marL="0" indent="0">
              <a:buNone/>
              <a:defRPr baseline="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4735773"/>
            <a:ext cx="9144000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l" defTabSz="450850">
              <a:tabLst/>
            </a:pPr>
            <a:r>
              <a:rPr lang="fr-BE" sz="800" dirty="0">
                <a:solidFill>
                  <a:schemeClr val="tx1"/>
                </a:solidFill>
              </a:rPr>
              <a:t>	</a:t>
            </a:r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9FE41-C8F9-47EF-94C3-C489748B47D0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88747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ivider -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1728000"/>
            <a:ext cx="9144000" cy="3415500"/>
          </a:xfrm>
          <a:prstGeom prst="rect">
            <a:avLst/>
          </a:prstGeom>
          <a:solidFill>
            <a:srgbClr val="BBBDBF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000" y="699740"/>
            <a:ext cx="8640000" cy="90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52000" y="1976400"/>
            <a:ext cx="8640000" cy="2631600"/>
          </a:xfrm>
        </p:spPr>
        <p:txBody>
          <a:bodyPr/>
          <a:lstStyle>
            <a:lvl1pPr marL="0" indent="0">
              <a:buNone/>
              <a:defRPr baseline="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4735773"/>
            <a:ext cx="9144000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l" defTabSz="450850">
              <a:tabLst/>
            </a:pPr>
            <a:r>
              <a:rPr lang="fr-BE" sz="800" dirty="0">
                <a:solidFill>
                  <a:schemeClr val="tx1"/>
                </a:solidFill>
              </a:rPr>
              <a:t>	</a:t>
            </a:r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9FE41-C8F9-47EF-94C3-C489748B47D0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13758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ivider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1728000"/>
            <a:ext cx="9144000" cy="3415500"/>
          </a:xfrm>
          <a:prstGeom prst="rect">
            <a:avLst/>
          </a:prstGeom>
          <a:solidFill>
            <a:srgbClr val="359BC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000" y="699740"/>
            <a:ext cx="8640000" cy="90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52000" y="1976400"/>
            <a:ext cx="8640000" cy="2631600"/>
          </a:xfrm>
        </p:spPr>
        <p:txBody>
          <a:bodyPr/>
          <a:lstStyle>
            <a:lvl1pPr marL="0" indent="0">
              <a:buNone/>
              <a:defRPr baseline="0">
                <a:solidFill>
                  <a:schemeClr val="tx1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4735773"/>
            <a:ext cx="9144000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l" defTabSz="450850">
              <a:tabLst/>
            </a:pPr>
            <a:r>
              <a:rPr lang="fr-BE" sz="800" dirty="0">
                <a:solidFill>
                  <a:schemeClr val="bg2"/>
                </a:solidFill>
              </a:rPr>
              <a:t>	</a:t>
            </a:r>
            <a:endParaRPr lang="en-GB" sz="800" dirty="0">
              <a:solidFill>
                <a:schemeClr val="bg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9FE41-C8F9-47EF-94C3-C489748B47D0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52118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ivider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1728000"/>
            <a:ext cx="9144000" cy="3415500"/>
          </a:xfrm>
          <a:prstGeom prst="rect">
            <a:avLst/>
          </a:prstGeom>
          <a:solidFill>
            <a:srgbClr val="E47452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000" y="699740"/>
            <a:ext cx="8640000" cy="90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52000" y="1976400"/>
            <a:ext cx="8640000" cy="2631600"/>
          </a:xfrm>
        </p:spPr>
        <p:txBody>
          <a:bodyPr/>
          <a:lstStyle>
            <a:lvl1pPr marL="0" indent="0">
              <a:buNone/>
              <a:defRPr baseline="0">
                <a:solidFill>
                  <a:schemeClr val="tx1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4735773"/>
            <a:ext cx="9144000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l" defTabSz="450850">
              <a:tabLst/>
            </a:pPr>
            <a:r>
              <a:rPr lang="fr-BE" sz="800" dirty="0">
                <a:solidFill>
                  <a:schemeClr val="tx1"/>
                </a:solidFill>
              </a:rPr>
              <a:t>	</a:t>
            </a:r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9FE41-C8F9-47EF-94C3-C489748B47D0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091542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ivider -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1728000"/>
            <a:ext cx="9144000" cy="3415500"/>
          </a:xfrm>
          <a:prstGeom prst="rect">
            <a:avLst/>
          </a:prstGeom>
          <a:solidFill>
            <a:srgbClr val="55C6B4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000" y="699740"/>
            <a:ext cx="8640000" cy="90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52000" y="1976400"/>
            <a:ext cx="8640000" cy="2631600"/>
          </a:xfrm>
        </p:spPr>
        <p:txBody>
          <a:bodyPr/>
          <a:lstStyle>
            <a:lvl1pPr marL="0" indent="0">
              <a:buNone/>
              <a:defRPr baseline="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4735773"/>
            <a:ext cx="9144000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l" defTabSz="450850">
              <a:tabLst/>
            </a:pPr>
            <a:r>
              <a:rPr lang="fr-BE" sz="800" dirty="0">
                <a:solidFill>
                  <a:schemeClr val="tx1"/>
                </a:solidFill>
              </a:rPr>
              <a:t>	</a:t>
            </a:r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9FE41-C8F9-47EF-94C3-C489748B47D0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13338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 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1822593"/>
            <a:ext cx="9144000" cy="3415500"/>
          </a:xfrm>
          <a:prstGeom prst="rect">
            <a:avLst/>
          </a:prstGeom>
          <a:solidFill>
            <a:srgbClr val="C4E90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GB" sz="20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52000" y="699739"/>
            <a:ext cx="8640000" cy="90048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Questions?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4827213"/>
            <a:ext cx="9144000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l" defTabSz="450850">
              <a:tabLst/>
            </a:pPr>
            <a:r>
              <a:rPr lang="fr-BE" sz="800" dirty="0">
                <a:solidFill>
                  <a:schemeClr val="tx1"/>
                </a:solidFill>
              </a:rPr>
              <a:t>www.metoffice.gov.uk	</a:t>
            </a:r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4217158" y="4827213"/>
            <a:ext cx="4926842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r" defTabSz="450850">
              <a:tabLst/>
            </a:pPr>
            <a:r>
              <a:rPr lang="fr-BE" sz="800" dirty="0">
                <a:solidFill>
                  <a:schemeClr val="tx1"/>
                </a:solidFill>
              </a:rPr>
              <a:t>© Crown Copyright</a:t>
            </a:r>
            <a:r>
              <a:rPr lang="fr-BE" sz="800" baseline="0" dirty="0">
                <a:solidFill>
                  <a:schemeClr val="tx1"/>
                </a:solidFill>
              </a:rPr>
              <a:t> 2020, Met Office</a:t>
            </a:r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246704" y="2004607"/>
            <a:ext cx="864000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fr-BE" sz="1600" dirty="0"/>
              <a:t>For more information </a:t>
            </a:r>
            <a:r>
              <a:rPr lang="fr-BE" sz="1600" dirty="0" err="1"/>
              <a:t>please</a:t>
            </a:r>
            <a:r>
              <a:rPr lang="fr-BE" sz="1600" dirty="0"/>
              <a:t> contact</a:t>
            </a:r>
            <a:endParaRPr lang="en-GB" sz="1600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786704" y="3994278"/>
            <a:ext cx="8100000" cy="360000"/>
          </a:xfrm>
        </p:spPr>
        <p:txBody>
          <a:bodyPr anchor="ctr">
            <a:normAutofit/>
          </a:bodyPr>
          <a:lstStyle>
            <a:lvl1pPr marL="0" indent="0">
              <a:buNone/>
              <a:defRPr sz="1600" baseline="0"/>
            </a:lvl1pPr>
          </a:lstStyle>
          <a:p>
            <a:pPr lvl="0"/>
            <a:r>
              <a:rPr lang="en-US" dirty="0"/>
              <a:t>Insert phone number here</a:t>
            </a:r>
            <a:endParaRPr lang="en-GB" dirty="0"/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786704" y="3308732"/>
            <a:ext cx="8100000" cy="360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Insert e-mail here</a:t>
            </a:r>
            <a:endParaRPr lang="en-GB" dirty="0"/>
          </a:p>
        </p:txBody>
      </p:sp>
      <p:pic>
        <p:nvPicPr>
          <p:cNvPr id="16" name="email-icon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79161" y="3293168"/>
            <a:ext cx="357677" cy="39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7" name="phone-icon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50419" y="3969028"/>
            <a:ext cx="415161" cy="39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8" name="web-icon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324000" y="2617307"/>
            <a:ext cx="467999" cy="39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DF812764-35C6-4759-8316-7323965CEE1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6704" y="2627841"/>
            <a:ext cx="8100000" cy="360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www.metoffice.gov.uk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0251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000" y="699740"/>
            <a:ext cx="8640000" cy="576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2000" y="1548000"/>
            <a:ext cx="8640000" cy="306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7" name="MO_MASTER_black_mono_for_light_backg_RBG.png"/>
          <p:cNvPicPr>
            <a:picLocks noChangeAspect="1"/>
          </p:cNvPicPr>
          <p:nvPr userDrawn="1"/>
        </p:nvPicPr>
        <p:blipFill>
          <a:blip r:embed="rId24" cstate="print"/>
          <a:stretch>
            <a:fillRect/>
          </a:stretch>
        </p:blipFill>
        <p:spPr>
          <a:xfrm>
            <a:off x="183946" y="54592"/>
            <a:ext cx="1802343" cy="5652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Rectangle 8"/>
          <p:cNvSpPr/>
          <p:nvPr userDrawn="1"/>
        </p:nvSpPr>
        <p:spPr>
          <a:xfrm>
            <a:off x="0" y="4735773"/>
            <a:ext cx="9144000" cy="407727"/>
          </a:xfrm>
          <a:prstGeom prst="rect">
            <a:avLst/>
          </a:prstGeom>
          <a:solidFill>
            <a:srgbClr val="C4E90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l" defTabSz="450850">
              <a:tabLst/>
            </a:pPr>
            <a:r>
              <a:rPr lang="fr-BE" sz="800" dirty="0">
                <a:solidFill>
                  <a:schemeClr val="tx1"/>
                </a:solidFill>
              </a:rPr>
              <a:t>	</a:t>
            </a:r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3851910" y="4802317"/>
            <a:ext cx="143637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fld id="{E5F9FE41-C8F9-47EF-94C3-C489748B47D0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8655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6" r:id="rId2"/>
    <p:sldLayoutId id="2147483659" r:id="rId3"/>
    <p:sldLayoutId id="2147483681" r:id="rId4"/>
    <p:sldLayoutId id="2147483684" r:id="rId5"/>
    <p:sldLayoutId id="2147483682" r:id="rId6"/>
    <p:sldLayoutId id="2147483685" r:id="rId7"/>
    <p:sldLayoutId id="2147483660" r:id="rId8"/>
    <p:sldLayoutId id="2147483662" r:id="rId9"/>
    <p:sldLayoutId id="2147483670" r:id="rId10"/>
    <p:sldLayoutId id="2147483669" r:id="rId11"/>
    <p:sldLayoutId id="2147483668" r:id="rId12"/>
    <p:sldLayoutId id="2147483664" r:id="rId13"/>
    <p:sldLayoutId id="2147483671" r:id="rId14"/>
    <p:sldLayoutId id="2147483665" r:id="rId15"/>
    <p:sldLayoutId id="2147483677" r:id="rId16"/>
    <p:sldLayoutId id="2147483672" r:id="rId17"/>
    <p:sldLayoutId id="2147483676" r:id="rId18"/>
    <p:sldLayoutId id="2147483674" r:id="rId19"/>
    <p:sldLayoutId id="2147483675" r:id="rId20"/>
    <p:sldLayoutId id="2147483673" r:id="rId21"/>
    <p:sldLayoutId id="2147483683" r:id="rId2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3F6BD61-F410-4CA1-B9C1-CC872065470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167"/>
          <a:stretch/>
        </p:blipFill>
        <p:spPr>
          <a:xfrm>
            <a:off x="157684" y="747814"/>
            <a:ext cx="6004665" cy="389861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F4CAA68-EE44-48B8-A4A9-F414D22399A3}"/>
              </a:ext>
            </a:extLst>
          </p:cNvPr>
          <p:cNvSpPr txBox="1"/>
          <p:nvPr/>
        </p:nvSpPr>
        <p:spPr>
          <a:xfrm>
            <a:off x="2016376" y="26247"/>
            <a:ext cx="696812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accent6"/>
                </a:solidFill>
              </a:rPr>
              <a:t>Assessing model performance by weather regime transitions</a:t>
            </a:r>
          </a:p>
          <a:p>
            <a:pPr algn="ctr"/>
            <a:r>
              <a:rPr lang="en-GB" sz="1600" dirty="0">
                <a:solidFill>
                  <a:schemeClr val="accent6"/>
                </a:solidFill>
              </a:rPr>
              <a:t>Chris Steele, </a:t>
            </a:r>
            <a:r>
              <a:rPr lang="en-GB" sz="1600" b="1" dirty="0">
                <a:solidFill>
                  <a:schemeClr val="accent6"/>
                </a:solidFill>
              </a:rPr>
              <a:t>Ben Perryman</a:t>
            </a:r>
            <a:r>
              <a:rPr lang="en-GB" sz="1600" dirty="0">
                <a:solidFill>
                  <a:schemeClr val="accent6"/>
                </a:solidFill>
              </a:rPr>
              <a:t>, Phil Gill, and Teresa Hughes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2D3E89-49CE-4F03-BEB9-1C118412B54A}"/>
              </a:ext>
            </a:extLst>
          </p:cNvPr>
          <p:cNvSpPr txBox="1"/>
          <p:nvPr/>
        </p:nvSpPr>
        <p:spPr>
          <a:xfrm>
            <a:off x="6008606" y="821435"/>
            <a:ext cx="292882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Assessing model performance under different weather regimes highlights areas for improvement and is a measure of model success.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We aim to build on the existing method by stratifying on flow regime </a:t>
            </a:r>
            <a:r>
              <a:rPr lang="en-GB" sz="1600" b="1" dirty="0"/>
              <a:t>transitions.</a:t>
            </a:r>
            <a:r>
              <a:rPr lang="en-GB" sz="16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Are large changes in error, e.g. A</a:t>
            </a:r>
            <a:r>
              <a:rPr lang="en-GB" sz="1600" dirty="0">
                <a:sym typeface="Wingdings" panose="05000000000000000000" pitchFamily="2" charset="2"/>
              </a:rPr>
              <a:t>B, characteristic of transition periods?</a:t>
            </a:r>
            <a:endParaRPr lang="en-GB" sz="1600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AF5500D-011D-454B-9C8B-21C978AF2AE4}"/>
              </a:ext>
            </a:extLst>
          </p:cNvPr>
          <p:cNvSpPr/>
          <p:nvPr/>
        </p:nvSpPr>
        <p:spPr>
          <a:xfrm>
            <a:off x="3028906" y="1597541"/>
            <a:ext cx="133489" cy="13348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A7EA9E7-5DC3-4FC2-B219-2C0FA9910F5F}"/>
              </a:ext>
            </a:extLst>
          </p:cNvPr>
          <p:cNvSpPr/>
          <p:nvPr/>
        </p:nvSpPr>
        <p:spPr>
          <a:xfrm>
            <a:off x="3079157" y="3114748"/>
            <a:ext cx="133489" cy="13348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D9AB00A-7EFD-45FF-B0F3-316D0DC0E286}"/>
              </a:ext>
            </a:extLst>
          </p:cNvPr>
          <p:cNvSpPr txBox="1"/>
          <p:nvPr/>
        </p:nvSpPr>
        <p:spPr>
          <a:xfrm>
            <a:off x="2815815" y="1483306"/>
            <a:ext cx="4344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2C31CEF-C43A-421B-AA1E-D0C21C9A2A7D}"/>
              </a:ext>
            </a:extLst>
          </p:cNvPr>
          <p:cNvSpPr txBox="1"/>
          <p:nvPr/>
        </p:nvSpPr>
        <p:spPr>
          <a:xfrm>
            <a:off x="3161806" y="3074901"/>
            <a:ext cx="4344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B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93A5D47-1EAA-45B6-8A5D-B5F2D76E5CC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78803" y="584650"/>
            <a:ext cx="955741" cy="955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168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4AD7EA8-F501-4E3B-80AE-C4D8ED7727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162" y="1128186"/>
            <a:ext cx="4188315" cy="29629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A96BBF8-6F49-4C45-AF22-0471AF01EA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145876"/>
            <a:ext cx="4255377" cy="3029975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AD467417-30CB-4D1B-8175-562C59AF1BCB}"/>
              </a:ext>
            </a:extLst>
          </p:cNvPr>
          <p:cNvSpPr/>
          <p:nvPr/>
        </p:nvSpPr>
        <p:spPr>
          <a:xfrm>
            <a:off x="677091" y="1933856"/>
            <a:ext cx="260350" cy="2603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1E36CDC-1274-4270-B961-F9D4C178547E}"/>
              </a:ext>
            </a:extLst>
          </p:cNvPr>
          <p:cNvSpPr/>
          <p:nvPr/>
        </p:nvSpPr>
        <p:spPr>
          <a:xfrm>
            <a:off x="2790009" y="2812508"/>
            <a:ext cx="260350" cy="2603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28763C-5DD6-4FC7-8EAD-887739F44C8A}"/>
              </a:ext>
            </a:extLst>
          </p:cNvPr>
          <p:cNvCxnSpPr/>
          <p:nvPr/>
        </p:nvCxnSpPr>
        <p:spPr>
          <a:xfrm>
            <a:off x="2920184" y="2951391"/>
            <a:ext cx="0" cy="92392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9305CF03-647A-4593-939C-4820A51BB207}"/>
              </a:ext>
            </a:extLst>
          </p:cNvPr>
          <p:cNvSpPr/>
          <p:nvPr/>
        </p:nvSpPr>
        <p:spPr>
          <a:xfrm>
            <a:off x="8031845" y="1707610"/>
            <a:ext cx="260350" cy="2603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A45E434-D081-43A6-B319-3901E6AA6C3C}"/>
              </a:ext>
            </a:extLst>
          </p:cNvPr>
          <p:cNvSpPr/>
          <p:nvPr/>
        </p:nvSpPr>
        <p:spPr>
          <a:xfrm>
            <a:off x="7149195" y="2221957"/>
            <a:ext cx="260350" cy="2603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27431B0-F219-40E0-913E-895B3DFD9B62}"/>
              </a:ext>
            </a:extLst>
          </p:cNvPr>
          <p:cNvSpPr/>
          <p:nvPr/>
        </p:nvSpPr>
        <p:spPr>
          <a:xfrm>
            <a:off x="7365821" y="2727596"/>
            <a:ext cx="260350" cy="2603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8A5D5EF-5139-4E17-B3BB-74760FDDEB7C}"/>
              </a:ext>
            </a:extLst>
          </p:cNvPr>
          <p:cNvSpPr txBox="1"/>
          <p:nvPr/>
        </p:nvSpPr>
        <p:spPr>
          <a:xfrm rot="16200000">
            <a:off x="-1406987" y="2666865"/>
            <a:ext cx="3590109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050" dirty="0"/>
              <a:t>Mean error of maximum temperature (°C)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5C9C80B-C789-41CA-847F-5125283B92C6}"/>
              </a:ext>
            </a:extLst>
          </p:cNvPr>
          <p:cNvSpPr txBox="1"/>
          <p:nvPr/>
        </p:nvSpPr>
        <p:spPr>
          <a:xfrm>
            <a:off x="4859267" y="949837"/>
            <a:ext cx="3861781" cy="46166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dirty="0"/>
              <a:t>Stratification by transitions between cyclonic (C), anticyclonic (A), and unbiased (U) verified over the UK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07CD455-0C1B-4849-9378-C0A79973A716}"/>
              </a:ext>
            </a:extLst>
          </p:cNvPr>
          <p:cNvSpPr txBox="1"/>
          <p:nvPr/>
        </p:nvSpPr>
        <p:spPr>
          <a:xfrm>
            <a:off x="647396" y="3978726"/>
            <a:ext cx="3590109" cy="2616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050" dirty="0"/>
              <a:t>Forecast range (hours)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6EBBADA-ED0D-4197-804B-59EDCB51A198}"/>
              </a:ext>
            </a:extLst>
          </p:cNvPr>
          <p:cNvSpPr txBox="1"/>
          <p:nvPr/>
        </p:nvSpPr>
        <p:spPr>
          <a:xfrm>
            <a:off x="701426" y="1144415"/>
            <a:ext cx="3590109" cy="27699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dirty="0"/>
              <a:t>Stratification by ‘transition’, or ‘no transition’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5BCB516-A19B-4DA7-B420-C10E0DDA34DB}"/>
              </a:ext>
            </a:extLst>
          </p:cNvPr>
          <p:cNvSpPr txBox="1"/>
          <p:nvPr/>
        </p:nvSpPr>
        <p:spPr>
          <a:xfrm>
            <a:off x="5024187" y="3988252"/>
            <a:ext cx="3590109" cy="4154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050" dirty="0"/>
              <a:t>Mean absolute error of maximum temperature (°C) at the 6 day forecast range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30118F-6BF3-49A0-A6A7-B9FD44D952F8}"/>
              </a:ext>
            </a:extLst>
          </p:cNvPr>
          <p:cNvSpPr txBox="1"/>
          <p:nvPr/>
        </p:nvSpPr>
        <p:spPr>
          <a:xfrm rot="16200000">
            <a:off x="3822833" y="2605499"/>
            <a:ext cx="1659683" cy="2616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050" dirty="0"/>
              <a:t>Stratification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BEDC68F-C8FD-4848-B955-ACF6E8D7FE28}"/>
              </a:ext>
            </a:extLst>
          </p:cNvPr>
          <p:cNvSpPr txBox="1"/>
          <p:nvPr/>
        </p:nvSpPr>
        <p:spPr>
          <a:xfrm>
            <a:off x="2016376" y="26247"/>
            <a:ext cx="696812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accent6"/>
                </a:solidFill>
              </a:rPr>
              <a:t>Assessing model performance by weather regime transitions</a:t>
            </a:r>
          </a:p>
          <a:p>
            <a:pPr algn="ctr"/>
            <a:r>
              <a:rPr lang="en-GB" sz="1600" dirty="0">
                <a:solidFill>
                  <a:schemeClr val="accent6"/>
                </a:solidFill>
              </a:rPr>
              <a:t>Chris Steele, </a:t>
            </a:r>
            <a:r>
              <a:rPr lang="en-GB" sz="1600" b="1" dirty="0">
                <a:solidFill>
                  <a:schemeClr val="accent6"/>
                </a:solidFill>
              </a:rPr>
              <a:t>Ben Perryman</a:t>
            </a:r>
            <a:r>
              <a:rPr lang="en-GB" sz="1600" dirty="0">
                <a:solidFill>
                  <a:schemeClr val="accent6"/>
                </a:solidFill>
              </a:rPr>
              <a:t>, Phil Gill, and Teresa Hughes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0D75EFD-8D62-4C1F-8603-2929285B3546}"/>
              </a:ext>
            </a:extLst>
          </p:cNvPr>
          <p:cNvSpPr/>
          <p:nvPr/>
        </p:nvSpPr>
        <p:spPr>
          <a:xfrm>
            <a:off x="255162" y="1128186"/>
            <a:ext cx="421929" cy="41220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7B8B9F40-3D4F-4FEC-A0D3-1873EF023BA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78803" y="584650"/>
            <a:ext cx="955741" cy="955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9323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et Office">
      <a:dk1>
        <a:srgbClr val="2A2A2A"/>
      </a:dk1>
      <a:lt1>
        <a:srgbClr val="B9DC0C"/>
      </a:lt1>
      <a:dk2>
        <a:srgbClr val="2A2A2A"/>
      </a:dk2>
      <a:lt2>
        <a:srgbClr val="FFFFFF"/>
      </a:lt2>
      <a:accent1>
        <a:srgbClr val="50B9A4"/>
      </a:accent1>
      <a:accent2>
        <a:srgbClr val="007AA9"/>
      </a:accent2>
      <a:accent3>
        <a:srgbClr val="E47452"/>
      </a:accent3>
      <a:accent4>
        <a:srgbClr val="A1A0AA"/>
      </a:accent4>
      <a:accent5>
        <a:srgbClr val="FFFFFF"/>
      </a:accent5>
      <a:accent6>
        <a:srgbClr val="FFFFFF"/>
      </a:accent6>
      <a:hlink>
        <a:srgbClr val="0673F9"/>
      </a:hlink>
      <a:folHlink>
        <a:srgbClr val="6F2735"/>
      </a:folHlink>
    </a:clrScheme>
    <a:fontScheme name="Met 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DD14F082-2462-470F-AD03-C4C8B5397AB1}" vid="{E24BC3AF-8F2F-4D36-BBA7-A7888A2965A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ListForm</Display>
  <Edit>ListForm</Edit>
  <New>ListForm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Folder" ma:contentTypeID="0x012000963C5F6F042EE741B2088D16BA7FF332" ma:contentTypeVersion="0" ma:contentTypeDescription="Create a new folder." ma:contentTypeScope="" ma:versionID="1299e6a18849ef1071dd8d74be0582c4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16c1f134535a5987f8506c273f35564e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ItemChildCount" minOccurs="0"/>
                <xsd:element ref="ns1:FolderChild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ItemChildCount" ma:index="3" nillable="true" ma:displayName="Item Child Count" ma:hidden="true" ma:list="Docs" ma:internalName="ItemChildCount" ma:readOnly="true" ma:showField="ItemChildCount">
      <xsd:simpleType>
        <xsd:restriction base="dms:Lookup"/>
      </xsd:simpleType>
    </xsd:element>
    <xsd:element name="FolderChildCount" ma:index="4" nillable="true" ma:displayName="Folder Child Count" ma:hidden="true" ma:list="Docs" ma:internalName="FolderChildCount" ma:readOnly="true" ma:showField="FolderChildCount">
      <xsd:simpleType>
        <xsd:restriction base="dms:Lookup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C7B201A-9555-4FA7-BAC5-3E67D3CFB8C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5CBD1F6-91C3-4A38-8FFC-56DD4FC2B3B7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sharepoint/v3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D042EA31-3A9C-4E40-8A91-0D5187FEDAE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1.Met_Office_PowerPoint_Template</Template>
  <TotalTime>947</TotalTime>
  <Words>155</Words>
  <Application>Microsoft Office PowerPoint</Application>
  <PresentationFormat>On-screen Show (16:9)</PresentationFormat>
  <Paragraphs>17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PowerPoint Presentation</vt:lpstr>
      <vt:lpstr>PowerPoint Presentation</vt:lpstr>
    </vt:vector>
  </TitlesOfParts>
  <Company>Met Office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Assessing model performance by weather regime transition</dc:title>
  <dc:creator>Perryman, Ben</dc:creator>
  <cp:lastModifiedBy>Perryman, Ben</cp:lastModifiedBy>
  <cp:revision>5</cp:revision>
  <dcterms:created xsi:type="dcterms:W3CDTF">2021-08-18T09:44:15Z</dcterms:created>
  <dcterms:modified xsi:type="dcterms:W3CDTF">2021-09-01T12:09:35Z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0x012000963C5F6F042EE741B2088D16BA7FF332</vt:lpwstr>
  </property>
  <property fmtid="{D5CDD505-2E9C-101B-9397-08002B2CF9AE}" pid="3" name="Order">
    <vt:r8>4814700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ComplianceAssetId">
    <vt:lpwstr/>
  </property>
  <property fmtid="{D5CDD505-2E9C-101B-9397-08002B2CF9AE}" pid="7" name="TemplateUrl">
    <vt:lpwstr/>
  </property>
</Properties>
</file>