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sldIdLst>
    <p:sldId id="283" r:id="rId2"/>
  </p:sldIdLst>
  <p:sldSz cx="9144000" cy="6858000" type="screen4x3"/>
  <p:notesSz cx="6858000" cy="9144000"/>
  <p:defaultTextStyle>
    <a:lvl1pPr marL="0" marR="0" indent="0" algn="l" defTabSz="914400">
      <a:lnSpc>
        <a:spcPct val="110000"/>
      </a:lnSpc>
      <a:spcBef>
        <a:spcPts val="600"/>
      </a:spcBef>
      <a:spcAft>
        <a:spcPts val="0"/>
      </a:spcAft>
      <a:buNone/>
      <a:tabLst/>
      <a:defRPr sz="2400" b="0" i="0" u="none" strike="noStrike" kern="1" cap="none" spc="0" baseline="0">
        <a:solidFill>
          <a:schemeClr val="bg1"/>
        </a:solidFill>
        <a:effectLst/>
        <a:latin typeface="Palatino Linotype" charset="0"/>
        <a:ea typeface="Palatino Linotype" charset="0"/>
        <a:cs typeface="Palatino Linotype" charset="0"/>
      </a:defRPr>
    </a:lvl1pPr>
    <a:lvl2pPr marL="742950" marR="0" indent="-285750" algn="l" defTabSz="914400">
      <a:lnSpc>
        <a:spcPct val="110000"/>
      </a:lnSpc>
      <a:spcBef>
        <a:spcPts val="600"/>
      </a:spcBef>
      <a:spcAft>
        <a:spcPts val="0"/>
      </a:spcAft>
      <a:buNone/>
      <a:tabLst/>
      <a:defRPr sz="2400" b="0" i="0" u="none" strike="noStrike" kern="1" cap="none" spc="0" baseline="0">
        <a:solidFill>
          <a:schemeClr val="bg1"/>
        </a:solidFill>
        <a:effectLst/>
        <a:latin typeface="Palatino Linotype" charset="0"/>
        <a:ea typeface="Palatino Linotype" charset="0"/>
        <a:cs typeface="Palatino Linotype" charset="0"/>
      </a:defRPr>
    </a:lvl2pPr>
    <a:lvl3pPr marL="1143000" marR="0" indent="-228600" algn="l" defTabSz="914400">
      <a:lnSpc>
        <a:spcPct val="110000"/>
      </a:lnSpc>
      <a:spcBef>
        <a:spcPts val="600"/>
      </a:spcBef>
      <a:spcAft>
        <a:spcPts val="0"/>
      </a:spcAft>
      <a:buNone/>
      <a:tabLst/>
      <a:defRPr sz="2400" b="0" i="0" u="none" strike="noStrike" kern="1" cap="none" spc="0" baseline="0">
        <a:solidFill>
          <a:schemeClr val="bg1"/>
        </a:solidFill>
        <a:effectLst/>
        <a:latin typeface="Palatino Linotype" charset="0"/>
        <a:ea typeface="Palatino Linotype" charset="0"/>
        <a:cs typeface="Palatino Linotype" charset="0"/>
      </a:defRPr>
    </a:lvl3pPr>
    <a:lvl4pPr marL="1600200" marR="0" indent="-228600" algn="l" defTabSz="914400">
      <a:lnSpc>
        <a:spcPct val="110000"/>
      </a:lnSpc>
      <a:spcBef>
        <a:spcPts val="600"/>
      </a:spcBef>
      <a:spcAft>
        <a:spcPts val="0"/>
      </a:spcAft>
      <a:buNone/>
      <a:tabLst/>
      <a:defRPr sz="2400" b="0" i="0" u="none" strike="noStrike" kern="1" cap="none" spc="0" baseline="0">
        <a:solidFill>
          <a:schemeClr val="bg1"/>
        </a:solidFill>
        <a:effectLst/>
        <a:latin typeface="Palatino Linotype" charset="0"/>
        <a:ea typeface="Palatino Linotype" charset="0"/>
        <a:cs typeface="Palatino Linotype" charset="0"/>
      </a:defRPr>
    </a:lvl4pPr>
    <a:lvl5pPr marL="2057400" marR="0" indent="-228600" algn="l" defTabSz="914400">
      <a:lnSpc>
        <a:spcPct val="110000"/>
      </a:lnSpc>
      <a:spcBef>
        <a:spcPts val="600"/>
      </a:spcBef>
      <a:spcAft>
        <a:spcPts val="0"/>
      </a:spcAft>
      <a:buNone/>
      <a:tabLst/>
      <a:defRPr sz="2400" b="0" i="0" u="none" strike="noStrike" kern="1" cap="none" spc="0" baseline="0">
        <a:solidFill>
          <a:schemeClr val="bg1"/>
        </a:solidFill>
        <a:effectLst/>
        <a:latin typeface="Palatino Linotype" charset="0"/>
        <a:ea typeface="Palatino Linotype" charset="0"/>
        <a:cs typeface="Palatino Linotype" charset="0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0"/>
        <a:ea typeface="Calibri" pitchFamily="2" charset="0"/>
        <a:cs typeface="Calibri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smAppRevision xmlns:mc="http://schemas.openxmlformats.org/markup-compatibility/2006" xmlns:p14="http://schemas.microsoft.com/office/powerpoint/2010/main" xmlns:p15="http://schemas.microsoft.com/office/powerpoint/2012/main" xmlns:pr="smNativeData" xmlns="smNativeData" dt="1661530030" val="1050" rev64="64" revOS="3"/>
      <pr:smFileRevision xmlns:mc="http://schemas.openxmlformats.org/markup-compatibility/2006" xmlns:p14="http://schemas.microsoft.com/office/powerpoint/2010/main" xmlns:p15="http://schemas.microsoft.com/office/powerpoint/2012/main" xmlns:pr="smNativeData" xmlns="smNativeData" dt="1661530030" val="101"/>
      <pr:guideOptions xmlns:mc="http://schemas.openxmlformats.org/markup-compatibility/2006" xmlns:p14="http://schemas.microsoft.com/office/powerpoint/2010/main" xmlns:p15="http://schemas.microsoft.com/office/powerpoint/2012/main" xmlns:pr="smNativeData" xmlns="smNativeData" dt="1661530030" snapToGrid="1" snapToBorders="1"/>
      <pr:pdfExportOpt xmlns:mc="http://schemas.openxmlformats.org/markup-compatibility/2006" xmlns:p14="http://schemas.microsoft.com/office/powerpoint/2010/main" xmlns:p15="http://schemas.microsoft.com/office/powerpoint/2012/main" xmlns:pr="smNativeData" xmlns="smNativeData" dt="1661530030" pagesRangeIndex="1" pagesSelectionIndex="0" qualityIndex="1" embedFonts="2" useJpegs="0" useSubsetFonts="1" useAlpha="1" relativeLinks="0" taggedPdf="0" pane="0" zoom="0" zoomContents="100" layout="0" includeDoc="0" viewFlags="0" openViewer="1" jpegQuality="90" flags="252" layoutIndex="0" exportSlideNames="1" name="/home/swen/datos/tareas_meteogalicia/congresos/ems_2022/brands_oral_ems_2022.pdf" map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1" d="100"/>
        <a:sy n="21" d="100"/>
      </p:scale>
      <p:origin x="0" y="0"/>
    </p:cViewPr>
  </p:sorterViewPr>
  <p:notesViewPr>
    <p:cSldViewPr>
      <p:cViewPr>
        <p:scale>
          <a:sx n="95" d="100"/>
          <a:sy n="95" d="100"/>
        </p:scale>
        <p:origin x="398" y="214"/>
      </p:cViewPr>
      <p:guideLst>
        <p:guide orient="horz" pos="2880"/>
        <p:guide pos="2160"/>
      </p:guideLst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H1w////////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H3w////////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</a:lstStyle>
          <a:p>
            <a:pPr>
              <a:spcBef>
                <a:spcPts val="0"/>
              </a:spcBef>
            </a:pPr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Hxw////////"/>
              </a:ext>
            </a:extLst>
          </p:cNvSpPr>
          <p:nvPr>
            <p:ph type="dt" sz="quarter" idx="10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sz="1200" cap="none"/>
              <a:t>*</a:t>
            </a: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Hxw////////"/>
              </a:ext>
            </a:extLst>
          </p:cNvSpPr>
          <p:nvPr>
            <p:ph type="ftr" sz="quarter" idx="11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Hxw////////"/>
              </a:ext>
            </a:extLst>
          </p:cNvSpPr>
          <p:nvPr>
            <p:ph type="sldNum" sz="quarter" idx="12"/>
          </p:nvPr>
        </p:nvSpPr>
        <p:spPr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5B0717B-35C8-E587-8608-C3D23F467096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77A0338-76AA-2FF5-E4C2-80A04D8C12D5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853C34E-0085-0635-CBEB-F6608DA53DA3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BwbAABCNAAAfSMAABAAAAAmAAAACAAAAIE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OERAABCNAAAHBsAABAAAAAmAAAACAAAAIEAAAAAAAAA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A66A9A9-E7B7-335F-F9DE-110AE7900F44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6FC8DEF-A1EB-A97B-A544-572EC30A5302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ítulo y 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oDiapositiva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CoGwAAsCUAABAAAAAmAAAACAAAAAEAAAAAAAAA"/>
              </a:ext>
            </a:extLst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BAAAAAmAAAACAAAAAEAAAAAAAAA"/>
              </a:ext>
            </a:extLst>
          </p:cNvSpPr>
          <p:nvPr>
            <p:ph idx="2"/>
          </p:nvPr>
        </p:nvSpPr>
        <p:spPr>
          <a:xfrm>
            <a:off x="4648200" y="1600200"/>
            <a:ext cx="4038600" cy="452628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6957FC1-8FBB-C089-F52D-79DC3163032C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6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7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ED7B919-5793-824F-DD6F-A11AF7212BF4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oDiapositiva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AAb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HEJAACqGwAAYQ0AABAAAAAmAAAACAAAAIEAAAAAAAAA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qGwAAsCUAABAAAAAmAAAACAAAAAEAAAAAAAAA"/>
              </a:ext>
            </a:extLst>
          </p:cNvSpPr>
          <p:nvPr>
            <p:ph idx="2"/>
          </p:nvPr>
        </p:nvSpPr>
        <p:spPr>
          <a:xfrm>
            <a:off x="457200" y="2174875"/>
            <a:ext cx="4039870" cy="3951605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TextoDiapositiva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HEJAABwNQAAYQ0AABAAAAAmAAAACAAAAIEAAAAAAAAA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6" name="TextoDiapositiva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GENAABwNQAAsCUAABAAAAAmAAAACAAAAAEAAAAAAAAA"/>
              </a:ext>
            </a:extLst>
          </p:cNvSpPr>
          <p:nvPr>
            <p:ph idx="4"/>
          </p:nvPr>
        </p:nvSpPr>
        <p:spPr>
          <a:xfrm>
            <a:off x="4646930" y="2174875"/>
            <a:ext cx="4039870" cy="3951605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12719E0-AEFC-72EF-B29F-58BA57D1440D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8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9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8485E0D-43B5-1DA8-FBF0-B5FD10BE0DE0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AAb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339AFFD-B3AE-6C59-E081-450CE1CF1610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4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5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9C05D3A-74A4-95AB-EA78-82FE13361CD7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ací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A8858ED-A387-DDAE-C930-55FB167E3F00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3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4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IVkM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48E09F0-BEC9-DBFF-8736-48AA4778711D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K4BAABSFQAA1AgAABAAAAAmAAAACAAAAIEAAAAAAAAA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TextoDiapositiva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hUAAK4BAABwNQAAsCUAABAAAAAmAAAACAAAAAEAAAAAAAAA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QIAABSFQAAsCUAABAAAAAmAAAACAAAAAEAAAAAAAAA"/>
              </a:ext>
            </a:extLst>
          </p:cNvSpPr>
          <p:nvPr>
            <p:ph idx="2"/>
          </p:nvPr>
        </p:nvSpPr>
        <p:spPr>
          <a:xfrm>
            <a:off x="457200" y="1435100"/>
            <a:ext cx="3008630" cy="469138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5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2377C64-2A9F-628A-D18F-DCDF32C12789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6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Ii9E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7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v9A9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B9D084F-01B6-C8FE-F825-F7AB466B0EA2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IgdAADGLAAABCEAABAAAAAmAAAACAAAAIEAAAAAAAAA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TextoDiapositiva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MYDAADGLAAAFh0AABAAAAAmAAAACAAAAAEAAAAAAAAA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CXqRb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AQhAADGLAAA+CUAABAAAAAmAAAACAAAAAEAAAAAAAAA"/>
              </a:ext>
            </a:extLst>
          </p:cNvSpPr>
          <p:nvPr>
            <p:ph idx="2"/>
          </p:nvPr>
        </p:nvSpPr>
        <p:spPr>
          <a:xfrm>
            <a:off x="1791970" y="5367020"/>
            <a:ext cx="5486400" cy="80518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5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JNLva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B5BD59B-D586-0E23-C8E3-23769BAD3E76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6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m++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7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E9F2EF3-BD93-CAD8-DD27-4B8D60692B1E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euuv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6OuG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CBEE7AC-E2C1-EB11-8F06-1444A9487941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FBaRk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OA0c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155D8B3-FDEC-002E-A2ED-0B7B96A3545E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7o2a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CgAALABAABwNQAAsCUAABAAAAAmAAAACAAAAIMAAAAAAAAA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Or67+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DYJwAAsCUAABAAAAAmAAAACAAAAAMAAAAAAAAA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GRaf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pPr marL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F07384C-02E2-52CE-ACBF-F49B76F15AA1}" type="datetime13">
              <a:rPr lang="es-ES" sz="1200" cap="none"/>
              <a:t>10:37:59 </a:t>
            </a:fld>
            <a:endParaRPr sz="1200" cap="none"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Bvxja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/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Bgt7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8CD600E-40E5-9896-AB75-B6C32E3B5DE3}" type="slidenum">
              <a:rPr sz="1200" cap="none"/>
              <a:t>‹Nº›</a:t>
            </a:fld>
            <a:endParaRPr sz="1200" cap="none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Estilo predetermin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Basic Sans" pitchFamily="1" charset="0"/>
                <a:ea typeface="Basic Roman" pitchFamily="1" charset="0"/>
                <a:cs typeface="Basic Roman" pitchFamily="1" charset="0"/>
              </a:defRPr>
            </a:pPr>
            <a:fld id="{0E0AD2E4-AAE3-5F24-ADB2-5C719CFC5B09}" type="datetime1">
              <a:rPr lang="es-ES" sz="1200" cap="none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05/09/2022</a:t>
            </a:fld>
            <a:endParaRPr sz="1200" cap="none">
              <a:solidFill>
                <a:schemeClr val="tx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Basic Sans" pitchFamily="1" charset="0"/>
                <a:ea typeface="Basic Roman" pitchFamily="1" charset="0"/>
                <a:cs typeface="Basic Roman" pitchFamily="1" charset="0"/>
              </a:defRPr>
            </a:pPr>
            <a:endParaRPr sz="1200" cap="none">
              <a:solidFill>
                <a:schemeClr val="tx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 marL="0" marR="0" indent="0" algn="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Basic Sans" pitchFamily="1" charset="0"/>
                <a:ea typeface="Basic Roman" pitchFamily="1" charset="0"/>
                <a:cs typeface="Basic Roman" pitchFamily="1" charset="0"/>
              </a:defRPr>
            </a:pPr>
            <a:fld id="{3D237724-6AD0-7681-9E9B-9CD439D568C9}" type="slidenum">
              <a:rPr sz="1200" cap="none">
                <a:solidFill>
                  <a:schemeClr val="tx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‹Nº›</a:t>
            </a:fld>
            <a:endParaRPr sz="1200" cap="none">
              <a:solidFill>
                <a:schemeClr val="tx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Calibri" pitchFamily="2" charset="0"/>
          <a:cs typeface="Calibri" pitchFamily="2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ru8IYx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PAAAAAQAAACMAAAAjAAAAIwAAAB4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BBAEE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vg4wX///8BAAAAAAAAAAAAAAAAAAAAAAAAAAAAAAAAAAAAAAAAAAAAAAACf39/AICAgAPMzMwAwMD/AH9/fwAAAAAAAAAAAAAAAAD///8AAAAAACEAAAAYAAAAFAAAAEQQAACEAAAA1DYAAL8p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644140" y="83820"/>
            <a:ext cx="6268720" cy="67024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CuadroTexto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EgAAAE8BAAAAkAAAAEgAAACQAAAASAAAAAAAAAAAAAAAAAAAAAEAAABQAAAAAAAAAAAA4D8AAAAAAADgPwAAAAAAAOA/AAAAAAAA4D8AAAAAAADgPwAAAAAAAOA/AAAAAAAA4D8AAAAAAADgPwAAAAAAAOA/AAAAAAAA4D8CAAAAjAAAAAAAAAAAAAAAALj/AP///wgAAAAAAAAAAAAAAAAAAAAAAAAAAAAAAAAAAAAAeAAAAAEAAABAAAAAAAAAAAAAAABaAAAAAAAAAAAAAAAAAAAAAAAAAAAAAAAAAAAAAAAAAAAAAAAAAAAAAAAAAAAAAAAAAAAAAAAAAAAAAAAAAAAAAAAAAAAAAAAAAAAAFAAAADwAAAAAAAAAAAAAAAAAAAkPAAAAAQAAACMAAAAjAAAAIwAAAB4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NwIAAD/fwAA/38AAAAAAAAJAAAABAAAACM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Lj/AP///wEAAAAAAAAAAAAAAAAAAAAAAAAAAAAAAAAAAAAAAAAAAAAAAAJ/f38AgICAA8zMzADAwP8Af39/AAAAAAAAAAAAAAAAAAAAAAAAAAAAIQAAABgAAAAUAAAAZAAAAJ4dAACHEAAAvykAABAgAAAmAAAACAAAAP//////////"/>
              </a:ext>
            </a:extLst>
          </p:cNvSpPr>
          <p:nvPr/>
        </p:nvSpPr>
        <p:spPr>
          <a:xfrm>
            <a:off x="63500" y="5332095"/>
            <a:ext cx="2623185" cy="1971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l">
              <a:spcBef>
                <a:spcPts val="0"/>
              </a:spcBef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Key Figure: GCM-</a:t>
            </a:r>
            <a:r>
              <a:rPr lang="es-ES" sz="1600" dirty="0" err="1" smtClean="0">
                <a:solidFill>
                  <a:schemeClr val="tx1"/>
                </a:solidFill>
              </a:rPr>
              <a:t>specific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northern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hemisphere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>
                <a:solidFill>
                  <a:schemeClr val="tx1"/>
                </a:solidFill>
              </a:rPr>
              <a:t>e</a:t>
            </a:r>
            <a:r>
              <a:rPr lang="es-ES" sz="1600" dirty="0" smtClean="0">
                <a:solidFill>
                  <a:schemeClr val="tx1"/>
                </a:solidFill>
              </a:rPr>
              <a:t>rror </a:t>
            </a:r>
            <a:r>
              <a:rPr lang="es-ES" sz="1600" dirty="0" err="1" smtClean="0">
                <a:solidFill>
                  <a:schemeClr val="tx1"/>
                </a:solidFill>
              </a:rPr>
              <a:t>samples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displayed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with</a:t>
            </a:r>
            <a:r>
              <a:rPr lang="es-ES" sz="1600" dirty="0" smtClean="0">
                <a:solidFill>
                  <a:schemeClr val="tx1"/>
                </a:solidFill>
              </a:rPr>
              <a:t> a</a:t>
            </a:r>
            <a:r>
              <a:rPr sz="1600" cap="none" dirty="0" smtClean="0">
                <a:solidFill>
                  <a:schemeClr val="tx1"/>
                </a:solidFill>
              </a:rPr>
              <a:t> </a:t>
            </a:r>
            <a:r>
              <a:rPr sz="1600" cap="none" dirty="0">
                <a:solidFill>
                  <a:schemeClr val="tx1"/>
                </a:solidFill>
              </a:rPr>
              <a:t>boxplot. </a:t>
            </a:r>
            <a:r>
              <a:rPr lang="es-ES" sz="1600" dirty="0">
                <a:solidFill>
                  <a:schemeClr val="tx1"/>
                </a:solidFill>
              </a:rPr>
              <a:t>O</a:t>
            </a:r>
            <a:r>
              <a:rPr sz="1600" cap="none" dirty="0" smtClean="0">
                <a:solidFill>
                  <a:schemeClr val="tx1"/>
                </a:solidFill>
              </a:rPr>
              <a:t>ne </a:t>
            </a:r>
            <a:r>
              <a:rPr sz="1600" cap="none" dirty="0">
                <a:solidFill>
                  <a:schemeClr val="tx1"/>
                </a:solidFill>
              </a:rPr>
              <a:t>run per GCM is shown. The reference reanalysis is ERA-Interim.</a:t>
            </a:r>
          </a:p>
        </p:txBody>
      </p:sp>
      <p:sp>
        <p:nvSpPr>
          <p:cNvPr id="4" name="CuadroTexto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ru8IYxMAAAAlAAAAEgAAAA8BAAAAkAAAAEgAAACQAAAASAAAAAAAAAAAAAAAAAAAAAEAAABQAAAAAAAAAAAA4D8AAAAAAADgPwAAAAAAAOA/AAAAAAAA4D8AAAAAAADgPwAAAAAAAOA/AAAAAAAA4D8AAAAAAADgPwAAAAAAAOA/AAAAAAAA4D8CAAAAjAAAAAAAAAAAAAAAALj/AP///wgAAAAAAAAAAAAAAAAAAAAAAAAAAAAAAAAAAAAAeAAAAAEAAABAAAAAAAAAAAAAAABaAAAAAAAAAAAAAAAAAAAAAAAAAAAAAAAAAAAAAAAAAAAAAAAAAAAAAAAAAAAAAAAAAAAAAAAAAAAAAAAAAAAAAAAAAAAAAAAAAAAAFAAAADwAAAAAAAAAAAAAAAAAAAkPAAAAAQAAACMAAAAjAAAAIwAAAB4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NwIAAD/fwAA/38AAAAAAAAJAAAABAAAACM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Lj/AP///wEAAAAAAAAAAAAAAAAAAAAAAAAAAAAAAAAAAAAAAAAAAAAAAAJ/f38AgICAA8zMzADAwP8Af39/AAAAAAAAAAAAAAAAAAAAAAAAAAAAIQAAABgAAAAUAAAA4gAAANUAAABVEAAAvgUAABAAAAAmAAAACAAAAP//////////"/>
              </a:ext>
            </a:extLst>
          </p:cNvSpPr>
          <p:nvPr/>
        </p:nvSpPr>
        <p:spPr>
          <a:xfrm>
            <a:off x="143510" y="135255"/>
            <a:ext cx="2511425" cy="7981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buNone/>
            </a:pPr>
            <a:r>
              <a:rPr sz="2000" cap="none" dirty="0">
                <a:solidFill>
                  <a:srgbClr val="000000"/>
                </a:solidFill>
              </a:rPr>
              <a:t>Model Performance 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8FF"/>
        </a:solidFill>
        <a:ln w="9525" cap="flat" cmpd="sng" algn="ctr">
          <a:solidFill>
            <a:schemeClr val="tx1"/>
          </a:solidFill>
          <a:prstDash val="solid"/>
          <a:headEnd type="none"/>
          <a:tailEnd type="none"/>
        </a:ln>
      </a:spPr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30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Palatino Linotype</vt:lpstr>
      <vt:lpstr>Presentation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 y marisqueo</dc:title>
  <dc:subject/>
  <dc:creator>carlos.fernandez</dc:creator>
  <cp:keywords/>
  <dc:description/>
  <cp:lastModifiedBy>Brands , Swen Franz</cp:lastModifiedBy>
  <cp:revision>129</cp:revision>
  <dcterms:created xsi:type="dcterms:W3CDTF">2022-08-26T13:34:34Z</dcterms:created>
  <dcterms:modified xsi:type="dcterms:W3CDTF">2022-09-05T08:42:28Z</dcterms:modified>
</cp:coreProperties>
</file>