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6"/>
  </p:notesMasterIdLst>
  <p:sldIdLst>
    <p:sldId id="257" r:id="rId2"/>
    <p:sldId id="258" r:id="rId3"/>
    <p:sldId id="273" r:id="rId4"/>
    <p:sldId id="276" r:id="rId5"/>
    <p:sldId id="275" r:id="rId6"/>
    <p:sldId id="260" r:id="rId7"/>
    <p:sldId id="263" r:id="rId8"/>
    <p:sldId id="261" r:id="rId9"/>
    <p:sldId id="278" r:id="rId10"/>
    <p:sldId id="265" r:id="rId11"/>
    <p:sldId id="349" r:id="rId12"/>
    <p:sldId id="262" r:id="rId13"/>
    <p:sldId id="264" r:id="rId14"/>
    <p:sldId id="266" r:id="rId15"/>
    <p:sldId id="267" r:id="rId16"/>
    <p:sldId id="269" r:id="rId17"/>
    <p:sldId id="270" r:id="rId18"/>
    <p:sldId id="271" r:id="rId19"/>
    <p:sldId id="268" r:id="rId20"/>
    <p:sldId id="277" r:id="rId21"/>
    <p:sldId id="336" r:id="rId22"/>
    <p:sldId id="338" r:id="rId23"/>
    <p:sldId id="339" r:id="rId24"/>
    <p:sldId id="340" r:id="rId25"/>
    <p:sldId id="341" r:id="rId26"/>
    <p:sldId id="342" r:id="rId27"/>
    <p:sldId id="344" r:id="rId28"/>
    <p:sldId id="345" r:id="rId29"/>
    <p:sldId id="346" r:id="rId30"/>
    <p:sldId id="347" r:id="rId31"/>
    <p:sldId id="348" r:id="rId32"/>
    <p:sldId id="343" r:id="rId33"/>
    <p:sldId id="350" r:id="rId34"/>
    <p:sldId id="351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64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07650-72D3-4B48-956D-A16D777AA148}" type="datetimeFigureOut">
              <a:rPr lang="de-DE" smtClean="0"/>
              <a:t>07.09.2022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FC7E7-2AB9-4C4F-B4D2-249A067AEB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056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49054B-0F71-442F-A9BB-84E8A5457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272" y="374361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4897C6E-F52B-401F-A1BE-04956457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D8E0931-0057-4BE2-A0EA-294B881E2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05.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980802-CFF2-44B5-A68B-56F7A6E43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72126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E17BED-71CE-4044-80E9-C71D3B80F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7A14EA3-88EB-4E4E-96E5-DB58F8056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FE54AFD-1359-470D-91E8-D8192A681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05.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4C606D2-94CD-4D45-BD1A-A01D35A07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5688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 EMS  Annual Meeting, 05. – 09. Sept. 2022, Bonn Hans-Jürgen Kirtzel, Dr. Gerhard Peters , A Doppler Lidar </a:t>
            </a:r>
            <a:r>
              <a:rPr lang="de-DE" dirty="0" err="1"/>
              <a:t>Technique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Monitoring </a:t>
            </a:r>
            <a:r>
              <a:rPr lang="de-DE" dirty="0" err="1"/>
              <a:t>the</a:t>
            </a:r>
            <a:r>
              <a:rPr lang="de-DE" dirty="0"/>
              <a:t> „Whole“ Boundary Layer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9445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04.09.2022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EMS  Annual Meeting, 04. – 09. Sept. 2022, Bonn Hans-Jürgen Kirtzel, Dr. Gerhard Peters , A Doppler Lidar Technique for Monitoring the „Whole“ Boundary Layer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6523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04.09.2022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EMS  Annual Meeting, 04. – 09. Sept. 2022, Bonn Hans-Jürgen Kirtzel, Dr. Gerhard Peters , A Doppler Lidar Technique for Monitoring the „Whole“ Boundary Layer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0122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04.09.2022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EMS  Annual Meeting, 04. – 09. Sept. 2022, Bonn Hans-Jürgen Kirtzel, Dr. Gerhard Peters , A Doppler Lidar Technique for Monitoring the „Whole“ Boundary Layer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235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04.09.2022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EMS  Annual Meeting, 04. – 09. Sept. 2022, Bonn Hans-Jürgen Kirtzel, Dr. Gerhard Peters , A Doppler Lidar Technique for Monitoring the „Whole“ Boundary Layer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0530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pic>
        <p:nvPicPr>
          <p:cNvPr id="7" name="Bild 1" descr="metek_jj">
            <a:extLst>
              <a:ext uri="{FF2B5EF4-FFF2-40B4-BE49-F238E27FC236}">
                <a16:creationId xmlns:a16="http://schemas.microsoft.com/office/drawing/2014/main" id="{6954FD9A-93EE-45CC-9A83-CF97FD219A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0654" y="6106546"/>
            <a:ext cx="479711" cy="614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36D9903-85B9-434A-A2FD-2085D0454E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87895" y="6149839"/>
            <a:ext cx="982597" cy="571637"/>
          </a:xfrm>
          <a:prstGeom prst="rect">
            <a:avLst/>
          </a:prstGeom>
        </p:spPr>
      </p:pic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84705AE6-C049-4CC2-A488-E81CFA9F8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04.09.2022</a:t>
            </a:r>
            <a:endParaRPr lang="de-DE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2EA83F52-7483-4B1D-A6E4-4B1E45C51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390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 EMS  Annual Meeting, 05. – 09. Sept. 2022, Bonn Hans-Jürgen Kirtzel, Dr. Gerhard Peters , A Doppler Lidar </a:t>
            </a:r>
            <a:r>
              <a:rPr lang="de-DE" dirty="0" err="1"/>
              <a:t>Technique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Monitoring </a:t>
            </a:r>
            <a:r>
              <a:rPr lang="de-DE" dirty="0" err="1"/>
              <a:t>the</a:t>
            </a:r>
            <a:r>
              <a:rPr lang="de-DE" dirty="0"/>
              <a:t> „Whole“ Boundary Layer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3678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04.09.2022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EMS  Annual Meeting, 04. – 09. Sept. 2022, Bonn Hans-Jürgen Kirtzel, Dr. Gerhard Peters , A Doppler Lidar Technique for Monitoring the „Whole“ Boundary Layer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8324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04.09.2022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EMS  Annual Meeting, 04. – 09. Sept. 2022, Bonn Hans-Jürgen Kirtzel, Dr. Gerhard Peters , A Doppler Lidar Technique for Monitoring the „Whole“ Boundary Layer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427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04.09.2022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EMS  Annual Meeting, 04. – 09. Sept. 2022, Bonn Hans-Jürgen Kirtzel, Dr. Gerhard Peters , A Doppler Lidar Technique for Monitoring the „Whole“ Boundary Layer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2886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04.09.2022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EMS  Annual Meeting, 04. – 09. Sept. 2022, Bonn Hans-Jürgen Kirtzel, Dr. Gerhard Peters , A Doppler Lidar Technique for Monitoring the „Whole“ Boundary Layer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291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3DB6F-13B0-4586-BB2E-A4B9491F1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D4F9A6-F1B5-44B7-8EB0-4FECFE56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04.09.2022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79E457E-5B45-4C73-8A9B-B413EE0A4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EMS  Annual Meeting, 04. – 09. Sept. 2022, Bonn Hans-Jürgen Kirtzel, Dr. Gerhard Peters , A Doppler Lidar Technique for Monitoring the „Whole“ Boundary Layer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627432-A3A7-4C8F-AEAC-B3FAA30A6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087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7910" y="6310311"/>
            <a:ext cx="889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/>
              <a:t>05.09.2022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67709" y="6346966"/>
            <a:ext cx="70565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  <a:p>
            <a:r>
              <a:rPr lang="de-DE" dirty="0"/>
              <a:t>EMS  Annual Meeting, 05.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77599" y="6310312"/>
            <a:ext cx="556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546AB-BDA7-4D0F-B73B-C7E7F630F039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Bild 1" descr="metek_jj">
            <a:extLst>
              <a:ext uri="{FF2B5EF4-FFF2-40B4-BE49-F238E27FC236}">
                <a16:creationId xmlns:a16="http://schemas.microsoft.com/office/drawing/2014/main" id="{5093C74B-F45F-47F5-8CB1-30C24FE220F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10" y="365125"/>
            <a:ext cx="560042" cy="7179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123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5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74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60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2493A9-889A-4C00-8A79-71BB3FA48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5303" y="1223447"/>
            <a:ext cx="8155710" cy="251662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 Doppler Lidar Technique for </a:t>
            </a:r>
            <a:r>
              <a:rPr lang="en-GB" sz="360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Monitoring</a:t>
            </a:r>
            <a:r>
              <a:rPr lang="en-GB" sz="36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br>
              <a:rPr lang="en-GB" sz="36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360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„Whole“ Boundary Layer</a:t>
            </a:r>
            <a:br>
              <a:rPr lang="en-GB" sz="360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UP 1.5</a:t>
            </a:r>
            <a:r>
              <a:rPr lang="en-GB" sz="2200" dirty="0"/>
              <a:t> </a:t>
            </a:r>
            <a:br>
              <a:rPr lang="en-GB" sz="44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44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7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</a:t>
            </a:r>
            <a:br>
              <a:rPr lang="de-DE" sz="27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7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Metek GmbH</a:t>
            </a:r>
            <a:endParaRPr lang="de-DE" sz="2700" b="1" dirty="0">
              <a:latin typeface="+mn-lt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27446EB-8E68-47FA-AA11-E396E51B9B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7910" y="6310311"/>
            <a:ext cx="1013690" cy="365125"/>
          </a:xfrm>
        </p:spPr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173326-707E-419D-A37B-A66DDA8A4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CFEB374-54AC-48B6-B50C-078F4862F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1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E58EF2E-968C-EBDE-86F4-81F9DCB7A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58" y="2850268"/>
            <a:ext cx="2345435" cy="325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72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2493A9-889A-4C00-8A79-71BB3FA48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8155710" cy="2516620"/>
          </a:xfrm>
        </p:spPr>
        <p:txBody>
          <a:bodyPr>
            <a:normAutofit/>
          </a:bodyPr>
          <a:lstStyle/>
          <a:p>
            <a:pPr algn="ctr"/>
            <a:r>
              <a:rPr lang="en-GB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</a:t>
            </a:r>
            <a:br>
              <a:rPr lang="en-GB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280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„Whole“ </a:t>
            </a:r>
            <a:r>
              <a:rPr lang="en-GB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Boundary Layer</a:t>
            </a:r>
            <a:br>
              <a:rPr lang="en-GB" sz="36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6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</a:t>
            </a:r>
            <a:br>
              <a:rPr lang="de-DE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Metek GmbH</a:t>
            </a:r>
            <a:endParaRPr lang="de-DE" sz="2200" b="1" dirty="0">
              <a:latin typeface="+mn-lt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27446EB-8E68-47FA-AA11-E396E51B9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173326-707E-419D-A37B-A66DDA8A4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CFEB374-54AC-48B6-B50C-078F4862F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2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CC73A8E-F6A7-402F-909A-977C9D2D5F46}"/>
              </a:ext>
            </a:extLst>
          </p:cNvPr>
          <p:cNvSpPr txBox="1"/>
          <p:nvPr/>
        </p:nvSpPr>
        <p:spPr>
          <a:xfrm>
            <a:off x="1015999" y="3337287"/>
            <a:ext cx="1016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Monitoring:		Routine </a:t>
            </a:r>
            <a:r>
              <a:rPr lang="de-DE" sz="2000" dirty="0" err="1"/>
              <a:t>unattended</a:t>
            </a:r>
            <a:r>
              <a:rPr lang="de-DE" sz="2000" dirty="0"/>
              <a:t> </a:t>
            </a:r>
            <a:r>
              <a:rPr lang="de-DE" sz="2000" dirty="0" err="1"/>
              <a:t>observation</a:t>
            </a:r>
            <a:r>
              <a:rPr lang="de-DE" sz="2000" dirty="0"/>
              <a:t> </a:t>
            </a:r>
            <a:r>
              <a:rPr lang="de-DE" sz="2000" dirty="0" err="1"/>
              <a:t>with</a:t>
            </a:r>
            <a:r>
              <a:rPr lang="de-DE" sz="2000" dirty="0"/>
              <a:t> </a:t>
            </a:r>
            <a:r>
              <a:rPr lang="de-DE" sz="2000" dirty="0" err="1"/>
              <a:t>automatic</a:t>
            </a:r>
            <a:r>
              <a:rPr lang="de-DE" sz="2000" dirty="0"/>
              <a:t> online QA / </a:t>
            </a:r>
            <a:r>
              <a:rPr lang="de-DE" sz="2000" dirty="0" err="1"/>
              <a:t>reliability</a:t>
            </a:r>
            <a:r>
              <a:rPr lang="de-DE" sz="2000" dirty="0"/>
              <a:t> </a:t>
            </a:r>
            <a:r>
              <a:rPr lang="de-DE" sz="2000" dirty="0" err="1"/>
              <a:t>proof</a:t>
            </a:r>
            <a:r>
              <a:rPr lang="de-DE" sz="2000" dirty="0"/>
              <a:t> of</a:t>
            </a:r>
            <a:br>
              <a:rPr lang="de-DE" sz="2000" dirty="0"/>
            </a:br>
            <a:r>
              <a:rPr lang="de-DE" sz="2000" dirty="0"/>
              <a:t>				</a:t>
            </a:r>
            <a:r>
              <a:rPr lang="de-DE" sz="2000" dirty="0" err="1"/>
              <a:t>data</a:t>
            </a:r>
            <a:r>
              <a:rPr lang="de-DE" sz="2000" dirty="0"/>
              <a:t>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DDEE50E-9A65-4AB9-BB91-B39C3FE6B8B6}"/>
              </a:ext>
            </a:extLst>
          </p:cNvPr>
          <p:cNvSpPr txBox="1"/>
          <p:nvPr/>
        </p:nvSpPr>
        <p:spPr>
          <a:xfrm>
            <a:off x="1006765" y="4136886"/>
            <a:ext cx="1016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Boundary Layer:	</a:t>
            </a:r>
            <a:r>
              <a:rPr lang="de-DE" sz="2000" dirty="0" err="1"/>
              <a:t>No</a:t>
            </a:r>
            <a:r>
              <a:rPr lang="de-DE" sz="2000" dirty="0"/>
              <a:t> </a:t>
            </a:r>
            <a:r>
              <a:rPr lang="de-DE" sz="2000" dirty="0" err="1"/>
              <a:t>unique</a:t>
            </a:r>
            <a:r>
              <a:rPr lang="de-DE" sz="2000" dirty="0"/>
              <a:t> </a:t>
            </a:r>
            <a:r>
              <a:rPr lang="de-DE" sz="2000" dirty="0" err="1"/>
              <a:t>definition</a:t>
            </a:r>
            <a:r>
              <a:rPr lang="de-DE" sz="2000" dirty="0"/>
              <a:t>, </a:t>
            </a:r>
            <a:r>
              <a:rPr lang="de-DE" sz="2000" dirty="0" err="1"/>
              <a:t>can</a:t>
            </a:r>
            <a:r>
              <a:rPr lang="de-DE" sz="2000" dirty="0"/>
              <a:t> </a:t>
            </a:r>
            <a:r>
              <a:rPr lang="de-DE" sz="2000" dirty="0" err="1"/>
              <a:t>be</a:t>
            </a:r>
            <a:r>
              <a:rPr lang="de-DE" sz="2000" dirty="0"/>
              <a:t> </a:t>
            </a:r>
            <a:r>
              <a:rPr lang="de-DE" sz="2000" dirty="0" err="1"/>
              <a:t>identified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profiles</a:t>
            </a:r>
            <a:r>
              <a:rPr lang="de-DE" sz="2000" dirty="0"/>
              <a:t> of wind, </a:t>
            </a:r>
            <a:r>
              <a:rPr lang="de-DE" sz="2000" dirty="0" err="1"/>
              <a:t>temperature</a:t>
            </a:r>
            <a:r>
              <a:rPr lang="de-DE" sz="2000" dirty="0"/>
              <a:t>,</a:t>
            </a:r>
            <a:br>
              <a:rPr lang="de-DE" sz="2000" dirty="0"/>
            </a:br>
            <a:r>
              <a:rPr lang="de-DE" sz="2000" dirty="0"/>
              <a:t>				</a:t>
            </a:r>
            <a:r>
              <a:rPr lang="de-DE" sz="2000" dirty="0" err="1"/>
              <a:t>turbulence</a:t>
            </a:r>
            <a:r>
              <a:rPr lang="de-DE" sz="2000" dirty="0"/>
              <a:t>, </a:t>
            </a:r>
            <a:r>
              <a:rPr lang="de-DE" sz="2000" dirty="0" err="1"/>
              <a:t>aerosol</a:t>
            </a:r>
            <a:r>
              <a:rPr lang="de-DE" sz="2000" dirty="0"/>
              <a:t>, </a:t>
            </a:r>
            <a:r>
              <a:rPr lang="de-DE" sz="2000" dirty="0" err="1"/>
              <a:t>or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range</a:t>
            </a:r>
            <a:r>
              <a:rPr lang="de-DE" sz="2000" dirty="0"/>
              <a:t> </a:t>
            </a:r>
            <a:r>
              <a:rPr lang="de-DE" sz="2000" dirty="0" err="1"/>
              <a:t>availability</a:t>
            </a:r>
            <a:r>
              <a:rPr lang="de-DE" sz="2000" dirty="0"/>
              <a:t> of remote </a:t>
            </a:r>
            <a:r>
              <a:rPr lang="de-DE" sz="2000" dirty="0" err="1"/>
              <a:t>profilers</a:t>
            </a:r>
            <a:endParaRPr lang="de-DE" sz="20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85DFBBA-15F1-4037-9B3B-10F155AE68B6}"/>
              </a:ext>
            </a:extLst>
          </p:cNvPr>
          <p:cNvSpPr txBox="1"/>
          <p:nvPr/>
        </p:nvSpPr>
        <p:spPr>
          <a:xfrm>
            <a:off x="988295" y="4936485"/>
            <a:ext cx="10178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>
                <a:solidFill>
                  <a:srgbClr val="FF0000"/>
                </a:solidFill>
              </a:rPr>
              <a:t>Whole:	</a:t>
            </a:r>
            <a:r>
              <a:rPr lang="de-DE" sz="1800" dirty="0"/>
              <a:t>		</a:t>
            </a:r>
            <a:r>
              <a:rPr lang="de-DE" sz="1800" dirty="0" err="1"/>
              <a:t>From</a:t>
            </a:r>
            <a:r>
              <a:rPr lang="de-DE" sz="1800" dirty="0"/>
              <a:t> </a:t>
            </a:r>
            <a:r>
              <a:rPr lang="de-DE" sz="1800" dirty="0" err="1"/>
              <a:t>near</a:t>
            </a:r>
            <a:r>
              <a:rPr lang="de-DE" sz="1800" dirty="0"/>
              <a:t> </a:t>
            </a:r>
            <a:r>
              <a:rPr lang="de-DE" sz="1800" dirty="0" err="1"/>
              <a:t>ground</a:t>
            </a:r>
            <a:r>
              <a:rPr lang="de-DE" sz="1800" dirty="0"/>
              <a:t> </a:t>
            </a:r>
            <a:r>
              <a:rPr lang="de-DE" sz="1800" dirty="0" err="1"/>
              <a:t>heights</a:t>
            </a:r>
            <a:r>
              <a:rPr lang="de-DE" sz="1800" dirty="0"/>
              <a:t> (≈10 m, </a:t>
            </a:r>
            <a:r>
              <a:rPr lang="de-DE" sz="1800" dirty="0" err="1"/>
              <a:t>height</a:t>
            </a:r>
            <a:r>
              <a:rPr lang="de-DE" sz="1800" dirty="0"/>
              <a:t> of </a:t>
            </a:r>
            <a:r>
              <a:rPr lang="de-DE" sz="1800" dirty="0" err="1"/>
              <a:t>small</a:t>
            </a:r>
            <a:r>
              <a:rPr lang="de-DE" sz="1800" dirty="0"/>
              <a:t> </a:t>
            </a:r>
            <a:r>
              <a:rPr lang="de-DE" sz="1800" dirty="0" err="1"/>
              <a:t>masts</a:t>
            </a:r>
            <a:r>
              <a:rPr lang="de-DE" sz="1800" dirty="0"/>
              <a:t>) </a:t>
            </a:r>
            <a:r>
              <a:rPr lang="de-DE" sz="1800" dirty="0" err="1"/>
              <a:t>up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geostrophic</a:t>
            </a:r>
            <a:r>
              <a:rPr lang="de-DE" sz="1800" dirty="0"/>
              <a:t> wind </a:t>
            </a:r>
            <a:r>
              <a:rPr lang="de-DE" sz="1800" dirty="0" err="1"/>
              <a:t>field</a:t>
            </a:r>
            <a:endParaRPr lang="de-DE" sz="1800" dirty="0"/>
          </a:p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1780899-1381-4EDE-8722-9F4DB79F15B5}"/>
              </a:ext>
            </a:extLst>
          </p:cNvPr>
          <p:cNvSpPr txBox="1"/>
          <p:nvPr/>
        </p:nvSpPr>
        <p:spPr>
          <a:xfrm>
            <a:off x="988295" y="5423902"/>
            <a:ext cx="10178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Our</a:t>
            </a:r>
            <a:r>
              <a:rPr lang="de-DE" dirty="0"/>
              <a:t> Target</a:t>
            </a:r>
            <a:r>
              <a:rPr lang="de-DE" sz="1800" dirty="0"/>
              <a:t>:		Wind and </a:t>
            </a:r>
            <a:r>
              <a:rPr lang="de-DE" sz="1800" dirty="0" err="1"/>
              <a:t>turbulence</a:t>
            </a:r>
            <a:r>
              <a:rPr lang="de-DE" sz="1800" dirty="0"/>
              <a:t>, Lidar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400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2493A9-889A-4C00-8A79-71BB3FA48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/>
          </a:bodyPr>
          <a:lstStyle/>
          <a:p>
            <a:pPr algn="ctr"/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Motivation</a:t>
            </a:r>
            <a:endParaRPr lang="de-DE" sz="2200" b="1" dirty="0">
              <a:latin typeface="+mn-lt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27446EB-8E68-47FA-AA11-E396E51B9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173326-707E-419D-A37B-A66DDA8A4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CFEB374-54AC-48B6-B50C-078F4862F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3</a:t>
            </a:fld>
            <a:endParaRPr lang="de-DE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22BE502D-8DE0-9895-8265-D2540F733D45}"/>
              </a:ext>
            </a:extLst>
          </p:cNvPr>
          <p:cNvGrpSpPr/>
          <p:nvPr/>
        </p:nvGrpSpPr>
        <p:grpSpPr>
          <a:xfrm>
            <a:off x="1663759" y="374361"/>
            <a:ext cx="2179240" cy="6118512"/>
            <a:chOff x="1961804" y="365127"/>
            <a:chExt cx="2179240" cy="6118512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19B0DEFE-D870-8EB7-57EA-DB4DEAB07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18191" y="490172"/>
              <a:ext cx="1922853" cy="5877656"/>
            </a:xfrm>
            <a:prstGeom prst="rect">
              <a:avLst/>
            </a:prstGeom>
          </p:spPr>
        </p:pic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BEBC4D77-657B-31AE-3649-DAF271D8FF27}"/>
                </a:ext>
              </a:extLst>
            </p:cNvPr>
            <p:cNvSpPr/>
            <p:nvPr/>
          </p:nvSpPr>
          <p:spPr>
            <a:xfrm>
              <a:off x="1961804" y="365127"/>
              <a:ext cx="889000" cy="6118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0" name="Rechteck 19">
            <a:extLst>
              <a:ext uri="{FF2B5EF4-FFF2-40B4-BE49-F238E27FC236}">
                <a16:creationId xmlns:a16="http://schemas.microsoft.com/office/drawing/2014/main" id="{17EFAAA8-3B0A-D157-A90D-FB6EB0BE1679}"/>
              </a:ext>
            </a:extLst>
          </p:cNvPr>
          <p:cNvSpPr/>
          <p:nvPr/>
        </p:nvSpPr>
        <p:spPr>
          <a:xfrm>
            <a:off x="2606489" y="6045392"/>
            <a:ext cx="1236510" cy="219216"/>
          </a:xfrm>
          <a:prstGeom prst="rect">
            <a:avLst/>
          </a:prstGeom>
          <a:solidFill>
            <a:srgbClr val="FF0000">
              <a:alpha val="1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436C8848-33DF-7125-FAB2-F2ACBA0A2777}"/>
              </a:ext>
            </a:extLst>
          </p:cNvPr>
          <p:cNvSpPr txBox="1"/>
          <p:nvPr/>
        </p:nvSpPr>
        <p:spPr>
          <a:xfrm>
            <a:off x="4319095" y="1202956"/>
            <a:ext cx="6958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/>
              <a:t>How</a:t>
            </a:r>
            <a:r>
              <a:rPr lang="de-DE" sz="2000" dirty="0"/>
              <a:t> </a:t>
            </a:r>
            <a:r>
              <a:rPr lang="de-DE" sz="2000" dirty="0" err="1"/>
              <a:t>much</a:t>
            </a:r>
            <a:r>
              <a:rPr lang="de-DE" sz="2000" dirty="0"/>
              <a:t> </a:t>
            </a:r>
            <a:r>
              <a:rPr lang="de-DE" sz="2000" dirty="0" err="1"/>
              <a:t>information</a:t>
            </a:r>
            <a:r>
              <a:rPr lang="de-DE" sz="2000" dirty="0"/>
              <a:t> </a:t>
            </a:r>
            <a:r>
              <a:rPr lang="de-DE" sz="2000" dirty="0" err="1"/>
              <a:t>yields</a:t>
            </a:r>
            <a:r>
              <a:rPr lang="de-DE" sz="2000" dirty="0"/>
              <a:t> a wind </a:t>
            </a:r>
            <a:r>
              <a:rPr lang="de-DE" sz="2000" dirty="0" err="1"/>
              <a:t>profile</a:t>
            </a:r>
            <a:r>
              <a:rPr lang="de-DE" sz="2000" dirty="0"/>
              <a:t>?</a:t>
            </a:r>
          </a:p>
          <a:p>
            <a:endParaRPr lang="de-DE" sz="2000" dirty="0"/>
          </a:p>
          <a:p>
            <a:r>
              <a:rPr lang="de-DE" sz="2000" dirty="0"/>
              <a:t>The </a:t>
            </a:r>
            <a:r>
              <a:rPr lang="de-DE" sz="2000" dirty="0" err="1"/>
              <a:t>strongest</a:t>
            </a:r>
            <a:r>
              <a:rPr lang="de-DE" sz="2000" dirty="0"/>
              <a:t> </a:t>
            </a:r>
            <a:r>
              <a:rPr lang="de-DE" sz="2000" dirty="0" err="1"/>
              <a:t>gradients</a:t>
            </a:r>
            <a:r>
              <a:rPr lang="de-DE" sz="2000" dirty="0"/>
              <a:t> </a:t>
            </a:r>
            <a:r>
              <a:rPr lang="de-DE" sz="2000" dirty="0" err="1"/>
              <a:t>are</a:t>
            </a:r>
            <a:r>
              <a:rPr lang="de-DE" sz="2000" dirty="0"/>
              <a:t> </a:t>
            </a:r>
            <a:r>
              <a:rPr lang="de-DE" sz="2000" dirty="0" err="1"/>
              <a:t>typically</a:t>
            </a:r>
            <a:r>
              <a:rPr lang="de-DE" sz="2000" dirty="0"/>
              <a:t> </a:t>
            </a:r>
            <a:r>
              <a:rPr lang="de-DE" sz="2000" dirty="0" err="1"/>
              <a:t>observed</a:t>
            </a:r>
            <a:r>
              <a:rPr lang="de-DE" sz="2000" dirty="0"/>
              <a:t> </a:t>
            </a:r>
            <a:r>
              <a:rPr lang="de-DE" sz="2000" dirty="0" err="1"/>
              <a:t>near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surface</a:t>
            </a:r>
            <a:r>
              <a:rPr lang="de-DE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6109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2493A9-889A-4C00-8A79-71BB3FA48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/>
          </a:bodyPr>
          <a:lstStyle/>
          <a:p>
            <a:pPr algn="ctr"/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Motivation</a:t>
            </a:r>
            <a:endParaRPr lang="de-DE" sz="2200" b="1" dirty="0">
              <a:latin typeface="+mn-lt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27446EB-8E68-47FA-AA11-E396E51B9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173326-707E-419D-A37B-A66DDA8A4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CFEB374-54AC-48B6-B50C-078F4862F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4</a:t>
            </a:fld>
            <a:endParaRPr lang="de-DE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22BE502D-8DE0-9895-8265-D2540F733D45}"/>
              </a:ext>
            </a:extLst>
          </p:cNvPr>
          <p:cNvGrpSpPr/>
          <p:nvPr/>
        </p:nvGrpSpPr>
        <p:grpSpPr>
          <a:xfrm>
            <a:off x="1663759" y="374361"/>
            <a:ext cx="2179240" cy="6118512"/>
            <a:chOff x="1961804" y="365127"/>
            <a:chExt cx="2179240" cy="6118512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19B0DEFE-D870-8EB7-57EA-DB4DEAB07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18191" y="490172"/>
              <a:ext cx="1922853" cy="5877656"/>
            </a:xfrm>
            <a:prstGeom prst="rect">
              <a:avLst/>
            </a:prstGeom>
          </p:spPr>
        </p:pic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BEBC4D77-657B-31AE-3649-DAF271D8FF27}"/>
                </a:ext>
              </a:extLst>
            </p:cNvPr>
            <p:cNvSpPr/>
            <p:nvPr/>
          </p:nvSpPr>
          <p:spPr>
            <a:xfrm>
              <a:off x="1961804" y="365127"/>
              <a:ext cx="889000" cy="6118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0" name="Rechteck 19">
            <a:extLst>
              <a:ext uri="{FF2B5EF4-FFF2-40B4-BE49-F238E27FC236}">
                <a16:creationId xmlns:a16="http://schemas.microsoft.com/office/drawing/2014/main" id="{17EFAAA8-3B0A-D157-A90D-FB6EB0BE1679}"/>
              </a:ext>
            </a:extLst>
          </p:cNvPr>
          <p:cNvSpPr/>
          <p:nvPr/>
        </p:nvSpPr>
        <p:spPr>
          <a:xfrm>
            <a:off x="2606489" y="6045392"/>
            <a:ext cx="1236510" cy="219216"/>
          </a:xfrm>
          <a:prstGeom prst="rect">
            <a:avLst/>
          </a:prstGeom>
          <a:solidFill>
            <a:srgbClr val="FF0000">
              <a:alpha val="1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436C8848-33DF-7125-FAB2-F2ACBA0A2777}"/>
              </a:ext>
            </a:extLst>
          </p:cNvPr>
          <p:cNvSpPr txBox="1"/>
          <p:nvPr/>
        </p:nvSpPr>
        <p:spPr>
          <a:xfrm>
            <a:off x="4319095" y="1202956"/>
            <a:ext cx="6958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/>
              <a:t>How</a:t>
            </a:r>
            <a:r>
              <a:rPr lang="de-DE" sz="2000" dirty="0"/>
              <a:t> </a:t>
            </a:r>
            <a:r>
              <a:rPr lang="de-DE" sz="2000" dirty="0" err="1"/>
              <a:t>much</a:t>
            </a:r>
            <a:r>
              <a:rPr lang="de-DE" sz="2000" dirty="0"/>
              <a:t> </a:t>
            </a:r>
            <a:r>
              <a:rPr lang="de-DE" sz="2000" dirty="0" err="1"/>
              <a:t>information</a:t>
            </a:r>
            <a:r>
              <a:rPr lang="de-DE" sz="2000" dirty="0"/>
              <a:t> </a:t>
            </a:r>
            <a:r>
              <a:rPr lang="de-DE" sz="2000" dirty="0" err="1"/>
              <a:t>yields</a:t>
            </a:r>
            <a:r>
              <a:rPr lang="de-DE" sz="2000" dirty="0"/>
              <a:t> a wind </a:t>
            </a:r>
            <a:r>
              <a:rPr lang="de-DE" sz="2000" dirty="0" err="1"/>
              <a:t>profile</a:t>
            </a:r>
            <a:r>
              <a:rPr lang="de-DE" sz="2000" dirty="0"/>
              <a:t>?</a:t>
            </a:r>
          </a:p>
          <a:p>
            <a:endParaRPr lang="de-DE" sz="2000" dirty="0"/>
          </a:p>
          <a:p>
            <a:r>
              <a:rPr lang="de-DE" sz="2000" dirty="0"/>
              <a:t>The </a:t>
            </a:r>
            <a:r>
              <a:rPr lang="de-DE" sz="2000" dirty="0" err="1"/>
              <a:t>strongest</a:t>
            </a:r>
            <a:r>
              <a:rPr lang="de-DE" sz="2000" dirty="0"/>
              <a:t> </a:t>
            </a:r>
            <a:r>
              <a:rPr lang="de-DE" sz="2000" dirty="0" err="1"/>
              <a:t>gradients</a:t>
            </a:r>
            <a:r>
              <a:rPr lang="de-DE" sz="2000" dirty="0"/>
              <a:t> </a:t>
            </a:r>
            <a:r>
              <a:rPr lang="de-DE" sz="2000" dirty="0" err="1"/>
              <a:t>are</a:t>
            </a:r>
            <a:r>
              <a:rPr lang="de-DE" sz="2000" dirty="0"/>
              <a:t> </a:t>
            </a:r>
            <a:r>
              <a:rPr lang="de-DE" sz="2000" dirty="0" err="1"/>
              <a:t>typically</a:t>
            </a:r>
            <a:r>
              <a:rPr lang="de-DE" sz="2000" dirty="0"/>
              <a:t> </a:t>
            </a:r>
            <a:r>
              <a:rPr lang="de-DE" sz="2000" dirty="0" err="1"/>
              <a:t>observed</a:t>
            </a:r>
            <a:r>
              <a:rPr lang="de-DE" sz="2000" dirty="0"/>
              <a:t> </a:t>
            </a:r>
            <a:r>
              <a:rPr lang="de-DE" sz="2000" dirty="0" err="1"/>
              <a:t>near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surface</a:t>
            </a:r>
            <a:r>
              <a:rPr lang="de-DE" sz="2000" dirty="0"/>
              <a:t>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CEFC2C4-AA24-0AE9-4385-912306124C71}"/>
              </a:ext>
            </a:extLst>
          </p:cNvPr>
          <p:cNvSpPr txBox="1"/>
          <p:nvPr/>
        </p:nvSpPr>
        <p:spPr>
          <a:xfrm>
            <a:off x="1763250" y="5827271"/>
            <a:ext cx="80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70 m -</a:t>
            </a:r>
            <a:endParaRPr lang="en-GB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ABCF327-4C21-504D-3ABD-C8034AD81F9F}"/>
              </a:ext>
            </a:extLst>
          </p:cNvPr>
          <p:cNvSpPr txBox="1"/>
          <p:nvPr/>
        </p:nvSpPr>
        <p:spPr>
          <a:xfrm>
            <a:off x="1648810" y="4270862"/>
            <a:ext cx="91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500 m -</a:t>
            </a:r>
            <a:endParaRPr lang="en-GB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F8B4261-7D5D-FE51-BFED-623C60A7D89A}"/>
              </a:ext>
            </a:extLst>
          </p:cNvPr>
          <p:cNvSpPr txBox="1"/>
          <p:nvPr/>
        </p:nvSpPr>
        <p:spPr>
          <a:xfrm>
            <a:off x="1528764" y="2351435"/>
            <a:ext cx="1023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1000 m -</a:t>
            </a:r>
            <a:endParaRPr lang="en-GB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3518D2A-9E05-D130-34D3-F17B129E8894}"/>
              </a:ext>
            </a:extLst>
          </p:cNvPr>
          <p:cNvSpPr txBox="1"/>
          <p:nvPr/>
        </p:nvSpPr>
        <p:spPr>
          <a:xfrm>
            <a:off x="1549673" y="518955"/>
            <a:ext cx="1023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1500 m -</a:t>
            </a:r>
            <a:endParaRPr lang="en-GB" dirty="0"/>
          </a:p>
        </p:txBody>
      </p:sp>
      <p:sp>
        <p:nvSpPr>
          <p:cNvPr id="10" name="Pfeil: nach links 9">
            <a:extLst>
              <a:ext uri="{FF2B5EF4-FFF2-40B4-BE49-F238E27FC236}">
                <a16:creationId xmlns:a16="http://schemas.microsoft.com/office/drawing/2014/main" id="{2AF071E5-13E0-8CFF-6A41-C23ABE98250E}"/>
              </a:ext>
            </a:extLst>
          </p:cNvPr>
          <p:cNvSpPr/>
          <p:nvPr/>
        </p:nvSpPr>
        <p:spPr>
          <a:xfrm>
            <a:off x="4045219" y="5899786"/>
            <a:ext cx="1398185" cy="4471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927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2493A9-889A-4C00-8A79-71BB3FA48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/>
          </a:bodyPr>
          <a:lstStyle/>
          <a:p>
            <a:pPr algn="ctr"/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Motivation</a:t>
            </a:r>
            <a:endParaRPr lang="de-DE" sz="2200" b="1" dirty="0">
              <a:latin typeface="+mn-lt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27446EB-8E68-47FA-AA11-E396E51B9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173326-707E-419D-A37B-A66DDA8A4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CFEB374-54AC-48B6-B50C-078F4862F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5</a:t>
            </a:fld>
            <a:endParaRPr lang="de-DE"/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C2299FEF-CD4A-FB7E-4255-FD529D0DE511}"/>
              </a:ext>
            </a:extLst>
          </p:cNvPr>
          <p:cNvGrpSpPr/>
          <p:nvPr/>
        </p:nvGrpSpPr>
        <p:grpSpPr>
          <a:xfrm>
            <a:off x="4155325" y="1015231"/>
            <a:ext cx="7720717" cy="4839906"/>
            <a:chOff x="4644807" y="1119638"/>
            <a:chExt cx="7720717" cy="4839906"/>
          </a:xfrm>
        </p:grpSpPr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2817A5D8-68D8-4A13-B63C-260806F4F822}"/>
                </a:ext>
              </a:extLst>
            </p:cNvPr>
            <p:cNvSpPr txBox="1"/>
            <p:nvPr/>
          </p:nvSpPr>
          <p:spPr>
            <a:xfrm>
              <a:off x="4669653" y="4556458"/>
              <a:ext cx="765391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000" dirty="0"/>
                <a:t>Aviation:						Flight </a:t>
              </a:r>
              <a:r>
                <a:rPr lang="de-DE" sz="2000" dirty="0" err="1"/>
                <a:t>safety</a:t>
              </a:r>
              <a:endParaRPr lang="de-DE" sz="2000" dirty="0"/>
            </a:p>
            <a:p>
              <a:r>
                <a:rPr lang="de-DE" sz="2000" dirty="0"/>
                <a:t>								Airport </a:t>
              </a:r>
              <a:r>
                <a:rPr lang="de-DE" sz="2000" dirty="0" err="1"/>
                <a:t>management</a:t>
              </a:r>
              <a:endParaRPr lang="de-DE" sz="2000" dirty="0"/>
            </a:p>
            <a:p>
              <a:r>
                <a:rPr lang="de-DE" sz="2000" dirty="0"/>
                <a:t>								</a:t>
              </a:r>
              <a:r>
                <a:rPr lang="de-DE" sz="2000" dirty="0" err="1"/>
                <a:t>Reduction</a:t>
              </a:r>
              <a:r>
                <a:rPr lang="de-DE" sz="2000" dirty="0"/>
                <a:t> of environmental </a:t>
              </a:r>
              <a:r>
                <a:rPr lang="de-DE" sz="2000" dirty="0" err="1"/>
                <a:t>impact</a:t>
              </a:r>
              <a:r>
                <a:rPr lang="de-DE" sz="2000" dirty="0"/>
                <a:t>	</a:t>
              </a:r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8FFB99C3-224C-45C8-C186-FA433114EE7E}"/>
                </a:ext>
              </a:extLst>
            </p:cNvPr>
            <p:cNvGrpSpPr/>
            <p:nvPr/>
          </p:nvGrpSpPr>
          <p:grpSpPr>
            <a:xfrm>
              <a:off x="4644807" y="1119638"/>
              <a:ext cx="7720717" cy="4839906"/>
              <a:chOff x="4665717" y="1164052"/>
              <a:chExt cx="7720717" cy="4839906"/>
            </a:xfrm>
          </p:grpSpPr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7CC73A8E-F6A7-402F-909A-977C9D2D5F46}"/>
                  </a:ext>
                </a:extLst>
              </p:cNvPr>
              <p:cNvSpPr txBox="1"/>
              <p:nvPr/>
            </p:nvSpPr>
            <p:spPr>
              <a:xfrm>
                <a:off x="4669654" y="1164052"/>
                <a:ext cx="771678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000" dirty="0"/>
                  <a:t>Environmental </a:t>
                </a:r>
                <a:r>
                  <a:rPr lang="de-DE" sz="2000" dirty="0" err="1"/>
                  <a:t>applications</a:t>
                </a:r>
                <a:r>
                  <a:rPr lang="de-DE" sz="2000" dirty="0"/>
                  <a:t>:		Air </a:t>
                </a:r>
                <a:r>
                  <a:rPr lang="de-DE" sz="2000" dirty="0" err="1"/>
                  <a:t>quality</a:t>
                </a:r>
                <a:endParaRPr lang="de-DE" sz="2000" dirty="0"/>
              </a:p>
              <a:p>
                <a:r>
                  <a:rPr lang="de-DE" sz="2000" dirty="0"/>
                  <a:t>								Dispersion of </a:t>
                </a:r>
                <a:r>
                  <a:rPr lang="de-DE" sz="2000" dirty="0" err="1"/>
                  <a:t>released</a:t>
                </a:r>
                <a:r>
                  <a:rPr lang="de-DE" sz="2000" dirty="0"/>
                  <a:t> </a:t>
                </a:r>
                <a:r>
                  <a:rPr lang="de-DE" sz="2000" dirty="0" err="1"/>
                  <a:t>materials</a:t>
                </a:r>
                <a:endParaRPr lang="de-DE" sz="2000" dirty="0"/>
              </a:p>
              <a:p>
                <a:r>
                  <a:rPr lang="de-DE" sz="2000" dirty="0"/>
                  <a:t>								Cold </a:t>
                </a:r>
                <a:r>
                  <a:rPr lang="de-DE" sz="2000" dirty="0" err="1"/>
                  <a:t>outflows</a:t>
                </a:r>
                <a:endParaRPr lang="de-DE" sz="2000" dirty="0"/>
              </a:p>
              <a:p>
                <a:r>
                  <a:rPr lang="de-DE" sz="2000" dirty="0"/>
                  <a:t>								</a:t>
                </a:r>
                <a:r>
                  <a:rPr lang="de-DE" sz="2000" dirty="0" err="1"/>
                  <a:t>Heated</a:t>
                </a:r>
                <a:r>
                  <a:rPr lang="de-DE" sz="2000" dirty="0"/>
                  <a:t> </a:t>
                </a:r>
                <a:r>
                  <a:rPr lang="de-DE" sz="2000" dirty="0" err="1"/>
                  <a:t>metropols</a:t>
                </a:r>
                <a:r>
                  <a:rPr lang="de-DE" sz="2000" dirty="0"/>
                  <a:t>	</a:t>
                </a:r>
              </a:p>
            </p:txBody>
          </p:sp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D7F94E70-CB2C-4133-9A0F-7CF5564E5C0A}"/>
                  </a:ext>
                </a:extLst>
              </p:cNvPr>
              <p:cNvSpPr txBox="1"/>
              <p:nvPr/>
            </p:nvSpPr>
            <p:spPr>
              <a:xfrm>
                <a:off x="4665717" y="2637854"/>
                <a:ext cx="7400519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000" dirty="0"/>
                  <a:t>Engineering </a:t>
                </a:r>
                <a:r>
                  <a:rPr lang="de-DE" sz="2000" dirty="0" err="1"/>
                  <a:t>tasks</a:t>
                </a:r>
                <a:r>
                  <a:rPr lang="de-DE" sz="2000" dirty="0"/>
                  <a:t>:				Wind and </a:t>
                </a:r>
                <a:r>
                  <a:rPr lang="de-DE" sz="2000" dirty="0" err="1"/>
                  <a:t>ghust</a:t>
                </a:r>
                <a:r>
                  <a:rPr lang="de-DE" sz="2000" dirty="0"/>
                  <a:t> </a:t>
                </a:r>
                <a:r>
                  <a:rPr lang="de-DE" sz="2000" dirty="0" err="1"/>
                  <a:t>loads</a:t>
                </a:r>
                <a:endParaRPr lang="de-DE" sz="2000" dirty="0"/>
              </a:p>
              <a:p>
                <a:r>
                  <a:rPr lang="de-DE" sz="2000" dirty="0"/>
                  <a:t>								Wind </a:t>
                </a:r>
                <a:r>
                  <a:rPr lang="de-DE" sz="2000" dirty="0" err="1"/>
                  <a:t>energy</a:t>
                </a:r>
                <a:r>
                  <a:rPr lang="de-DE" sz="2000" dirty="0"/>
                  <a:t> (</a:t>
                </a:r>
                <a:r>
                  <a:rPr lang="de-DE" sz="2000" dirty="0" err="1">
                    <a:solidFill>
                      <a:schemeClr val="bg1">
                        <a:lumMod val="75000"/>
                      </a:schemeClr>
                    </a:solidFill>
                  </a:rPr>
                  <a:t>ultra</a:t>
                </a:r>
                <a:r>
                  <a:rPr lang="de-DE" sz="2000" dirty="0"/>
                  <a:t> high wind</a:t>
                </a:r>
                <a:br>
                  <a:rPr lang="de-DE" sz="2000" dirty="0"/>
                </a:br>
                <a:r>
                  <a:rPr lang="de-DE" sz="2000" dirty="0"/>
                  <a:t>								</a:t>
                </a:r>
                <a:r>
                  <a:rPr lang="de-DE" sz="2000" dirty="0" err="1"/>
                  <a:t>turbines</a:t>
                </a:r>
                <a:r>
                  <a:rPr lang="de-DE" sz="2000" dirty="0"/>
                  <a:t>, &gt; 250 m, </a:t>
                </a:r>
                <a:r>
                  <a:rPr lang="de-DE" sz="2000" dirty="0" err="1"/>
                  <a:t>sail</a:t>
                </a:r>
                <a:r>
                  <a:rPr lang="de-DE" sz="2000" dirty="0"/>
                  <a:t> </a:t>
                </a:r>
                <a:r>
                  <a:rPr lang="de-DE" sz="2000" dirty="0" err="1"/>
                  <a:t>systems</a:t>
                </a:r>
                <a:r>
                  <a:rPr lang="de-DE" sz="2000" dirty="0"/>
                  <a:t>) 	</a:t>
                </a:r>
              </a:p>
            </p:txBody>
          </p:sp>
          <p:sp>
            <p:nvSpPr>
              <p:cNvPr id="9" name="Textfeld 8">
                <a:extLst>
                  <a:ext uri="{FF2B5EF4-FFF2-40B4-BE49-F238E27FC236}">
                    <a16:creationId xmlns:a16="http://schemas.microsoft.com/office/drawing/2014/main" id="{CA721ACA-5009-4DA4-8745-D1C8FB103816}"/>
                  </a:ext>
                </a:extLst>
              </p:cNvPr>
              <p:cNvSpPr txBox="1"/>
              <p:nvPr/>
            </p:nvSpPr>
            <p:spPr>
              <a:xfrm>
                <a:off x="4669654" y="3880852"/>
                <a:ext cx="65261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000" dirty="0" err="1"/>
                  <a:t>Weather</a:t>
                </a:r>
                <a:r>
                  <a:rPr lang="de-DE" sz="2000" dirty="0"/>
                  <a:t> </a:t>
                </a:r>
                <a:r>
                  <a:rPr lang="de-DE" sz="2000" dirty="0" err="1"/>
                  <a:t>forecast</a:t>
                </a:r>
                <a:r>
                  <a:rPr lang="de-DE" sz="2000" dirty="0"/>
                  <a:t>:				Modelling	</a:t>
                </a:r>
              </a:p>
            </p:txBody>
          </p:sp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2A4B3E90-243E-4F89-965E-EE22BC65273C}"/>
                  </a:ext>
                </a:extLst>
              </p:cNvPr>
              <p:cNvSpPr txBox="1"/>
              <p:nvPr/>
            </p:nvSpPr>
            <p:spPr>
              <a:xfrm>
                <a:off x="4669654" y="5603848"/>
                <a:ext cx="65261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000" dirty="0" err="1"/>
                  <a:t>tbc</a:t>
                </a:r>
                <a:r>
                  <a:rPr lang="de-DE" sz="2000" dirty="0"/>
                  <a:t>	</a:t>
                </a:r>
              </a:p>
            </p:txBody>
          </p:sp>
        </p:grp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22BE502D-8DE0-9895-8265-D2540F733D45}"/>
              </a:ext>
            </a:extLst>
          </p:cNvPr>
          <p:cNvGrpSpPr/>
          <p:nvPr/>
        </p:nvGrpSpPr>
        <p:grpSpPr>
          <a:xfrm>
            <a:off x="1663759" y="374361"/>
            <a:ext cx="2179240" cy="6118512"/>
            <a:chOff x="1961804" y="365127"/>
            <a:chExt cx="2179240" cy="6118512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19B0DEFE-D870-8EB7-57EA-DB4DEAB07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18191" y="490172"/>
              <a:ext cx="1922853" cy="5877656"/>
            </a:xfrm>
            <a:prstGeom prst="rect">
              <a:avLst/>
            </a:prstGeom>
          </p:spPr>
        </p:pic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BEBC4D77-657B-31AE-3649-DAF271D8FF27}"/>
                </a:ext>
              </a:extLst>
            </p:cNvPr>
            <p:cNvSpPr/>
            <p:nvPr/>
          </p:nvSpPr>
          <p:spPr>
            <a:xfrm>
              <a:off x="1961804" y="365127"/>
              <a:ext cx="889000" cy="6118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feld 6">
            <a:extLst>
              <a:ext uri="{FF2B5EF4-FFF2-40B4-BE49-F238E27FC236}">
                <a16:creationId xmlns:a16="http://schemas.microsoft.com/office/drawing/2014/main" id="{65F31DED-8726-C77D-1495-8389F64B9B69}"/>
              </a:ext>
            </a:extLst>
          </p:cNvPr>
          <p:cNvSpPr txBox="1"/>
          <p:nvPr/>
        </p:nvSpPr>
        <p:spPr>
          <a:xfrm>
            <a:off x="1763250" y="5827271"/>
            <a:ext cx="80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70 m -</a:t>
            </a:r>
            <a:endParaRPr lang="en-GB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C565654-02FD-7D40-85E9-FF8506B6969F}"/>
              </a:ext>
            </a:extLst>
          </p:cNvPr>
          <p:cNvSpPr txBox="1"/>
          <p:nvPr/>
        </p:nvSpPr>
        <p:spPr>
          <a:xfrm>
            <a:off x="1648810" y="4270862"/>
            <a:ext cx="91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500 m -</a:t>
            </a:r>
            <a:endParaRPr lang="en-GB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F6667B74-DD1F-B45D-44C3-0E8D4704D843}"/>
              </a:ext>
            </a:extLst>
          </p:cNvPr>
          <p:cNvSpPr txBox="1"/>
          <p:nvPr/>
        </p:nvSpPr>
        <p:spPr>
          <a:xfrm>
            <a:off x="1528764" y="2351435"/>
            <a:ext cx="1023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1000 m -</a:t>
            </a:r>
            <a:endParaRPr lang="en-GB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35B9419D-576D-C7D0-0CC6-06F8DB1A83E3}"/>
              </a:ext>
            </a:extLst>
          </p:cNvPr>
          <p:cNvSpPr txBox="1"/>
          <p:nvPr/>
        </p:nvSpPr>
        <p:spPr>
          <a:xfrm>
            <a:off x="1549673" y="518955"/>
            <a:ext cx="1023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1500 m -</a:t>
            </a:r>
            <a:endParaRPr lang="en-GB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7EFAAA8-3B0A-D157-A90D-FB6EB0BE1679}"/>
              </a:ext>
            </a:extLst>
          </p:cNvPr>
          <p:cNvSpPr/>
          <p:nvPr/>
        </p:nvSpPr>
        <p:spPr>
          <a:xfrm>
            <a:off x="2606489" y="6045392"/>
            <a:ext cx="1236510" cy="219216"/>
          </a:xfrm>
          <a:prstGeom prst="rect">
            <a:avLst/>
          </a:prstGeom>
          <a:solidFill>
            <a:srgbClr val="FF0000">
              <a:alpha val="1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Pfeil: nach links 20">
            <a:extLst>
              <a:ext uri="{FF2B5EF4-FFF2-40B4-BE49-F238E27FC236}">
                <a16:creationId xmlns:a16="http://schemas.microsoft.com/office/drawing/2014/main" id="{9E839019-48C8-1853-FB6E-DE85702B174C}"/>
              </a:ext>
            </a:extLst>
          </p:cNvPr>
          <p:cNvSpPr/>
          <p:nvPr/>
        </p:nvSpPr>
        <p:spPr>
          <a:xfrm>
            <a:off x="4045219" y="5899786"/>
            <a:ext cx="1398185" cy="4471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050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2493A9-889A-4C00-8A79-71BB3FA48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Doppler Lidar System	s</a:t>
            </a:r>
            <a:b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de-DE" sz="28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Based</a:t>
            </a:r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on </a:t>
            </a:r>
            <a:r>
              <a:rPr lang="de-DE" sz="28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aerosol</a:t>
            </a:r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8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scattering</a:t>
            </a:r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de-DE" sz="2200" b="1" dirty="0">
              <a:latin typeface="+mn-lt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27446EB-8E68-47FA-AA11-E396E51B9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173326-707E-419D-A37B-A66DDA8A4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CFEB374-54AC-48B6-B50C-078F4862F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6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CC73A8E-F6A7-402F-909A-977C9D2D5F46}"/>
              </a:ext>
            </a:extLst>
          </p:cNvPr>
          <p:cNvSpPr txBox="1"/>
          <p:nvPr/>
        </p:nvSpPr>
        <p:spPr>
          <a:xfrm>
            <a:off x="923638" y="1164052"/>
            <a:ext cx="105996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/>
              <a:t>Pulsed</a:t>
            </a:r>
            <a:r>
              <a:rPr lang="de-DE" sz="2000" dirty="0"/>
              <a:t> </a:t>
            </a:r>
            <a:r>
              <a:rPr lang="de-DE" sz="2000" dirty="0" err="1"/>
              <a:t>Lidars</a:t>
            </a:r>
            <a:r>
              <a:rPr lang="de-DE" sz="2000" dirty="0"/>
              <a:t>:	 Ranging </a:t>
            </a:r>
            <a:r>
              <a:rPr lang="de-DE" sz="2000" dirty="0" err="1"/>
              <a:t>by</a:t>
            </a:r>
            <a:r>
              <a:rPr lang="de-DE" sz="2000" dirty="0"/>
              <a:t> simple time </a:t>
            </a:r>
            <a:r>
              <a:rPr lang="de-DE" sz="2000" dirty="0" err="1"/>
              <a:t>counting</a:t>
            </a:r>
            <a:r>
              <a:rPr lang="de-DE" sz="2000" dirty="0"/>
              <a:t>		High </a:t>
            </a:r>
            <a:r>
              <a:rPr lang="de-DE" sz="2000" dirty="0" err="1"/>
              <a:t>peak</a:t>
            </a:r>
            <a:r>
              <a:rPr lang="de-DE" sz="2000" dirty="0"/>
              <a:t> pulse power 		</a:t>
            </a:r>
          </a:p>
          <a:p>
            <a:r>
              <a:rPr lang="de-DE" sz="2000" dirty="0"/>
              <a:t>				 </a:t>
            </a:r>
            <a:r>
              <a:rPr lang="de-DE" sz="2000" dirty="0" err="1"/>
              <a:t>Unambiguos</a:t>
            </a:r>
            <a:r>
              <a:rPr lang="de-DE" sz="2000" dirty="0"/>
              <a:t> </a:t>
            </a:r>
            <a:r>
              <a:rPr lang="de-DE" sz="2000" dirty="0" err="1"/>
              <a:t>range</a:t>
            </a:r>
            <a:r>
              <a:rPr lang="de-DE" sz="2000" dirty="0"/>
              <a:t> </a:t>
            </a:r>
            <a:r>
              <a:rPr lang="de-DE" sz="2000" dirty="0" err="1"/>
              <a:t>determination</a:t>
            </a:r>
            <a:r>
              <a:rPr lang="de-DE" sz="2000" dirty="0"/>
              <a:t>		Limited </a:t>
            </a:r>
            <a:r>
              <a:rPr lang="de-DE" sz="2000" dirty="0" err="1"/>
              <a:t>range</a:t>
            </a:r>
            <a:r>
              <a:rPr lang="de-DE" sz="2000" dirty="0"/>
              <a:t> </a:t>
            </a:r>
            <a:r>
              <a:rPr lang="de-DE" sz="2000" dirty="0" err="1"/>
              <a:t>resolution</a:t>
            </a:r>
            <a:endParaRPr lang="de-DE" sz="2000" dirty="0"/>
          </a:p>
          <a:p>
            <a:r>
              <a:rPr lang="de-DE" sz="2000" dirty="0"/>
              <a:t>				 High SNR </a:t>
            </a:r>
            <a:r>
              <a:rPr lang="de-DE" sz="2000" dirty="0" err="1"/>
              <a:t>for</a:t>
            </a:r>
            <a:r>
              <a:rPr lang="de-DE" sz="2000" dirty="0"/>
              <a:t> a </a:t>
            </a:r>
            <a:r>
              <a:rPr lang="de-DE" sz="2000" dirty="0" err="1"/>
              <a:t>given</a:t>
            </a:r>
            <a:r>
              <a:rPr lang="de-DE" sz="2000" dirty="0"/>
              <a:t> </a:t>
            </a:r>
            <a:r>
              <a:rPr lang="de-DE" sz="2000" u="sng" dirty="0" err="1"/>
              <a:t>mean</a:t>
            </a:r>
            <a:r>
              <a:rPr lang="de-DE" sz="2000" dirty="0"/>
              <a:t> power 		Limited </a:t>
            </a:r>
            <a:r>
              <a:rPr lang="de-DE" sz="2000" dirty="0" err="1"/>
              <a:t>minimum</a:t>
            </a:r>
            <a:r>
              <a:rPr lang="de-DE" sz="2000" dirty="0"/>
              <a:t> </a:t>
            </a:r>
            <a:r>
              <a:rPr lang="de-DE" sz="2000" dirty="0" err="1"/>
              <a:t>measuring</a:t>
            </a:r>
            <a:r>
              <a:rPr lang="de-DE" sz="2000" dirty="0"/>
              <a:t> </a:t>
            </a:r>
            <a:r>
              <a:rPr lang="de-DE" sz="2000" dirty="0" err="1"/>
              <a:t>height</a:t>
            </a:r>
            <a:endParaRPr lang="de-DE" sz="20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653CAB4-EA8C-48C4-AACE-510BDFC01FBF}"/>
              </a:ext>
            </a:extLst>
          </p:cNvPr>
          <p:cNvSpPr txBox="1"/>
          <p:nvPr/>
        </p:nvSpPr>
        <p:spPr>
          <a:xfrm>
            <a:off x="923637" y="2309462"/>
            <a:ext cx="112683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CW </a:t>
            </a:r>
            <a:r>
              <a:rPr lang="de-DE" sz="2000" dirty="0" err="1"/>
              <a:t>Lidars</a:t>
            </a:r>
            <a:r>
              <a:rPr lang="de-DE" sz="2000" dirty="0"/>
              <a:t>:		Ranging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optical</a:t>
            </a:r>
            <a:r>
              <a:rPr lang="de-DE" sz="2000" dirty="0"/>
              <a:t> </a:t>
            </a:r>
            <a:r>
              <a:rPr lang="de-DE" sz="2000" dirty="0" err="1"/>
              <a:t>focal</a:t>
            </a:r>
            <a:r>
              <a:rPr lang="de-DE" sz="2000" dirty="0"/>
              <a:t> </a:t>
            </a:r>
            <a:r>
              <a:rPr lang="de-DE" sz="2000" dirty="0" err="1"/>
              <a:t>setting</a:t>
            </a:r>
            <a:r>
              <a:rPr lang="de-DE" sz="2000" dirty="0"/>
              <a:t>			 Data </a:t>
            </a:r>
            <a:r>
              <a:rPr lang="de-DE" sz="2000" dirty="0" err="1"/>
              <a:t>affected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low</a:t>
            </a:r>
            <a:r>
              <a:rPr lang="de-DE" sz="2000" dirty="0"/>
              <a:t> </a:t>
            </a:r>
            <a:r>
              <a:rPr lang="de-DE" sz="2000" dirty="0" err="1"/>
              <a:t>hanging</a:t>
            </a:r>
            <a:r>
              <a:rPr lang="de-DE" sz="2000" dirty="0"/>
              <a:t> </a:t>
            </a:r>
            <a:r>
              <a:rPr lang="de-DE" sz="2000" dirty="0" err="1"/>
              <a:t>clouds</a:t>
            </a:r>
            <a:endParaRPr lang="de-DE" sz="2000" dirty="0"/>
          </a:p>
          <a:p>
            <a:r>
              <a:rPr lang="de-DE" sz="2000" dirty="0"/>
              <a:t>				</a:t>
            </a:r>
            <a:r>
              <a:rPr lang="de-DE" sz="2000" dirty="0" err="1"/>
              <a:t>Relatively</a:t>
            </a:r>
            <a:r>
              <a:rPr lang="de-DE" sz="2000" dirty="0"/>
              <a:t> </a:t>
            </a:r>
            <a:r>
              <a:rPr lang="de-DE" sz="2000" dirty="0" err="1"/>
              <a:t>small</a:t>
            </a:r>
            <a:r>
              <a:rPr lang="de-DE" sz="2000" dirty="0"/>
              <a:t> </a:t>
            </a:r>
            <a:r>
              <a:rPr lang="de-DE" sz="2000" dirty="0" err="1"/>
              <a:t>emission</a:t>
            </a:r>
            <a:r>
              <a:rPr lang="de-DE" sz="2000" dirty="0"/>
              <a:t> </a:t>
            </a:r>
            <a:r>
              <a:rPr lang="de-DE" sz="2000" dirty="0" err="1"/>
              <a:t>peak</a:t>
            </a:r>
            <a:r>
              <a:rPr lang="de-DE" sz="2000" dirty="0"/>
              <a:t> power	 </a:t>
            </a:r>
            <a:r>
              <a:rPr lang="de-DE" sz="2000" dirty="0" err="1"/>
              <a:t>Unknown</a:t>
            </a:r>
            <a:r>
              <a:rPr lang="de-DE" sz="2000" dirty="0"/>
              <a:t> </a:t>
            </a:r>
            <a:r>
              <a:rPr lang="de-DE" sz="2000" dirty="0" err="1"/>
              <a:t>sign</a:t>
            </a:r>
            <a:r>
              <a:rPr lang="de-DE" sz="2000" dirty="0"/>
              <a:t> of radial wind</a:t>
            </a:r>
          </a:p>
          <a:p>
            <a:r>
              <a:rPr lang="de-DE" sz="2000" dirty="0"/>
              <a:t>				Fine </a:t>
            </a:r>
            <a:r>
              <a:rPr lang="de-DE" sz="2000" dirty="0" err="1"/>
              <a:t>range</a:t>
            </a:r>
            <a:r>
              <a:rPr lang="de-DE" sz="2000" dirty="0"/>
              <a:t> </a:t>
            </a:r>
            <a:r>
              <a:rPr lang="de-DE" sz="2000" dirty="0" err="1"/>
              <a:t>resolution</a:t>
            </a:r>
            <a:r>
              <a:rPr lang="de-DE" sz="2000" dirty="0"/>
              <a:t> in </a:t>
            </a:r>
            <a:r>
              <a:rPr lang="de-DE" sz="2000" dirty="0" err="1"/>
              <a:t>low</a:t>
            </a:r>
            <a:r>
              <a:rPr lang="de-DE" sz="2000" dirty="0"/>
              <a:t> </a:t>
            </a:r>
            <a:r>
              <a:rPr lang="de-DE" sz="2000" dirty="0" err="1"/>
              <a:t>ranges</a:t>
            </a:r>
            <a:r>
              <a:rPr lang="de-DE" sz="2000" dirty="0"/>
              <a:t>		 Blind </a:t>
            </a:r>
            <a:r>
              <a:rPr lang="de-DE" sz="2000" dirty="0" err="1"/>
              <a:t>zone</a:t>
            </a:r>
            <a:r>
              <a:rPr lang="de-DE" sz="2000" dirty="0"/>
              <a:t> </a:t>
            </a:r>
            <a:r>
              <a:rPr lang="de-DE" sz="2000" dirty="0" err="1"/>
              <a:t>around</a:t>
            </a:r>
            <a:r>
              <a:rPr lang="de-DE" sz="2000" dirty="0"/>
              <a:t> </a:t>
            </a:r>
            <a:r>
              <a:rPr lang="de-DE" sz="2000" dirty="0" err="1"/>
              <a:t>zero</a:t>
            </a:r>
            <a:endParaRPr lang="de-DE" sz="2000" dirty="0"/>
          </a:p>
          <a:p>
            <a:r>
              <a:rPr lang="de-DE" sz="2000" dirty="0"/>
              <a:t>				Low </a:t>
            </a:r>
            <a:r>
              <a:rPr lang="de-DE" sz="2000" dirty="0" err="1"/>
              <a:t>minimum</a:t>
            </a:r>
            <a:r>
              <a:rPr lang="de-DE" sz="2000" dirty="0"/>
              <a:t> </a:t>
            </a:r>
            <a:r>
              <a:rPr lang="de-DE" sz="2000" dirty="0" err="1"/>
              <a:t>measuring</a:t>
            </a:r>
            <a:r>
              <a:rPr lang="de-DE" sz="2000" dirty="0"/>
              <a:t> </a:t>
            </a:r>
            <a:r>
              <a:rPr lang="de-DE" sz="2000" dirty="0" err="1"/>
              <a:t>height</a:t>
            </a:r>
            <a:r>
              <a:rPr lang="de-DE" sz="2000" dirty="0"/>
              <a:t>	 	 Limited </a:t>
            </a:r>
            <a:r>
              <a:rPr lang="de-DE" sz="2000" dirty="0" err="1"/>
              <a:t>to</a:t>
            </a:r>
            <a:r>
              <a:rPr lang="de-DE" sz="2000" dirty="0"/>
              <a:t> max. </a:t>
            </a:r>
            <a:r>
              <a:rPr lang="de-DE" sz="2000" dirty="0" err="1"/>
              <a:t>ranges</a:t>
            </a:r>
            <a:r>
              <a:rPr lang="de-DE" sz="2000" dirty="0"/>
              <a:t> of 200/300 m</a:t>
            </a:r>
          </a:p>
          <a:p>
            <a:r>
              <a:rPr lang="de-DE" sz="2000" dirty="0"/>
              <a:t>													 </a:t>
            </a:r>
            <a:r>
              <a:rPr lang="de-DE" sz="2000" dirty="0" err="1"/>
              <a:t>Consecutive</a:t>
            </a:r>
            <a:r>
              <a:rPr lang="de-DE" sz="2000" dirty="0"/>
              <a:t> </a:t>
            </a:r>
            <a:r>
              <a:rPr lang="de-DE" sz="2000" dirty="0" err="1"/>
              <a:t>measurements</a:t>
            </a:r>
            <a:r>
              <a:rPr lang="de-DE" sz="2000" dirty="0"/>
              <a:t> in different </a:t>
            </a:r>
            <a:r>
              <a:rPr lang="de-DE" sz="2000" dirty="0" err="1"/>
              <a:t>heights</a:t>
            </a:r>
            <a:r>
              <a:rPr lang="de-DE" sz="2000" dirty="0"/>
              <a:t> 	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7B3045D-64EA-4350-97ED-95F47D760DB2}"/>
              </a:ext>
            </a:extLst>
          </p:cNvPr>
          <p:cNvSpPr txBox="1"/>
          <p:nvPr/>
        </p:nvSpPr>
        <p:spPr>
          <a:xfrm>
            <a:off x="923637" y="4053890"/>
            <a:ext cx="112683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FM-CW </a:t>
            </a:r>
            <a:r>
              <a:rPr lang="de-DE" sz="2000" dirty="0" err="1"/>
              <a:t>Lidars</a:t>
            </a:r>
            <a:r>
              <a:rPr lang="de-DE" sz="2000" dirty="0"/>
              <a:t>:	Ranging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optical</a:t>
            </a:r>
            <a:r>
              <a:rPr lang="de-DE" sz="2000" dirty="0"/>
              <a:t> </a:t>
            </a:r>
            <a:r>
              <a:rPr lang="de-DE" sz="2000" dirty="0" err="1"/>
              <a:t>focal</a:t>
            </a:r>
            <a:r>
              <a:rPr lang="de-DE" sz="2000" dirty="0"/>
              <a:t> </a:t>
            </a:r>
            <a:r>
              <a:rPr lang="de-DE" sz="2000" dirty="0" err="1"/>
              <a:t>setting</a:t>
            </a:r>
            <a:r>
              <a:rPr lang="de-DE" sz="2000" dirty="0"/>
              <a:t>			</a:t>
            </a:r>
            <a:r>
              <a:rPr lang="de-DE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strike="sngStrike" dirty="0">
                <a:solidFill>
                  <a:schemeClr val="bg1">
                    <a:lumMod val="75000"/>
                  </a:schemeClr>
                </a:solidFill>
              </a:rPr>
              <a:t>Data </a:t>
            </a:r>
            <a:r>
              <a:rPr lang="de-DE" sz="2000" strike="sngStrike" dirty="0" err="1"/>
              <a:t>affected</a:t>
            </a:r>
            <a:r>
              <a:rPr lang="de-DE" sz="2000" strike="sngStrike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strike="sngStrike" dirty="0" err="1">
                <a:solidFill>
                  <a:schemeClr val="bg1">
                    <a:lumMod val="75000"/>
                  </a:schemeClr>
                </a:solidFill>
              </a:rPr>
              <a:t>by</a:t>
            </a:r>
            <a:r>
              <a:rPr lang="de-DE" sz="2000" strike="sngStrike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strike="sngStrike" dirty="0" err="1"/>
              <a:t>low</a:t>
            </a:r>
            <a:r>
              <a:rPr lang="de-DE" sz="2000" strike="sngStrike" dirty="0"/>
              <a:t> </a:t>
            </a:r>
            <a:r>
              <a:rPr lang="de-DE" sz="2000" strike="sngStrike" dirty="0" err="1">
                <a:solidFill>
                  <a:schemeClr val="bg1">
                    <a:lumMod val="75000"/>
                  </a:schemeClr>
                </a:solidFill>
              </a:rPr>
              <a:t>hanging</a:t>
            </a:r>
            <a:r>
              <a:rPr lang="de-DE" sz="2000" strike="sngStrike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strike="sngStrike" dirty="0" err="1"/>
              <a:t>clouds</a:t>
            </a:r>
            <a:endParaRPr lang="de-DE" sz="2000" strike="sngStrike" dirty="0"/>
          </a:p>
          <a:p>
            <a:r>
              <a:rPr lang="de-DE" sz="2000" dirty="0"/>
              <a:t>				</a:t>
            </a:r>
            <a:r>
              <a:rPr lang="de-DE" sz="2000" dirty="0" err="1"/>
              <a:t>Relatively</a:t>
            </a:r>
            <a:r>
              <a:rPr lang="de-DE" sz="2000" dirty="0"/>
              <a:t> </a:t>
            </a:r>
            <a:r>
              <a:rPr lang="de-DE" sz="2000" dirty="0" err="1"/>
              <a:t>small</a:t>
            </a:r>
            <a:r>
              <a:rPr lang="de-DE" sz="2000" dirty="0"/>
              <a:t> </a:t>
            </a:r>
            <a:r>
              <a:rPr lang="de-DE" sz="2000" dirty="0" err="1"/>
              <a:t>emission</a:t>
            </a:r>
            <a:r>
              <a:rPr lang="de-DE" sz="2000" dirty="0"/>
              <a:t> </a:t>
            </a:r>
            <a:r>
              <a:rPr lang="de-DE" sz="2000" dirty="0" err="1"/>
              <a:t>peak</a:t>
            </a:r>
            <a:r>
              <a:rPr lang="de-DE" sz="2000" dirty="0"/>
              <a:t> power	 </a:t>
            </a:r>
            <a:r>
              <a:rPr lang="de-DE" sz="2000" strike="sngStrike" dirty="0" err="1">
                <a:solidFill>
                  <a:schemeClr val="bg1">
                    <a:lumMod val="75000"/>
                  </a:schemeClr>
                </a:solidFill>
              </a:rPr>
              <a:t>Unknown</a:t>
            </a:r>
            <a:r>
              <a:rPr lang="de-DE" sz="2000" strike="sngStrike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strike="sngStrike" dirty="0" err="1">
                <a:solidFill>
                  <a:schemeClr val="bg1">
                    <a:lumMod val="75000"/>
                  </a:schemeClr>
                </a:solidFill>
              </a:rPr>
              <a:t>sign</a:t>
            </a:r>
            <a:r>
              <a:rPr lang="de-DE" sz="2000" strike="sngStrike" dirty="0">
                <a:solidFill>
                  <a:schemeClr val="bg1">
                    <a:lumMod val="75000"/>
                  </a:schemeClr>
                </a:solidFill>
              </a:rPr>
              <a:t> of radial wind</a:t>
            </a:r>
          </a:p>
          <a:p>
            <a:r>
              <a:rPr lang="de-DE" sz="2000" dirty="0"/>
              <a:t>				Fine </a:t>
            </a:r>
            <a:r>
              <a:rPr lang="de-DE" sz="2000" dirty="0" err="1"/>
              <a:t>range</a:t>
            </a:r>
            <a:r>
              <a:rPr lang="de-DE" sz="2000" dirty="0"/>
              <a:t> </a:t>
            </a:r>
            <a:r>
              <a:rPr lang="de-DE" sz="2000" dirty="0" err="1"/>
              <a:t>resolution</a:t>
            </a:r>
            <a:r>
              <a:rPr lang="de-DE" sz="2000" dirty="0"/>
              <a:t> in </a:t>
            </a:r>
            <a:r>
              <a:rPr lang="de-DE" sz="2000" dirty="0" err="1"/>
              <a:t>low</a:t>
            </a:r>
            <a:r>
              <a:rPr lang="de-DE" sz="2000" dirty="0"/>
              <a:t> </a:t>
            </a:r>
            <a:r>
              <a:rPr lang="de-DE" sz="2000" dirty="0" err="1"/>
              <a:t>ranges</a:t>
            </a:r>
            <a:r>
              <a:rPr lang="de-DE" sz="2000" dirty="0"/>
              <a:t>		 </a:t>
            </a:r>
            <a:r>
              <a:rPr lang="de-DE" sz="2000" strike="sngStrike" dirty="0">
                <a:solidFill>
                  <a:schemeClr val="bg1">
                    <a:lumMod val="75000"/>
                  </a:schemeClr>
                </a:solidFill>
              </a:rPr>
              <a:t>Blind </a:t>
            </a:r>
            <a:r>
              <a:rPr lang="de-DE" sz="2000" strike="sngStrike" dirty="0" err="1">
                <a:solidFill>
                  <a:schemeClr val="bg1">
                    <a:lumMod val="75000"/>
                  </a:schemeClr>
                </a:solidFill>
              </a:rPr>
              <a:t>zone</a:t>
            </a:r>
            <a:r>
              <a:rPr lang="de-DE" sz="2000" strike="sngStrike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strike="sngStrike" dirty="0" err="1">
                <a:solidFill>
                  <a:schemeClr val="bg1">
                    <a:lumMod val="75000"/>
                  </a:schemeClr>
                </a:solidFill>
              </a:rPr>
              <a:t>around</a:t>
            </a:r>
            <a:r>
              <a:rPr lang="de-DE" sz="2000" strike="sngStrike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sz="2000" strike="sngStrike" dirty="0" err="1">
                <a:solidFill>
                  <a:schemeClr val="bg1">
                    <a:lumMod val="75000"/>
                  </a:schemeClr>
                </a:solidFill>
              </a:rPr>
              <a:t>zero</a:t>
            </a:r>
            <a:endParaRPr lang="de-DE" sz="2000" strike="sngStrike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de-DE" sz="2000" dirty="0"/>
              <a:t>				Very </a:t>
            </a:r>
            <a:r>
              <a:rPr lang="de-DE" sz="2000" dirty="0" err="1"/>
              <a:t>low</a:t>
            </a:r>
            <a:r>
              <a:rPr lang="de-DE" sz="2000" dirty="0"/>
              <a:t> </a:t>
            </a:r>
            <a:r>
              <a:rPr lang="de-DE" sz="2000" dirty="0" err="1"/>
              <a:t>minimum</a:t>
            </a:r>
            <a:r>
              <a:rPr lang="de-DE" sz="2000" dirty="0"/>
              <a:t> </a:t>
            </a:r>
            <a:r>
              <a:rPr lang="de-DE" sz="2000" dirty="0" err="1"/>
              <a:t>measuring</a:t>
            </a:r>
            <a:r>
              <a:rPr lang="de-DE" sz="2000" dirty="0"/>
              <a:t> </a:t>
            </a:r>
            <a:r>
              <a:rPr lang="de-DE" sz="2000" dirty="0" err="1"/>
              <a:t>height</a:t>
            </a:r>
            <a:r>
              <a:rPr lang="de-DE" sz="2000" dirty="0"/>
              <a:t> 	 Limited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approx</a:t>
            </a:r>
            <a:r>
              <a:rPr lang="de-DE" sz="2000" dirty="0"/>
              <a:t>. 200/300 m </a:t>
            </a:r>
            <a:r>
              <a:rPr lang="de-DE" sz="2000" dirty="0" err="1"/>
              <a:t>ranges</a:t>
            </a:r>
            <a:endParaRPr lang="de-DE" sz="2000" dirty="0"/>
          </a:p>
          <a:p>
            <a:r>
              <a:rPr lang="de-DE" sz="2000" dirty="0"/>
              <a:t>				Determination of </a:t>
            </a:r>
            <a:r>
              <a:rPr lang="de-DE" sz="2000" dirty="0" err="1"/>
              <a:t>effective</a:t>
            </a:r>
            <a:r>
              <a:rPr lang="de-DE" sz="2000" dirty="0"/>
              <a:t> 			 </a:t>
            </a:r>
            <a:r>
              <a:rPr lang="de-DE" sz="2000" dirty="0" err="1"/>
              <a:t>Consecutive</a:t>
            </a:r>
            <a:r>
              <a:rPr lang="de-DE" sz="2000" dirty="0"/>
              <a:t> </a:t>
            </a:r>
            <a:r>
              <a:rPr lang="de-DE" sz="2000" dirty="0" err="1"/>
              <a:t>measurements</a:t>
            </a:r>
            <a:r>
              <a:rPr lang="de-DE" sz="2000" dirty="0"/>
              <a:t> in different </a:t>
            </a:r>
            <a:r>
              <a:rPr lang="de-DE" sz="2000" dirty="0" err="1"/>
              <a:t>heights</a:t>
            </a:r>
            <a:endParaRPr lang="de-DE" sz="2000" dirty="0"/>
          </a:p>
          <a:p>
            <a:r>
              <a:rPr lang="de-DE" sz="2000" dirty="0"/>
              <a:t>				</a:t>
            </a:r>
            <a:r>
              <a:rPr lang="de-DE" sz="2000" dirty="0" err="1"/>
              <a:t>measuring</a:t>
            </a:r>
            <a:r>
              <a:rPr lang="de-DE" sz="2000" dirty="0"/>
              <a:t> </a:t>
            </a:r>
            <a:r>
              <a:rPr lang="de-DE" sz="2000" dirty="0" err="1"/>
              <a:t>height</a:t>
            </a:r>
            <a:r>
              <a:rPr lang="de-DE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0458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B3B654B-DF17-F1FF-9ABC-D8802DCD9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1B1CA50-DD37-DEF1-50ED-F53BFE452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0AB36F5-C200-BFB9-EA4A-8510FD1C5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7</a:t>
            </a:fld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FDC03918-FC6D-774D-370F-6F9190E97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/>
          </a:bodyPr>
          <a:lstStyle/>
          <a:p>
            <a:pPr algn="ctr"/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FM CW Doppler Lidar </a:t>
            </a:r>
            <a:r>
              <a:rPr lang="de-DE" sz="250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Wind Ranger 100/200</a:t>
            </a:r>
            <a:endParaRPr lang="de-DE" sz="25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B9FA32D-59D8-E7D5-54E8-A84B592485D0}"/>
              </a:ext>
            </a:extLst>
          </p:cNvPr>
          <p:cNvGrpSpPr/>
          <p:nvPr/>
        </p:nvGrpSpPr>
        <p:grpSpPr>
          <a:xfrm>
            <a:off x="1274843" y="1430413"/>
            <a:ext cx="3194520" cy="4429211"/>
            <a:chOff x="1458099" y="1653297"/>
            <a:chExt cx="2629113" cy="3850341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AD02DB3A-9296-3844-2E3B-E277A9DB5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8099" y="1653297"/>
              <a:ext cx="2629113" cy="3850341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F037FBD3-023B-692E-FB46-238620EB5225}"/>
                </a:ext>
              </a:extLst>
            </p:cNvPr>
            <p:cNvSpPr txBox="1"/>
            <p:nvPr/>
          </p:nvSpPr>
          <p:spPr>
            <a:xfrm>
              <a:off x="2567709" y="3399968"/>
              <a:ext cx="114066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sz="1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Wind Ranger</a:t>
              </a:r>
            </a:p>
            <a:p>
              <a:r>
                <a:rPr lang="de-DE" sz="1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100/200</a:t>
              </a:r>
              <a:endParaRPr lang="en-GB" sz="1400" dirty="0"/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06DDF6C2-A855-9297-2800-AC7413C8CC73}"/>
              </a:ext>
            </a:extLst>
          </p:cNvPr>
          <p:cNvGrpSpPr/>
          <p:nvPr/>
        </p:nvGrpSpPr>
        <p:grpSpPr>
          <a:xfrm>
            <a:off x="4970105" y="1582854"/>
            <a:ext cx="6307493" cy="2838910"/>
            <a:chOff x="4970105" y="1582854"/>
            <a:chExt cx="6307493" cy="2838910"/>
          </a:xfrm>
        </p:grpSpPr>
        <p:grpSp>
          <p:nvGrpSpPr>
            <p:cNvPr id="20" name="Gruppieren 19">
              <a:extLst>
                <a:ext uri="{FF2B5EF4-FFF2-40B4-BE49-F238E27FC236}">
                  <a16:creationId xmlns:a16="http://schemas.microsoft.com/office/drawing/2014/main" id="{4CE8E8C9-15E1-7CBB-56FC-8AC3BE0E0E6D}"/>
                </a:ext>
              </a:extLst>
            </p:cNvPr>
            <p:cNvGrpSpPr/>
            <p:nvPr/>
          </p:nvGrpSpPr>
          <p:grpSpPr>
            <a:xfrm>
              <a:off x="4970106" y="1582854"/>
              <a:ext cx="6096000" cy="2496035"/>
              <a:chOff x="4970106" y="1582854"/>
              <a:chExt cx="6096000" cy="2496035"/>
            </a:xfrm>
          </p:grpSpPr>
          <p:grpSp>
            <p:nvGrpSpPr>
              <p:cNvPr id="18" name="Gruppieren 17">
                <a:extLst>
                  <a:ext uri="{FF2B5EF4-FFF2-40B4-BE49-F238E27FC236}">
                    <a16:creationId xmlns:a16="http://schemas.microsoft.com/office/drawing/2014/main" id="{9C921A84-FE47-BEBC-FE1D-BC1C5F9E07A7}"/>
                  </a:ext>
                </a:extLst>
              </p:cNvPr>
              <p:cNvGrpSpPr/>
              <p:nvPr/>
            </p:nvGrpSpPr>
            <p:grpSpPr>
              <a:xfrm>
                <a:off x="4970106" y="1582854"/>
                <a:ext cx="6096000" cy="2496035"/>
                <a:chOff x="4970106" y="1766221"/>
                <a:chExt cx="6096000" cy="2496035"/>
              </a:xfrm>
            </p:grpSpPr>
            <p:sp>
              <p:nvSpPr>
                <p:cNvPr id="9" name="Textfeld 8">
                  <a:extLst>
                    <a:ext uri="{FF2B5EF4-FFF2-40B4-BE49-F238E27FC236}">
                      <a16:creationId xmlns:a16="http://schemas.microsoft.com/office/drawing/2014/main" id="{C9FA8C8A-E9F6-D53E-15DF-1B8F4BE58DD3}"/>
                    </a:ext>
                  </a:extLst>
                </p:cNvPr>
                <p:cNvSpPr txBox="1"/>
                <p:nvPr/>
              </p:nvSpPr>
              <p:spPr>
                <a:xfrm>
                  <a:off x="4970106" y="1766221"/>
                  <a:ext cx="60960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/>
                  <a:r>
                    <a:rPr lang="de-DE" sz="1800" dirty="0"/>
                    <a:t>VAD </a:t>
                  </a:r>
                  <a:r>
                    <a:rPr lang="de-DE" sz="1800" dirty="0" err="1"/>
                    <a:t>scans</a:t>
                  </a:r>
                  <a:r>
                    <a:rPr lang="de-DE" sz="1800" dirty="0"/>
                    <a:t> at 80° </a:t>
                  </a:r>
                  <a:r>
                    <a:rPr lang="de-DE" sz="1800" dirty="0" err="1"/>
                    <a:t>elevation</a:t>
                  </a:r>
                  <a:r>
                    <a:rPr lang="de-DE" sz="1800" dirty="0"/>
                    <a:t> at a rate of 0.5 … 2 </a:t>
                  </a:r>
                  <a:r>
                    <a:rPr lang="de-DE" sz="1800" dirty="0" err="1"/>
                    <a:t>rps</a:t>
                  </a:r>
                  <a:endParaRPr lang="en-US" sz="1800" dirty="0"/>
                </a:p>
              </p:txBody>
            </p:sp>
            <p:sp>
              <p:nvSpPr>
                <p:cNvPr id="10" name="Textfeld 9">
                  <a:extLst>
                    <a:ext uri="{FF2B5EF4-FFF2-40B4-BE49-F238E27FC236}">
                      <a16:creationId xmlns:a16="http://schemas.microsoft.com/office/drawing/2014/main" id="{7E16088F-8DAB-8E17-6CB4-14B78086277F}"/>
                    </a:ext>
                  </a:extLst>
                </p:cNvPr>
                <p:cNvSpPr txBox="1"/>
                <p:nvPr/>
              </p:nvSpPr>
              <p:spPr>
                <a:xfrm>
                  <a:off x="4970106" y="2115250"/>
                  <a:ext cx="60960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/>
                  <a:r>
                    <a:rPr lang="de-DE" sz="1800" dirty="0"/>
                    <a:t>Sample rate 100 Hz </a:t>
                  </a:r>
                  <a:endParaRPr lang="en-US" sz="1800" dirty="0"/>
                </a:p>
              </p:txBody>
            </p:sp>
            <p:sp>
              <p:nvSpPr>
                <p:cNvPr id="11" name="Textfeld 10">
                  <a:extLst>
                    <a:ext uri="{FF2B5EF4-FFF2-40B4-BE49-F238E27FC236}">
                      <a16:creationId xmlns:a16="http://schemas.microsoft.com/office/drawing/2014/main" id="{CAAE7FBE-F0D5-8266-0586-8A4A7CFDF3FE}"/>
                    </a:ext>
                  </a:extLst>
                </p:cNvPr>
                <p:cNvSpPr txBox="1"/>
                <p:nvPr/>
              </p:nvSpPr>
              <p:spPr>
                <a:xfrm>
                  <a:off x="4970106" y="3542254"/>
                  <a:ext cx="60960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sz="1800" dirty="0" err="1"/>
                    <a:t>No</a:t>
                  </a:r>
                  <a:r>
                    <a:rPr lang="de-DE" sz="1800" dirty="0"/>
                    <a:t> 180° </a:t>
                  </a:r>
                  <a:r>
                    <a:rPr lang="de-DE" sz="1800" dirty="0" err="1"/>
                    <a:t>ambiguity</a:t>
                  </a:r>
                  <a:r>
                    <a:rPr lang="de-DE" sz="1800" dirty="0"/>
                    <a:t>, </a:t>
                  </a:r>
                  <a:r>
                    <a:rPr lang="de-DE" sz="1800" dirty="0" err="1"/>
                    <a:t>no</a:t>
                  </a:r>
                  <a:r>
                    <a:rPr lang="de-DE" sz="1800" dirty="0"/>
                    <a:t> blind </a:t>
                  </a:r>
                  <a:r>
                    <a:rPr lang="de-DE" sz="1800" dirty="0" err="1"/>
                    <a:t>zero</a:t>
                  </a:r>
                  <a:r>
                    <a:rPr lang="de-DE" sz="1800" dirty="0"/>
                    <a:t> </a:t>
                  </a:r>
                  <a:r>
                    <a:rPr lang="de-DE" sz="1800" dirty="0" err="1"/>
                    <a:t>zone</a:t>
                  </a:r>
                  <a:endParaRPr lang="en-US" sz="1800" dirty="0"/>
                </a:p>
              </p:txBody>
            </p:sp>
            <p:sp>
              <p:nvSpPr>
                <p:cNvPr id="15" name="Textfeld 14">
                  <a:extLst>
                    <a:ext uri="{FF2B5EF4-FFF2-40B4-BE49-F238E27FC236}">
                      <a16:creationId xmlns:a16="http://schemas.microsoft.com/office/drawing/2014/main" id="{F65C590A-B57B-6130-A6AB-D0CA32B21533}"/>
                    </a:ext>
                  </a:extLst>
                </p:cNvPr>
                <p:cNvSpPr txBox="1"/>
                <p:nvPr/>
              </p:nvSpPr>
              <p:spPr>
                <a:xfrm>
                  <a:off x="4970106" y="3194867"/>
                  <a:ext cx="60960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dirty="0"/>
                    <a:t>Up </a:t>
                  </a:r>
                  <a:r>
                    <a:rPr lang="de-DE" dirty="0" err="1"/>
                    <a:t>to</a:t>
                  </a:r>
                  <a:r>
                    <a:rPr lang="de-DE" dirty="0"/>
                    <a:t> 20 </a:t>
                  </a:r>
                  <a:r>
                    <a:rPr lang="de-DE" dirty="0" err="1"/>
                    <a:t>measuring</a:t>
                  </a:r>
                  <a:r>
                    <a:rPr lang="de-DE" dirty="0"/>
                    <a:t> </a:t>
                  </a:r>
                  <a:r>
                    <a:rPr lang="de-DE" dirty="0" err="1"/>
                    <a:t>heights</a:t>
                  </a:r>
                  <a:r>
                    <a:rPr lang="de-DE" dirty="0"/>
                    <a:t> </a:t>
                  </a:r>
                  <a:r>
                    <a:rPr lang="de-DE" dirty="0" err="1"/>
                    <a:t>available</a:t>
                  </a:r>
                  <a:r>
                    <a:rPr lang="de-DE" dirty="0"/>
                    <a:t> (typ. 6 … 10)  </a:t>
                  </a:r>
                  <a:endParaRPr lang="en-US" sz="1800" dirty="0"/>
                </a:p>
              </p:txBody>
            </p:sp>
            <p:sp>
              <p:nvSpPr>
                <p:cNvPr id="16" name="Textfeld 15">
                  <a:extLst>
                    <a:ext uri="{FF2B5EF4-FFF2-40B4-BE49-F238E27FC236}">
                      <a16:creationId xmlns:a16="http://schemas.microsoft.com/office/drawing/2014/main" id="{35432341-ED96-04BB-F16F-5963CE321075}"/>
                    </a:ext>
                  </a:extLst>
                </p:cNvPr>
                <p:cNvSpPr txBox="1"/>
                <p:nvPr/>
              </p:nvSpPr>
              <p:spPr>
                <a:xfrm>
                  <a:off x="4970106" y="3892924"/>
                  <a:ext cx="60960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800" dirty="0"/>
                    <a:t>Determination of the effective measuring range</a:t>
                  </a:r>
                </a:p>
              </p:txBody>
            </p:sp>
            <p:sp>
              <p:nvSpPr>
                <p:cNvPr id="17" name="Textfeld 16">
                  <a:extLst>
                    <a:ext uri="{FF2B5EF4-FFF2-40B4-BE49-F238E27FC236}">
                      <a16:creationId xmlns:a16="http://schemas.microsoft.com/office/drawing/2014/main" id="{D5A11C75-7316-BB63-CE6B-539F742A6A89}"/>
                    </a:ext>
                  </a:extLst>
                </p:cNvPr>
                <p:cNvSpPr txBox="1"/>
                <p:nvPr/>
              </p:nvSpPr>
              <p:spPr>
                <a:xfrm>
                  <a:off x="4970106" y="2833611"/>
                  <a:ext cx="60960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/>
                  <a:r>
                    <a:rPr lang="de-DE" dirty="0" err="1"/>
                    <a:t>Measuring</a:t>
                  </a:r>
                  <a:r>
                    <a:rPr lang="de-DE" dirty="0"/>
                    <a:t> </a:t>
                  </a:r>
                  <a:r>
                    <a:rPr lang="de-DE" dirty="0" err="1"/>
                    <a:t>heights</a:t>
                  </a:r>
                  <a:r>
                    <a:rPr lang="de-DE" dirty="0"/>
                    <a:t>    7 … 200 m, </a:t>
                  </a:r>
                  <a:r>
                    <a:rPr lang="de-DE" dirty="0" err="1"/>
                    <a:t>range</a:t>
                  </a:r>
                  <a:r>
                    <a:rPr lang="de-DE" dirty="0"/>
                    <a:t> </a:t>
                  </a:r>
                  <a:r>
                    <a:rPr lang="de-DE" dirty="0" err="1"/>
                    <a:t>resolution</a:t>
                  </a:r>
                  <a:r>
                    <a:rPr lang="de-DE" dirty="0"/>
                    <a:t> 0.05 … 32 m</a:t>
                  </a:r>
                  <a:endParaRPr lang="en-US" sz="1800" dirty="0"/>
                </a:p>
              </p:txBody>
            </p:sp>
          </p:grpSp>
          <p:sp>
            <p:nvSpPr>
              <p:cNvPr id="19" name="Textfeld 18">
                <a:extLst>
                  <a:ext uri="{FF2B5EF4-FFF2-40B4-BE49-F238E27FC236}">
                    <a16:creationId xmlns:a16="http://schemas.microsoft.com/office/drawing/2014/main" id="{B103FECD-890D-706A-A099-7701EC7CB70C}"/>
                  </a:ext>
                </a:extLst>
              </p:cNvPr>
              <p:cNvSpPr txBox="1"/>
              <p:nvPr/>
            </p:nvSpPr>
            <p:spPr>
              <a:xfrm>
                <a:off x="4970106" y="2303903"/>
                <a:ext cx="6096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:r>
                  <a:rPr lang="de-DE" sz="1800" dirty="0"/>
                  <a:t>Narrow </a:t>
                </a:r>
                <a:r>
                  <a:rPr lang="de-DE" sz="1800" dirty="0" err="1"/>
                  <a:t>scan</a:t>
                </a:r>
                <a:r>
                  <a:rPr lang="de-DE" sz="1800" dirty="0"/>
                  <a:t> angle 10 °, in </a:t>
                </a:r>
                <a:r>
                  <a:rPr lang="de-DE" sz="1800" dirty="0" err="1"/>
                  <a:t>favor</a:t>
                </a:r>
                <a:r>
                  <a:rPr lang="de-DE" sz="1800" dirty="0"/>
                  <a:t> of </a:t>
                </a:r>
                <a:r>
                  <a:rPr lang="de-DE" sz="1800" dirty="0" err="1"/>
                  <a:t>vertical</a:t>
                </a:r>
                <a:r>
                  <a:rPr lang="de-DE" sz="1800" dirty="0"/>
                  <a:t> wind </a:t>
                </a:r>
                <a:r>
                  <a:rPr lang="de-DE" sz="1800" dirty="0" err="1"/>
                  <a:t>measurements</a:t>
                </a:r>
                <a:r>
                  <a:rPr lang="de-DE" sz="1800" dirty="0"/>
                  <a:t> </a:t>
                </a:r>
                <a:endParaRPr lang="en-US" sz="1800" dirty="0"/>
              </a:p>
            </p:txBody>
          </p:sp>
        </p:grpSp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2A9933FD-9C61-8919-7D99-C4FEF3AC2DC1}"/>
                </a:ext>
              </a:extLst>
            </p:cNvPr>
            <p:cNvSpPr txBox="1"/>
            <p:nvPr/>
          </p:nvSpPr>
          <p:spPr>
            <a:xfrm>
              <a:off x="4970105" y="4052432"/>
              <a:ext cx="63074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/>
                <a:t>Compact and light weight, 30 cm x 40 cm x 50 cm w/o feet, 45 kg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8683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ABDCDAA1-B6B7-2867-5319-E81CDCE3AE90}"/>
              </a:ext>
            </a:extLst>
          </p:cNvPr>
          <p:cNvGrpSpPr/>
          <p:nvPr/>
        </p:nvGrpSpPr>
        <p:grpSpPr>
          <a:xfrm>
            <a:off x="3405673" y="1194413"/>
            <a:ext cx="4506325" cy="3214544"/>
            <a:chOff x="3405673" y="1259730"/>
            <a:chExt cx="4506325" cy="3214544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84086197-F787-ADED-D32B-6A443EAAE81D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3405673" y="1259730"/>
              <a:ext cx="4506325" cy="3214544"/>
            </a:xfrm>
            <a:prstGeom prst="rect">
              <a:avLst/>
            </a:prstGeom>
          </p:spPr>
        </p:pic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8DD6E7A7-CB87-1A31-6A0E-ED5A650E680F}"/>
                </a:ext>
              </a:extLst>
            </p:cNvPr>
            <p:cNvSpPr txBox="1"/>
            <p:nvPr/>
          </p:nvSpPr>
          <p:spPr>
            <a:xfrm>
              <a:off x="4056836" y="1259730"/>
              <a:ext cx="22331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3 “ </a:t>
              </a:r>
              <a:r>
                <a:rPr lang="de-DE" dirty="0" err="1"/>
                <a:t>lens</a:t>
              </a:r>
              <a:r>
                <a:rPr lang="de-DE" dirty="0"/>
                <a:t> </a:t>
              </a:r>
              <a:r>
                <a:rPr lang="de-DE" dirty="0" err="1"/>
                <a:t>diameter</a:t>
              </a:r>
              <a:endParaRPr lang="en-GB" dirty="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F3B046E-9128-3233-BC6C-745146232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665DE43-4003-77F3-6BA4-5BC0B0F2D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BF30525-7935-B040-311A-EAA258327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8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19B5FB8-7960-9937-8FD8-7E5259D87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51722" y="1208166"/>
            <a:ext cx="1978090" cy="5036186"/>
          </a:xfrm>
          <a:prstGeom prst="rect">
            <a:avLst/>
          </a:prstGeom>
          <a:ln w="6350">
            <a:solidFill>
              <a:srgbClr val="000000"/>
            </a:solidFill>
          </a:ln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A958F518-BF3E-3431-1480-46A415B3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CW Doppler Lidar Systems</a:t>
            </a:r>
            <a:b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Ranging and Range Resolution</a:t>
            </a:r>
            <a:endParaRPr lang="de-DE" sz="2200" b="1" dirty="0">
              <a:latin typeface="+mn-lt"/>
            </a:endParaRPr>
          </a:p>
        </p:txBody>
      </p:sp>
      <p:graphicFrame>
        <p:nvGraphicFramePr>
          <p:cNvPr id="14" name="Tabelle 14">
            <a:extLst>
              <a:ext uri="{FF2B5EF4-FFF2-40B4-BE49-F238E27FC236}">
                <a16:creationId xmlns:a16="http://schemas.microsoft.com/office/drawing/2014/main" id="{955B16CC-69AB-EFE5-3516-29CF103D50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794724"/>
              </p:ext>
            </p:extLst>
          </p:nvPr>
        </p:nvGraphicFramePr>
        <p:xfrm>
          <a:off x="3588515" y="4335300"/>
          <a:ext cx="5738328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5714">
                  <a:extLst>
                    <a:ext uri="{9D8B030D-6E8A-4147-A177-3AD203B41FA5}">
                      <a16:colId xmlns:a16="http://schemas.microsoft.com/office/drawing/2014/main" val="636911780"/>
                    </a:ext>
                  </a:extLst>
                </a:gridCol>
                <a:gridCol w="1670179">
                  <a:extLst>
                    <a:ext uri="{9D8B030D-6E8A-4147-A177-3AD203B41FA5}">
                      <a16:colId xmlns:a16="http://schemas.microsoft.com/office/drawing/2014/main" val="514520756"/>
                    </a:ext>
                  </a:extLst>
                </a:gridCol>
                <a:gridCol w="1582435">
                  <a:extLst>
                    <a:ext uri="{9D8B030D-6E8A-4147-A177-3AD203B41FA5}">
                      <a16:colId xmlns:a16="http://schemas.microsoft.com/office/drawing/2014/main" val="33933221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Height / Lens </a:t>
                      </a:r>
                      <a:r>
                        <a:rPr lang="de-DE" dirty="0" err="1"/>
                        <a:t>diameter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2“ </a:t>
                      </a:r>
                      <a:r>
                        <a:rPr lang="de-DE" dirty="0" err="1"/>
                        <a:t>lens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3“ </a:t>
                      </a:r>
                      <a:r>
                        <a:rPr lang="de-DE" dirty="0" err="1"/>
                        <a:t>lens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960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 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0,16 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0,08 m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41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20 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0,64 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0,32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026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100 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16 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 8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352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200 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64 m /NA</a:t>
                      </a:r>
                      <a:endParaRPr lang="en-GB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32 m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718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9978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4BEDEB4-548F-D7E0-4E4A-138123C98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BF4F3C9-82CC-0F88-CBFF-915B2B0FF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8802832-50B1-A4B7-C5EE-0BCAEB36B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9</a:t>
            </a:fld>
            <a:endParaRPr lang="de-DE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6DD6F9B1-22FB-FC38-F861-C5C7D7374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FM CW Doppler Lidar Wind Ranger 100/200</a:t>
            </a:r>
            <a:br>
              <a:rPr lang="de-DE" sz="250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2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Principle</a:t>
            </a:r>
            <a:r>
              <a:rPr lang="de-DE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sz="22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triangular</a:t>
            </a:r>
            <a:r>
              <a:rPr lang="de-DE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frequency</a:t>
            </a:r>
            <a:r>
              <a:rPr lang="de-DE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2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modulation</a:t>
            </a:r>
            <a:endParaRPr lang="de-DE" sz="2200" b="1" dirty="0">
              <a:latin typeface="+mn-lt"/>
            </a:endParaRP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1C89435E-6EDC-057B-0AC5-5846E45E740E}"/>
              </a:ext>
            </a:extLst>
          </p:cNvPr>
          <p:cNvGrpSpPr/>
          <p:nvPr/>
        </p:nvGrpSpPr>
        <p:grpSpPr>
          <a:xfrm>
            <a:off x="864751" y="1134866"/>
            <a:ext cx="3700052" cy="1665271"/>
            <a:chOff x="1186550" y="1132968"/>
            <a:chExt cx="4951158" cy="2228353"/>
          </a:xfrm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68F4B2AD-0DD0-C107-9BF1-0595B3802668}"/>
                </a:ext>
              </a:extLst>
            </p:cNvPr>
            <p:cNvGrpSpPr/>
            <p:nvPr/>
          </p:nvGrpSpPr>
          <p:grpSpPr>
            <a:xfrm>
              <a:off x="1455051" y="1132968"/>
              <a:ext cx="2463209" cy="2052000"/>
              <a:chOff x="2187067" y="2392402"/>
              <a:chExt cx="2463209" cy="2052000"/>
            </a:xfrm>
          </p:grpSpPr>
          <p:cxnSp>
            <p:nvCxnSpPr>
              <p:cNvPr id="14" name="Gerader Verbinder 13">
                <a:extLst>
                  <a:ext uri="{FF2B5EF4-FFF2-40B4-BE49-F238E27FC236}">
                    <a16:creationId xmlns:a16="http://schemas.microsoft.com/office/drawing/2014/main" id="{96BFD57C-341C-DCC2-CBEF-6A6B09D65A1F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2187067" y="3429628"/>
                <a:ext cx="2052000" cy="0"/>
              </a:xfrm>
              <a:prstGeom prst="line">
                <a:avLst/>
              </a:prstGeom>
              <a:ln w="508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Gerader Verbinder 14">
                <a:extLst>
                  <a:ext uri="{FF2B5EF4-FFF2-40B4-BE49-F238E27FC236}">
                    <a16:creationId xmlns:a16="http://schemas.microsoft.com/office/drawing/2014/main" id="{3F101F5B-469A-B2A6-5808-0D09AB94E541}"/>
                  </a:ext>
                </a:extLst>
              </p:cNvPr>
              <p:cNvCxnSpPr>
                <a:cxnSpLocks/>
              </p:cNvCxnSpPr>
              <p:nvPr/>
            </p:nvCxnSpPr>
            <p:spPr>
              <a:xfrm rot="2700000">
                <a:off x="3624276" y="3418402"/>
                <a:ext cx="2052000" cy="0"/>
              </a:xfrm>
              <a:prstGeom prst="line">
                <a:avLst/>
              </a:prstGeom>
              <a:ln w="508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EFC177EA-F629-CF27-A1EB-6473A25B17D2}"/>
                </a:ext>
              </a:extLst>
            </p:cNvPr>
            <p:cNvGrpSpPr/>
            <p:nvPr/>
          </p:nvGrpSpPr>
          <p:grpSpPr>
            <a:xfrm>
              <a:off x="1741263" y="1140480"/>
              <a:ext cx="2474435" cy="2052000"/>
              <a:chOff x="2187067" y="2403628"/>
              <a:chExt cx="2474435" cy="2052000"/>
            </a:xfrm>
          </p:grpSpPr>
          <p:cxnSp>
            <p:nvCxnSpPr>
              <p:cNvPr id="17" name="Gerader Verbinder 16">
                <a:extLst>
                  <a:ext uri="{FF2B5EF4-FFF2-40B4-BE49-F238E27FC236}">
                    <a16:creationId xmlns:a16="http://schemas.microsoft.com/office/drawing/2014/main" id="{B2B48D2B-BCE1-E02A-C592-866F577CA471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2187067" y="3429628"/>
                <a:ext cx="2052000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Gerader Verbinder 17">
                <a:extLst>
                  <a:ext uri="{FF2B5EF4-FFF2-40B4-BE49-F238E27FC236}">
                    <a16:creationId xmlns:a16="http://schemas.microsoft.com/office/drawing/2014/main" id="{C813EBC8-49F5-C4C1-FF60-262AC88CE9DA}"/>
                  </a:ext>
                </a:extLst>
              </p:cNvPr>
              <p:cNvCxnSpPr>
                <a:cxnSpLocks/>
              </p:cNvCxnSpPr>
              <p:nvPr/>
            </p:nvCxnSpPr>
            <p:spPr>
              <a:xfrm rot="2700000">
                <a:off x="3635502" y="3429628"/>
                <a:ext cx="2052000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296DDAC2-CE85-1D81-9EB1-B17081A7CA9E}"/>
                </a:ext>
              </a:extLst>
            </p:cNvPr>
            <p:cNvSpPr/>
            <p:nvPr/>
          </p:nvSpPr>
          <p:spPr>
            <a:xfrm>
              <a:off x="1755559" y="1204985"/>
              <a:ext cx="3650264" cy="192915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B232B95E-A5CD-3C3B-6315-AD5AD127DD1E}"/>
                </a:ext>
              </a:extLst>
            </p:cNvPr>
            <p:cNvSpPr txBox="1"/>
            <p:nvPr/>
          </p:nvSpPr>
          <p:spPr>
            <a:xfrm>
              <a:off x="5405823" y="2949475"/>
              <a:ext cx="731885" cy="411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Time</a:t>
              </a: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AD663418-E990-4E63-CC0A-FDBC20303A55}"/>
                </a:ext>
              </a:extLst>
            </p:cNvPr>
            <p:cNvSpPr txBox="1"/>
            <p:nvPr/>
          </p:nvSpPr>
          <p:spPr>
            <a:xfrm rot="16200000">
              <a:off x="386110" y="1987674"/>
              <a:ext cx="2012725" cy="411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Optical </a:t>
              </a:r>
              <a:r>
                <a:rPr lang="de-DE" sz="1400" dirty="0" err="1"/>
                <a:t>Frequency</a:t>
              </a:r>
              <a:endParaRPr lang="de-DE" sz="1400" dirty="0"/>
            </a:p>
          </p:txBody>
        </p: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D1BD3A32-0405-248B-15C4-0261FCA09734}"/>
              </a:ext>
            </a:extLst>
          </p:cNvPr>
          <p:cNvGrpSpPr/>
          <p:nvPr/>
        </p:nvGrpSpPr>
        <p:grpSpPr>
          <a:xfrm>
            <a:off x="864751" y="2661603"/>
            <a:ext cx="3700052" cy="1750071"/>
            <a:chOff x="1186550" y="1019494"/>
            <a:chExt cx="4951158" cy="2341827"/>
          </a:xfrm>
        </p:grpSpPr>
        <p:grpSp>
          <p:nvGrpSpPr>
            <p:cNvPr id="24" name="Gruppieren 23">
              <a:extLst>
                <a:ext uri="{FF2B5EF4-FFF2-40B4-BE49-F238E27FC236}">
                  <a16:creationId xmlns:a16="http://schemas.microsoft.com/office/drawing/2014/main" id="{6104C08E-2203-6BED-7419-CBC63715CA41}"/>
                </a:ext>
              </a:extLst>
            </p:cNvPr>
            <p:cNvGrpSpPr/>
            <p:nvPr/>
          </p:nvGrpSpPr>
          <p:grpSpPr>
            <a:xfrm>
              <a:off x="1455051" y="1132968"/>
              <a:ext cx="2463209" cy="2052000"/>
              <a:chOff x="2187067" y="2392402"/>
              <a:chExt cx="2463209" cy="2052000"/>
            </a:xfrm>
          </p:grpSpPr>
          <p:cxnSp>
            <p:nvCxnSpPr>
              <p:cNvPr id="31" name="Gerader Verbinder 30">
                <a:extLst>
                  <a:ext uri="{FF2B5EF4-FFF2-40B4-BE49-F238E27FC236}">
                    <a16:creationId xmlns:a16="http://schemas.microsoft.com/office/drawing/2014/main" id="{FE4C4212-A778-DC29-1D7C-EE1B40024AE4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2187067" y="3429628"/>
                <a:ext cx="2052000" cy="0"/>
              </a:xfrm>
              <a:prstGeom prst="line">
                <a:avLst/>
              </a:prstGeom>
              <a:ln w="508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Gerader Verbinder 31">
                <a:extLst>
                  <a:ext uri="{FF2B5EF4-FFF2-40B4-BE49-F238E27FC236}">
                    <a16:creationId xmlns:a16="http://schemas.microsoft.com/office/drawing/2014/main" id="{ECD169A0-4132-43DB-83B2-0D6D1933D664}"/>
                  </a:ext>
                </a:extLst>
              </p:cNvPr>
              <p:cNvCxnSpPr>
                <a:cxnSpLocks/>
              </p:cNvCxnSpPr>
              <p:nvPr/>
            </p:nvCxnSpPr>
            <p:spPr>
              <a:xfrm rot="2700000">
                <a:off x="3624276" y="3418402"/>
                <a:ext cx="2052000" cy="0"/>
              </a:xfrm>
              <a:prstGeom prst="line">
                <a:avLst/>
              </a:prstGeom>
              <a:ln w="508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ieren 24">
              <a:extLst>
                <a:ext uri="{FF2B5EF4-FFF2-40B4-BE49-F238E27FC236}">
                  <a16:creationId xmlns:a16="http://schemas.microsoft.com/office/drawing/2014/main" id="{6F6958D1-2ED9-D11D-3400-D4018BC3D923}"/>
                </a:ext>
              </a:extLst>
            </p:cNvPr>
            <p:cNvGrpSpPr/>
            <p:nvPr/>
          </p:nvGrpSpPr>
          <p:grpSpPr>
            <a:xfrm>
              <a:off x="1741262" y="1019494"/>
              <a:ext cx="2474435" cy="2052000"/>
              <a:chOff x="2187066" y="2282642"/>
              <a:chExt cx="2474435" cy="2052000"/>
            </a:xfrm>
          </p:grpSpPr>
          <p:cxnSp>
            <p:nvCxnSpPr>
              <p:cNvPr id="29" name="Gerader Verbinder 28">
                <a:extLst>
                  <a:ext uri="{FF2B5EF4-FFF2-40B4-BE49-F238E27FC236}">
                    <a16:creationId xmlns:a16="http://schemas.microsoft.com/office/drawing/2014/main" id="{4B568CDB-7EA7-A6B9-5118-B35C5AB827B5}"/>
                  </a:ext>
                </a:extLst>
              </p:cNvPr>
              <p:cNvCxnSpPr>
                <a:cxnSpLocks/>
              </p:cNvCxnSpPr>
              <p:nvPr/>
            </p:nvCxnSpPr>
            <p:spPr>
              <a:xfrm rot="18900000">
                <a:off x="2187066" y="3308642"/>
                <a:ext cx="2052000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Gerader Verbinder 29">
                <a:extLst>
                  <a:ext uri="{FF2B5EF4-FFF2-40B4-BE49-F238E27FC236}">
                    <a16:creationId xmlns:a16="http://schemas.microsoft.com/office/drawing/2014/main" id="{5F58F81C-C060-B766-D6CB-F2AF55ED25DF}"/>
                  </a:ext>
                </a:extLst>
              </p:cNvPr>
              <p:cNvCxnSpPr>
                <a:cxnSpLocks/>
              </p:cNvCxnSpPr>
              <p:nvPr/>
            </p:nvCxnSpPr>
            <p:spPr>
              <a:xfrm rot="2700000">
                <a:off x="3635501" y="3308642"/>
                <a:ext cx="2052000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4D085A28-A44C-AE16-3D27-2F657E2B99DA}"/>
                </a:ext>
              </a:extLst>
            </p:cNvPr>
            <p:cNvSpPr/>
            <p:nvPr/>
          </p:nvSpPr>
          <p:spPr>
            <a:xfrm>
              <a:off x="1755559" y="1204985"/>
              <a:ext cx="3650264" cy="192915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E39708E9-2526-A51C-DEF2-A588F748EB51}"/>
                </a:ext>
              </a:extLst>
            </p:cNvPr>
            <p:cNvSpPr txBox="1"/>
            <p:nvPr/>
          </p:nvSpPr>
          <p:spPr>
            <a:xfrm>
              <a:off x="5405823" y="2949475"/>
              <a:ext cx="731885" cy="411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Time</a:t>
              </a: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11B7616A-2161-A404-463C-D2DBEDF635DD}"/>
                </a:ext>
              </a:extLst>
            </p:cNvPr>
            <p:cNvSpPr txBox="1"/>
            <p:nvPr/>
          </p:nvSpPr>
          <p:spPr>
            <a:xfrm rot="16200000">
              <a:off x="386110" y="1987674"/>
              <a:ext cx="2012725" cy="411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Optical </a:t>
              </a:r>
              <a:r>
                <a:rPr lang="de-DE" sz="1400" dirty="0" err="1"/>
                <a:t>Frequency</a:t>
              </a:r>
              <a:endParaRPr lang="de-DE" sz="1400" dirty="0"/>
            </a:p>
          </p:txBody>
        </p: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5E512696-DAD8-63E1-3D55-21192ADD8DEB}"/>
              </a:ext>
            </a:extLst>
          </p:cNvPr>
          <p:cNvGrpSpPr/>
          <p:nvPr/>
        </p:nvGrpSpPr>
        <p:grpSpPr>
          <a:xfrm>
            <a:off x="864750" y="4389562"/>
            <a:ext cx="3700052" cy="1665270"/>
            <a:chOff x="1186550" y="1132968"/>
            <a:chExt cx="4951158" cy="2228353"/>
          </a:xfrm>
        </p:grpSpPr>
        <p:grpSp>
          <p:nvGrpSpPr>
            <p:cNvPr id="34" name="Gruppieren 33">
              <a:extLst>
                <a:ext uri="{FF2B5EF4-FFF2-40B4-BE49-F238E27FC236}">
                  <a16:creationId xmlns:a16="http://schemas.microsoft.com/office/drawing/2014/main" id="{805FE415-9F62-E8BB-E8AD-BB08DB6240EB}"/>
                </a:ext>
              </a:extLst>
            </p:cNvPr>
            <p:cNvGrpSpPr/>
            <p:nvPr/>
          </p:nvGrpSpPr>
          <p:grpSpPr>
            <a:xfrm>
              <a:off x="1455051" y="1132968"/>
              <a:ext cx="2463209" cy="2052000"/>
              <a:chOff x="2187067" y="2392402"/>
              <a:chExt cx="2463209" cy="2052000"/>
            </a:xfrm>
          </p:grpSpPr>
          <p:cxnSp>
            <p:nvCxnSpPr>
              <p:cNvPr id="41" name="Gerader Verbinder 40">
                <a:extLst>
                  <a:ext uri="{FF2B5EF4-FFF2-40B4-BE49-F238E27FC236}">
                    <a16:creationId xmlns:a16="http://schemas.microsoft.com/office/drawing/2014/main" id="{27F42C84-5182-CA82-D873-75E9E6E7660A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2187067" y="3429628"/>
                <a:ext cx="2052000" cy="0"/>
              </a:xfrm>
              <a:prstGeom prst="line">
                <a:avLst/>
              </a:prstGeom>
              <a:ln w="508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Gerader Verbinder 41">
                <a:extLst>
                  <a:ext uri="{FF2B5EF4-FFF2-40B4-BE49-F238E27FC236}">
                    <a16:creationId xmlns:a16="http://schemas.microsoft.com/office/drawing/2014/main" id="{2F97D40F-4678-ABD2-EDE3-B542E76F8622}"/>
                  </a:ext>
                </a:extLst>
              </p:cNvPr>
              <p:cNvCxnSpPr>
                <a:cxnSpLocks/>
              </p:cNvCxnSpPr>
              <p:nvPr/>
            </p:nvCxnSpPr>
            <p:spPr>
              <a:xfrm rot="2700000">
                <a:off x="3624276" y="3418402"/>
                <a:ext cx="2052000" cy="0"/>
              </a:xfrm>
              <a:prstGeom prst="line">
                <a:avLst/>
              </a:prstGeom>
              <a:ln w="508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ieren 34">
              <a:extLst>
                <a:ext uri="{FF2B5EF4-FFF2-40B4-BE49-F238E27FC236}">
                  <a16:creationId xmlns:a16="http://schemas.microsoft.com/office/drawing/2014/main" id="{459573B1-2897-3C06-320D-207C5D78850D}"/>
                </a:ext>
              </a:extLst>
            </p:cNvPr>
            <p:cNvGrpSpPr/>
            <p:nvPr/>
          </p:nvGrpSpPr>
          <p:grpSpPr>
            <a:xfrm>
              <a:off x="1716390" y="1252961"/>
              <a:ext cx="2474435" cy="2052000"/>
              <a:chOff x="2162194" y="2516109"/>
              <a:chExt cx="2474435" cy="2052000"/>
            </a:xfrm>
          </p:grpSpPr>
          <p:cxnSp>
            <p:nvCxnSpPr>
              <p:cNvPr id="39" name="Gerader Verbinder 38">
                <a:extLst>
                  <a:ext uri="{FF2B5EF4-FFF2-40B4-BE49-F238E27FC236}">
                    <a16:creationId xmlns:a16="http://schemas.microsoft.com/office/drawing/2014/main" id="{60E26D02-4910-AC23-1971-0F788D7C31A0}"/>
                  </a:ext>
                </a:extLst>
              </p:cNvPr>
              <p:cNvCxnSpPr>
                <a:cxnSpLocks/>
              </p:cNvCxnSpPr>
              <p:nvPr/>
            </p:nvCxnSpPr>
            <p:spPr>
              <a:xfrm rot="18900000">
                <a:off x="2162194" y="3542109"/>
                <a:ext cx="2052000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Gerader Verbinder 39">
                <a:extLst>
                  <a:ext uri="{FF2B5EF4-FFF2-40B4-BE49-F238E27FC236}">
                    <a16:creationId xmlns:a16="http://schemas.microsoft.com/office/drawing/2014/main" id="{B3F1F674-DA47-B284-0113-BA53428C9802}"/>
                  </a:ext>
                </a:extLst>
              </p:cNvPr>
              <p:cNvCxnSpPr>
                <a:cxnSpLocks/>
              </p:cNvCxnSpPr>
              <p:nvPr/>
            </p:nvCxnSpPr>
            <p:spPr>
              <a:xfrm rot="2700000">
                <a:off x="3610629" y="3542109"/>
                <a:ext cx="2052000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576008D2-EFE6-A6C4-2729-C591F756C7E2}"/>
                </a:ext>
              </a:extLst>
            </p:cNvPr>
            <p:cNvSpPr/>
            <p:nvPr/>
          </p:nvSpPr>
          <p:spPr>
            <a:xfrm>
              <a:off x="1755559" y="1204985"/>
              <a:ext cx="3650264" cy="192915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79EDD9BB-7F7A-5CFE-09F8-9BC50F72F0A0}"/>
                </a:ext>
              </a:extLst>
            </p:cNvPr>
            <p:cNvSpPr txBox="1"/>
            <p:nvPr/>
          </p:nvSpPr>
          <p:spPr>
            <a:xfrm>
              <a:off x="5405823" y="2949475"/>
              <a:ext cx="731885" cy="411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Time</a:t>
              </a:r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21E197DA-35C9-B4FC-7019-3C708C8352FE}"/>
                </a:ext>
              </a:extLst>
            </p:cNvPr>
            <p:cNvSpPr txBox="1"/>
            <p:nvPr/>
          </p:nvSpPr>
          <p:spPr>
            <a:xfrm rot="16200000">
              <a:off x="386110" y="1987674"/>
              <a:ext cx="2012725" cy="411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Optical </a:t>
              </a:r>
              <a:r>
                <a:rPr lang="de-DE" sz="1400" dirty="0" err="1"/>
                <a:t>Frequency</a:t>
              </a:r>
              <a:endParaRPr lang="de-DE" sz="1400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feld 42">
                <a:extLst>
                  <a:ext uri="{FF2B5EF4-FFF2-40B4-BE49-F238E27FC236}">
                    <a16:creationId xmlns:a16="http://schemas.microsoft.com/office/drawing/2014/main" id="{1952E31F-4157-58F3-7234-2CB3FB5A155B}"/>
                  </a:ext>
                </a:extLst>
              </p:cNvPr>
              <p:cNvSpPr txBox="1"/>
              <p:nvPr/>
            </p:nvSpPr>
            <p:spPr>
              <a:xfrm>
                <a:off x="4564802" y="1175420"/>
                <a:ext cx="340240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/>
                  <a:t>Case 1 </a:t>
                </a:r>
                <a:r>
                  <a:rPr lang="de-DE" sz="1600" dirty="0" err="1"/>
                  <a:t>velocity</a:t>
                </a:r>
                <a:r>
                  <a:rPr lang="de-DE" sz="1600" dirty="0"/>
                  <a:t> = 0:</a:t>
                </a:r>
              </a:p>
              <a:p>
                <a:r>
                  <a:rPr lang="de-DE" sz="1600" dirty="0"/>
                  <a:t>Beat </a:t>
                </a:r>
                <a:r>
                  <a:rPr lang="de-DE" sz="1600" dirty="0" err="1"/>
                  <a:t>frequency</a:t>
                </a:r>
                <a:r>
                  <a:rPr lang="de-DE" sz="1600" dirty="0"/>
                  <a:t> at </a:t>
                </a:r>
                <a:r>
                  <a:rPr lang="de-DE" sz="1600" dirty="0" err="1"/>
                  <a:t>receiver</a:t>
                </a:r>
                <a:r>
                  <a:rPr lang="de-DE" sz="1600" dirty="0"/>
                  <a:t> </a:t>
                </a:r>
                <a:r>
                  <a:rPr lang="de-DE" sz="1600" dirty="0" err="1"/>
                  <a:t>depends</a:t>
                </a:r>
                <a:r>
                  <a:rPr lang="de-DE" sz="1600" dirty="0"/>
                  <a:t> </a:t>
                </a:r>
                <a:r>
                  <a:rPr lang="de-DE" sz="1600" dirty="0" err="1"/>
                  <a:t>only</a:t>
                </a:r>
                <a:r>
                  <a:rPr lang="de-DE" sz="1600" dirty="0"/>
                  <a:t> on </a:t>
                </a:r>
                <a:r>
                  <a:rPr lang="de-DE" sz="1600" dirty="0" err="1"/>
                  <a:t>distance</a:t>
                </a:r>
                <a:r>
                  <a:rPr lang="de-DE" sz="1600" dirty="0"/>
                  <a:t> </a:t>
                </a:r>
                <a:r>
                  <a:rPr lang="de-DE" sz="1600" dirty="0" err="1"/>
                  <a:t>to</a:t>
                </a:r>
                <a:r>
                  <a:rPr lang="de-DE" sz="1600" dirty="0"/>
                  <a:t> </a:t>
                </a:r>
                <a:r>
                  <a:rPr lang="de-DE" sz="1600" dirty="0" err="1"/>
                  <a:t>target</a:t>
                </a:r>
                <a:endParaRPr lang="de-DE" sz="1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de-DE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de-DE" sz="1600" b="0" i="1" smtClean="0">
                          <a:latin typeface="Cambria Math" panose="02040503050406030204" pitchFamily="18" charset="0"/>
                        </a:rPr>
                        <m:t>=|  </m:t>
                      </m:r>
                      <m:sSub>
                        <m:sSubPr>
                          <m:ctrlPr>
                            <a:rPr lang="de-DE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de-DE" sz="1600" b="0" i="1" smtClean="0">
                              <a:latin typeface="Cambria Math" panose="02040503050406030204" pitchFamily="18" charset="0"/>
                            </a:rPr>
                            <m:t>𝑀𝑂𝐷</m:t>
                          </m:r>
                        </m:sub>
                      </m:sSub>
                      <m:r>
                        <a:rPr lang="de-DE" sz="1600" b="0" i="1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de-DE" sz="1600" b="0" i="1" dirty="0">
                  <a:latin typeface="Cambria Math" panose="02040503050406030204" pitchFamily="18" charset="0"/>
                </a:endParaRPr>
              </a:p>
              <a:p>
                <a:r>
                  <a:rPr lang="de-DE" sz="1600" b="0" dirty="0"/>
                  <a:t> 		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de-DE" sz="1600" b="0" i="1" smtClean="0">
                        <a:latin typeface="Cambria Math" panose="02040503050406030204" pitchFamily="18" charset="0"/>
                      </a:rPr>
                      <m:t>=|−</m:t>
                    </m:r>
                    <m:sSub>
                      <m:sSubPr>
                        <m:ctrlPr>
                          <a:rPr lang="de-DE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𝑀𝑂𝐷</m:t>
                        </m:r>
                      </m:sub>
                    </m:sSub>
                  </m:oMath>
                </a14:m>
                <a:r>
                  <a:rPr lang="de-DE" sz="1600" dirty="0"/>
                  <a:t>|</a:t>
                </a:r>
              </a:p>
            </p:txBody>
          </p:sp>
        </mc:Choice>
        <mc:Fallback>
          <p:sp>
            <p:nvSpPr>
              <p:cNvPr id="43" name="Textfeld 42">
                <a:extLst>
                  <a:ext uri="{FF2B5EF4-FFF2-40B4-BE49-F238E27FC236}">
                    <a16:creationId xmlns:a16="http://schemas.microsoft.com/office/drawing/2014/main" id="{1952E31F-4157-58F3-7234-2CB3FB5A15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802" y="1175420"/>
                <a:ext cx="3402405" cy="1323439"/>
              </a:xfrm>
              <a:prstGeom prst="rect">
                <a:avLst/>
              </a:prstGeom>
              <a:blipFill>
                <a:blip r:embed="rId2"/>
                <a:stretch>
                  <a:fillRect l="-1075" t="-1382" b="-5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feld 45">
                <a:extLst>
                  <a:ext uri="{FF2B5EF4-FFF2-40B4-BE49-F238E27FC236}">
                    <a16:creationId xmlns:a16="http://schemas.microsoft.com/office/drawing/2014/main" id="{B63243FB-489A-3E2B-85CE-5836C1A30D1F}"/>
                  </a:ext>
                </a:extLst>
              </p:cNvPr>
              <p:cNvSpPr txBox="1"/>
              <p:nvPr/>
            </p:nvSpPr>
            <p:spPr>
              <a:xfrm>
                <a:off x="4564802" y="2652748"/>
                <a:ext cx="3402405" cy="1361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/>
                  <a:t>Case 2 </a:t>
                </a:r>
                <a:r>
                  <a:rPr lang="de-DE" sz="1600" dirty="0" err="1"/>
                  <a:t>velocity</a:t>
                </a:r>
                <a:r>
                  <a:rPr lang="de-DE" sz="1600" dirty="0"/>
                  <a:t> &gt; 0:</a:t>
                </a:r>
              </a:p>
              <a:p>
                <a:r>
                  <a:rPr lang="de-DE" sz="1600" dirty="0"/>
                  <a:t>Beat </a:t>
                </a:r>
                <a:r>
                  <a:rPr lang="de-DE" sz="1600" dirty="0" err="1"/>
                  <a:t>frequency</a:t>
                </a:r>
                <a:r>
                  <a:rPr lang="de-DE" sz="1600" dirty="0"/>
                  <a:t> at </a:t>
                </a:r>
                <a:r>
                  <a:rPr lang="de-DE" sz="1600" dirty="0" err="1"/>
                  <a:t>receiver</a:t>
                </a:r>
                <a:r>
                  <a:rPr lang="de-DE" sz="1600" dirty="0"/>
                  <a:t> </a:t>
                </a:r>
                <a:r>
                  <a:rPr lang="de-DE" sz="1600" dirty="0" err="1"/>
                  <a:t>depends</a:t>
                </a:r>
                <a:r>
                  <a:rPr lang="de-DE" sz="1600" dirty="0"/>
                  <a:t> on </a:t>
                </a:r>
              </a:p>
              <a:p>
                <a:r>
                  <a:rPr lang="de-DE" sz="1600" dirty="0" err="1"/>
                  <a:t>distance</a:t>
                </a:r>
                <a:r>
                  <a:rPr lang="de-DE" sz="1600" dirty="0"/>
                  <a:t> </a:t>
                </a:r>
                <a:r>
                  <a:rPr lang="de-DE" sz="1600" dirty="0" err="1"/>
                  <a:t>to</a:t>
                </a:r>
                <a:r>
                  <a:rPr lang="de-DE" sz="1600" dirty="0"/>
                  <a:t> </a:t>
                </a:r>
                <a:r>
                  <a:rPr lang="de-DE" sz="1600" dirty="0" err="1"/>
                  <a:t>target</a:t>
                </a:r>
                <a:r>
                  <a:rPr lang="de-DE" sz="1600" dirty="0"/>
                  <a:t> and Doppler shift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de-DE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de-DE" sz="1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600" b="0" i="1" smtClean="0">
                              <a:latin typeface="Cambria Math" panose="02040503050406030204" pitchFamily="18" charset="0"/>
                            </a:rPr>
                            <m:t> | </m:t>
                          </m:r>
                          <m:r>
                            <a:rPr lang="de-DE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de-DE" sz="1600" i="1">
                              <a:latin typeface="Cambria Math" panose="02040503050406030204" pitchFamily="18" charset="0"/>
                            </a:rPr>
                            <m:t>𝑀𝑂𝐷</m:t>
                          </m:r>
                        </m:sub>
                      </m:sSub>
                      <m:r>
                        <a:rPr lang="de-DE" sz="160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de-DE" sz="1600" i="1">
                              <a:latin typeface="Cambria Math" panose="02040503050406030204" pitchFamily="18" charset="0"/>
                            </a:rPr>
                            <m:t>𝐷𝑜𝑝𝑝𝑙𝑒𝑟</m:t>
                          </m:r>
                          <m:r>
                            <a:rPr lang="de-DE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de-DE" sz="1600" i="1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de-DE" sz="1600" dirty="0"/>
              </a:p>
              <a:p>
                <a:r>
                  <a:rPr lang="de-DE" sz="1600" dirty="0"/>
                  <a:t>	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de-DE" sz="16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de-DE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16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de-DE" sz="16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de-DE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𝑀𝑂𝐷</m:t>
                        </m:r>
                      </m:sub>
                    </m:sSub>
                    <m:r>
                      <a:rPr lang="de-DE" sz="16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de-DE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𝐷𝑜𝑝𝑝𝑙𝑒𝑟</m:t>
                        </m:r>
                      </m:sub>
                    </m:sSub>
                  </m:oMath>
                </a14:m>
                <a:r>
                  <a:rPr lang="de-DE" sz="1600" dirty="0"/>
                  <a:t>|</a:t>
                </a:r>
              </a:p>
            </p:txBody>
          </p:sp>
        </mc:Choice>
        <mc:Fallback>
          <p:sp>
            <p:nvSpPr>
              <p:cNvPr id="46" name="Textfeld 45">
                <a:extLst>
                  <a:ext uri="{FF2B5EF4-FFF2-40B4-BE49-F238E27FC236}">
                    <a16:creationId xmlns:a16="http://schemas.microsoft.com/office/drawing/2014/main" id="{B63243FB-489A-3E2B-85CE-5836C1A30D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802" y="2652748"/>
                <a:ext cx="3402405" cy="1361398"/>
              </a:xfrm>
              <a:prstGeom prst="rect">
                <a:avLst/>
              </a:prstGeom>
              <a:blipFill>
                <a:blip r:embed="rId3"/>
                <a:stretch>
                  <a:fillRect l="-1075" t="-1345" r="-1434" b="-4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feld 46">
                <a:extLst>
                  <a:ext uri="{FF2B5EF4-FFF2-40B4-BE49-F238E27FC236}">
                    <a16:creationId xmlns:a16="http://schemas.microsoft.com/office/drawing/2014/main" id="{2599193B-C14A-C710-3FEF-2E4EA45D2E56}"/>
                  </a:ext>
                </a:extLst>
              </p:cNvPr>
              <p:cNvSpPr txBox="1"/>
              <p:nvPr/>
            </p:nvSpPr>
            <p:spPr>
              <a:xfrm>
                <a:off x="4564802" y="4398666"/>
                <a:ext cx="3402405" cy="1361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/>
                  <a:t>Case 3 </a:t>
                </a:r>
                <a:r>
                  <a:rPr lang="de-DE" sz="1600" dirty="0" err="1"/>
                  <a:t>velocity</a:t>
                </a:r>
                <a:r>
                  <a:rPr lang="de-DE" sz="1600" dirty="0"/>
                  <a:t> &lt; 0:</a:t>
                </a:r>
              </a:p>
              <a:p>
                <a:r>
                  <a:rPr lang="de-DE" sz="1600" dirty="0"/>
                  <a:t>Beat </a:t>
                </a:r>
                <a:r>
                  <a:rPr lang="de-DE" sz="1600" dirty="0" err="1"/>
                  <a:t>frequency</a:t>
                </a:r>
                <a:r>
                  <a:rPr lang="de-DE" sz="1600" dirty="0"/>
                  <a:t> at </a:t>
                </a:r>
                <a:r>
                  <a:rPr lang="de-DE" sz="1600" dirty="0" err="1"/>
                  <a:t>receiver</a:t>
                </a:r>
                <a:r>
                  <a:rPr lang="de-DE" sz="1600" dirty="0"/>
                  <a:t> </a:t>
                </a:r>
                <a:r>
                  <a:rPr lang="de-DE" sz="1600" dirty="0" err="1"/>
                  <a:t>depends</a:t>
                </a:r>
                <a:r>
                  <a:rPr lang="de-DE" sz="1600" dirty="0"/>
                  <a:t> on </a:t>
                </a:r>
              </a:p>
              <a:p>
                <a:r>
                  <a:rPr lang="de-DE" sz="1600" dirty="0" err="1"/>
                  <a:t>distance</a:t>
                </a:r>
                <a:r>
                  <a:rPr lang="de-DE" sz="1600" dirty="0"/>
                  <a:t> </a:t>
                </a:r>
                <a:r>
                  <a:rPr lang="de-DE" sz="1600" dirty="0" err="1"/>
                  <a:t>to</a:t>
                </a:r>
                <a:r>
                  <a:rPr lang="de-DE" sz="1600" dirty="0"/>
                  <a:t> </a:t>
                </a:r>
                <a:r>
                  <a:rPr lang="de-DE" sz="1600" dirty="0" err="1"/>
                  <a:t>target</a:t>
                </a:r>
                <a:r>
                  <a:rPr lang="de-DE" sz="1600" dirty="0"/>
                  <a:t> and Doppler shift</a:t>
                </a:r>
              </a:p>
              <a:p>
                <a:pPr marL="625475"/>
                <a14:m>
                  <m:oMath xmlns:m="http://schemas.openxmlformats.org/officeDocument/2006/math">
                    <m:sSub>
                      <m:sSubPr>
                        <m:ctrlPr>
                          <a:rPr lang="de-DE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de-DE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DE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𝑀𝑂𝐷</m:t>
                        </m:r>
                      </m:sub>
                    </m:sSub>
                    <m:r>
                      <a:rPr lang="de-DE" sz="16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de-DE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𝐷𝑜𝑝𝑝𝑙𝑒𝑟</m:t>
                        </m:r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</m:sub>
                    </m:sSub>
                  </m:oMath>
                </a14:m>
                <a:r>
                  <a:rPr lang="de-DE" sz="1600" dirty="0"/>
                  <a:t>|</a:t>
                </a:r>
              </a:p>
              <a:p>
                <a:pPr marL="625475"/>
                <a14:m>
                  <m:oMath xmlns:m="http://schemas.openxmlformats.org/officeDocument/2006/math">
                    <m:sSub>
                      <m:sSubPr>
                        <m:ctrlPr>
                          <a:rPr lang="de-DE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de-DE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16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de-DE" sz="16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de-DE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𝑀𝑂𝐷</m:t>
                        </m:r>
                      </m:sub>
                    </m:sSub>
                    <m:r>
                      <a:rPr lang="de-DE" sz="16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de-DE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𝐷𝑜𝑝𝑝𝑙𝑒𝑟</m:t>
                        </m:r>
                      </m:sub>
                    </m:sSub>
                  </m:oMath>
                </a14:m>
                <a:r>
                  <a:rPr lang="de-DE" sz="1600" dirty="0"/>
                  <a:t>|</a:t>
                </a:r>
              </a:p>
            </p:txBody>
          </p:sp>
        </mc:Choice>
        <mc:Fallback>
          <p:sp>
            <p:nvSpPr>
              <p:cNvPr id="47" name="Textfeld 46">
                <a:extLst>
                  <a:ext uri="{FF2B5EF4-FFF2-40B4-BE49-F238E27FC236}">
                    <a16:creationId xmlns:a16="http://schemas.microsoft.com/office/drawing/2014/main" id="{2599193B-C14A-C710-3FEF-2E4EA45D2E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802" y="4398666"/>
                <a:ext cx="3402405" cy="1361398"/>
              </a:xfrm>
              <a:prstGeom prst="rect">
                <a:avLst/>
              </a:prstGeom>
              <a:blipFill>
                <a:blip r:embed="rId4"/>
                <a:stretch>
                  <a:fillRect l="-1075" t="-1345" r="-1434" b="-4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Geschweifte Klammer rechts 47">
            <a:extLst>
              <a:ext uri="{FF2B5EF4-FFF2-40B4-BE49-F238E27FC236}">
                <a16:creationId xmlns:a16="http://schemas.microsoft.com/office/drawing/2014/main" id="{0F77F1A3-0910-EA74-9356-856D54A3ADCD}"/>
              </a:ext>
            </a:extLst>
          </p:cNvPr>
          <p:cNvSpPr/>
          <p:nvPr/>
        </p:nvSpPr>
        <p:spPr>
          <a:xfrm>
            <a:off x="7845871" y="2679551"/>
            <a:ext cx="328274" cy="3003029"/>
          </a:xfrm>
          <a:prstGeom prst="rightBrace">
            <a:avLst>
              <a:gd name="adj1" fmla="val 8333"/>
              <a:gd name="adj2" fmla="val 4929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Geschweifte Klammer rechts 49">
            <a:extLst>
              <a:ext uri="{FF2B5EF4-FFF2-40B4-BE49-F238E27FC236}">
                <a16:creationId xmlns:a16="http://schemas.microsoft.com/office/drawing/2014/main" id="{AF08BC94-30A9-BB48-4480-998332B565C6}"/>
              </a:ext>
            </a:extLst>
          </p:cNvPr>
          <p:cNvSpPr/>
          <p:nvPr/>
        </p:nvSpPr>
        <p:spPr>
          <a:xfrm>
            <a:off x="7839595" y="1837139"/>
            <a:ext cx="328274" cy="826752"/>
          </a:xfrm>
          <a:prstGeom prst="rightBrace">
            <a:avLst>
              <a:gd name="adj1" fmla="val 8333"/>
              <a:gd name="adj2" fmla="val 4929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feld 50">
                <a:extLst>
                  <a:ext uri="{FF2B5EF4-FFF2-40B4-BE49-F238E27FC236}">
                    <a16:creationId xmlns:a16="http://schemas.microsoft.com/office/drawing/2014/main" id="{55A2AEEA-18FC-64C4-7D23-8ADD56071895}"/>
                  </a:ext>
                </a:extLst>
              </p:cNvPr>
              <p:cNvSpPr txBox="1"/>
              <p:nvPr/>
            </p:nvSpPr>
            <p:spPr>
              <a:xfrm>
                <a:off x="8164724" y="3759243"/>
                <a:ext cx="40233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sz="1600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sz="1600"/>
                          <m:t>Sum</m:t>
                        </m:r>
                        <m:r>
                          <a:rPr lang="de-DE" sz="1600"/>
                          <m:t> </m:t>
                        </m:r>
                        <m:r>
                          <m:rPr>
                            <m:sty m:val="p"/>
                          </m:rPr>
                          <a:rPr lang="de-DE" sz="1600"/>
                          <m:t>of</m:t>
                        </m:r>
                        <m:r>
                          <a:rPr lang="de-DE" sz="1600"/>
                          <m:t> </m:t>
                        </m:r>
                        <m:r>
                          <a:rPr lang="de-DE" sz="1600"/>
                          <m:t>𝑓</m:t>
                        </m:r>
                      </m:e>
                      <m:sub>
                        <m:r>
                          <a:rPr lang="de-DE" sz="1600"/>
                          <m:t>𝑢</m:t>
                        </m:r>
                      </m:sub>
                    </m:sSub>
                    <m:r>
                      <a:rPr lang="de-DE" sz="1600"/>
                      <m:t> </m:t>
                    </m:r>
                    <m:r>
                      <a:rPr lang="de-DE" sz="1600" i="1"/>
                      <m:t>𝑎𝑛𝑑</m:t>
                    </m:r>
                    <m:r>
                      <a:rPr lang="de-DE" sz="1600" i="1"/>
                      <m:t> </m:t>
                    </m:r>
                    <m:sSub>
                      <m:sSubPr>
                        <m:ctrlPr>
                          <a:rPr lang="de-DE" sz="1600"/>
                        </m:ctrlPr>
                      </m:sSubPr>
                      <m:e>
                        <m:r>
                          <a:rPr lang="de-DE" sz="1600"/>
                          <m:t>𝑓</m:t>
                        </m:r>
                      </m:e>
                      <m:sub>
                        <m:r>
                          <a:rPr lang="de-DE" sz="1600"/>
                          <m:t>𝑑</m:t>
                        </m:r>
                      </m:sub>
                    </m:sSub>
                    <m:r>
                      <a:rPr lang="de-DE" sz="1600"/>
                      <m:t> </m:t>
                    </m:r>
                    <m:r>
                      <m:rPr>
                        <m:sty m:val="p"/>
                      </m:rPr>
                      <a:rPr lang="de-DE" sz="1600"/>
                      <m:t>gives</m:t>
                    </m:r>
                    <m:sSub>
                      <m:sSubPr>
                        <m:ctrlPr>
                          <a:rPr lang="de-DE" sz="1600"/>
                        </m:ctrlPr>
                      </m:sSubPr>
                      <m:e>
                        <m:r>
                          <a:rPr lang="de-DE" sz="1600"/>
                          <m:t>  </m:t>
                        </m:r>
                        <m:r>
                          <a:rPr lang="de-DE" sz="1600"/>
                          <m:t>𝑓</m:t>
                        </m:r>
                      </m:e>
                      <m:sub>
                        <m:r>
                          <a:rPr lang="de-DE" sz="1600"/>
                          <m:t>𝑀𝑂𝐷</m:t>
                        </m:r>
                      </m:sub>
                    </m:sSub>
                  </m:oMath>
                </a14:m>
                <a:r>
                  <a:rPr lang="de-DE" sz="1600" dirty="0"/>
                  <a:t>, i.e. </a:t>
                </a:r>
                <a:r>
                  <a:rPr lang="de-DE" sz="1600" dirty="0" err="1"/>
                  <a:t>height</a:t>
                </a:r>
                <a:endParaRPr lang="de-DE" sz="1600" dirty="0"/>
              </a:p>
            </p:txBody>
          </p:sp>
        </mc:Choice>
        <mc:Fallback>
          <p:sp>
            <p:nvSpPr>
              <p:cNvPr id="51" name="Textfeld 50">
                <a:extLst>
                  <a:ext uri="{FF2B5EF4-FFF2-40B4-BE49-F238E27FC236}">
                    <a16:creationId xmlns:a16="http://schemas.microsoft.com/office/drawing/2014/main" id="{55A2AEEA-18FC-64C4-7D23-8ADD560718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724" y="3759243"/>
                <a:ext cx="4023360" cy="338554"/>
              </a:xfrm>
              <a:prstGeom prst="rect">
                <a:avLst/>
              </a:prstGeom>
              <a:blipFill>
                <a:blip r:embed="rId5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feld 51">
                <a:extLst>
                  <a:ext uri="{FF2B5EF4-FFF2-40B4-BE49-F238E27FC236}">
                    <a16:creationId xmlns:a16="http://schemas.microsoft.com/office/drawing/2014/main" id="{5C5DE63A-86F9-8F38-E86C-5D7472EC9929}"/>
                  </a:ext>
                </a:extLst>
              </p:cNvPr>
              <p:cNvSpPr txBox="1"/>
              <p:nvPr/>
            </p:nvSpPr>
            <p:spPr>
              <a:xfrm>
                <a:off x="8164724" y="4113457"/>
                <a:ext cx="4023360" cy="603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sz="1600"/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de-DE" sz="1600" i="0"/>
                          <m:t>Difference</m:t>
                        </m:r>
                        <m:r>
                          <a:rPr lang="de-DE" sz="1600" i="0"/>
                          <m:t> </m:t>
                        </m:r>
                        <m:r>
                          <m:rPr>
                            <m:sty m:val="p"/>
                          </m:rPr>
                          <a:rPr lang="de-DE" sz="1600" i="0"/>
                          <m:t>of</m:t>
                        </m:r>
                        <m:r>
                          <a:rPr lang="de-DE" sz="1600" i="0"/>
                          <m:t> </m:t>
                        </m:r>
                        <m:r>
                          <a:rPr lang="de-DE" sz="1600"/>
                          <m:t>𝑓</m:t>
                        </m:r>
                      </m:e>
                      <m:sub>
                        <m:r>
                          <a:rPr lang="de-DE" sz="1600"/>
                          <m:t>𝑢</m:t>
                        </m:r>
                      </m:sub>
                    </m:sSub>
                    <m:r>
                      <a:rPr lang="de-DE" sz="1600"/>
                      <m:t> </m:t>
                    </m:r>
                    <m:r>
                      <m:rPr>
                        <m:sty m:val="p"/>
                      </m:rPr>
                      <a:rPr lang="de-DE" sz="1600" i="0"/>
                      <m:t>and</m:t>
                    </m:r>
                    <m:r>
                      <a:rPr lang="de-DE" sz="1600"/>
                      <m:t> </m:t>
                    </m:r>
                    <m:sSub>
                      <m:sSubPr>
                        <m:ctrlPr>
                          <a:rPr lang="de-DE" sz="1600"/>
                        </m:ctrlPr>
                      </m:sSubPr>
                      <m:e>
                        <m:r>
                          <a:rPr lang="de-DE" sz="1600"/>
                          <m:t>𝑓</m:t>
                        </m:r>
                      </m:e>
                      <m:sub>
                        <m:r>
                          <a:rPr lang="de-DE" sz="1600"/>
                          <m:t>𝑑</m:t>
                        </m:r>
                      </m:sub>
                    </m:sSub>
                    <m:r>
                      <a:rPr lang="de-DE" sz="1600"/>
                      <m:t> </m:t>
                    </m:r>
                    <m:r>
                      <m:rPr>
                        <m:sty m:val="p"/>
                      </m:rPr>
                      <a:rPr lang="de-DE" sz="1600" i="0"/>
                      <m:t>gives</m:t>
                    </m:r>
                    <m:sSub>
                      <m:sSubPr>
                        <m:ctrlPr>
                          <a:rPr lang="de-DE" sz="1600"/>
                        </m:ctrlPr>
                      </m:sSubPr>
                      <m:e>
                        <m:r>
                          <a:rPr lang="de-DE" sz="1600"/>
                          <m:t>  </m:t>
                        </m:r>
                        <m:r>
                          <a:rPr lang="de-DE" sz="1600"/>
                          <m:t>𝑓</m:t>
                        </m:r>
                      </m:e>
                      <m:sub>
                        <m:r>
                          <a:rPr lang="de-DE" sz="1600"/>
                          <m:t>𝐷𝑜𝑝𝑝𝑙𝑒𝑟</m:t>
                        </m:r>
                      </m:sub>
                    </m:sSub>
                  </m:oMath>
                </a14:m>
                <a:r>
                  <a:rPr lang="de-DE" sz="1600" dirty="0"/>
                  <a:t>, i.e. wind </a:t>
                </a:r>
                <a:r>
                  <a:rPr lang="de-DE" sz="1600" dirty="0" err="1"/>
                  <a:t>component</a:t>
                </a:r>
                <a:endParaRPr lang="de-DE" sz="1600" dirty="0"/>
              </a:p>
            </p:txBody>
          </p:sp>
        </mc:Choice>
        <mc:Fallback>
          <p:sp>
            <p:nvSpPr>
              <p:cNvPr id="52" name="Textfeld 51">
                <a:extLst>
                  <a:ext uri="{FF2B5EF4-FFF2-40B4-BE49-F238E27FC236}">
                    <a16:creationId xmlns:a16="http://schemas.microsoft.com/office/drawing/2014/main" id="{5C5DE63A-86F9-8F38-E86C-5D7472EC9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724" y="4113457"/>
                <a:ext cx="4023360" cy="603755"/>
              </a:xfrm>
              <a:prstGeom prst="rect">
                <a:avLst/>
              </a:prstGeom>
              <a:blipFill>
                <a:blip r:embed="rId6"/>
                <a:stretch>
                  <a:fillRect l="-758" t="-2020" b="-131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feld 52">
                <a:extLst>
                  <a:ext uri="{FF2B5EF4-FFF2-40B4-BE49-F238E27FC236}">
                    <a16:creationId xmlns:a16="http://schemas.microsoft.com/office/drawing/2014/main" id="{F3A74DCB-C61C-58DC-EDC1-BC3830893A0A}"/>
                  </a:ext>
                </a:extLst>
              </p:cNvPr>
              <p:cNvSpPr txBox="1"/>
              <p:nvPr/>
            </p:nvSpPr>
            <p:spPr>
              <a:xfrm>
                <a:off x="8174145" y="2081238"/>
                <a:ext cx="40233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𝑆𝑢𝑚</m:t>
                        </m:r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de-DE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de-DE" sz="1600" b="0" i="0" smtClean="0"/>
                      <m:t>and</m:t>
                    </m:r>
                    <m:r>
                      <a:rPr lang="de-DE" sz="16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de-DE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de-DE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de-DE" sz="1600" b="0" i="0" smtClean="0"/>
                      <m:t>gives</m:t>
                    </m:r>
                    <m:sSub>
                      <m:sSubPr>
                        <m:ctrlPr>
                          <a:rPr lang="de-DE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de-DE" sz="160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sz="1600" i="1">
                            <a:latin typeface="Cambria Math" panose="02040503050406030204" pitchFamily="18" charset="0"/>
                          </a:rPr>
                          <m:t>𝑀𝑂𝐷</m:t>
                        </m:r>
                      </m:sub>
                    </m:sSub>
                  </m:oMath>
                </a14:m>
                <a:r>
                  <a:rPr lang="de-DE" sz="1600" dirty="0"/>
                  <a:t>, i.e. </a:t>
                </a:r>
                <a:r>
                  <a:rPr lang="de-DE" sz="1600" dirty="0" err="1"/>
                  <a:t>height</a:t>
                </a:r>
                <a:endParaRPr lang="de-DE" sz="1600" dirty="0"/>
              </a:p>
            </p:txBody>
          </p:sp>
        </mc:Choice>
        <mc:Fallback>
          <p:sp>
            <p:nvSpPr>
              <p:cNvPr id="53" name="Textfeld 52">
                <a:extLst>
                  <a:ext uri="{FF2B5EF4-FFF2-40B4-BE49-F238E27FC236}">
                    <a16:creationId xmlns:a16="http://schemas.microsoft.com/office/drawing/2014/main" id="{F3A74DCB-C61C-58DC-EDC1-BC3830893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4145" y="2081238"/>
                <a:ext cx="4023360" cy="338554"/>
              </a:xfrm>
              <a:prstGeom prst="rect">
                <a:avLst/>
              </a:prstGeom>
              <a:blipFill>
                <a:blip r:embed="rId7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feld 1">
            <a:extLst>
              <a:ext uri="{FF2B5EF4-FFF2-40B4-BE49-F238E27FC236}">
                <a16:creationId xmlns:a16="http://schemas.microsoft.com/office/drawing/2014/main" id="{297A21B3-62BA-177E-76F7-C276ADE794B8}"/>
              </a:ext>
            </a:extLst>
          </p:cNvPr>
          <p:cNvSpPr txBox="1"/>
          <p:nvPr/>
        </p:nvSpPr>
        <p:spPr>
          <a:xfrm>
            <a:off x="1485278" y="1527858"/>
            <a:ext cx="39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 err="1"/>
              <a:t>f</a:t>
            </a:r>
            <a:r>
              <a:rPr lang="de-DE" i="1" baseline="-25000" dirty="0" err="1"/>
              <a:t>u</a:t>
            </a:r>
            <a:endParaRPr lang="en-GB" i="1" baseline="-250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4C2E04D-21A7-3A76-9493-CB0CB940E13F}"/>
              </a:ext>
            </a:extLst>
          </p:cNvPr>
          <p:cNvSpPr txBox="1"/>
          <p:nvPr/>
        </p:nvSpPr>
        <p:spPr>
          <a:xfrm>
            <a:off x="3175399" y="1553225"/>
            <a:ext cx="39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 err="1"/>
              <a:t>f</a:t>
            </a:r>
            <a:r>
              <a:rPr lang="de-DE" i="1" baseline="-25000" dirty="0" err="1"/>
              <a:t>d</a:t>
            </a:r>
            <a:endParaRPr lang="en-GB" i="1" baseline="-2500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12B79E3-0B70-639C-E307-781218C04632}"/>
              </a:ext>
            </a:extLst>
          </p:cNvPr>
          <p:cNvSpPr txBox="1"/>
          <p:nvPr/>
        </p:nvSpPr>
        <p:spPr>
          <a:xfrm>
            <a:off x="1495626" y="3078441"/>
            <a:ext cx="39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 err="1"/>
              <a:t>f</a:t>
            </a:r>
            <a:r>
              <a:rPr lang="de-DE" i="1" baseline="-25000" dirty="0" err="1"/>
              <a:t>u</a:t>
            </a:r>
            <a:endParaRPr lang="en-GB" i="1" baseline="-250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70C88DF-4D79-C5A8-D886-3C9C85C29408}"/>
              </a:ext>
            </a:extLst>
          </p:cNvPr>
          <p:cNvSpPr txBox="1"/>
          <p:nvPr/>
        </p:nvSpPr>
        <p:spPr>
          <a:xfrm>
            <a:off x="1410686" y="4875982"/>
            <a:ext cx="39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 err="1"/>
              <a:t>f</a:t>
            </a:r>
            <a:r>
              <a:rPr lang="de-DE" i="1" baseline="-25000" dirty="0" err="1"/>
              <a:t>u</a:t>
            </a:r>
            <a:endParaRPr lang="en-GB" i="1" baseline="-250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1659647-7731-2159-349A-0C1B363A3798}"/>
              </a:ext>
            </a:extLst>
          </p:cNvPr>
          <p:cNvSpPr txBox="1"/>
          <p:nvPr/>
        </p:nvSpPr>
        <p:spPr>
          <a:xfrm>
            <a:off x="3218292" y="3162405"/>
            <a:ext cx="39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 err="1"/>
              <a:t>f</a:t>
            </a:r>
            <a:r>
              <a:rPr lang="de-DE" i="1" baseline="-25000" dirty="0" err="1"/>
              <a:t>d</a:t>
            </a:r>
            <a:endParaRPr lang="en-GB" i="1" baseline="-250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EC904358-3076-A614-F9C6-85D1EFA0BB38}"/>
              </a:ext>
            </a:extLst>
          </p:cNvPr>
          <p:cNvSpPr txBox="1"/>
          <p:nvPr/>
        </p:nvSpPr>
        <p:spPr>
          <a:xfrm>
            <a:off x="3218292" y="4975422"/>
            <a:ext cx="39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 err="1"/>
              <a:t>f</a:t>
            </a:r>
            <a:r>
              <a:rPr lang="de-DE" i="1" baseline="-25000" dirty="0" err="1"/>
              <a:t>d</a:t>
            </a:r>
            <a:endParaRPr lang="en-GB" i="1" baseline="-250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41EA161-0552-0FE2-B527-654340C056B3}"/>
              </a:ext>
            </a:extLst>
          </p:cNvPr>
          <p:cNvSpPr txBox="1"/>
          <p:nvPr/>
        </p:nvSpPr>
        <p:spPr>
          <a:xfrm>
            <a:off x="8294914" y="1143524"/>
            <a:ext cx="3539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i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de-DE" sz="1600" i="1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de-DE" sz="1600" i="1" baseline="-25000" dirty="0"/>
              <a:t> </a:t>
            </a:r>
            <a:r>
              <a:rPr lang="de-DE" sz="1600" dirty="0"/>
              <a:t>and </a:t>
            </a:r>
            <a:r>
              <a:rPr lang="de-DE" sz="1600" i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  <a:r>
              <a:rPr lang="de-DE" sz="1600" i="1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de-DE" sz="1600" i="1" dirty="0"/>
              <a:t> </a:t>
            </a:r>
            <a:r>
              <a:rPr lang="de-DE" sz="1600" dirty="0" err="1"/>
              <a:t>are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frequency</a:t>
            </a:r>
            <a:r>
              <a:rPr lang="de-DE" sz="1600" dirty="0"/>
              <a:t> shift </a:t>
            </a:r>
            <a:r>
              <a:rPr lang="de-DE" sz="1600" dirty="0" err="1"/>
              <a:t>between</a:t>
            </a:r>
            <a:r>
              <a:rPr lang="de-DE" sz="1600" dirty="0"/>
              <a:t> </a:t>
            </a:r>
            <a:r>
              <a:rPr lang="de-DE" sz="1600" dirty="0" err="1"/>
              <a:t>transmitted</a:t>
            </a:r>
            <a:r>
              <a:rPr lang="de-DE" sz="1600" dirty="0"/>
              <a:t> and </a:t>
            </a:r>
            <a:r>
              <a:rPr lang="de-DE" sz="1600" dirty="0" err="1"/>
              <a:t>received</a:t>
            </a:r>
            <a:r>
              <a:rPr lang="de-DE" sz="1600" dirty="0"/>
              <a:t> </a:t>
            </a:r>
            <a:r>
              <a:rPr lang="de-DE" sz="1600" dirty="0" err="1"/>
              <a:t>signal</a:t>
            </a:r>
            <a:r>
              <a:rPr lang="de-DE" sz="1600" dirty="0"/>
              <a:t>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897121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53B7AAA-B938-A208-E8DF-1EFA620D2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A62B0E8-8141-4A94-829A-52D401517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1B5CDE-6587-0624-FC97-2F3D5BBA9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10</a:t>
            </a:fld>
            <a:endParaRPr lang="de-DE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FBDB5A0E-F877-4929-6C87-D4205BFCEE3D}"/>
              </a:ext>
            </a:extLst>
          </p:cNvPr>
          <p:cNvGrpSpPr/>
          <p:nvPr/>
        </p:nvGrpSpPr>
        <p:grpSpPr>
          <a:xfrm>
            <a:off x="953069" y="874819"/>
            <a:ext cx="10684882" cy="5435492"/>
            <a:chOff x="925077" y="701579"/>
            <a:chExt cx="10684882" cy="5435492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A0AEED9C-1FB5-444A-4D11-E848B3B778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5077" y="740906"/>
              <a:ext cx="5285719" cy="2966272"/>
            </a:xfrm>
            <a:prstGeom prst="rect">
              <a:avLst/>
            </a:prstGeom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BA2F524E-AE86-5B40-032B-2C1E9B05A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10796" y="701579"/>
              <a:ext cx="5189718" cy="2966271"/>
            </a:xfrm>
            <a:prstGeom prst="rect">
              <a:avLst/>
            </a:prstGeom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711AF95A-3603-9A2E-951D-71C64F29C5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10796" y="3207732"/>
              <a:ext cx="5399163" cy="2918319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64CC9AB9-1002-AE65-208A-DC515F3DF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2333" y="3218752"/>
              <a:ext cx="5158122" cy="2918319"/>
            </a:xfrm>
            <a:prstGeom prst="rect">
              <a:avLst/>
            </a:prstGeom>
          </p:spPr>
        </p:pic>
      </p:grpSp>
      <p:sp>
        <p:nvSpPr>
          <p:cNvPr id="6" name="Titel 1">
            <a:extLst>
              <a:ext uri="{FF2B5EF4-FFF2-40B4-BE49-F238E27FC236}">
                <a16:creationId xmlns:a16="http://schemas.microsoft.com/office/drawing/2014/main" id="{35024030-C44E-1FD6-04FA-211886A6D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FM CW Doppler Lidar Wind Ranger 100/200</a:t>
            </a:r>
            <a:b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11.08.2022  00:00 – 23:50</a:t>
            </a:r>
            <a:endParaRPr lang="de-DE" sz="2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81454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8F79895-6BA4-E9F3-91C9-6FF671D01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05.09.2022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3800F03-75DD-491F-DFB5-D895410F3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F7122F2-1D0B-B4E4-8DF6-7AA875430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11</a:t>
            </a:fld>
            <a:endParaRPr lang="de-DE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99553608-FC0F-0C11-F2A5-F988785E786A}"/>
              </a:ext>
            </a:extLst>
          </p:cNvPr>
          <p:cNvGrpSpPr/>
          <p:nvPr/>
        </p:nvGrpSpPr>
        <p:grpSpPr>
          <a:xfrm>
            <a:off x="802410" y="1330272"/>
            <a:ext cx="9898358" cy="5016694"/>
            <a:chOff x="802410" y="1330272"/>
            <a:chExt cx="9898358" cy="5016694"/>
          </a:xfrm>
        </p:grpSpPr>
        <p:pic>
          <p:nvPicPr>
            <p:cNvPr id="7" name="Grafik 6" descr="Ein Bild, das drinnen, Elektronik enthält.&#10;&#10;Mit hoher Zuverlässigkeit generierte Beschreibung">
              <a:extLst>
                <a:ext uri="{FF2B5EF4-FFF2-40B4-BE49-F238E27FC236}">
                  <a16:creationId xmlns:a16="http://schemas.microsoft.com/office/drawing/2014/main" id="{4B42E7D2-44CF-AEF6-A095-E22ED0677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410" y="1330272"/>
              <a:ext cx="9760000" cy="4880000"/>
            </a:xfrm>
            <a:prstGeom prst="rect">
              <a:avLst/>
            </a:prstGeom>
          </p:spPr>
        </p:pic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061F5136-1847-2C02-C1DA-7E4E0EAA6168}"/>
                </a:ext>
              </a:extLst>
            </p:cNvPr>
            <p:cNvSpPr txBox="1"/>
            <p:nvPr/>
          </p:nvSpPr>
          <p:spPr>
            <a:xfrm>
              <a:off x="1246910" y="5823746"/>
              <a:ext cx="16095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Internal </a:t>
              </a:r>
              <a:r>
                <a:rPr lang="de-DE" sz="1400" dirty="0" err="1"/>
                <a:t>reflection</a:t>
              </a:r>
              <a:r>
                <a:rPr lang="de-DE" sz="1400" dirty="0"/>
                <a:t>,</a:t>
              </a:r>
              <a:br>
                <a:rPr lang="de-DE" sz="1400" dirty="0"/>
              </a:br>
              <a:r>
                <a:rPr lang="de-DE" sz="1400" dirty="0"/>
                <a:t>≈ 2 m </a:t>
              </a:r>
              <a:r>
                <a:rPr lang="de-DE" sz="1400" dirty="0" err="1"/>
                <a:t>distance</a:t>
              </a:r>
              <a:endParaRPr lang="de-DE" sz="1400" dirty="0"/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5FB5B249-7AC6-DA08-D9CB-C4EA96605D29}"/>
                </a:ext>
              </a:extLst>
            </p:cNvPr>
            <p:cNvSpPr txBox="1"/>
            <p:nvPr/>
          </p:nvSpPr>
          <p:spPr>
            <a:xfrm>
              <a:off x="3788728" y="5823746"/>
              <a:ext cx="15123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/>
                <a:t>Wind </a:t>
              </a:r>
              <a:r>
                <a:rPr lang="de-DE" sz="1400" dirty="0" err="1"/>
                <a:t>signal</a:t>
              </a:r>
              <a:r>
                <a:rPr lang="de-DE" sz="1400" dirty="0"/>
                <a:t>,</a:t>
              </a:r>
              <a:br>
                <a:rPr lang="de-DE" sz="1400" dirty="0"/>
              </a:br>
              <a:r>
                <a:rPr lang="de-DE" sz="1400" dirty="0"/>
                <a:t>10 m </a:t>
              </a:r>
              <a:r>
                <a:rPr lang="de-DE" sz="1400" dirty="0" err="1"/>
                <a:t>distance</a:t>
              </a:r>
              <a:endParaRPr lang="de-DE" sz="1400" dirty="0"/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3CF7CAA6-5D2C-2FC2-C46A-C1BB47E293CD}"/>
                </a:ext>
              </a:extLst>
            </p:cNvPr>
            <p:cNvSpPr txBox="1"/>
            <p:nvPr/>
          </p:nvSpPr>
          <p:spPr>
            <a:xfrm>
              <a:off x="7780129" y="5823746"/>
              <a:ext cx="29206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 err="1"/>
                <a:t>Reflection</a:t>
              </a:r>
              <a:r>
                <a:rPr lang="de-DE" sz="1400" dirty="0"/>
                <a:t> </a:t>
              </a:r>
              <a:r>
                <a:rPr lang="de-DE" sz="1400" dirty="0" err="1"/>
                <a:t>from</a:t>
              </a:r>
              <a:r>
                <a:rPr lang="de-DE" sz="1400" dirty="0"/>
                <a:t> </a:t>
              </a:r>
              <a:r>
                <a:rPr lang="de-DE" sz="1400" dirty="0" err="1"/>
                <a:t>hard</a:t>
              </a:r>
              <a:r>
                <a:rPr lang="de-DE" sz="1400" dirty="0"/>
                <a:t> </a:t>
              </a:r>
              <a:r>
                <a:rPr lang="de-DE" sz="1400" dirty="0" err="1"/>
                <a:t>target</a:t>
              </a:r>
              <a:r>
                <a:rPr lang="de-DE" sz="1400" dirty="0"/>
                <a:t>, 20 m </a:t>
              </a:r>
              <a:r>
                <a:rPr lang="de-DE" sz="1400" dirty="0" err="1"/>
                <a:t>distance</a:t>
              </a:r>
              <a:endParaRPr lang="de-DE" sz="1400" dirty="0"/>
            </a:p>
          </p:txBody>
        </p:sp>
      </p:grpSp>
      <p:sp>
        <p:nvSpPr>
          <p:cNvPr id="11" name="Titel 1">
            <a:extLst>
              <a:ext uri="{FF2B5EF4-FFF2-40B4-BE49-F238E27FC236}">
                <a16:creationId xmlns:a16="http://schemas.microsoft.com/office/drawing/2014/main" id="{D302D3AB-5FDD-8E9B-0397-B0FF689F5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FM CW Doppler Lidar Wind Ranger 100/200</a:t>
            </a:r>
            <a:b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8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Discrimination</a:t>
            </a:r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8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between</a:t>
            </a:r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8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hard</a:t>
            </a:r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8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target</a:t>
            </a:r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de-DE" sz="28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atmospheric</a:t>
            </a:r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8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signal</a:t>
            </a:r>
            <a:endParaRPr lang="de-DE" sz="2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51127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2493A9-889A-4C00-8A79-71BB3FA48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8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Pulsed</a:t>
            </a:r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Doppler Lidar Systems</a:t>
            </a:r>
            <a:b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2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Variants</a:t>
            </a:r>
            <a:endParaRPr lang="de-DE" sz="2200" b="1" dirty="0">
              <a:latin typeface="+mn-lt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27446EB-8E68-47FA-AA11-E396E51B9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173326-707E-419D-A37B-A66DDA8A4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CFEB374-54AC-48B6-B50C-078F4862F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12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CC73A8E-F6A7-402F-909A-977C9D2D5F46}"/>
              </a:ext>
            </a:extLst>
          </p:cNvPr>
          <p:cNvSpPr txBox="1"/>
          <p:nvPr/>
        </p:nvSpPr>
        <p:spPr>
          <a:xfrm>
            <a:off x="923638" y="1164052"/>
            <a:ext cx="1016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/>
              <a:t>Available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different </a:t>
            </a:r>
            <a:r>
              <a:rPr lang="de-DE" sz="2000" dirty="0" err="1"/>
              <a:t>applications</a:t>
            </a:r>
            <a:r>
              <a:rPr lang="de-DE" sz="2000" dirty="0"/>
              <a:t> and </a:t>
            </a:r>
            <a:r>
              <a:rPr lang="de-DE" sz="2000" dirty="0" err="1"/>
              <a:t>corresponding</a:t>
            </a:r>
            <a:r>
              <a:rPr lang="de-DE" sz="2000" dirty="0"/>
              <a:t> </a:t>
            </a:r>
            <a:r>
              <a:rPr lang="de-DE" sz="2000" dirty="0" err="1"/>
              <a:t>ranges</a:t>
            </a:r>
            <a:r>
              <a:rPr lang="de-DE" sz="2000" dirty="0"/>
              <a:t> and </a:t>
            </a:r>
            <a:r>
              <a:rPr lang="de-DE" sz="2000" dirty="0" err="1"/>
              <a:t>heights</a:t>
            </a:r>
            <a:endParaRPr lang="de-DE" sz="2000" dirty="0"/>
          </a:p>
        </p:txBody>
      </p:sp>
      <p:graphicFrame>
        <p:nvGraphicFramePr>
          <p:cNvPr id="8" name="Tabelle 8">
            <a:extLst>
              <a:ext uri="{FF2B5EF4-FFF2-40B4-BE49-F238E27FC236}">
                <a16:creationId xmlns:a16="http://schemas.microsoft.com/office/drawing/2014/main" id="{B5383B7D-F739-2F02-7F81-FD509777A2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982523"/>
              </p:ext>
            </p:extLst>
          </p:nvPr>
        </p:nvGraphicFramePr>
        <p:xfrm>
          <a:off x="1029914" y="2147720"/>
          <a:ext cx="994744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303">
                  <a:extLst>
                    <a:ext uri="{9D8B030D-6E8A-4147-A177-3AD203B41FA5}">
                      <a16:colId xmlns:a16="http://schemas.microsoft.com/office/drawing/2014/main" val="3979329140"/>
                    </a:ext>
                  </a:extLst>
                </a:gridCol>
                <a:gridCol w="3885244">
                  <a:extLst>
                    <a:ext uri="{9D8B030D-6E8A-4147-A177-3AD203B41FA5}">
                      <a16:colId xmlns:a16="http://schemas.microsoft.com/office/drawing/2014/main" val="4078214248"/>
                    </a:ext>
                  </a:extLst>
                </a:gridCol>
                <a:gridCol w="4557900">
                  <a:extLst>
                    <a:ext uri="{9D8B030D-6E8A-4147-A177-3AD203B41FA5}">
                      <a16:colId xmlns:a16="http://schemas.microsoft.com/office/drawing/2014/main" val="2703529624"/>
                    </a:ext>
                  </a:extLst>
                </a:gridCol>
              </a:tblGrid>
              <a:tr h="1164304">
                <a:tc>
                  <a:txBody>
                    <a:bodyPr/>
                    <a:lstStyle/>
                    <a:p>
                      <a:r>
                        <a:rPr lang="de-DE" sz="1800" dirty="0"/>
                        <a:t>Short </a:t>
                      </a:r>
                      <a:r>
                        <a:rPr lang="de-DE" sz="1800" dirty="0" err="1"/>
                        <a:t>range</a:t>
                      </a:r>
                      <a:endParaRPr lang="de-DE" sz="1800" dirty="0"/>
                    </a:p>
                    <a:p>
                      <a:r>
                        <a:rPr lang="de-DE" sz="1800" dirty="0"/>
                        <a:t>(N </a:t>
                      </a:r>
                      <a:r>
                        <a:rPr lang="de-DE" sz="1800" dirty="0" err="1"/>
                        <a:t>beams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or</a:t>
                      </a:r>
                      <a:r>
                        <a:rPr lang="de-DE" sz="1800" dirty="0"/>
                        <a:t> 2D </a:t>
                      </a:r>
                      <a:r>
                        <a:rPr lang="de-DE" sz="1800" dirty="0" err="1"/>
                        <a:t>scanner</a:t>
                      </a:r>
                      <a:r>
                        <a:rPr lang="de-DE" sz="1800" dirty="0"/>
                        <a:t>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/>
                        <a:t>Range 40/60 … 200/350 m</a:t>
                      </a:r>
                    </a:p>
                    <a:p>
                      <a:r>
                        <a:rPr lang="de-DE" sz="1800" dirty="0"/>
                        <a:t>Compact (60 x 60 x 60 cm)</a:t>
                      </a:r>
                    </a:p>
                    <a:p>
                      <a:r>
                        <a:rPr lang="de-DE" sz="1800" dirty="0"/>
                        <a:t>Light </a:t>
                      </a:r>
                      <a:r>
                        <a:rPr lang="de-DE" sz="1800" dirty="0" err="1"/>
                        <a:t>weight</a:t>
                      </a:r>
                      <a:r>
                        <a:rPr lang="de-DE" sz="1800" dirty="0"/>
                        <a:t> (50 … 80 kg)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/>
                        <a:t>Low power (&lt; 170 W + 170 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Wind </a:t>
                      </a:r>
                      <a:r>
                        <a:rPr lang="de-DE" dirty="0" err="1"/>
                        <a:t>siting</a:t>
                      </a:r>
                      <a:endParaRPr lang="de-DE" dirty="0"/>
                    </a:p>
                    <a:p>
                      <a:r>
                        <a:rPr lang="de-DE" dirty="0"/>
                        <a:t>Urban </a:t>
                      </a:r>
                      <a:r>
                        <a:rPr lang="de-DE" dirty="0" err="1"/>
                        <a:t>areas</a:t>
                      </a:r>
                      <a:endParaRPr lang="de-DE" dirty="0"/>
                    </a:p>
                    <a:p>
                      <a:r>
                        <a:rPr lang="de-DE" dirty="0"/>
                        <a:t>Dispersion</a:t>
                      </a:r>
                    </a:p>
                    <a:p>
                      <a:r>
                        <a:rPr lang="de-DE" dirty="0"/>
                        <a:t>Wind </a:t>
                      </a:r>
                      <a:r>
                        <a:rPr lang="de-DE" dirty="0" err="1"/>
                        <a:t>systems</a:t>
                      </a:r>
                      <a:r>
                        <a:rPr lang="de-DE" dirty="0"/>
                        <a:t> in </a:t>
                      </a:r>
                      <a:r>
                        <a:rPr lang="de-DE" dirty="0" err="1"/>
                        <a:t>low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heights</a:t>
                      </a:r>
                      <a:endParaRPr lang="de-DE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393749"/>
                  </a:ext>
                </a:extLst>
              </a:tr>
            </a:tbl>
          </a:graphicData>
        </a:graphic>
      </p:graphicFrame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7C736B78-3213-5772-291B-492666302A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753062"/>
              </p:ext>
            </p:extLst>
          </p:nvPr>
        </p:nvGraphicFramePr>
        <p:xfrm>
          <a:off x="1029913" y="3897277"/>
          <a:ext cx="9947447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303">
                  <a:extLst>
                    <a:ext uri="{9D8B030D-6E8A-4147-A177-3AD203B41FA5}">
                      <a16:colId xmlns:a16="http://schemas.microsoft.com/office/drawing/2014/main" val="3979329140"/>
                    </a:ext>
                  </a:extLst>
                </a:gridCol>
                <a:gridCol w="3885244">
                  <a:extLst>
                    <a:ext uri="{9D8B030D-6E8A-4147-A177-3AD203B41FA5}">
                      <a16:colId xmlns:a16="http://schemas.microsoft.com/office/drawing/2014/main" val="4078214248"/>
                    </a:ext>
                  </a:extLst>
                </a:gridCol>
                <a:gridCol w="4557900">
                  <a:extLst>
                    <a:ext uri="{9D8B030D-6E8A-4147-A177-3AD203B41FA5}">
                      <a16:colId xmlns:a16="http://schemas.microsoft.com/office/drawing/2014/main" val="2703529624"/>
                    </a:ext>
                  </a:extLst>
                </a:gridCol>
              </a:tblGrid>
              <a:tr h="1164304">
                <a:tc>
                  <a:txBody>
                    <a:bodyPr/>
                    <a:lstStyle/>
                    <a:p>
                      <a:r>
                        <a:rPr lang="de-DE" sz="1800" dirty="0"/>
                        <a:t>Long </a:t>
                      </a:r>
                      <a:r>
                        <a:rPr lang="de-DE" sz="1800" dirty="0" err="1"/>
                        <a:t>range</a:t>
                      </a:r>
                      <a:endParaRPr lang="de-DE" sz="1800" dirty="0"/>
                    </a:p>
                    <a:p>
                      <a:r>
                        <a:rPr lang="de-DE" sz="1800" dirty="0"/>
                        <a:t>(2D Scanner)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/>
                        <a:t>Range 70/100 … 2500/10000 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/>
                        <a:t>Height 70/100 … 2500 (PBL)</a:t>
                      </a:r>
                    </a:p>
                    <a:p>
                      <a:r>
                        <a:rPr lang="de-DE" sz="1800" dirty="0" err="1"/>
                        <a:t>Partly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compact</a:t>
                      </a:r>
                      <a:r>
                        <a:rPr lang="de-DE" sz="1800" dirty="0"/>
                        <a:t> (60 x 60 x 60 cm /</a:t>
                      </a:r>
                    </a:p>
                    <a:p>
                      <a:r>
                        <a:rPr lang="de-DE" sz="1800" dirty="0"/>
                        <a:t>                             90 x 90 x 90 cm)</a:t>
                      </a:r>
                    </a:p>
                    <a:p>
                      <a:r>
                        <a:rPr lang="de-DE" sz="1800" dirty="0" err="1"/>
                        <a:t>Partly</a:t>
                      </a:r>
                      <a:r>
                        <a:rPr lang="de-DE" sz="1800" dirty="0"/>
                        <a:t> light </a:t>
                      </a:r>
                      <a:r>
                        <a:rPr lang="de-DE" sz="1800" dirty="0" err="1"/>
                        <a:t>weight</a:t>
                      </a:r>
                      <a:r>
                        <a:rPr lang="de-DE" sz="1800" dirty="0"/>
                        <a:t> (80 kg/ &gt;200 kg)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/>
                        <a:t>Partly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low</a:t>
                      </a:r>
                      <a:r>
                        <a:rPr lang="de-DE" sz="1800" dirty="0"/>
                        <a:t> power (&lt; 170 W + 170 W 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/>
                        <a:t>                                 1600 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Wind </a:t>
                      </a:r>
                      <a:r>
                        <a:rPr lang="de-DE" dirty="0" err="1"/>
                        <a:t>field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investigation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under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low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elevation</a:t>
                      </a:r>
                      <a:endParaRPr lang="de-DE" dirty="0"/>
                    </a:p>
                    <a:p>
                      <a:r>
                        <a:rPr lang="de-DE" dirty="0"/>
                        <a:t>Airports (</a:t>
                      </a:r>
                      <a:r>
                        <a:rPr lang="de-DE" dirty="0" err="1"/>
                        <a:t>glide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pathwind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measurements</a:t>
                      </a:r>
                      <a:r>
                        <a:rPr lang="de-DE" dirty="0"/>
                        <a:t>)</a:t>
                      </a:r>
                    </a:p>
                    <a:p>
                      <a:r>
                        <a:rPr lang="de-DE" dirty="0"/>
                        <a:t>Investigation of wind </a:t>
                      </a:r>
                      <a:r>
                        <a:rPr lang="de-DE" dirty="0" err="1"/>
                        <a:t>systems</a:t>
                      </a:r>
                      <a:endParaRPr lang="de-DE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393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124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F3B046E-9128-3233-BC6C-745146232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665DE43-4003-77F3-6BA4-5BC0B0F2D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BF30525-7935-B040-311A-EAA258327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13</a:t>
            </a:fld>
            <a:endParaRPr lang="de-D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66670050-C5D9-BA6D-D8A9-B981AA83DF1D}"/>
                  </a:ext>
                </a:extLst>
              </p:cNvPr>
              <p:cNvSpPr txBox="1"/>
              <p:nvPr/>
            </p:nvSpPr>
            <p:spPr>
              <a:xfrm>
                <a:off x="6894300" y="2138737"/>
                <a:ext cx="391988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𝛥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GB" i="0">
                        <a:latin typeface="Cambria Math" panose="02040503050406030204" pitchFamily="18" charset="0"/>
                      </a:rPr>
                      <m:t>∗</m:t>
                    </m:r>
                    <m:r>
                      <m:rPr>
                        <m:sty m:val="p"/>
                      </m:rPr>
                      <a:rPr lang="en-GB" i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GB" i="0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type m:val="lin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i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𝜆</m:t>
                        </m:r>
                      </m:num>
                      <m:den>
                        <m:r>
                          <a:rPr lang="en-GB" i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dirty="0"/>
                  <a:t> 	(≈ 115 m</a:t>
                </a:r>
                <a:r>
                  <a:rPr lang="en-GB" baseline="30000" dirty="0"/>
                  <a:t>2</a:t>
                </a:r>
                <a:r>
                  <a:rPr lang="en-GB" dirty="0"/>
                  <a:t>/s)</a:t>
                </a:r>
              </a:p>
            </p:txBody>
          </p:sp>
        </mc:Choice>
        <mc:Fallback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66670050-C5D9-BA6D-D8A9-B981AA83DF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4300" y="2138737"/>
                <a:ext cx="3919880" cy="369332"/>
              </a:xfrm>
              <a:prstGeom prst="rect">
                <a:avLst/>
              </a:prstGeom>
              <a:blipFill>
                <a:blip r:embed="rId2"/>
                <a:stretch>
                  <a:fillRect t="-118333" b="-18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feld 10">
            <a:extLst>
              <a:ext uri="{FF2B5EF4-FFF2-40B4-BE49-F238E27FC236}">
                <a16:creationId xmlns:a16="http://schemas.microsoft.com/office/drawing/2014/main" id="{2AA72CF1-AF4E-5BE0-37DC-3723DC04366A}"/>
              </a:ext>
            </a:extLst>
          </p:cNvPr>
          <p:cNvSpPr txBox="1"/>
          <p:nvPr/>
        </p:nvSpPr>
        <p:spPr>
          <a:xfrm>
            <a:off x="6780998" y="1194474"/>
            <a:ext cx="4033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The </a:t>
            </a:r>
            <a:r>
              <a:rPr lang="de-DE" dirty="0" err="1"/>
              <a:t>relation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range</a:t>
            </a:r>
            <a:r>
              <a:rPr lang="de-DE" dirty="0"/>
              <a:t> </a:t>
            </a:r>
            <a:r>
              <a:rPr lang="de-DE" dirty="0" err="1"/>
              <a:t>resolution</a:t>
            </a:r>
            <a:r>
              <a:rPr lang="de-DE" dirty="0"/>
              <a:t> and </a:t>
            </a:r>
            <a:r>
              <a:rPr lang="de-DE" dirty="0" err="1"/>
              <a:t>velocity</a:t>
            </a:r>
            <a:r>
              <a:rPr lang="de-DE" dirty="0"/>
              <a:t> </a:t>
            </a:r>
            <a:r>
              <a:rPr lang="de-DE" dirty="0" err="1"/>
              <a:t>resolution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given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 </a:t>
            </a:r>
            <a:endParaRPr lang="en-GB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8F518-BF3E-3431-1480-46A415B39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8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Pulsed</a:t>
            </a:r>
            <a: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Doppler Lidar Systems</a:t>
            </a:r>
            <a:br>
              <a:rPr lang="de-DE" sz="2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Range Resolution </a:t>
            </a:r>
            <a:r>
              <a:rPr lang="de-DE" sz="22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vs</a:t>
            </a:r>
            <a:r>
              <a:rPr lang="de-DE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Velocity Resolution</a:t>
            </a:r>
            <a:endParaRPr lang="de-DE" sz="2200" b="1" dirty="0">
              <a:latin typeface="+mn-lt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D9F93E3-A9D1-44FB-8DFB-889F722F5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644" y="1323195"/>
            <a:ext cx="5431054" cy="421160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5273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B3B654B-DF17-F1FF-9ABC-D8802DCD9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1B1CA50-DD37-DEF1-50ED-F53BFE452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0AB36F5-C200-BFB9-EA4A-8510FD1C5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14</a:t>
            </a:fld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FDC03918-FC6D-774D-370F-6F9190E97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Pulsed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Doppler Lidar </a:t>
            </a:r>
            <a:r>
              <a:rPr lang="de-DE" sz="250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Wind Ranger BL</a:t>
            </a:r>
            <a:endParaRPr lang="de-DE" sz="25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B9FA32D-59D8-E7D5-54E8-A84B592485D0}"/>
              </a:ext>
            </a:extLst>
          </p:cNvPr>
          <p:cNvGrpSpPr/>
          <p:nvPr/>
        </p:nvGrpSpPr>
        <p:grpSpPr>
          <a:xfrm>
            <a:off x="1274843" y="1430413"/>
            <a:ext cx="3194520" cy="4429211"/>
            <a:chOff x="1458099" y="1653297"/>
            <a:chExt cx="2629113" cy="3850341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AD02DB3A-9296-3844-2E3B-E277A9DB5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8099" y="1653297"/>
              <a:ext cx="2629113" cy="3850341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F037FBD3-023B-692E-FB46-238620EB5225}"/>
                </a:ext>
              </a:extLst>
            </p:cNvPr>
            <p:cNvSpPr txBox="1"/>
            <p:nvPr/>
          </p:nvSpPr>
          <p:spPr>
            <a:xfrm>
              <a:off x="2567709" y="3399968"/>
              <a:ext cx="1140667" cy="4548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sz="1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Wind Ranger</a:t>
              </a:r>
            </a:p>
            <a:p>
              <a:r>
                <a:rPr lang="de-DE" sz="1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BL</a:t>
              </a:r>
              <a:endParaRPr lang="en-GB" sz="1400" dirty="0"/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CF2A5C33-D2E5-1C7E-245F-FD560F3F44AF}"/>
              </a:ext>
            </a:extLst>
          </p:cNvPr>
          <p:cNvGrpSpPr/>
          <p:nvPr/>
        </p:nvGrpSpPr>
        <p:grpSpPr>
          <a:xfrm>
            <a:off x="4970105" y="1582854"/>
            <a:ext cx="6307493" cy="2152395"/>
            <a:chOff x="4970105" y="1582854"/>
            <a:chExt cx="6307493" cy="2152395"/>
          </a:xfrm>
        </p:grpSpPr>
        <p:grpSp>
          <p:nvGrpSpPr>
            <p:cNvPr id="20" name="Gruppieren 19">
              <a:extLst>
                <a:ext uri="{FF2B5EF4-FFF2-40B4-BE49-F238E27FC236}">
                  <a16:creationId xmlns:a16="http://schemas.microsoft.com/office/drawing/2014/main" id="{4CE8E8C9-15E1-7CBB-56FC-8AC3BE0E0E6D}"/>
                </a:ext>
              </a:extLst>
            </p:cNvPr>
            <p:cNvGrpSpPr/>
            <p:nvPr/>
          </p:nvGrpSpPr>
          <p:grpSpPr>
            <a:xfrm>
              <a:off x="4970106" y="1582854"/>
              <a:ext cx="6096000" cy="1797978"/>
              <a:chOff x="4970106" y="1582854"/>
              <a:chExt cx="6096000" cy="1797978"/>
            </a:xfrm>
          </p:grpSpPr>
          <p:grpSp>
            <p:nvGrpSpPr>
              <p:cNvPr id="18" name="Gruppieren 17">
                <a:extLst>
                  <a:ext uri="{FF2B5EF4-FFF2-40B4-BE49-F238E27FC236}">
                    <a16:creationId xmlns:a16="http://schemas.microsoft.com/office/drawing/2014/main" id="{9C921A84-FE47-BEBC-FE1D-BC1C5F9E07A7}"/>
                  </a:ext>
                </a:extLst>
              </p:cNvPr>
              <p:cNvGrpSpPr/>
              <p:nvPr/>
            </p:nvGrpSpPr>
            <p:grpSpPr>
              <a:xfrm>
                <a:off x="4970106" y="1582854"/>
                <a:ext cx="6096000" cy="1797978"/>
                <a:chOff x="4970106" y="1766221"/>
                <a:chExt cx="6096000" cy="1797978"/>
              </a:xfrm>
            </p:grpSpPr>
            <p:sp>
              <p:nvSpPr>
                <p:cNvPr id="9" name="Textfeld 8">
                  <a:extLst>
                    <a:ext uri="{FF2B5EF4-FFF2-40B4-BE49-F238E27FC236}">
                      <a16:creationId xmlns:a16="http://schemas.microsoft.com/office/drawing/2014/main" id="{C9FA8C8A-E9F6-D53E-15DF-1B8F4BE58DD3}"/>
                    </a:ext>
                  </a:extLst>
                </p:cNvPr>
                <p:cNvSpPr txBox="1"/>
                <p:nvPr/>
              </p:nvSpPr>
              <p:spPr>
                <a:xfrm>
                  <a:off x="4970106" y="1766221"/>
                  <a:ext cx="60960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/>
                  <a:r>
                    <a:rPr lang="de-DE" sz="1800" dirty="0"/>
                    <a:t>VAD </a:t>
                  </a:r>
                  <a:r>
                    <a:rPr lang="de-DE" sz="1800" dirty="0" err="1"/>
                    <a:t>scans</a:t>
                  </a:r>
                  <a:r>
                    <a:rPr lang="de-DE" sz="1800" dirty="0"/>
                    <a:t> at 80° </a:t>
                  </a:r>
                  <a:r>
                    <a:rPr lang="de-DE" sz="1800" dirty="0" err="1"/>
                    <a:t>elevation</a:t>
                  </a:r>
                  <a:r>
                    <a:rPr lang="de-DE" sz="1800" dirty="0"/>
                    <a:t> at a rate of 0.1 </a:t>
                  </a:r>
                  <a:r>
                    <a:rPr lang="de-DE" sz="1800" dirty="0" err="1"/>
                    <a:t>rps</a:t>
                  </a:r>
                  <a:endParaRPr lang="en-US" sz="1800" dirty="0"/>
                </a:p>
              </p:txBody>
            </p:sp>
            <p:sp>
              <p:nvSpPr>
                <p:cNvPr id="10" name="Textfeld 9">
                  <a:extLst>
                    <a:ext uri="{FF2B5EF4-FFF2-40B4-BE49-F238E27FC236}">
                      <a16:creationId xmlns:a16="http://schemas.microsoft.com/office/drawing/2014/main" id="{7E16088F-8DAB-8E17-6CB4-14B78086277F}"/>
                    </a:ext>
                  </a:extLst>
                </p:cNvPr>
                <p:cNvSpPr txBox="1"/>
                <p:nvPr/>
              </p:nvSpPr>
              <p:spPr>
                <a:xfrm>
                  <a:off x="4970106" y="2115250"/>
                  <a:ext cx="60960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/>
                  <a:r>
                    <a:rPr lang="de-DE" sz="1800" dirty="0"/>
                    <a:t>Pulse rate  10 kHz, pulse </a:t>
                  </a:r>
                  <a:r>
                    <a:rPr lang="de-DE" sz="1800" dirty="0" err="1"/>
                    <a:t>length</a:t>
                  </a:r>
                  <a:r>
                    <a:rPr lang="de-DE" sz="1800" dirty="0"/>
                    <a:t> 320 </a:t>
                  </a:r>
                  <a:r>
                    <a:rPr lang="de-DE" sz="1800" dirty="0" err="1"/>
                    <a:t>ns</a:t>
                  </a:r>
                  <a:r>
                    <a:rPr lang="de-DE" sz="1800" dirty="0"/>
                    <a:t>, i.e. 100 m </a:t>
                  </a:r>
                  <a:endParaRPr lang="en-US" sz="1800" dirty="0"/>
                </a:p>
              </p:txBody>
            </p:sp>
            <p:sp>
              <p:nvSpPr>
                <p:cNvPr id="15" name="Textfeld 14">
                  <a:extLst>
                    <a:ext uri="{FF2B5EF4-FFF2-40B4-BE49-F238E27FC236}">
                      <a16:creationId xmlns:a16="http://schemas.microsoft.com/office/drawing/2014/main" id="{F65C590A-B57B-6130-A6AB-D0CA32B21533}"/>
                    </a:ext>
                  </a:extLst>
                </p:cNvPr>
                <p:cNvSpPr txBox="1"/>
                <p:nvPr/>
              </p:nvSpPr>
              <p:spPr>
                <a:xfrm>
                  <a:off x="4970106" y="3194867"/>
                  <a:ext cx="60960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de-DE" dirty="0"/>
                    <a:t>Up </a:t>
                  </a:r>
                  <a:r>
                    <a:rPr lang="de-DE" dirty="0" err="1"/>
                    <a:t>to</a:t>
                  </a:r>
                  <a:r>
                    <a:rPr lang="de-DE" dirty="0"/>
                    <a:t> 100 </a:t>
                  </a:r>
                  <a:r>
                    <a:rPr lang="de-DE" dirty="0" err="1"/>
                    <a:t>measuring</a:t>
                  </a:r>
                  <a:r>
                    <a:rPr lang="de-DE" dirty="0"/>
                    <a:t> </a:t>
                  </a:r>
                  <a:r>
                    <a:rPr lang="de-DE" dirty="0" err="1"/>
                    <a:t>heights</a:t>
                  </a:r>
                  <a:r>
                    <a:rPr lang="de-DE" dirty="0"/>
                    <a:t> </a:t>
                  </a:r>
                  <a:r>
                    <a:rPr lang="de-DE" dirty="0" err="1"/>
                    <a:t>available</a:t>
                  </a:r>
                  <a:endParaRPr lang="en-US" sz="1800" dirty="0"/>
                </a:p>
              </p:txBody>
            </p:sp>
            <p:sp>
              <p:nvSpPr>
                <p:cNvPr id="17" name="Textfeld 16">
                  <a:extLst>
                    <a:ext uri="{FF2B5EF4-FFF2-40B4-BE49-F238E27FC236}">
                      <a16:creationId xmlns:a16="http://schemas.microsoft.com/office/drawing/2014/main" id="{D5A11C75-7316-BB63-CE6B-539F742A6A89}"/>
                    </a:ext>
                  </a:extLst>
                </p:cNvPr>
                <p:cNvSpPr txBox="1"/>
                <p:nvPr/>
              </p:nvSpPr>
              <p:spPr>
                <a:xfrm>
                  <a:off x="4970106" y="2833611"/>
                  <a:ext cx="60960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/>
                  <a:r>
                    <a:rPr lang="de-DE" dirty="0" err="1"/>
                    <a:t>Measuring</a:t>
                  </a:r>
                  <a:r>
                    <a:rPr lang="de-DE" dirty="0"/>
                    <a:t> </a:t>
                  </a:r>
                  <a:r>
                    <a:rPr lang="de-DE" dirty="0" err="1"/>
                    <a:t>heights</a:t>
                  </a:r>
                  <a:r>
                    <a:rPr lang="de-DE" dirty="0"/>
                    <a:t>    80 … 2500 m</a:t>
                  </a:r>
                  <a:endParaRPr lang="en-US" sz="1800" dirty="0"/>
                </a:p>
              </p:txBody>
            </p:sp>
          </p:grpSp>
          <p:sp>
            <p:nvSpPr>
              <p:cNvPr id="19" name="Textfeld 18">
                <a:extLst>
                  <a:ext uri="{FF2B5EF4-FFF2-40B4-BE49-F238E27FC236}">
                    <a16:creationId xmlns:a16="http://schemas.microsoft.com/office/drawing/2014/main" id="{B103FECD-890D-706A-A099-7701EC7CB70C}"/>
                  </a:ext>
                </a:extLst>
              </p:cNvPr>
              <p:cNvSpPr txBox="1"/>
              <p:nvPr/>
            </p:nvSpPr>
            <p:spPr>
              <a:xfrm>
                <a:off x="4970106" y="2303903"/>
                <a:ext cx="6096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:r>
                  <a:rPr lang="de-DE" sz="1800" dirty="0"/>
                  <a:t>Narrow </a:t>
                </a:r>
                <a:r>
                  <a:rPr lang="de-DE" sz="1800" dirty="0" err="1"/>
                  <a:t>scan</a:t>
                </a:r>
                <a:r>
                  <a:rPr lang="de-DE" sz="1800" dirty="0"/>
                  <a:t> angle 10 °, in </a:t>
                </a:r>
                <a:r>
                  <a:rPr lang="de-DE" sz="1800" dirty="0" err="1"/>
                  <a:t>favor</a:t>
                </a:r>
                <a:r>
                  <a:rPr lang="de-DE" sz="1800" dirty="0"/>
                  <a:t> of </a:t>
                </a:r>
                <a:r>
                  <a:rPr lang="de-DE" sz="1800" dirty="0" err="1"/>
                  <a:t>vertical</a:t>
                </a:r>
                <a:r>
                  <a:rPr lang="de-DE" sz="1800" dirty="0"/>
                  <a:t> wind </a:t>
                </a:r>
                <a:r>
                  <a:rPr lang="de-DE" sz="1800" dirty="0" err="1"/>
                  <a:t>measurements</a:t>
                </a:r>
                <a:r>
                  <a:rPr lang="de-DE" sz="1800" dirty="0"/>
                  <a:t> </a:t>
                </a:r>
                <a:endParaRPr lang="en-US" sz="1800" dirty="0"/>
              </a:p>
            </p:txBody>
          </p:sp>
        </p:grpSp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996E4ED0-0B68-4C0C-125B-070291B389D6}"/>
                </a:ext>
              </a:extLst>
            </p:cNvPr>
            <p:cNvSpPr txBox="1"/>
            <p:nvPr/>
          </p:nvSpPr>
          <p:spPr>
            <a:xfrm>
              <a:off x="4970105" y="3365917"/>
              <a:ext cx="63074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/>
                <a:t>Compact and light weight, 30 cm x 40 cm x 50 cm w/o feet, 45 kg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0454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EF483AA7-3AD2-2B14-2458-9BEF9A48464B}"/>
              </a:ext>
            </a:extLst>
          </p:cNvPr>
          <p:cNvGrpSpPr/>
          <p:nvPr/>
        </p:nvGrpSpPr>
        <p:grpSpPr>
          <a:xfrm>
            <a:off x="1135716" y="966864"/>
            <a:ext cx="10364122" cy="5343448"/>
            <a:chOff x="1135716" y="966863"/>
            <a:chExt cx="10364122" cy="5562665"/>
          </a:xfrm>
        </p:grpSpPr>
        <p:grpSp>
          <p:nvGrpSpPr>
            <p:cNvPr id="2" name="Gruppieren 1">
              <a:extLst>
                <a:ext uri="{FF2B5EF4-FFF2-40B4-BE49-F238E27FC236}">
                  <a16:creationId xmlns:a16="http://schemas.microsoft.com/office/drawing/2014/main" id="{A511F440-A5D4-11EC-4B77-DB95E2BDE047}"/>
                </a:ext>
              </a:extLst>
            </p:cNvPr>
            <p:cNvGrpSpPr/>
            <p:nvPr/>
          </p:nvGrpSpPr>
          <p:grpSpPr>
            <a:xfrm>
              <a:off x="1135716" y="966863"/>
              <a:ext cx="10364122" cy="5562665"/>
              <a:chOff x="0" y="157135"/>
              <a:chExt cx="12192000" cy="6543729"/>
            </a:xfrm>
          </p:grpSpPr>
          <p:pic>
            <p:nvPicPr>
              <p:cNvPr id="8" name="Grafik 7">
                <a:extLst>
                  <a:ext uri="{FF2B5EF4-FFF2-40B4-BE49-F238E27FC236}">
                    <a16:creationId xmlns:a16="http://schemas.microsoft.com/office/drawing/2014/main" id="{E5B856B6-D92F-3613-41CA-FEE13AC9E0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157135"/>
                <a:ext cx="12192000" cy="6543729"/>
              </a:xfrm>
              <a:prstGeom prst="rect">
                <a:avLst/>
              </a:prstGeom>
            </p:spPr>
          </p:pic>
          <p:cxnSp>
            <p:nvCxnSpPr>
              <p:cNvPr id="11" name="Gerader Verbinder 10">
                <a:extLst>
                  <a:ext uri="{FF2B5EF4-FFF2-40B4-BE49-F238E27FC236}">
                    <a16:creationId xmlns:a16="http://schemas.microsoft.com/office/drawing/2014/main" id="{83410707-4E6C-1424-016D-7A456C57C573}"/>
                  </a:ext>
                </a:extLst>
              </p:cNvPr>
              <p:cNvCxnSpPr/>
              <p:nvPr/>
            </p:nvCxnSpPr>
            <p:spPr>
              <a:xfrm>
                <a:off x="518810" y="2202023"/>
                <a:ext cx="11616612" cy="0"/>
              </a:xfrm>
              <a:prstGeom prst="line">
                <a:avLst/>
              </a:prstGeom>
              <a:ln w="254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966C145D-250D-787C-CF2F-F710CA359DE6}"/>
                  </a:ext>
                </a:extLst>
              </p:cNvPr>
              <p:cNvSpPr txBox="1"/>
              <p:nvPr/>
            </p:nvSpPr>
            <p:spPr>
              <a:xfrm>
                <a:off x="485191" y="1115366"/>
                <a:ext cx="11197212" cy="760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>
                    <a:solidFill>
                      <a:srgbClr val="FF0000"/>
                    </a:solidFill>
                  </a:rPr>
                  <a:t>Wind Ranger BL Messungen, Wind </a:t>
                </a:r>
                <a:r>
                  <a:rPr lang="de-DE" dirty="0" err="1">
                    <a:solidFill>
                      <a:srgbClr val="FF0000"/>
                    </a:solidFill>
                  </a:rPr>
                  <a:t>vectors</a:t>
                </a:r>
                <a:r>
                  <a:rPr lang="de-DE" dirty="0">
                    <a:solidFill>
                      <a:srgbClr val="FF0000"/>
                    </a:solidFill>
                  </a:rPr>
                  <a:t>, D-A-CH 2022 Leipzig,</a:t>
                </a:r>
              </a:p>
              <a:p>
                <a:r>
                  <a:rPr lang="de-DE" dirty="0">
                    <a:solidFill>
                      <a:srgbClr val="FF0000"/>
                    </a:solidFill>
                  </a:rPr>
                  <a:t>Ideal </a:t>
                </a:r>
                <a:r>
                  <a:rPr lang="de-DE" dirty="0" err="1">
                    <a:solidFill>
                      <a:srgbClr val="FF0000"/>
                    </a:solidFill>
                  </a:rPr>
                  <a:t>conditions</a:t>
                </a:r>
                <a:r>
                  <a:rPr lang="de-DE" dirty="0">
                    <a:solidFill>
                      <a:srgbClr val="FF0000"/>
                    </a:solidFill>
                  </a:rPr>
                  <a:t> (</a:t>
                </a:r>
                <a:r>
                  <a:rPr lang="de-DE" dirty="0" err="1">
                    <a:solidFill>
                      <a:srgbClr val="FF0000"/>
                    </a:solidFill>
                  </a:rPr>
                  <a:t>red</a:t>
                </a:r>
                <a:r>
                  <a:rPr lang="de-DE" dirty="0">
                    <a:solidFill>
                      <a:srgbClr val="FF0000"/>
                    </a:solidFill>
                  </a:rPr>
                  <a:t> </a:t>
                </a:r>
                <a:r>
                  <a:rPr lang="de-DE" dirty="0" err="1">
                    <a:solidFill>
                      <a:srgbClr val="FF0000"/>
                    </a:solidFill>
                  </a:rPr>
                  <a:t>lines</a:t>
                </a:r>
                <a:r>
                  <a:rPr lang="de-DE" dirty="0">
                    <a:solidFill>
                      <a:srgbClr val="FF0000"/>
                    </a:solidFill>
                  </a:rPr>
                  <a:t> </a:t>
                </a:r>
                <a:r>
                  <a:rPr lang="de-DE" dirty="0" err="1">
                    <a:solidFill>
                      <a:srgbClr val="FF0000"/>
                    </a:solidFill>
                  </a:rPr>
                  <a:t>indicate</a:t>
                </a:r>
                <a:r>
                  <a:rPr lang="de-DE" dirty="0">
                    <a:solidFill>
                      <a:srgbClr val="FF0000"/>
                    </a:solidFill>
                  </a:rPr>
                  <a:t> 500/1000/1500 m)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60F637F1-A018-EFCB-3F9E-3B0EAF82B9C2}"/>
                </a:ext>
              </a:extLst>
            </p:cNvPr>
            <p:cNvSpPr/>
            <p:nvPr/>
          </p:nvSpPr>
          <p:spPr>
            <a:xfrm>
              <a:off x="3795906" y="6196445"/>
              <a:ext cx="436245" cy="325201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775B09F-D04C-4040-9914-C5B9BE63076F}"/>
                </a:ext>
              </a:extLst>
            </p:cNvPr>
            <p:cNvSpPr/>
            <p:nvPr/>
          </p:nvSpPr>
          <p:spPr>
            <a:xfrm>
              <a:off x="6321256" y="6192503"/>
              <a:ext cx="436245" cy="325201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E097FC63-0574-2FA5-5D69-144F38E27523}"/>
                </a:ext>
              </a:extLst>
            </p:cNvPr>
            <p:cNvSpPr/>
            <p:nvPr/>
          </p:nvSpPr>
          <p:spPr>
            <a:xfrm>
              <a:off x="8796205" y="6204325"/>
              <a:ext cx="436245" cy="325201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B3B654B-DF17-F1FF-9ABC-D8802DCD9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1B1CA50-DD37-DEF1-50ED-F53BFE452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0AB36F5-C200-BFB9-EA4A-8510FD1C5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15</a:t>
            </a:fld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FDC03918-FC6D-774D-370F-6F9190E97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Pulsed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Doppler Lidar </a:t>
            </a:r>
            <a:r>
              <a:rPr lang="de-DE" sz="250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Wind Ranger BL, 24.03.2022</a:t>
            </a:r>
            <a:endParaRPr lang="de-DE" sz="2500" b="1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444C886F-F7E0-425B-E92D-9E7C4EBE0FA7}"/>
              </a:ext>
            </a:extLst>
          </p:cNvPr>
          <p:cNvCxnSpPr/>
          <p:nvPr/>
        </p:nvCxnSpPr>
        <p:spPr>
          <a:xfrm>
            <a:off x="1591027" y="5100711"/>
            <a:ext cx="9874999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042A2E53-57AD-45CC-DA7B-A14687ED2572}"/>
              </a:ext>
            </a:extLst>
          </p:cNvPr>
          <p:cNvCxnSpPr/>
          <p:nvPr/>
        </p:nvCxnSpPr>
        <p:spPr>
          <a:xfrm>
            <a:off x="1591028" y="3895798"/>
            <a:ext cx="9874999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883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A511F440-A5D4-11EC-4B77-DB95E2BDE047}"/>
              </a:ext>
            </a:extLst>
          </p:cNvPr>
          <p:cNvGrpSpPr/>
          <p:nvPr/>
        </p:nvGrpSpPr>
        <p:grpSpPr>
          <a:xfrm>
            <a:off x="1135715" y="966863"/>
            <a:ext cx="10398559" cy="5343448"/>
            <a:chOff x="0" y="157135"/>
            <a:chExt cx="12192000" cy="6543729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E5B856B6-D92F-3613-41CA-FEE13AC9E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7135"/>
              <a:ext cx="12192000" cy="6543729"/>
            </a:xfrm>
            <a:prstGeom prst="rect">
              <a:avLst/>
            </a:prstGeom>
          </p:spPr>
        </p:pic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966C145D-250D-787C-CF2F-F710CA359DE6}"/>
                </a:ext>
              </a:extLst>
            </p:cNvPr>
            <p:cNvSpPr txBox="1"/>
            <p:nvPr/>
          </p:nvSpPr>
          <p:spPr>
            <a:xfrm>
              <a:off x="485191" y="1115366"/>
              <a:ext cx="11197212" cy="76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FF0000"/>
                  </a:solidFill>
                </a:rPr>
                <a:t>Wind Ranger BL Messungen, Wind </a:t>
              </a:r>
              <a:r>
                <a:rPr lang="de-DE" dirty="0" err="1">
                  <a:solidFill>
                    <a:srgbClr val="FF0000"/>
                  </a:solidFill>
                </a:rPr>
                <a:t>vectors</a:t>
              </a:r>
              <a:r>
                <a:rPr lang="de-DE" dirty="0">
                  <a:solidFill>
                    <a:srgbClr val="FF0000"/>
                  </a:solidFill>
                </a:rPr>
                <a:t>, D-A-CH 2022 Leipzig,</a:t>
              </a:r>
            </a:p>
            <a:p>
              <a:r>
                <a:rPr lang="de-DE" dirty="0">
                  <a:solidFill>
                    <a:srgbClr val="FF0000"/>
                  </a:solidFill>
                </a:rPr>
                <a:t>Ideal </a:t>
              </a:r>
              <a:r>
                <a:rPr lang="de-DE" dirty="0" err="1">
                  <a:solidFill>
                    <a:srgbClr val="FF0000"/>
                  </a:solidFill>
                </a:rPr>
                <a:t>conditions</a:t>
              </a:r>
              <a:r>
                <a:rPr lang="de-DE" dirty="0">
                  <a:solidFill>
                    <a:srgbClr val="FF0000"/>
                  </a:solidFill>
                </a:rPr>
                <a:t> (</a:t>
              </a:r>
              <a:r>
                <a:rPr lang="de-DE" dirty="0" err="1">
                  <a:solidFill>
                    <a:srgbClr val="FF0000"/>
                  </a:solidFill>
                </a:rPr>
                <a:t>red</a:t>
              </a:r>
              <a:r>
                <a:rPr lang="de-DE" dirty="0">
                  <a:solidFill>
                    <a:srgbClr val="FF0000"/>
                  </a:solidFill>
                </a:rPr>
                <a:t> </a:t>
              </a:r>
              <a:r>
                <a:rPr lang="de-DE" dirty="0" err="1">
                  <a:solidFill>
                    <a:srgbClr val="FF0000"/>
                  </a:solidFill>
                </a:rPr>
                <a:t>lines</a:t>
              </a:r>
              <a:r>
                <a:rPr lang="de-DE" dirty="0">
                  <a:solidFill>
                    <a:srgbClr val="FF0000"/>
                  </a:solidFill>
                </a:rPr>
                <a:t> </a:t>
              </a:r>
              <a:r>
                <a:rPr lang="de-DE" dirty="0" err="1">
                  <a:solidFill>
                    <a:srgbClr val="FF0000"/>
                  </a:solidFill>
                </a:rPr>
                <a:t>indicate</a:t>
              </a:r>
              <a:r>
                <a:rPr lang="de-DE" dirty="0">
                  <a:solidFill>
                    <a:srgbClr val="FF0000"/>
                  </a:solidFill>
                </a:rPr>
                <a:t> 500/1000/1500 m)</a:t>
              </a:r>
              <a:endParaRPr lang="en-GB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B3B654B-DF17-F1FF-9ABC-D8802DCD97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7910" y="6310311"/>
            <a:ext cx="976368" cy="365125"/>
          </a:xfrm>
        </p:spPr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1B1CA50-DD37-DEF1-50ED-F53BFE452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0AB36F5-C200-BFB9-EA4A-8510FD1C5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16</a:t>
            </a:fld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FDC03918-FC6D-774D-370F-6F9190E97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Pulsed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Doppler Lidar </a:t>
            </a:r>
            <a:r>
              <a:rPr lang="de-DE" sz="250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Wind Ranger BL, 24.03.2022</a:t>
            </a:r>
            <a:endParaRPr lang="de-DE" sz="25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29FD9A2-E062-19A8-75EB-04797DA69279}"/>
              </a:ext>
            </a:extLst>
          </p:cNvPr>
          <p:cNvSpPr/>
          <p:nvPr/>
        </p:nvSpPr>
        <p:spPr>
          <a:xfrm>
            <a:off x="1548164" y="5894475"/>
            <a:ext cx="9903577" cy="158211"/>
          </a:xfrm>
          <a:prstGeom prst="rect">
            <a:avLst/>
          </a:prstGeom>
          <a:solidFill>
            <a:srgbClr val="FF0000">
              <a:alpha val="1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BB5032D-F12C-FA6B-2F8C-C1491780DE3B}"/>
              </a:ext>
            </a:extLst>
          </p:cNvPr>
          <p:cNvSpPr txBox="1"/>
          <p:nvPr/>
        </p:nvSpPr>
        <p:spPr>
          <a:xfrm>
            <a:off x="2567709" y="5429947"/>
            <a:ext cx="829064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b="1" dirty="0" err="1">
                <a:solidFill>
                  <a:srgbClr val="FF0000"/>
                </a:solidFill>
              </a:rPr>
              <a:t>Red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err="1">
                <a:solidFill>
                  <a:srgbClr val="FF0000"/>
                </a:solidFill>
              </a:rPr>
              <a:t>area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err="1">
                <a:solidFill>
                  <a:srgbClr val="FF0000"/>
                </a:solidFill>
              </a:rPr>
              <a:t>indicate</a:t>
            </a:r>
            <a:r>
              <a:rPr lang="de-DE" b="1" dirty="0">
                <a:solidFill>
                  <a:srgbClr val="FF0000"/>
                </a:solidFill>
              </a:rPr>
              <a:t> blind </a:t>
            </a:r>
            <a:r>
              <a:rPr lang="de-DE" b="1" dirty="0" err="1">
                <a:solidFill>
                  <a:srgbClr val="FF0000"/>
                </a:solidFill>
              </a:rPr>
              <a:t>zone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err="1">
                <a:solidFill>
                  <a:srgbClr val="FF0000"/>
                </a:solidFill>
              </a:rPr>
              <a:t>up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err="1">
                <a:solidFill>
                  <a:srgbClr val="FF0000"/>
                </a:solidFill>
              </a:rPr>
              <a:t>to</a:t>
            </a:r>
            <a:r>
              <a:rPr lang="de-DE" b="1" dirty="0">
                <a:solidFill>
                  <a:srgbClr val="FF0000"/>
                </a:solidFill>
              </a:rPr>
              <a:t> 85 m due </a:t>
            </a:r>
            <a:r>
              <a:rPr lang="de-DE" b="1" dirty="0" err="1">
                <a:solidFill>
                  <a:srgbClr val="FF0000"/>
                </a:solidFill>
              </a:rPr>
              <a:t>to</a:t>
            </a:r>
            <a:r>
              <a:rPr lang="de-DE" b="1" dirty="0">
                <a:solidFill>
                  <a:srgbClr val="FF0000"/>
                </a:solidFill>
              </a:rPr>
              <a:t> pulse </a:t>
            </a:r>
            <a:r>
              <a:rPr lang="de-DE" b="1" dirty="0" err="1">
                <a:solidFill>
                  <a:srgbClr val="FF0000"/>
                </a:solidFill>
              </a:rPr>
              <a:t>length</a:t>
            </a:r>
            <a:r>
              <a:rPr lang="de-DE" b="1" dirty="0">
                <a:solidFill>
                  <a:srgbClr val="FF0000"/>
                </a:solidFill>
              </a:rPr>
              <a:t> of Lidar </a:t>
            </a:r>
            <a:r>
              <a:rPr lang="de-DE" b="1" dirty="0" err="1">
                <a:solidFill>
                  <a:srgbClr val="FF0000"/>
                </a:solidFill>
              </a:rPr>
              <a:t>system</a:t>
            </a:r>
            <a:r>
              <a:rPr lang="de-DE" b="1" dirty="0">
                <a:solidFill>
                  <a:srgbClr val="FF0000"/>
                </a:solidFill>
              </a:rPr>
              <a:t> (320 </a:t>
            </a:r>
            <a:r>
              <a:rPr lang="de-DE" b="1" dirty="0" err="1">
                <a:solidFill>
                  <a:srgbClr val="FF0000"/>
                </a:solidFill>
              </a:rPr>
              <a:t>ns</a:t>
            </a:r>
            <a:r>
              <a:rPr lang="de-DE" b="1" dirty="0">
                <a:solidFill>
                  <a:srgbClr val="FF0000"/>
                </a:solidFill>
              </a:rPr>
              <a:t>)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197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B3B654B-DF17-F1FF-9ABC-D8802DCD9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1B1CA50-DD37-DEF1-50ED-F53BFE452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0AB36F5-C200-BFB9-EA4A-8510FD1C5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17</a:t>
            </a:fld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FDC03918-FC6D-774D-370F-6F9190E97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Pulsed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Doppler Lidar </a:t>
            </a:r>
            <a:r>
              <a:rPr lang="de-DE" sz="250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Wind Ranger BL, 24.03.2022</a:t>
            </a:r>
            <a:endParaRPr lang="de-DE" sz="25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AAB0058-52C6-05B9-B60A-638FC572A5DB}"/>
              </a:ext>
            </a:extLst>
          </p:cNvPr>
          <p:cNvGrpSpPr/>
          <p:nvPr/>
        </p:nvGrpSpPr>
        <p:grpSpPr>
          <a:xfrm>
            <a:off x="1130968" y="961058"/>
            <a:ext cx="10395285" cy="5385908"/>
            <a:chOff x="0" y="589918"/>
            <a:chExt cx="11326971" cy="6147653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531BE436-B0D0-31BB-CC97-A9D248D98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89918"/>
              <a:ext cx="11326971" cy="6147653"/>
            </a:xfrm>
            <a:prstGeom prst="rect">
              <a:avLst/>
            </a:prstGeom>
          </p:spPr>
        </p:pic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9413E793-DA3C-9DF2-A0B5-7DD3A6BF676A}"/>
                </a:ext>
              </a:extLst>
            </p:cNvPr>
            <p:cNvGrpSpPr/>
            <p:nvPr/>
          </p:nvGrpSpPr>
          <p:grpSpPr>
            <a:xfrm>
              <a:off x="462102" y="1493910"/>
              <a:ext cx="10815497" cy="714651"/>
              <a:chOff x="460339" y="747419"/>
              <a:chExt cx="11641465" cy="1468033"/>
            </a:xfrm>
          </p:grpSpPr>
          <p:cxnSp>
            <p:nvCxnSpPr>
              <p:cNvPr id="15" name="Gerader Verbinder 14">
                <a:extLst>
                  <a:ext uri="{FF2B5EF4-FFF2-40B4-BE49-F238E27FC236}">
                    <a16:creationId xmlns:a16="http://schemas.microsoft.com/office/drawing/2014/main" id="{8F548189-C3C5-5CB6-5994-D50B1B4A02F5}"/>
                  </a:ext>
                </a:extLst>
              </p:cNvPr>
              <p:cNvCxnSpPr/>
              <p:nvPr/>
            </p:nvCxnSpPr>
            <p:spPr>
              <a:xfrm>
                <a:off x="485192" y="2202024"/>
                <a:ext cx="11616612" cy="0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69121957-0812-CF17-3503-49C538F3AE95}"/>
                  </a:ext>
                </a:extLst>
              </p:cNvPr>
              <p:cNvSpPr txBox="1"/>
              <p:nvPr/>
            </p:nvSpPr>
            <p:spPr>
              <a:xfrm>
                <a:off x="460339" y="747419"/>
                <a:ext cx="11197212" cy="1468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dirty="0">
                    <a:solidFill>
                      <a:srgbClr val="FF0000"/>
                    </a:solidFill>
                  </a:rPr>
                  <a:t>Wind Ranger BL Messungen, </a:t>
                </a:r>
                <a:r>
                  <a:rPr lang="de-DE" dirty="0" err="1">
                    <a:solidFill>
                      <a:srgbClr val="FF0000"/>
                    </a:solidFill>
                  </a:rPr>
                  <a:t>std.dev</a:t>
                </a:r>
                <a:r>
                  <a:rPr lang="de-DE" dirty="0">
                    <a:solidFill>
                      <a:srgbClr val="FF0000"/>
                    </a:solidFill>
                  </a:rPr>
                  <a:t>. of </a:t>
                </a:r>
                <a:r>
                  <a:rPr lang="de-DE" dirty="0" err="1">
                    <a:solidFill>
                      <a:srgbClr val="FF0000"/>
                    </a:solidFill>
                  </a:rPr>
                  <a:t>vertical</a:t>
                </a:r>
                <a:r>
                  <a:rPr lang="de-DE" dirty="0">
                    <a:solidFill>
                      <a:srgbClr val="FF0000"/>
                    </a:solidFill>
                  </a:rPr>
                  <a:t> wind, D-A-CH in Leipzig,</a:t>
                </a:r>
              </a:p>
              <a:p>
                <a:r>
                  <a:rPr lang="de-DE" dirty="0">
                    <a:solidFill>
                      <a:srgbClr val="FF0000"/>
                    </a:solidFill>
                  </a:rPr>
                  <a:t>Ideal </a:t>
                </a:r>
                <a:r>
                  <a:rPr lang="de-DE" dirty="0" err="1">
                    <a:solidFill>
                      <a:srgbClr val="FF0000"/>
                    </a:solidFill>
                  </a:rPr>
                  <a:t>conditions</a:t>
                </a:r>
                <a:r>
                  <a:rPr lang="de-DE" dirty="0">
                    <a:solidFill>
                      <a:srgbClr val="FF0000"/>
                    </a:solidFill>
                  </a:rPr>
                  <a:t> (</a:t>
                </a:r>
                <a:r>
                  <a:rPr lang="de-DE" dirty="0" err="1">
                    <a:solidFill>
                      <a:srgbClr val="FF0000"/>
                    </a:solidFill>
                  </a:rPr>
                  <a:t>red</a:t>
                </a:r>
                <a:r>
                  <a:rPr lang="de-DE" dirty="0">
                    <a:solidFill>
                      <a:srgbClr val="FF0000"/>
                    </a:solidFill>
                  </a:rPr>
                  <a:t> </a:t>
                </a:r>
                <a:r>
                  <a:rPr lang="de-DE" dirty="0" err="1">
                    <a:solidFill>
                      <a:srgbClr val="FF0000"/>
                    </a:solidFill>
                  </a:rPr>
                  <a:t>lines</a:t>
                </a:r>
                <a:r>
                  <a:rPr lang="de-DE" dirty="0">
                    <a:solidFill>
                      <a:srgbClr val="FF0000"/>
                    </a:solidFill>
                  </a:rPr>
                  <a:t> </a:t>
                </a:r>
                <a:r>
                  <a:rPr lang="de-DE" dirty="0" err="1">
                    <a:solidFill>
                      <a:srgbClr val="FF0000"/>
                    </a:solidFill>
                  </a:rPr>
                  <a:t>indicate</a:t>
                </a:r>
                <a:r>
                  <a:rPr lang="de-DE" dirty="0">
                    <a:solidFill>
                      <a:srgbClr val="FF0000"/>
                    </a:solidFill>
                  </a:rPr>
                  <a:t> 500/1000/1500 m)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3" name="Ellipse 22">
            <a:extLst>
              <a:ext uri="{FF2B5EF4-FFF2-40B4-BE49-F238E27FC236}">
                <a16:creationId xmlns:a16="http://schemas.microsoft.com/office/drawing/2014/main" id="{60F637F1-A018-EFCB-3F9E-3B0EAF82B9C2}"/>
              </a:ext>
            </a:extLst>
          </p:cNvPr>
          <p:cNvSpPr/>
          <p:nvPr/>
        </p:nvSpPr>
        <p:spPr>
          <a:xfrm>
            <a:off x="3668309" y="5981841"/>
            <a:ext cx="436245" cy="32520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9775B09F-D04C-4040-9914-C5B9BE63076F}"/>
              </a:ext>
            </a:extLst>
          </p:cNvPr>
          <p:cNvSpPr/>
          <p:nvPr/>
        </p:nvSpPr>
        <p:spPr>
          <a:xfrm>
            <a:off x="6089708" y="5966648"/>
            <a:ext cx="436245" cy="32520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E097FC63-0574-2FA5-5D69-144F38E27523}"/>
              </a:ext>
            </a:extLst>
          </p:cNvPr>
          <p:cNvSpPr/>
          <p:nvPr/>
        </p:nvSpPr>
        <p:spPr>
          <a:xfrm>
            <a:off x="8419955" y="5989721"/>
            <a:ext cx="436245" cy="32520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7C203AAC-C40F-8B7F-7305-A604C44FFC79}"/>
              </a:ext>
            </a:extLst>
          </p:cNvPr>
          <p:cNvCxnSpPr>
            <a:cxnSpLocks/>
          </p:cNvCxnSpPr>
          <p:nvPr/>
        </p:nvCxnSpPr>
        <p:spPr>
          <a:xfrm>
            <a:off x="1591027" y="5100711"/>
            <a:ext cx="9304223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2AB83A57-5790-4360-C17A-E438FFA5EB9A}"/>
              </a:ext>
            </a:extLst>
          </p:cNvPr>
          <p:cNvCxnSpPr>
            <a:cxnSpLocks/>
          </p:cNvCxnSpPr>
          <p:nvPr/>
        </p:nvCxnSpPr>
        <p:spPr>
          <a:xfrm>
            <a:off x="1591028" y="3895798"/>
            <a:ext cx="9304222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59F858C1-2D6B-D206-3C16-F4CF8EF1B79F}"/>
              </a:ext>
            </a:extLst>
          </p:cNvPr>
          <p:cNvCxnSpPr>
            <a:cxnSpLocks/>
          </p:cNvCxnSpPr>
          <p:nvPr/>
        </p:nvCxnSpPr>
        <p:spPr>
          <a:xfrm>
            <a:off x="1591027" y="2676599"/>
            <a:ext cx="9304223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Rechteck 26">
            <a:extLst>
              <a:ext uri="{FF2B5EF4-FFF2-40B4-BE49-F238E27FC236}">
                <a16:creationId xmlns:a16="http://schemas.microsoft.com/office/drawing/2014/main" id="{74E718B3-085A-5E10-D47A-374EF3D29E06}"/>
              </a:ext>
            </a:extLst>
          </p:cNvPr>
          <p:cNvSpPr/>
          <p:nvPr/>
        </p:nvSpPr>
        <p:spPr>
          <a:xfrm>
            <a:off x="1576250" y="5981011"/>
            <a:ext cx="9347086" cy="163579"/>
          </a:xfrm>
          <a:prstGeom prst="rect">
            <a:avLst/>
          </a:prstGeom>
          <a:solidFill>
            <a:srgbClr val="FF0000">
              <a:alpha val="1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11990773-CAB7-FB50-6F81-4387F6DE0149}"/>
              </a:ext>
            </a:extLst>
          </p:cNvPr>
          <p:cNvSpPr txBox="1"/>
          <p:nvPr/>
        </p:nvSpPr>
        <p:spPr>
          <a:xfrm>
            <a:off x="2491949" y="5487471"/>
            <a:ext cx="82319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b="1" dirty="0" err="1">
                <a:solidFill>
                  <a:srgbClr val="FF0000"/>
                </a:solidFill>
              </a:rPr>
              <a:t>Red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err="1">
                <a:solidFill>
                  <a:srgbClr val="FF0000"/>
                </a:solidFill>
              </a:rPr>
              <a:t>area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err="1">
                <a:solidFill>
                  <a:srgbClr val="FF0000"/>
                </a:solidFill>
              </a:rPr>
              <a:t>indicate</a:t>
            </a:r>
            <a:r>
              <a:rPr lang="de-DE" b="1" dirty="0">
                <a:solidFill>
                  <a:srgbClr val="FF0000"/>
                </a:solidFill>
              </a:rPr>
              <a:t> blind </a:t>
            </a:r>
            <a:r>
              <a:rPr lang="de-DE" b="1" dirty="0" err="1">
                <a:solidFill>
                  <a:srgbClr val="FF0000"/>
                </a:solidFill>
              </a:rPr>
              <a:t>zone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err="1">
                <a:solidFill>
                  <a:srgbClr val="FF0000"/>
                </a:solidFill>
              </a:rPr>
              <a:t>up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err="1">
                <a:solidFill>
                  <a:srgbClr val="FF0000"/>
                </a:solidFill>
              </a:rPr>
              <a:t>to</a:t>
            </a:r>
            <a:r>
              <a:rPr lang="de-DE" b="1" dirty="0">
                <a:solidFill>
                  <a:srgbClr val="FF0000"/>
                </a:solidFill>
              </a:rPr>
              <a:t> 85 m due </a:t>
            </a:r>
            <a:r>
              <a:rPr lang="de-DE" b="1" dirty="0" err="1">
                <a:solidFill>
                  <a:srgbClr val="FF0000"/>
                </a:solidFill>
              </a:rPr>
              <a:t>to</a:t>
            </a:r>
            <a:r>
              <a:rPr lang="de-DE" b="1" dirty="0">
                <a:solidFill>
                  <a:srgbClr val="FF0000"/>
                </a:solidFill>
              </a:rPr>
              <a:t> pulse </a:t>
            </a:r>
            <a:r>
              <a:rPr lang="de-DE" b="1" dirty="0" err="1">
                <a:solidFill>
                  <a:srgbClr val="FF0000"/>
                </a:solidFill>
              </a:rPr>
              <a:t>length</a:t>
            </a:r>
            <a:r>
              <a:rPr lang="de-DE" b="1" dirty="0">
                <a:solidFill>
                  <a:srgbClr val="FF0000"/>
                </a:solidFill>
              </a:rPr>
              <a:t> of Lidar </a:t>
            </a:r>
            <a:r>
              <a:rPr lang="de-DE" b="1" dirty="0" err="1">
                <a:solidFill>
                  <a:srgbClr val="FF0000"/>
                </a:solidFill>
              </a:rPr>
              <a:t>system</a:t>
            </a:r>
            <a:r>
              <a:rPr lang="de-DE" b="1" dirty="0">
                <a:solidFill>
                  <a:srgbClr val="FF0000"/>
                </a:solidFill>
              </a:rPr>
              <a:t> (320 </a:t>
            </a:r>
            <a:r>
              <a:rPr lang="de-DE" b="1" dirty="0" err="1">
                <a:solidFill>
                  <a:srgbClr val="FF0000"/>
                </a:solidFill>
              </a:rPr>
              <a:t>ns</a:t>
            </a:r>
            <a:r>
              <a:rPr lang="de-DE" b="1" dirty="0">
                <a:solidFill>
                  <a:srgbClr val="FF0000"/>
                </a:solidFill>
              </a:rPr>
              <a:t>)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386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B3B654B-DF17-F1FF-9ABC-D8802DCD9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1B1CA50-DD37-DEF1-50ED-F53BFE452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0AB36F5-C200-BFB9-EA4A-8510FD1C5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18</a:t>
            </a:fld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FDC03918-FC6D-774D-370F-6F9190E97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455" y="307051"/>
            <a:ext cx="9201633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Pulsed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Doppler Lidar </a:t>
            </a:r>
            <a:r>
              <a:rPr lang="de-DE" sz="2500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Wind Ranger BL, 24.08.2022, 13:44 UTC, 10 s Averages </a:t>
            </a:r>
            <a:endParaRPr lang="de-DE" sz="25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C0DCD148-BF48-1633-F129-E4BCA8111B41}"/>
              </a:ext>
            </a:extLst>
          </p:cNvPr>
          <p:cNvGrpSpPr/>
          <p:nvPr/>
        </p:nvGrpSpPr>
        <p:grpSpPr>
          <a:xfrm>
            <a:off x="4010524" y="1119684"/>
            <a:ext cx="6934565" cy="2659302"/>
            <a:chOff x="4010524" y="1119684"/>
            <a:chExt cx="6934565" cy="2659302"/>
          </a:xfrm>
        </p:grpSpPr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7F04217A-D450-B8D5-B8A8-43CA4234D542}"/>
                </a:ext>
              </a:extLst>
            </p:cNvPr>
            <p:cNvSpPr txBox="1"/>
            <p:nvPr/>
          </p:nvSpPr>
          <p:spPr>
            <a:xfrm>
              <a:off x="4066673" y="1119685"/>
              <a:ext cx="80210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1400" dirty="0"/>
                <a:t>Velocity</a:t>
              </a:r>
              <a:endParaRPr lang="en-GB" sz="1400" dirty="0"/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35C3396F-1DDF-7A01-4640-A346147F3ED1}"/>
                </a:ext>
              </a:extLst>
            </p:cNvPr>
            <p:cNvSpPr txBox="1"/>
            <p:nvPr/>
          </p:nvSpPr>
          <p:spPr>
            <a:xfrm>
              <a:off x="7010401" y="1119684"/>
              <a:ext cx="92059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1400" dirty="0" err="1"/>
                <a:t>Direction</a:t>
              </a:r>
              <a:endParaRPr lang="en-GB" sz="1400" dirty="0"/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0D27A4E3-0B1A-616A-00DC-10CB39531E2B}"/>
                </a:ext>
              </a:extLst>
            </p:cNvPr>
            <p:cNvSpPr txBox="1"/>
            <p:nvPr/>
          </p:nvSpPr>
          <p:spPr>
            <a:xfrm>
              <a:off x="10142984" y="1119685"/>
              <a:ext cx="80210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dirty="0"/>
                <a:t>SNR</a:t>
              </a:r>
              <a:endParaRPr lang="en-GB" sz="1400" dirty="0"/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7D4B5E35-DA73-E0B3-5E10-727A07B9375F}"/>
                </a:ext>
              </a:extLst>
            </p:cNvPr>
            <p:cNvSpPr txBox="1"/>
            <p:nvPr/>
          </p:nvSpPr>
          <p:spPr>
            <a:xfrm>
              <a:off x="4010524" y="3462653"/>
              <a:ext cx="82617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1400" dirty="0"/>
                <a:t>U-Comp.</a:t>
              </a:r>
              <a:endParaRPr lang="en-GB" sz="1400" dirty="0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D65381F8-1C6F-4DB1-7A9A-F5A40F9C968C}"/>
                </a:ext>
              </a:extLst>
            </p:cNvPr>
            <p:cNvSpPr txBox="1"/>
            <p:nvPr/>
          </p:nvSpPr>
          <p:spPr>
            <a:xfrm>
              <a:off x="7096805" y="3471209"/>
              <a:ext cx="82617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1400" dirty="0"/>
                <a:t>V-Comp.</a:t>
              </a:r>
              <a:endParaRPr lang="en-GB" sz="1400" dirty="0"/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A388BEBA-768B-723F-3072-964C4722CCAF}"/>
                </a:ext>
              </a:extLst>
            </p:cNvPr>
            <p:cNvSpPr txBox="1"/>
            <p:nvPr/>
          </p:nvSpPr>
          <p:spPr>
            <a:xfrm>
              <a:off x="10058397" y="3471209"/>
              <a:ext cx="88669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1400" dirty="0"/>
                <a:t>W-Comp.</a:t>
              </a:r>
              <a:endParaRPr lang="en-GB" sz="1400" dirty="0"/>
            </a:p>
          </p:txBody>
        </p: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F9C938CB-53DF-89A8-5B4E-D29C6823F72F}"/>
              </a:ext>
            </a:extLst>
          </p:cNvPr>
          <p:cNvGrpSpPr/>
          <p:nvPr/>
        </p:nvGrpSpPr>
        <p:grpSpPr>
          <a:xfrm>
            <a:off x="1270973" y="932873"/>
            <a:ext cx="10221278" cy="5367338"/>
            <a:chOff x="1270973" y="932873"/>
            <a:chExt cx="10221278" cy="5367338"/>
          </a:xfrm>
        </p:grpSpPr>
        <p:pic>
          <p:nvPicPr>
            <p:cNvPr id="2" name="Grafik 1">
              <a:extLst>
                <a:ext uri="{FF2B5EF4-FFF2-40B4-BE49-F238E27FC236}">
                  <a16:creationId xmlns:a16="http://schemas.microsoft.com/office/drawing/2014/main" id="{529EC3E3-CE8C-15D6-CE38-EFDE5ED7D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70973" y="932873"/>
              <a:ext cx="10221278" cy="536733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</p:pic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7DE14CC2-BBCB-5EAD-EC44-83F0ECCA6B04}"/>
                </a:ext>
              </a:extLst>
            </p:cNvPr>
            <p:cNvSpPr/>
            <p:nvPr/>
          </p:nvSpPr>
          <p:spPr>
            <a:xfrm>
              <a:off x="2574758" y="2302042"/>
              <a:ext cx="2182354" cy="280737"/>
            </a:xfrm>
            <a:custGeom>
              <a:avLst/>
              <a:gdLst>
                <a:gd name="connsiteX0" fmla="*/ 0 w 2182354"/>
                <a:gd name="connsiteY0" fmla="*/ 280737 h 280737"/>
                <a:gd name="connsiteX1" fmla="*/ 280737 w 2182354"/>
                <a:gd name="connsiteY1" fmla="*/ 272716 h 280737"/>
                <a:gd name="connsiteX2" fmla="*/ 473242 w 2182354"/>
                <a:gd name="connsiteY2" fmla="*/ 248653 h 280737"/>
                <a:gd name="connsiteX3" fmla="*/ 497305 w 2182354"/>
                <a:gd name="connsiteY3" fmla="*/ 224590 h 280737"/>
                <a:gd name="connsiteX4" fmla="*/ 561474 w 2182354"/>
                <a:gd name="connsiteY4" fmla="*/ 208547 h 280737"/>
                <a:gd name="connsiteX5" fmla="*/ 657726 w 2182354"/>
                <a:gd name="connsiteY5" fmla="*/ 176463 h 280737"/>
                <a:gd name="connsiteX6" fmla="*/ 729916 w 2182354"/>
                <a:gd name="connsiteY6" fmla="*/ 144379 h 280737"/>
                <a:gd name="connsiteX7" fmla="*/ 753979 w 2182354"/>
                <a:gd name="connsiteY7" fmla="*/ 136358 h 280737"/>
                <a:gd name="connsiteX8" fmla="*/ 810126 w 2182354"/>
                <a:gd name="connsiteY8" fmla="*/ 112295 h 280737"/>
                <a:gd name="connsiteX9" fmla="*/ 890337 w 2182354"/>
                <a:gd name="connsiteY9" fmla="*/ 72190 h 280737"/>
                <a:gd name="connsiteX10" fmla="*/ 962526 w 2182354"/>
                <a:gd name="connsiteY10" fmla="*/ 56147 h 280737"/>
                <a:gd name="connsiteX11" fmla="*/ 986589 w 2182354"/>
                <a:gd name="connsiteY11" fmla="*/ 48126 h 280737"/>
                <a:gd name="connsiteX12" fmla="*/ 1098884 w 2182354"/>
                <a:gd name="connsiteY12" fmla="*/ 72190 h 280737"/>
                <a:gd name="connsiteX13" fmla="*/ 1443789 w 2182354"/>
                <a:gd name="connsiteY13" fmla="*/ 96253 h 280737"/>
                <a:gd name="connsiteX14" fmla="*/ 1491916 w 2182354"/>
                <a:gd name="connsiteY14" fmla="*/ 112295 h 280737"/>
                <a:gd name="connsiteX15" fmla="*/ 1620253 w 2182354"/>
                <a:gd name="connsiteY15" fmla="*/ 128337 h 280737"/>
                <a:gd name="connsiteX16" fmla="*/ 1812758 w 2182354"/>
                <a:gd name="connsiteY16" fmla="*/ 120316 h 280737"/>
                <a:gd name="connsiteX17" fmla="*/ 1892968 w 2182354"/>
                <a:gd name="connsiteY17" fmla="*/ 96253 h 280737"/>
                <a:gd name="connsiteX18" fmla="*/ 1965158 w 2182354"/>
                <a:gd name="connsiteY18" fmla="*/ 80211 h 280737"/>
                <a:gd name="connsiteX19" fmla="*/ 1997242 w 2182354"/>
                <a:gd name="connsiteY19" fmla="*/ 72190 h 280737"/>
                <a:gd name="connsiteX20" fmla="*/ 2125579 w 2182354"/>
                <a:gd name="connsiteY20" fmla="*/ 24063 h 280737"/>
                <a:gd name="connsiteX21" fmla="*/ 2173705 w 2182354"/>
                <a:gd name="connsiteY21" fmla="*/ 0 h 28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82354" h="280737">
                  <a:moveTo>
                    <a:pt x="0" y="280737"/>
                  </a:moveTo>
                  <a:cubicBezTo>
                    <a:pt x="93579" y="278063"/>
                    <a:pt x="187269" y="278007"/>
                    <a:pt x="280737" y="272716"/>
                  </a:cubicBezTo>
                  <a:cubicBezTo>
                    <a:pt x="361774" y="268129"/>
                    <a:pt x="404055" y="260184"/>
                    <a:pt x="473242" y="248653"/>
                  </a:cubicBezTo>
                  <a:cubicBezTo>
                    <a:pt x="481263" y="240632"/>
                    <a:pt x="486978" y="229284"/>
                    <a:pt x="497305" y="224590"/>
                  </a:cubicBezTo>
                  <a:cubicBezTo>
                    <a:pt x="517377" y="215466"/>
                    <a:pt x="540830" y="216289"/>
                    <a:pt x="561474" y="208547"/>
                  </a:cubicBezTo>
                  <a:cubicBezTo>
                    <a:pt x="680928" y="163752"/>
                    <a:pt x="581782" y="198161"/>
                    <a:pt x="657726" y="176463"/>
                  </a:cubicBezTo>
                  <a:cubicBezTo>
                    <a:pt x="695668" y="165622"/>
                    <a:pt x="680880" y="166173"/>
                    <a:pt x="729916" y="144379"/>
                  </a:cubicBezTo>
                  <a:cubicBezTo>
                    <a:pt x="737642" y="140945"/>
                    <a:pt x="746129" y="139498"/>
                    <a:pt x="753979" y="136358"/>
                  </a:cubicBezTo>
                  <a:cubicBezTo>
                    <a:pt x="772885" y="128796"/>
                    <a:pt x="791914" y="121401"/>
                    <a:pt x="810126" y="112295"/>
                  </a:cubicBezTo>
                  <a:cubicBezTo>
                    <a:pt x="868531" y="83092"/>
                    <a:pt x="788576" y="103991"/>
                    <a:pt x="890337" y="72190"/>
                  </a:cubicBezTo>
                  <a:cubicBezTo>
                    <a:pt x="913865" y="64837"/>
                    <a:pt x="938612" y="62126"/>
                    <a:pt x="962526" y="56147"/>
                  </a:cubicBezTo>
                  <a:cubicBezTo>
                    <a:pt x="970728" y="54096"/>
                    <a:pt x="978568" y="50800"/>
                    <a:pt x="986589" y="48126"/>
                  </a:cubicBezTo>
                  <a:cubicBezTo>
                    <a:pt x="1024021" y="56147"/>
                    <a:pt x="1060967" y="66924"/>
                    <a:pt x="1098884" y="72190"/>
                  </a:cubicBezTo>
                  <a:cubicBezTo>
                    <a:pt x="1209130" y="87502"/>
                    <a:pt x="1332646" y="90961"/>
                    <a:pt x="1443789" y="96253"/>
                  </a:cubicBezTo>
                  <a:cubicBezTo>
                    <a:pt x="1459831" y="101600"/>
                    <a:pt x="1475439" y="108493"/>
                    <a:pt x="1491916" y="112295"/>
                  </a:cubicBezTo>
                  <a:cubicBezTo>
                    <a:pt x="1513172" y="117200"/>
                    <a:pt x="1604650" y="126603"/>
                    <a:pt x="1620253" y="128337"/>
                  </a:cubicBezTo>
                  <a:cubicBezTo>
                    <a:pt x="1684421" y="125663"/>
                    <a:pt x="1748974" y="127820"/>
                    <a:pt x="1812758" y="120316"/>
                  </a:cubicBezTo>
                  <a:cubicBezTo>
                    <a:pt x="1840481" y="117055"/>
                    <a:pt x="1865973" y="103357"/>
                    <a:pt x="1892968" y="96253"/>
                  </a:cubicBezTo>
                  <a:cubicBezTo>
                    <a:pt x="1916807" y="89980"/>
                    <a:pt x="1941139" y="85754"/>
                    <a:pt x="1965158" y="80211"/>
                  </a:cubicBezTo>
                  <a:cubicBezTo>
                    <a:pt x="1975900" y="77732"/>
                    <a:pt x="1986882" y="75957"/>
                    <a:pt x="1997242" y="72190"/>
                  </a:cubicBezTo>
                  <a:cubicBezTo>
                    <a:pt x="2036703" y="57840"/>
                    <a:pt x="2083899" y="30017"/>
                    <a:pt x="2125579" y="24063"/>
                  </a:cubicBezTo>
                  <a:cubicBezTo>
                    <a:pt x="2187644" y="15197"/>
                    <a:pt x="2190181" y="32952"/>
                    <a:pt x="2173705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F906955D-5CC7-8315-49D7-AD80606B6AB4}"/>
                </a:ext>
              </a:extLst>
            </p:cNvPr>
            <p:cNvSpPr/>
            <p:nvPr/>
          </p:nvSpPr>
          <p:spPr>
            <a:xfrm>
              <a:off x="5670884" y="2308966"/>
              <a:ext cx="2182354" cy="280737"/>
            </a:xfrm>
            <a:custGeom>
              <a:avLst/>
              <a:gdLst>
                <a:gd name="connsiteX0" fmla="*/ 0 w 2182354"/>
                <a:gd name="connsiteY0" fmla="*/ 280737 h 280737"/>
                <a:gd name="connsiteX1" fmla="*/ 280737 w 2182354"/>
                <a:gd name="connsiteY1" fmla="*/ 272716 h 280737"/>
                <a:gd name="connsiteX2" fmla="*/ 473242 w 2182354"/>
                <a:gd name="connsiteY2" fmla="*/ 248653 h 280737"/>
                <a:gd name="connsiteX3" fmla="*/ 497305 w 2182354"/>
                <a:gd name="connsiteY3" fmla="*/ 224590 h 280737"/>
                <a:gd name="connsiteX4" fmla="*/ 561474 w 2182354"/>
                <a:gd name="connsiteY4" fmla="*/ 208547 h 280737"/>
                <a:gd name="connsiteX5" fmla="*/ 657726 w 2182354"/>
                <a:gd name="connsiteY5" fmla="*/ 176463 h 280737"/>
                <a:gd name="connsiteX6" fmla="*/ 729916 w 2182354"/>
                <a:gd name="connsiteY6" fmla="*/ 144379 h 280737"/>
                <a:gd name="connsiteX7" fmla="*/ 753979 w 2182354"/>
                <a:gd name="connsiteY7" fmla="*/ 136358 h 280737"/>
                <a:gd name="connsiteX8" fmla="*/ 810126 w 2182354"/>
                <a:gd name="connsiteY8" fmla="*/ 112295 h 280737"/>
                <a:gd name="connsiteX9" fmla="*/ 890337 w 2182354"/>
                <a:gd name="connsiteY9" fmla="*/ 72190 h 280737"/>
                <a:gd name="connsiteX10" fmla="*/ 962526 w 2182354"/>
                <a:gd name="connsiteY10" fmla="*/ 56147 h 280737"/>
                <a:gd name="connsiteX11" fmla="*/ 986589 w 2182354"/>
                <a:gd name="connsiteY11" fmla="*/ 48126 h 280737"/>
                <a:gd name="connsiteX12" fmla="*/ 1098884 w 2182354"/>
                <a:gd name="connsiteY12" fmla="*/ 72190 h 280737"/>
                <a:gd name="connsiteX13" fmla="*/ 1443789 w 2182354"/>
                <a:gd name="connsiteY13" fmla="*/ 96253 h 280737"/>
                <a:gd name="connsiteX14" fmla="*/ 1491916 w 2182354"/>
                <a:gd name="connsiteY14" fmla="*/ 112295 h 280737"/>
                <a:gd name="connsiteX15" fmla="*/ 1620253 w 2182354"/>
                <a:gd name="connsiteY15" fmla="*/ 128337 h 280737"/>
                <a:gd name="connsiteX16" fmla="*/ 1812758 w 2182354"/>
                <a:gd name="connsiteY16" fmla="*/ 120316 h 280737"/>
                <a:gd name="connsiteX17" fmla="*/ 1892968 w 2182354"/>
                <a:gd name="connsiteY17" fmla="*/ 96253 h 280737"/>
                <a:gd name="connsiteX18" fmla="*/ 1965158 w 2182354"/>
                <a:gd name="connsiteY18" fmla="*/ 80211 h 280737"/>
                <a:gd name="connsiteX19" fmla="*/ 1997242 w 2182354"/>
                <a:gd name="connsiteY19" fmla="*/ 72190 h 280737"/>
                <a:gd name="connsiteX20" fmla="*/ 2125579 w 2182354"/>
                <a:gd name="connsiteY20" fmla="*/ 24063 h 280737"/>
                <a:gd name="connsiteX21" fmla="*/ 2173705 w 2182354"/>
                <a:gd name="connsiteY21" fmla="*/ 0 h 28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82354" h="280737">
                  <a:moveTo>
                    <a:pt x="0" y="280737"/>
                  </a:moveTo>
                  <a:cubicBezTo>
                    <a:pt x="93579" y="278063"/>
                    <a:pt x="187269" y="278007"/>
                    <a:pt x="280737" y="272716"/>
                  </a:cubicBezTo>
                  <a:cubicBezTo>
                    <a:pt x="361774" y="268129"/>
                    <a:pt x="404055" y="260184"/>
                    <a:pt x="473242" y="248653"/>
                  </a:cubicBezTo>
                  <a:cubicBezTo>
                    <a:pt x="481263" y="240632"/>
                    <a:pt x="486978" y="229284"/>
                    <a:pt x="497305" y="224590"/>
                  </a:cubicBezTo>
                  <a:cubicBezTo>
                    <a:pt x="517377" y="215466"/>
                    <a:pt x="540830" y="216289"/>
                    <a:pt x="561474" y="208547"/>
                  </a:cubicBezTo>
                  <a:cubicBezTo>
                    <a:pt x="680928" y="163752"/>
                    <a:pt x="581782" y="198161"/>
                    <a:pt x="657726" y="176463"/>
                  </a:cubicBezTo>
                  <a:cubicBezTo>
                    <a:pt x="695668" y="165622"/>
                    <a:pt x="680880" y="166173"/>
                    <a:pt x="729916" y="144379"/>
                  </a:cubicBezTo>
                  <a:cubicBezTo>
                    <a:pt x="737642" y="140945"/>
                    <a:pt x="746129" y="139498"/>
                    <a:pt x="753979" y="136358"/>
                  </a:cubicBezTo>
                  <a:cubicBezTo>
                    <a:pt x="772885" y="128796"/>
                    <a:pt x="791914" y="121401"/>
                    <a:pt x="810126" y="112295"/>
                  </a:cubicBezTo>
                  <a:cubicBezTo>
                    <a:pt x="868531" y="83092"/>
                    <a:pt x="788576" y="103991"/>
                    <a:pt x="890337" y="72190"/>
                  </a:cubicBezTo>
                  <a:cubicBezTo>
                    <a:pt x="913865" y="64837"/>
                    <a:pt x="938612" y="62126"/>
                    <a:pt x="962526" y="56147"/>
                  </a:cubicBezTo>
                  <a:cubicBezTo>
                    <a:pt x="970728" y="54096"/>
                    <a:pt x="978568" y="50800"/>
                    <a:pt x="986589" y="48126"/>
                  </a:cubicBezTo>
                  <a:cubicBezTo>
                    <a:pt x="1024021" y="56147"/>
                    <a:pt x="1060967" y="66924"/>
                    <a:pt x="1098884" y="72190"/>
                  </a:cubicBezTo>
                  <a:cubicBezTo>
                    <a:pt x="1209130" y="87502"/>
                    <a:pt x="1332646" y="90961"/>
                    <a:pt x="1443789" y="96253"/>
                  </a:cubicBezTo>
                  <a:cubicBezTo>
                    <a:pt x="1459831" y="101600"/>
                    <a:pt x="1475439" y="108493"/>
                    <a:pt x="1491916" y="112295"/>
                  </a:cubicBezTo>
                  <a:cubicBezTo>
                    <a:pt x="1513172" y="117200"/>
                    <a:pt x="1604650" y="126603"/>
                    <a:pt x="1620253" y="128337"/>
                  </a:cubicBezTo>
                  <a:cubicBezTo>
                    <a:pt x="1684421" y="125663"/>
                    <a:pt x="1748974" y="127820"/>
                    <a:pt x="1812758" y="120316"/>
                  </a:cubicBezTo>
                  <a:cubicBezTo>
                    <a:pt x="1840481" y="117055"/>
                    <a:pt x="1865973" y="103357"/>
                    <a:pt x="1892968" y="96253"/>
                  </a:cubicBezTo>
                  <a:cubicBezTo>
                    <a:pt x="1916807" y="89980"/>
                    <a:pt x="1941139" y="85754"/>
                    <a:pt x="1965158" y="80211"/>
                  </a:cubicBezTo>
                  <a:cubicBezTo>
                    <a:pt x="1975900" y="77732"/>
                    <a:pt x="1986882" y="75957"/>
                    <a:pt x="1997242" y="72190"/>
                  </a:cubicBezTo>
                  <a:cubicBezTo>
                    <a:pt x="2036703" y="57840"/>
                    <a:pt x="2083899" y="30017"/>
                    <a:pt x="2125579" y="24063"/>
                  </a:cubicBezTo>
                  <a:cubicBezTo>
                    <a:pt x="2187644" y="15197"/>
                    <a:pt x="2190181" y="32952"/>
                    <a:pt x="2173705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0868AED6-AC26-8B29-184B-FF3548E5BC94}"/>
                </a:ext>
              </a:extLst>
            </p:cNvPr>
            <p:cNvSpPr/>
            <p:nvPr/>
          </p:nvSpPr>
          <p:spPr>
            <a:xfrm>
              <a:off x="8791073" y="2284300"/>
              <a:ext cx="2045369" cy="280737"/>
            </a:xfrm>
            <a:custGeom>
              <a:avLst/>
              <a:gdLst>
                <a:gd name="connsiteX0" fmla="*/ 0 w 2182354"/>
                <a:gd name="connsiteY0" fmla="*/ 280737 h 280737"/>
                <a:gd name="connsiteX1" fmla="*/ 280737 w 2182354"/>
                <a:gd name="connsiteY1" fmla="*/ 272716 h 280737"/>
                <a:gd name="connsiteX2" fmla="*/ 473242 w 2182354"/>
                <a:gd name="connsiteY2" fmla="*/ 248653 h 280737"/>
                <a:gd name="connsiteX3" fmla="*/ 497305 w 2182354"/>
                <a:gd name="connsiteY3" fmla="*/ 224590 h 280737"/>
                <a:gd name="connsiteX4" fmla="*/ 561474 w 2182354"/>
                <a:gd name="connsiteY4" fmla="*/ 208547 h 280737"/>
                <a:gd name="connsiteX5" fmla="*/ 657726 w 2182354"/>
                <a:gd name="connsiteY5" fmla="*/ 176463 h 280737"/>
                <a:gd name="connsiteX6" fmla="*/ 729916 w 2182354"/>
                <a:gd name="connsiteY6" fmla="*/ 144379 h 280737"/>
                <a:gd name="connsiteX7" fmla="*/ 753979 w 2182354"/>
                <a:gd name="connsiteY7" fmla="*/ 136358 h 280737"/>
                <a:gd name="connsiteX8" fmla="*/ 810126 w 2182354"/>
                <a:gd name="connsiteY8" fmla="*/ 112295 h 280737"/>
                <a:gd name="connsiteX9" fmla="*/ 890337 w 2182354"/>
                <a:gd name="connsiteY9" fmla="*/ 72190 h 280737"/>
                <a:gd name="connsiteX10" fmla="*/ 962526 w 2182354"/>
                <a:gd name="connsiteY10" fmla="*/ 56147 h 280737"/>
                <a:gd name="connsiteX11" fmla="*/ 986589 w 2182354"/>
                <a:gd name="connsiteY11" fmla="*/ 48126 h 280737"/>
                <a:gd name="connsiteX12" fmla="*/ 1098884 w 2182354"/>
                <a:gd name="connsiteY12" fmla="*/ 72190 h 280737"/>
                <a:gd name="connsiteX13" fmla="*/ 1443789 w 2182354"/>
                <a:gd name="connsiteY13" fmla="*/ 96253 h 280737"/>
                <a:gd name="connsiteX14" fmla="*/ 1491916 w 2182354"/>
                <a:gd name="connsiteY14" fmla="*/ 112295 h 280737"/>
                <a:gd name="connsiteX15" fmla="*/ 1620253 w 2182354"/>
                <a:gd name="connsiteY15" fmla="*/ 128337 h 280737"/>
                <a:gd name="connsiteX16" fmla="*/ 1812758 w 2182354"/>
                <a:gd name="connsiteY16" fmla="*/ 120316 h 280737"/>
                <a:gd name="connsiteX17" fmla="*/ 1892968 w 2182354"/>
                <a:gd name="connsiteY17" fmla="*/ 96253 h 280737"/>
                <a:gd name="connsiteX18" fmla="*/ 1965158 w 2182354"/>
                <a:gd name="connsiteY18" fmla="*/ 80211 h 280737"/>
                <a:gd name="connsiteX19" fmla="*/ 1997242 w 2182354"/>
                <a:gd name="connsiteY19" fmla="*/ 72190 h 280737"/>
                <a:gd name="connsiteX20" fmla="*/ 2125579 w 2182354"/>
                <a:gd name="connsiteY20" fmla="*/ 24063 h 280737"/>
                <a:gd name="connsiteX21" fmla="*/ 2173705 w 2182354"/>
                <a:gd name="connsiteY21" fmla="*/ 0 h 28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82354" h="280737">
                  <a:moveTo>
                    <a:pt x="0" y="280737"/>
                  </a:moveTo>
                  <a:cubicBezTo>
                    <a:pt x="93579" y="278063"/>
                    <a:pt x="187269" y="278007"/>
                    <a:pt x="280737" y="272716"/>
                  </a:cubicBezTo>
                  <a:cubicBezTo>
                    <a:pt x="361774" y="268129"/>
                    <a:pt x="404055" y="260184"/>
                    <a:pt x="473242" y="248653"/>
                  </a:cubicBezTo>
                  <a:cubicBezTo>
                    <a:pt x="481263" y="240632"/>
                    <a:pt x="486978" y="229284"/>
                    <a:pt x="497305" y="224590"/>
                  </a:cubicBezTo>
                  <a:cubicBezTo>
                    <a:pt x="517377" y="215466"/>
                    <a:pt x="540830" y="216289"/>
                    <a:pt x="561474" y="208547"/>
                  </a:cubicBezTo>
                  <a:cubicBezTo>
                    <a:pt x="680928" y="163752"/>
                    <a:pt x="581782" y="198161"/>
                    <a:pt x="657726" y="176463"/>
                  </a:cubicBezTo>
                  <a:cubicBezTo>
                    <a:pt x="695668" y="165622"/>
                    <a:pt x="680880" y="166173"/>
                    <a:pt x="729916" y="144379"/>
                  </a:cubicBezTo>
                  <a:cubicBezTo>
                    <a:pt x="737642" y="140945"/>
                    <a:pt x="746129" y="139498"/>
                    <a:pt x="753979" y="136358"/>
                  </a:cubicBezTo>
                  <a:cubicBezTo>
                    <a:pt x="772885" y="128796"/>
                    <a:pt x="791914" y="121401"/>
                    <a:pt x="810126" y="112295"/>
                  </a:cubicBezTo>
                  <a:cubicBezTo>
                    <a:pt x="868531" y="83092"/>
                    <a:pt x="788576" y="103991"/>
                    <a:pt x="890337" y="72190"/>
                  </a:cubicBezTo>
                  <a:cubicBezTo>
                    <a:pt x="913865" y="64837"/>
                    <a:pt x="938612" y="62126"/>
                    <a:pt x="962526" y="56147"/>
                  </a:cubicBezTo>
                  <a:cubicBezTo>
                    <a:pt x="970728" y="54096"/>
                    <a:pt x="978568" y="50800"/>
                    <a:pt x="986589" y="48126"/>
                  </a:cubicBezTo>
                  <a:cubicBezTo>
                    <a:pt x="1024021" y="56147"/>
                    <a:pt x="1060967" y="66924"/>
                    <a:pt x="1098884" y="72190"/>
                  </a:cubicBezTo>
                  <a:cubicBezTo>
                    <a:pt x="1209130" y="87502"/>
                    <a:pt x="1332646" y="90961"/>
                    <a:pt x="1443789" y="96253"/>
                  </a:cubicBezTo>
                  <a:cubicBezTo>
                    <a:pt x="1459831" y="101600"/>
                    <a:pt x="1475439" y="108493"/>
                    <a:pt x="1491916" y="112295"/>
                  </a:cubicBezTo>
                  <a:cubicBezTo>
                    <a:pt x="1513172" y="117200"/>
                    <a:pt x="1604650" y="126603"/>
                    <a:pt x="1620253" y="128337"/>
                  </a:cubicBezTo>
                  <a:cubicBezTo>
                    <a:pt x="1684421" y="125663"/>
                    <a:pt x="1748974" y="127820"/>
                    <a:pt x="1812758" y="120316"/>
                  </a:cubicBezTo>
                  <a:cubicBezTo>
                    <a:pt x="1840481" y="117055"/>
                    <a:pt x="1865973" y="103357"/>
                    <a:pt x="1892968" y="96253"/>
                  </a:cubicBezTo>
                  <a:cubicBezTo>
                    <a:pt x="1916807" y="89980"/>
                    <a:pt x="1941139" y="85754"/>
                    <a:pt x="1965158" y="80211"/>
                  </a:cubicBezTo>
                  <a:cubicBezTo>
                    <a:pt x="1975900" y="77732"/>
                    <a:pt x="1986882" y="75957"/>
                    <a:pt x="1997242" y="72190"/>
                  </a:cubicBezTo>
                  <a:cubicBezTo>
                    <a:pt x="2036703" y="57840"/>
                    <a:pt x="2083899" y="30017"/>
                    <a:pt x="2125579" y="24063"/>
                  </a:cubicBezTo>
                  <a:cubicBezTo>
                    <a:pt x="2187644" y="15197"/>
                    <a:pt x="2190181" y="32952"/>
                    <a:pt x="2173705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5600DE28-4146-96F0-3B33-6D5ED62BD02C}"/>
                </a:ext>
              </a:extLst>
            </p:cNvPr>
            <p:cNvSpPr/>
            <p:nvPr/>
          </p:nvSpPr>
          <p:spPr>
            <a:xfrm>
              <a:off x="2553747" y="4754583"/>
              <a:ext cx="2182354" cy="280737"/>
            </a:xfrm>
            <a:custGeom>
              <a:avLst/>
              <a:gdLst>
                <a:gd name="connsiteX0" fmla="*/ 0 w 2182354"/>
                <a:gd name="connsiteY0" fmla="*/ 280737 h 280737"/>
                <a:gd name="connsiteX1" fmla="*/ 280737 w 2182354"/>
                <a:gd name="connsiteY1" fmla="*/ 272716 h 280737"/>
                <a:gd name="connsiteX2" fmla="*/ 473242 w 2182354"/>
                <a:gd name="connsiteY2" fmla="*/ 248653 h 280737"/>
                <a:gd name="connsiteX3" fmla="*/ 497305 w 2182354"/>
                <a:gd name="connsiteY3" fmla="*/ 224590 h 280737"/>
                <a:gd name="connsiteX4" fmla="*/ 561474 w 2182354"/>
                <a:gd name="connsiteY4" fmla="*/ 208547 h 280737"/>
                <a:gd name="connsiteX5" fmla="*/ 657726 w 2182354"/>
                <a:gd name="connsiteY5" fmla="*/ 176463 h 280737"/>
                <a:gd name="connsiteX6" fmla="*/ 729916 w 2182354"/>
                <a:gd name="connsiteY6" fmla="*/ 144379 h 280737"/>
                <a:gd name="connsiteX7" fmla="*/ 753979 w 2182354"/>
                <a:gd name="connsiteY7" fmla="*/ 136358 h 280737"/>
                <a:gd name="connsiteX8" fmla="*/ 810126 w 2182354"/>
                <a:gd name="connsiteY8" fmla="*/ 112295 h 280737"/>
                <a:gd name="connsiteX9" fmla="*/ 890337 w 2182354"/>
                <a:gd name="connsiteY9" fmla="*/ 72190 h 280737"/>
                <a:gd name="connsiteX10" fmla="*/ 962526 w 2182354"/>
                <a:gd name="connsiteY10" fmla="*/ 56147 h 280737"/>
                <a:gd name="connsiteX11" fmla="*/ 986589 w 2182354"/>
                <a:gd name="connsiteY11" fmla="*/ 48126 h 280737"/>
                <a:gd name="connsiteX12" fmla="*/ 1098884 w 2182354"/>
                <a:gd name="connsiteY12" fmla="*/ 72190 h 280737"/>
                <a:gd name="connsiteX13" fmla="*/ 1443789 w 2182354"/>
                <a:gd name="connsiteY13" fmla="*/ 96253 h 280737"/>
                <a:gd name="connsiteX14" fmla="*/ 1491916 w 2182354"/>
                <a:gd name="connsiteY14" fmla="*/ 112295 h 280737"/>
                <a:gd name="connsiteX15" fmla="*/ 1620253 w 2182354"/>
                <a:gd name="connsiteY15" fmla="*/ 128337 h 280737"/>
                <a:gd name="connsiteX16" fmla="*/ 1812758 w 2182354"/>
                <a:gd name="connsiteY16" fmla="*/ 120316 h 280737"/>
                <a:gd name="connsiteX17" fmla="*/ 1892968 w 2182354"/>
                <a:gd name="connsiteY17" fmla="*/ 96253 h 280737"/>
                <a:gd name="connsiteX18" fmla="*/ 1965158 w 2182354"/>
                <a:gd name="connsiteY18" fmla="*/ 80211 h 280737"/>
                <a:gd name="connsiteX19" fmla="*/ 1997242 w 2182354"/>
                <a:gd name="connsiteY19" fmla="*/ 72190 h 280737"/>
                <a:gd name="connsiteX20" fmla="*/ 2125579 w 2182354"/>
                <a:gd name="connsiteY20" fmla="*/ 24063 h 280737"/>
                <a:gd name="connsiteX21" fmla="*/ 2173705 w 2182354"/>
                <a:gd name="connsiteY21" fmla="*/ 0 h 28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82354" h="280737">
                  <a:moveTo>
                    <a:pt x="0" y="280737"/>
                  </a:moveTo>
                  <a:cubicBezTo>
                    <a:pt x="93579" y="278063"/>
                    <a:pt x="187269" y="278007"/>
                    <a:pt x="280737" y="272716"/>
                  </a:cubicBezTo>
                  <a:cubicBezTo>
                    <a:pt x="361774" y="268129"/>
                    <a:pt x="404055" y="260184"/>
                    <a:pt x="473242" y="248653"/>
                  </a:cubicBezTo>
                  <a:cubicBezTo>
                    <a:pt x="481263" y="240632"/>
                    <a:pt x="486978" y="229284"/>
                    <a:pt x="497305" y="224590"/>
                  </a:cubicBezTo>
                  <a:cubicBezTo>
                    <a:pt x="517377" y="215466"/>
                    <a:pt x="540830" y="216289"/>
                    <a:pt x="561474" y="208547"/>
                  </a:cubicBezTo>
                  <a:cubicBezTo>
                    <a:pt x="680928" y="163752"/>
                    <a:pt x="581782" y="198161"/>
                    <a:pt x="657726" y="176463"/>
                  </a:cubicBezTo>
                  <a:cubicBezTo>
                    <a:pt x="695668" y="165622"/>
                    <a:pt x="680880" y="166173"/>
                    <a:pt x="729916" y="144379"/>
                  </a:cubicBezTo>
                  <a:cubicBezTo>
                    <a:pt x="737642" y="140945"/>
                    <a:pt x="746129" y="139498"/>
                    <a:pt x="753979" y="136358"/>
                  </a:cubicBezTo>
                  <a:cubicBezTo>
                    <a:pt x="772885" y="128796"/>
                    <a:pt x="791914" y="121401"/>
                    <a:pt x="810126" y="112295"/>
                  </a:cubicBezTo>
                  <a:cubicBezTo>
                    <a:pt x="868531" y="83092"/>
                    <a:pt x="788576" y="103991"/>
                    <a:pt x="890337" y="72190"/>
                  </a:cubicBezTo>
                  <a:cubicBezTo>
                    <a:pt x="913865" y="64837"/>
                    <a:pt x="938612" y="62126"/>
                    <a:pt x="962526" y="56147"/>
                  </a:cubicBezTo>
                  <a:cubicBezTo>
                    <a:pt x="970728" y="54096"/>
                    <a:pt x="978568" y="50800"/>
                    <a:pt x="986589" y="48126"/>
                  </a:cubicBezTo>
                  <a:cubicBezTo>
                    <a:pt x="1024021" y="56147"/>
                    <a:pt x="1060967" y="66924"/>
                    <a:pt x="1098884" y="72190"/>
                  </a:cubicBezTo>
                  <a:cubicBezTo>
                    <a:pt x="1209130" y="87502"/>
                    <a:pt x="1332646" y="90961"/>
                    <a:pt x="1443789" y="96253"/>
                  </a:cubicBezTo>
                  <a:cubicBezTo>
                    <a:pt x="1459831" y="101600"/>
                    <a:pt x="1475439" y="108493"/>
                    <a:pt x="1491916" y="112295"/>
                  </a:cubicBezTo>
                  <a:cubicBezTo>
                    <a:pt x="1513172" y="117200"/>
                    <a:pt x="1604650" y="126603"/>
                    <a:pt x="1620253" y="128337"/>
                  </a:cubicBezTo>
                  <a:cubicBezTo>
                    <a:pt x="1684421" y="125663"/>
                    <a:pt x="1748974" y="127820"/>
                    <a:pt x="1812758" y="120316"/>
                  </a:cubicBezTo>
                  <a:cubicBezTo>
                    <a:pt x="1840481" y="117055"/>
                    <a:pt x="1865973" y="103357"/>
                    <a:pt x="1892968" y="96253"/>
                  </a:cubicBezTo>
                  <a:cubicBezTo>
                    <a:pt x="1916807" y="89980"/>
                    <a:pt x="1941139" y="85754"/>
                    <a:pt x="1965158" y="80211"/>
                  </a:cubicBezTo>
                  <a:cubicBezTo>
                    <a:pt x="1975900" y="77732"/>
                    <a:pt x="1986882" y="75957"/>
                    <a:pt x="1997242" y="72190"/>
                  </a:cubicBezTo>
                  <a:cubicBezTo>
                    <a:pt x="2036703" y="57840"/>
                    <a:pt x="2083899" y="30017"/>
                    <a:pt x="2125579" y="24063"/>
                  </a:cubicBezTo>
                  <a:cubicBezTo>
                    <a:pt x="2187644" y="15197"/>
                    <a:pt x="2190181" y="32952"/>
                    <a:pt x="2173705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484992C7-E5F4-9B90-0B19-5DCA0BFC32D3}"/>
                </a:ext>
              </a:extLst>
            </p:cNvPr>
            <p:cNvSpPr/>
            <p:nvPr/>
          </p:nvSpPr>
          <p:spPr>
            <a:xfrm>
              <a:off x="5670884" y="4754583"/>
              <a:ext cx="2182354" cy="280737"/>
            </a:xfrm>
            <a:custGeom>
              <a:avLst/>
              <a:gdLst>
                <a:gd name="connsiteX0" fmla="*/ 0 w 2182354"/>
                <a:gd name="connsiteY0" fmla="*/ 280737 h 280737"/>
                <a:gd name="connsiteX1" fmla="*/ 280737 w 2182354"/>
                <a:gd name="connsiteY1" fmla="*/ 272716 h 280737"/>
                <a:gd name="connsiteX2" fmla="*/ 473242 w 2182354"/>
                <a:gd name="connsiteY2" fmla="*/ 248653 h 280737"/>
                <a:gd name="connsiteX3" fmla="*/ 497305 w 2182354"/>
                <a:gd name="connsiteY3" fmla="*/ 224590 h 280737"/>
                <a:gd name="connsiteX4" fmla="*/ 561474 w 2182354"/>
                <a:gd name="connsiteY4" fmla="*/ 208547 h 280737"/>
                <a:gd name="connsiteX5" fmla="*/ 657726 w 2182354"/>
                <a:gd name="connsiteY5" fmla="*/ 176463 h 280737"/>
                <a:gd name="connsiteX6" fmla="*/ 729916 w 2182354"/>
                <a:gd name="connsiteY6" fmla="*/ 144379 h 280737"/>
                <a:gd name="connsiteX7" fmla="*/ 753979 w 2182354"/>
                <a:gd name="connsiteY7" fmla="*/ 136358 h 280737"/>
                <a:gd name="connsiteX8" fmla="*/ 810126 w 2182354"/>
                <a:gd name="connsiteY8" fmla="*/ 112295 h 280737"/>
                <a:gd name="connsiteX9" fmla="*/ 890337 w 2182354"/>
                <a:gd name="connsiteY9" fmla="*/ 72190 h 280737"/>
                <a:gd name="connsiteX10" fmla="*/ 962526 w 2182354"/>
                <a:gd name="connsiteY10" fmla="*/ 56147 h 280737"/>
                <a:gd name="connsiteX11" fmla="*/ 986589 w 2182354"/>
                <a:gd name="connsiteY11" fmla="*/ 48126 h 280737"/>
                <a:gd name="connsiteX12" fmla="*/ 1098884 w 2182354"/>
                <a:gd name="connsiteY12" fmla="*/ 72190 h 280737"/>
                <a:gd name="connsiteX13" fmla="*/ 1443789 w 2182354"/>
                <a:gd name="connsiteY13" fmla="*/ 96253 h 280737"/>
                <a:gd name="connsiteX14" fmla="*/ 1491916 w 2182354"/>
                <a:gd name="connsiteY14" fmla="*/ 112295 h 280737"/>
                <a:gd name="connsiteX15" fmla="*/ 1620253 w 2182354"/>
                <a:gd name="connsiteY15" fmla="*/ 128337 h 280737"/>
                <a:gd name="connsiteX16" fmla="*/ 1812758 w 2182354"/>
                <a:gd name="connsiteY16" fmla="*/ 120316 h 280737"/>
                <a:gd name="connsiteX17" fmla="*/ 1892968 w 2182354"/>
                <a:gd name="connsiteY17" fmla="*/ 96253 h 280737"/>
                <a:gd name="connsiteX18" fmla="*/ 1965158 w 2182354"/>
                <a:gd name="connsiteY18" fmla="*/ 80211 h 280737"/>
                <a:gd name="connsiteX19" fmla="*/ 1997242 w 2182354"/>
                <a:gd name="connsiteY19" fmla="*/ 72190 h 280737"/>
                <a:gd name="connsiteX20" fmla="*/ 2125579 w 2182354"/>
                <a:gd name="connsiteY20" fmla="*/ 24063 h 280737"/>
                <a:gd name="connsiteX21" fmla="*/ 2173705 w 2182354"/>
                <a:gd name="connsiteY21" fmla="*/ 0 h 28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82354" h="280737">
                  <a:moveTo>
                    <a:pt x="0" y="280737"/>
                  </a:moveTo>
                  <a:cubicBezTo>
                    <a:pt x="93579" y="278063"/>
                    <a:pt x="187269" y="278007"/>
                    <a:pt x="280737" y="272716"/>
                  </a:cubicBezTo>
                  <a:cubicBezTo>
                    <a:pt x="361774" y="268129"/>
                    <a:pt x="404055" y="260184"/>
                    <a:pt x="473242" y="248653"/>
                  </a:cubicBezTo>
                  <a:cubicBezTo>
                    <a:pt x="481263" y="240632"/>
                    <a:pt x="486978" y="229284"/>
                    <a:pt x="497305" y="224590"/>
                  </a:cubicBezTo>
                  <a:cubicBezTo>
                    <a:pt x="517377" y="215466"/>
                    <a:pt x="540830" y="216289"/>
                    <a:pt x="561474" y="208547"/>
                  </a:cubicBezTo>
                  <a:cubicBezTo>
                    <a:pt x="680928" y="163752"/>
                    <a:pt x="581782" y="198161"/>
                    <a:pt x="657726" y="176463"/>
                  </a:cubicBezTo>
                  <a:cubicBezTo>
                    <a:pt x="695668" y="165622"/>
                    <a:pt x="680880" y="166173"/>
                    <a:pt x="729916" y="144379"/>
                  </a:cubicBezTo>
                  <a:cubicBezTo>
                    <a:pt x="737642" y="140945"/>
                    <a:pt x="746129" y="139498"/>
                    <a:pt x="753979" y="136358"/>
                  </a:cubicBezTo>
                  <a:cubicBezTo>
                    <a:pt x="772885" y="128796"/>
                    <a:pt x="791914" y="121401"/>
                    <a:pt x="810126" y="112295"/>
                  </a:cubicBezTo>
                  <a:cubicBezTo>
                    <a:pt x="868531" y="83092"/>
                    <a:pt x="788576" y="103991"/>
                    <a:pt x="890337" y="72190"/>
                  </a:cubicBezTo>
                  <a:cubicBezTo>
                    <a:pt x="913865" y="64837"/>
                    <a:pt x="938612" y="62126"/>
                    <a:pt x="962526" y="56147"/>
                  </a:cubicBezTo>
                  <a:cubicBezTo>
                    <a:pt x="970728" y="54096"/>
                    <a:pt x="978568" y="50800"/>
                    <a:pt x="986589" y="48126"/>
                  </a:cubicBezTo>
                  <a:cubicBezTo>
                    <a:pt x="1024021" y="56147"/>
                    <a:pt x="1060967" y="66924"/>
                    <a:pt x="1098884" y="72190"/>
                  </a:cubicBezTo>
                  <a:cubicBezTo>
                    <a:pt x="1209130" y="87502"/>
                    <a:pt x="1332646" y="90961"/>
                    <a:pt x="1443789" y="96253"/>
                  </a:cubicBezTo>
                  <a:cubicBezTo>
                    <a:pt x="1459831" y="101600"/>
                    <a:pt x="1475439" y="108493"/>
                    <a:pt x="1491916" y="112295"/>
                  </a:cubicBezTo>
                  <a:cubicBezTo>
                    <a:pt x="1513172" y="117200"/>
                    <a:pt x="1604650" y="126603"/>
                    <a:pt x="1620253" y="128337"/>
                  </a:cubicBezTo>
                  <a:cubicBezTo>
                    <a:pt x="1684421" y="125663"/>
                    <a:pt x="1748974" y="127820"/>
                    <a:pt x="1812758" y="120316"/>
                  </a:cubicBezTo>
                  <a:cubicBezTo>
                    <a:pt x="1840481" y="117055"/>
                    <a:pt x="1865973" y="103357"/>
                    <a:pt x="1892968" y="96253"/>
                  </a:cubicBezTo>
                  <a:cubicBezTo>
                    <a:pt x="1916807" y="89980"/>
                    <a:pt x="1941139" y="85754"/>
                    <a:pt x="1965158" y="80211"/>
                  </a:cubicBezTo>
                  <a:cubicBezTo>
                    <a:pt x="1975900" y="77732"/>
                    <a:pt x="1986882" y="75957"/>
                    <a:pt x="1997242" y="72190"/>
                  </a:cubicBezTo>
                  <a:cubicBezTo>
                    <a:pt x="2036703" y="57840"/>
                    <a:pt x="2083899" y="30017"/>
                    <a:pt x="2125579" y="24063"/>
                  </a:cubicBezTo>
                  <a:cubicBezTo>
                    <a:pt x="2187644" y="15197"/>
                    <a:pt x="2190181" y="32952"/>
                    <a:pt x="2173705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Freihandform: Form 33">
              <a:extLst>
                <a:ext uri="{FF2B5EF4-FFF2-40B4-BE49-F238E27FC236}">
                  <a16:creationId xmlns:a16="http://schemas.microsoft.com/office/drawing/2014/main" id="{0A591D21-DE42-3A6C-2FF9-95E4DB3E52E7}"/>
                </a:ext>
              </a:extLst>
            </p:cNvPr>
            <p:cNvSpPr/>
            <p:nvPr/>
          </p:nvSpPr>
          <p:spPr>
            <a:xfrm>
              <a:off x="8820105" y="4762604"/>
              <a:ext cx="2045369" cy="280737"/>
            </a:xfrm>
            <a:custGeom>
              <a:avLst/>
              <a:gdLst>
                <a:gd name="connsiteX0" fmla="*/ 0 w 2182354"/>
                <a:gd name="connsiteY0" fmla="*/ 280737 h 280737"/>
                <a:gd name="connsiteX1" fmla="*/ 280737 w 2182354"/>
                <a:gd name="connsiteY1" fmla="*/ 272716 h 280737"/>
                <a:gd name="connsiteX2" fmla="*/ 473242 w 2182354"/>
                <a:gd name="connsiteY2" fmla="*/ 248653 h 280737"/>
                <a:gd name="connsiteX3" fmla="*/ 497305 w 2182354"/>
                <a:gd name="connsiteY3" fmla="*/ 224590 h 280737"/>
                <a:gd name="connsiteX4" fmla="*/ 561474 w 2182354"/>
                <a:gd name="connsiteY4" fmla="*/ 208547 h 280737"/>
                <a:gd name="connsiteX5" fmla="*/ 657726 w 2182354"/>
                <a:gd name="connsiteY5" fmla="*/ 176463 h 280737"/>
                <a:gd name="connsiteX6" fmla="*/ 729916 w 2182354"/>
                <a:gd name="connsiteY6" fmla="*/ 144379 h 280737"/>
                <a:gd name="connsiteX7" fmla="*/ 753979 w 2182354"/>
                <a:gd name="connsiteY7" fmla="*/ 136358 h 280737"/>
                <a:gd name="connsiteX8" fmla="*/ 810126 w 2182354"/>
                <a:gd name="connsiteY8" fmla="*/ 112295 h 280737"/>
                <a:gd name="connsiteX9" fmla="*/ 890337 w 2182354"/>
                <a:gd name="connsiteY9" fmla="*/ 72190 h 280737"/>
                <a:gd name="connsiteX10" fmla="*/ 962526 w 2182354"/>
                <a:gd name="connsiteY10" fmla="*/ 56147 h 280737"/>
                <a:gd name="connsiteX11" fmla="*/ 986589 w 2182354"/>
                <a:gd name="connsiteY11" fmla="*/ 48126 h 280737"/>
                <a:gd name="connsiteX12" fmla="*/ 1098884 w 2182354"/>
                <a:gd name="connsiteY12" fmla="*/ 72190 h 280737"/>
                <a:gd name="connsiteX13" fmla="*/ 1443789 w 2182354"/>
                <a:gd name="connsiteY13" fmla="*/ 96253 h 280737"/>
                <a:gd name="connsiteX14" fmla="*/ 1491916 w 2182354"/>
                <a:gd name="connsiteY14" fmla="*/ 112295 h 280737"/>
                <a:gd name="connsiteX15" fmla="*/ 1620253 w 2182354"/>
                <a:gd name="connsiteY15" fmla="*/ 128337 h 280737"/>
                <a:gd name="connsiteX16" fmla="*/ 1812758 w 2182354"/>
                <a:gd name="connsiteY16" fmla="*/ 120316 h 280737"/>
                <a:gd name="connsiteX17" fmla="*/ 1892968 w 2182354"/>
                <a:gd name="connsiteY17" fmla="*/ 96253 h 280737"/>
                <a:gd name="connsiteX18" fmla="*/ 1965158 w 2182354"/>
                <a:gd name="connsiteY18" fmla="*/ 80211 h 280737"/>
                <a:gd name="connsiteX19" fmla="*/ 1997242 w 2182354"/>
                <a:gd name="connsiteY19" fmla="*/ 72190 h 280737"/>
                <a:gd name="connsiteX20" fmla="*/ 2125579 w 2182354"/>
                <a:gd name="connsiteY20" fmla="*/ 24063 h 280737"/>
                <a:gd name="connsiteX21" fmla="*/ 2173705 w 2182354"/>
                <a:gd name="connsiteY21" fmla="*/ 0 h 28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82354" h="280737">
                  <a:moveTo>
                    <a:pt x="0" y="280737"/>
                  </a:moveTo>
                  <a:cubicBezTo>
                    <a:pt x="93579" y="278063"/>
                    <a:pt x="187269" y="278007"/>
                    <a:pt x="280737" y="272716"/>
                  </a:cubicBezTo>
                  <a:cubicBezTo>
                    <a:pt x="361774" y="268129"/>
                    <a:pt x="404055" y="260184"/>
                    <a:pt x="473242" y="248653"/>
                  </a:cubicBezTo>
                  <a:cubicBezTo>
                    <a:pt x="481263" y="240632"/>
                    <a:pt x="486978" y="229284"/>
                    <a:pt x="497305" y="224590"/>
                  </a:cubicBezTo>
                  <a:cubicBezTo>
                    <a:pt x="517377" y="215466"/>
                    <a:pt x="540830" y="216289"/>
                    <a:pt x="561474" y="208547"/>
                  </a:cubicBezTo>
                  <a:cubicBezTo>
                    <a:pt x="680928" y="163752"/>
                    <a:pt x="581782" y="198161"/>
                    <a:pt x="657726" y="176463"/>
                  </a:cubicBezTo>
                  <a:cubicBezTo>
                    <a:pt x="695668" y="165622"/>
                    <a:pt x="680880" y="166173"/>
                    <a:pt x="729916" y="144379"/>
                  </a:cubicBezTo>
                  <a:cubicBezTo>
                    <a:pt x="737642" y="140945"/>
                    <a:pt x="746129" y="139498"/>
                    <a:pt x="753979" y="136358"/>
                  </a:cubicBezTo>
                  <a:cubicBezTo>
                    <a:pt x="772885" y="128796"/>
                    <a:pt x="791914" y="121401"/>
                    <a:pt x="810126" y="112295"/>
                  </a:cubicBezTo>
                  <a:cubicBezTo>
                    <a:pt x="868531" y="83092"/>
                    <a:pt x="788576" y="103991"/>
                    <a:pt x="890337" y="72190"/>
                  </a:cubicBezTo>
                  <a:cubicBezTo>
                    <a:pt x="913865" y="64837"/>
                    <a:pt x="938612" y="62126"/>
                    <a:pt x="962526" y="56147"/>
                  </a:cubicBezTo>
                  <a:cubicBezTo>
                    <a:pt x="970728" y="54096"/>
                    <a:pt x="978568" y="50800"/>
                    <a:pt x="986589" y="48126"/>
                  </a:cubicBezTo>
                  <a:cubicBezTo>
                    <a:pt x="1024021" y="56147"/>
                    <a:pt x="1060967" y="66924"/>
                    <a:pt x="1098884" y="72190"/>
                  </a:cubicBezTo>
                  <a:cubicBezTo>
                    <a:pt x="1209130" y="87502"/>
                    <a:pt x="1332646" y="90961"/>
                    <a:pt x="1443789" y="96253"/>
                  </a:cubicBezTo>
                  <a:cubicBezTo>
                    <a:pt x="1459831" y="101600"/>
                    <a:pt x="1475439" y="108493"/>
                    <a:pt x="1491916" y="112295"/>
                  </a:cubicBezTo>
                  <a:cubicBezTo>
                    <a:pt x="1513172" y="117200"/>
                    <a:pt x="1604650" y="126603"/>
                    <a:pt x="1620253" y="128337"/>
                  </a:cubicBezTo>
                  <a:cubicBezTo>
                    <a:pt x="1684421" y="125663"/>
                    <a:pt x="1748974" y="127820"/>
                    <a:pt x="1812758" y="120316"/>
                  </a:cubicBezTo>
                  <a:cubicBezTo>
                    <a:pt x="1840481" y="117055"/>
                    <a:pt x="1865973" y="103357"/>
                    <a:pt x="1892968" y="96253"/>
                  </a:cubicBezTo>
                  <a:cubicBezTo>
                    <a:pt x="1916807" y="89980"/>
                    <a:pt x="1941139" y="85754"/>
                    <a:pt x="1965158" y="80211"/>
                  </a:cubicBezTo>
                  <a:cubicBezTo>
                    <a:pt x="1975900" y="77732"/>
                    <a:pt x="1986882" y="75957"/>
                    <a:pt x="1997242" y="72190"/>
                  </a:cubicBezTo>
                  <a:cubicBezTo>
                    <a:pt x="2036703" y="57840"/>
                    <a:pt x="2083899" y="30017"/>
                    <a:pt x="2125579" y="24063"/>
                  </a:cubicBezTo>
                  <a:cubicBezTo>
                    <a:pt x="2187644" y="15197"/>
                    <a:pt x="2190181" y="32952"/>
                    <a:pt x="2173705" y="0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Freihandform: Form 35">
              <a:extLst>
                <a:ext uri="{FF2B5EF4-FFF2-40B4-BE49-F238E27FC236}">
                  <a16:creationId xmlns:a16="http://schemas.microsoft.com/office/drawing/2014/main" id="{F11DDF2C-390F-43F4-40B1-CCB99C13253F}"/>
                </a:ext>
              </a:extLst>
            </p:cNvPr>
            <p:cNvSpPr/>
            <p:nvPr/>
          </p:nvSpPr>
          <p:spPr>
            <a:xfrm>
              <a:off x="5707292" y="1436788"/>
              <a:ext cx="2109537" cy="128337"/>
            </a:xfrm>
            <a:custGeom>
              <a:avLst/>
              <a:gdLst>
                <a:gd name="connsiteX0" fmla="*/ 0 w 2109537"/>
                <a:gd name="connsiteY0" fmla="*/ 128337 h 128337"/>
                <a:gd name="connsiteX1" fmla="*/ 112295 w 2109537"/>
                <a:gd name="connsiteY1" fmla="*/ 112295 h 128337"/>
                <a:gd name="connsiteX2" fmla="*/ 288758 w 2109537"/>
                <a:gd name="connsiteY2" fmla="*/ 88232 h 128337"/>
                <a:gd name="connsiteX3" fmla="*/ 344906 w 2109537"/>
                <a:gd name="connsiteY3" fmla="*/ 72190 h 128337"/>
                <a:gd name="connsiteX4" fmla="*/ 385011 w 2109537"/>
                <a:gd name="connsiteY4" fmla="*/ 64169 h 128337"/>
                <a:gd name="connsiteX5" fmla="*/ 409074 w 2109537"/>
                <a:gd name="connsiteY5" fmla="*/ 48127 h 128337"/>
                <a:gd name="connsiteX6" fmla="*/ 449179 w 2109537"/>
                <a:gd name="connsiteY6" fmla="*/ 40106 h 128337"/>
                <a:gd name="connsiteX7" fmla="*/ 593558 w 2109537"/>
                <a:gd name="connsiteY7" fmla="*/ 16043 h 128337"/>
                <a:gd name="connsiteX8" fmla="*/ 689811 w 2109537"/>
                <a:gd name="connsiteY8" fmla="*/ 8022 h 128337"/>
                <a:gd name="connsiteX9" fmla="*/ 762000 w 2109537"/>
                <a:gd name="connsiteY9" fmla="*/ 0 h 128337"/>
                <a:gd name="connsiteX10" fmla="*/ 1026695 w 2109537"/>
                <a:gd name="connsiteY10" fmla="*/ 8022 h 128337"/>
                <a:gd name="connsiteX11" fmla="*/ 1082843 w 2109537"/>
                <a:gd name="connsiteY11" fmla="*/ 24064 h 128337"/>
                <a:gd name="connsiteX12" fmla="*/ 1171074 w 2109537"/>
                <a:gd name="connsiteY12" fmla="*/ 40106 h 128337"/>
                <a:gd name="connsiteX13" fmla="*/ 1195137 w 2109537"/>
                <a:gd name="connsiteY13" fmla="*/ 48127 h 128337"/>
                <a:gd name="connsiteX14" fmla="*/ 1243264 w 2109537"/>
                <a:gd name="connsiteY14" fmla="*/ 56148 h 128337"/>
                <a:gd name="connsiteX15" fmla="*/ 1363579 w 2109537"/>
                <a:gd name="connsiteY15" fmla="*/ 72190 h 128337"/>
                <a:gd name="connsiteX16" fmla="*/ 1451811 w 2109537"/>
                <a:gd name="connsiteY16" fmla="*/ 88232 h 128337"/>
                <a:gd name="connsiteX17" fmla="*/ 1620253 w 2109537"/>
                <a:gd name="connsiteY17" fmla="*/ 104274 h 128337"/>
                <a:gd name="connsiteX18" fmla="*/ 1900990 w 2109537"/>
                <a:gd name="connsiteY18" fmla="*/ 96253 h 128337"/>
                <a:gd name="connsiteX19" fmla="*/ 1941095 w 2109537"/>
                <a:gd name="connsiteY19" fmla="*/ 88232 h 128337"/>
                <a:gd name="connsiteX20" fmla="*/ 1997243 w 2109537"/>
                <a:gd name="connsiteY20" fmla="*/ 56148 h 128337"/>
                <a:gd name="connsiteX21" fmla="*/ 2045369 w 2109537"/>
                <a:gd name="connsiteY21" fmla="*/ 40106 h 128337"/>
                <a:gd name="connsiteX22" fmla="*/ 2109537 w 2109537"/>
                <a:gd name="connsiteY22" fmla="*/ 24064 h 128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09537" h="128337">
                  <a:moveTo>
                    <a:pt x="0" y="128337"/>
                  </a:moveTo>
                  <a:cubicBezTo>
                    <a:pt x="244479" y="101173"/>
                    <a:pt x="-40935" y="134996"/>
                    <a:pt x="112295" y="112295"/>
                  </a:cubicBezTo>
                  <a:cubicBezTo>
                    <a:pt x="171019" y="103595"/>
                    <a:pt x="229937" y="96253"/>
                    <a:pt x="288758" y="88232"/>
                  </a:cubicBezTo>
                  <a:cubicBezTo>
                    <a:pt x="307474" y="82885"/>
                    <a:pt x="326022" y="76911"/>
                    <a:pt x="344906" y="72190"/>
                  </a:cubicBezTo>
                  <a:cubicBezTo>
                    <a:pt x="358132" y="68884"/>
                    <a:pt x="372246" y="68956"/>
                    <a:pt x="385011" y="64169"/>
                  </a:cubicBezTo>
                  <a:cubicBezTo>
                    <a:pt x="394037" y="60784"/>
                    <a:pt x="400048" y="51512"/>
                    <a:pt x="409074" y="48127"/>
                  </a:cubicBezTo>
                  <a:cubicBezTo>
                    <a:pt x="421839" y="43340"/>
                    <a:pt x="435748" y="42442"/>
                    <a:pt x="449179" y="40106"/>
                  </a:cubicBezTo>
                  <a:cubicBezTo>
                    <a:pt x="497248" y="31746"/>
                    <a:pt x="545196" y="22491"/>
                    <a:pt x="593558" y="16043"/>
                  </a:cubicBezTo>
                  <a:cubicBezTo>
                    <a:pt x="625471" y="11788"/>
                    <a:pt x="657760" y="11075"/>
                    <a:pt x="689811" y="8022"/>
                  </a:cubicBezTo>
                  <a:cubicBezTo>
                    <a:pt x="713913" y="5726"/>
                    <a:pt x="737937" y="2674"/>
                    <a:pt x="762000" y="0"/>
                  </a:cubicBezTo>
                  <a:cubicBezTo>
                    <a:pt x="850232" y="2674"/>
                    <a:pt x="938670" y="1420"/>
                    <a:pt x="1026695" y="8022"/>
                  </a:cubicBezTo>
                  <a:cubicBezTo>
                    <a:pt x="1046105" y="9478"/>
                    <a:pt x="1063842" y="19841"/>
                    <a:pt x="1082843" y="24064"/>
                  </a:cubicBezTo>
                  <a:cubicBezTo>
                    <a:pt x="1112024" y="30549"/>
                    <a:pt x="1141845" y="33843"/>
                    <a:pt x="1171074" y="40106"/>
                  </a:cubicBezTo>
                  <a:cubicBezTo>
                    <a:pt x="1179341" y="41878"/>
                    <a:pt x="1186883" y="46293"/>
                    <a:pt x="1195137" y="48127"/>
                  </a:cubicBezTo>
                  <a:cubicBezTo>
                    <a:pt x="1211013" y="51655"/>
                    <a:pt x="1227164" y="53848"/>
                    <a:pt x="1243264" y="56148"/>
                  </a:cubicBezTo>
                  <a:lnTo>
                    <a:pt x="1363579" y="72190"/>
                  </a:lnTo>
                  <a:cubicBezTo>
                    <a:pt x="1404535" y="85841"/>
                    <a:pt x="1388324" y="82186"/>
                    <a:pt x="1451811" y="88232"/>
                  </a:cubicBezTo>
                  <a:lnTo>
                    <a:pt x="1620253" y="104274"/>
                  </a:lnTo>
                  <a:cubicBezTo>
                    <a:pt x="1713832" y="101600"/>
                    <a:pt x="1807490" y="100928"/>
                    <a:pt x="1900990" y="96253"/>
                  </a:cubicBezTo>
                  <a:cubicBezTo>
                    <a:pt x="1914606" y="95572"/>
                    <a:pt x="1928162" y="92543"/>
                    <a:pt x="1941095" y="88232"/>
                  </a:cubicBezTo>
                  <a:cubicBezTo>
                    <a:pt x="2005108" y="66894"/>
                    <a:pt x="1944439" y="79616"/>
                    <a:pt x="1997243" y="56148"/>
                  </a:cubicBezTo>
                  <a:cubicBezTo>
                    <a:pt x="2012695" y="49280"/>
                    <a:pt x="2028689" y="42886"/>
                    <a:pt x="2045369" y="40106"/>
                  </a:cubicBezTo>
                  <a:cubicBezTo>
                    <a:pt x="2099392" y="31102"/>
                    <a:pt x="2078949" y="39358"/>
                    <a:pt x="2109537" y="24064"/>
                  </a:cubicBezTo>
                </a:path>
              </a:pathLst>
            </a:custGeom>
            <a:noFill/>
            <a:ln w="190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64C60688-43B8-E669-97BB-95A18534E251}"/>
                </a:ext>
              </a:extLst>
            </p:cNvPr>
            <p:cNvSpPr/>
            <p:nvPr/>
          </p:nvSpPr>
          <p:spPr>
            <a:xfrm>
              <a:off x="2626595" y="1450989"/>
              <a:ext cx="2135427" cy="128337"/>
            </a:xfrm>
            <a:custGeom>
              <a:avLst/>
              <a:gdLst>
                <a:gd name="connsiteX0" fmla="*/ 0 w 2109537"/>
                <a:gd name="connsiteY0" fmla="*/ 128337 h 128337"/>
                <a:gd name="connsiteX1" fmla="*/ 112295 w 2109537"/>
                <a:gd name="connsiteY1" fmla="*/ 112295 h 128337"/>
                <a:gd name="connsiteX2" fmla="*/ 288758 w 2109537"/>
                <a:gd name="connsiteY2" fmla="*/ 88232 h 128337"/>
                <a:gd name="connsiteX3" fmla="*/ 344906 w 2109537"/>
                <a:gd name="connsiteY3" fmla="*/ 72190 h 128337"/>
                <a:gd name="connsiteX4" fmla="*/ 385011 w 2109537"/>
                <a:gd name="connsiteY4" fmla="*/ 64169 h 128337"/>
                <a:gd name="connsiteX5" fmla="*/ 409074 w 2109537"/>
                <a:gd name="connsiteY5" fmla="*/ 48127 h 128337"/>
                <a:gd name="connsiteX6" fmla="*/ 449179 w 2109537"/>
                <a:gd name="connsiteY6" fmla="*/ 40106 h 128337"/>
                <a:gd name="connsiteX7" fmla="*/ 593558 w 2109537"/>
                <a:gd name="connsiteY7" fmla="*/ 16043 h 128337"/>
                <a:gd name="connsiteX8" fmla="*/ 689811 w 2109537"/>
                <a:gd name="connsiteY8" fmla="*/ 8022 h 128337"/>
                <a:gd name="connsiteX9" fmla="*/ 762000 w 2109537"/>
                <a:gd name="connsiteY9" fmla="*/ 0 h 128337"/>
                <a:gd name="connsiteX10" fmla="*/ 1026695 w 2109537"/>
                <a:gd name="connsiteY10" fmla="*/ 8022 h 128337"/>
                <a:gd name="connsiteX11" fmla="*/ 1082843 w 2109537"/>
                <a:gd name="connsiteY11" fmla="*/ 24064 h 128337"/>
                <a:gd name="connsiteX12" fmla="*/ 1171074 w 2109537"/>
                <a:gd name="connsiteY12" fmla="*/ 40106 h 128337"/>
                <a:gd name="connsiteX13" fmla="*/ 1195137 w 2109537"/>
                <a:gd name="connsiteY13" fmla="*/ 48127 h 128337"/>
                <a:gd name="connsiteX14" fmla="*/ 1243264 w 2109537"/>
                <a:gd name="connsiteY14" fmla="*/ 56148 h 128337"/>
                <a:gd name="connsiteX15" fmla="*/ 1363579 w 2109537"/>
                <a:gd name="connsiteY15" fmla="*/ 72190 h 128337"/>
                <a:gd name="connsiteX16" fmla="*/ 1451811 w 2109537"/>
                <a:gd name="connsiteY16" fmla="*/ 88232 h 128337"/>
                <a:gd name="connsiteX17" fmla="*/ 1620253 w 2109537"/>
                <a:gd name="connsiteY17" fmla="*/ 104274 h 128337"/>
                <a:gd name="connsiteX18" fmla="*/ 1900990 w 2109537"/>
                <a:gd name="connsiteY18" fmla="*/ 96253 h 128337"/>
                <a:gd name="connsiteX19" fmla="*/ 1941095 w 2109537"/>
                <a:gd name="connsiteY19" fmla="*/ 88232 h 128337"/>
                <a:gd name="connsiteX20" fmla="*/ 1997243 w 2109537"/>
                <a:gd name="connsiteY20" fmla="*/ 56148 h 128337"/>
                <a:gd name="connsiteX21" fmla="*/ 2045369 w 2109537"/>
                <a:gd name="connsiteY21" fmla="*/ 40106 h 128337"/>
                <a:gd name="connsiteX22" fmla="*/ 2109537 w 2109537"/>
                <a:gd name="connsiteY22" fmla="*/ 24064 h 128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09537" h="128337">
                  <a:moveTo>
                    <a:pt x="0" y="128337"/>
                  </a:moveTo>
                  <a:cubicBezTo>
                    <a:pt x="244479" y="101173"/>
                    <a:pt x="-40935" y="134996"/>
                    <a:pt x="112295" y="112295"/>
                  </a:cubicBezTo>
                  <a:cubicBezTo>
                    <a:pt x="171019" y="103595"/>
                    <a:pt x="229937" y="96253"/>
                    <a:pt x="288758" y="88232"/>
                  </a:cubicBezTo>
                  <a:cubicBezTo>
                    <a:pt x="307474" y="82885"/>
                    <a:pt x="326022" y="76911"/>
                    <a:pt x="344906" y="72190"/>
                  </a:cubicBezTo>
                  <a:cubicBezTo>
                    <a:pt x="358132" y="68884"/>
                    <a:pt x="372246" y="68956"/>
                    <a:pt x="385011" y="64169"/>
                  </a:cubicBezTo>
                  <a:cubicBezTo>
                    <a:pt x="394037" y="60784"/>
                    <a:pt x="400048" y="51512"/>
                    <a:pt x="409074" y="48127"/>
                  </a:cubicBezTo>
                  <a:cubicBezTo>
                    <a:pt x="421839" y="43340"/>
                    <a:pt x="435748" y="42442"/>
                    <a:pt x="449179" y="40106"/>
                  </a:cubicBezTo>
                  <a:cubicBezTo>
                    <a:pt x="497248" y="31746"/>
                    <a:pt x="545196" y="22491"/>
                    <a:pt x="593558" y="16043"/>
                  </a:cubicBezTo>
                  <a:cubicBezTo>
                    <a:pt x="625471" y="11788"/>
                    <a:pt x="657760" y="11075"/>
                    <a:pt x="689811" y="8022"/>
                  </a:cubicBezTo>
                  <a:cubicBezTo>
                    <a:pt x="713913" y="5726"/>
                    <a:pt x="737937" y="2674"/>
                    <a:pt x="762000" y="0"/>
                  </a:cubicBezTo>
                  <a:cubicBezTo>
                    <a:pt x="850232" y="2674"/>
                    <a:pt x="938670" y="1420"/>
                    <a:pt x="1026695" y="8022"/>
                  </a:cubicBezTo>
                  <a:cubicBezTo>
                    <a:pt x="1046105" y="9478"/>
                    <a:pt x="1063842" y="19841"/>
                    <a:pt x="1082843" y="24064"/>
                  </a:cubicBezTo>
                  <a:cubicBezTo>
                    <a:pt x="1112024" y="30549"/>
                    <a:pt x="1141845" y="33843"/>
                    <a:pt x="1171074" y="40106"/>
                  </a:cubicBezTo>
                  <a:cubicBezTo>
                    <a:pt x="1179341" y="41878"/>
                    <a:pt x="1186883" y="46293"/>
                    <a:pt x="1195137" y="48127"/>
                  </a:cubicBezTo>
                  <a:cubicBezTo>
                    <a:pt x="1211013" y="51655"/>
                    <a:pt x="1227164" y="53848"/>
                    <a:pt x="1243264" y="56148"/>
                  </a:cubicBezTo>
                  <a:lnTo>
                    <a:pt x="1363579" y="72190"/>
                  </a:lnTo>
                  <a:cubicBezTo>
                    <a:pt x="1404535" y="85841"/>
                    <a:pt x="1388324" y="82186"/>
                    <a:pt x="1451811" y="88232"/>
                  </a:cubicBezTo>
                  <a:lnTo>
                    <a:pt x="1620253" y="104274"/>
                  </a:lnTo>
                  <a:cubicBezTo>
                    <a:pt x="1713832" y="101600"/>
                    <a:pt x="1807490" y="100928"/>
                    <a:pt x="1900990" y="96253"/>
                  </a:cubicBezTo>
                  <a:cubicBezTo>
                    <a:pt x="1914606" y="95572"/>
                    <a:pt x="1928162" y="92543"/>
                    <a:pt x="1941095" y="88232"/>
                  </a:cubicBezTo>
                  <a:cubicBezTo>
                    <a:pt x="2005108" y="66894"/>
                    <a:pt x="1944439" y="79616"/>
                    <a:pt x="1997243" y="56148"/>
                  </a:cubicBezTo>
                  <a:cubicBezTo>
                    <a:pt x="2012695" y="49280"/>
                    <a:pt x="2028689" y="42886"/>
                    <a:pt x="2045369" y="40106"/>
                  </a:cubicBezTo>
                  <a:cubicBezTo>
                    <a:pt x="2099392" y="31102"/>
                    <a:pt x="2078949" y="39358"/>
                    <a:pt x="2109537" y="24064"/>
                  </a:cubicBezTo>
                </a:path>
              </a:pathLst>
            </a:custGeom>
            <a:noFill/>
            <a:ln w="190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5C59B06D-DE51-554E-4FF6-9BF3FFE85BAE}"/>
                </a:ext>
              </a:extLst>
            </p:cNvPr>
            <p:cNvSpPr/>
            <p:nvPr/>
          </p:nvSpPr>
          <p:spPr>
            <a:xfrm>
              <a:off x="8758363" y="1442301"/>
              <a:ext cx="2045370" cy="201066"/>
            </a:xfrm>
            <a:custGeom>
              <a:avLst/>
              <a:gdLst>
                <a:gd name="connsiteX0" fmla="*/ 0 w 2109537"/>
                <a:gd name="connsiteY0" fmla="*/ 128337 h 128337"/>
                <a:gd name="connsiteX1" fmla="*/ 112295 w 2109537"/>
                <a:gd name="connsiteY1" fmla="*/ 112295 h 128337"/>
                <a:gd name="connsiteX2" fmla="*/ 288758 w 2109537"/>
                <a:gd name="connsiteY2" fmla="*/ 88232 h 128337"/>
                <a:gd name="connsiteX3" fmla="*/ 344906 w 2109537"/>
                <a:gd name="connsiteY3" fmla="*/ 72190 h 128337"/>
                <a:gd name="connsiteX4" fmla="*/ 385011 w 2109537"/>
                <a:gd name="connsiteY4" fmla="*/ 64169 h 128337"/>
                <a:gd name="connsiteX5" fmla="*/ 409074 w 2109537"/>
                <a:gd name="connsiteY5" fmla="*/ 48127 h 128337"/>
                <a:gd name="connsiteX6" fmla="*/ 449179 w 2109537"/>
                <a:gd name="connsiteY6" fmla="*/ 40106 h 128337"/>
                <a:gd name="connsiteX7" fmla="*/ 593558 w 2109537"/>
                <a:gd name="connsiteY7" fmla="*/ 16043 h 128337"/>
                <a:gd name="connsiteX8" fmla="*/ 689811 w 2109537"/>
                <a:gd name="connsiteY8" fmla="*/ 8022 h 128337"/>
                <a:gd name="connsiteX9" fmla="*/ 762000 w 2109537"/>
                <a:gd name="connsiteY9" fmla="*/ 0 h 128337"/>
                <a:gd name="connsiteX10" fmla="*/ 1026695 w 2109537"/>
                <a:gd name="connsiteY10" fmla="*/ 8022 h 128337"/>
                <a:gd name="connsiteX11" fmla="*/ 1082843 w 2109537"/>
                <a:gd name="connsiteY11" fmla="*/ 24064 h 128337"/>
                <a:gd name="connsiteX12" fmla="*/ 1171074 w 2109537"/>
                <a:gd name="connsiteY12" fmla="*/ 40106 h 128337"/>
                <a:gd name="connsiteX13" fmla="*/ 1195137 w 2109537"/>
                <a:gd name="connsiteY13" fmla="*/ 48127 h 128337"/>
                <a:gd name="connsiteX14" fmla="*/ 1243264 w 2109537"/>
                <a:gd name="connsiteY14" fmla="*/ 56148 h 128337"/>
                <a:gd name="connsiteX15" fmla="*/ 1363579 w 2109537"/>
                <a:gd name="connsiteY15" fmla="*/ 72190 h 128337"/>
                <a:gd name="connsiteX16" fmla="*/ 1451811 w 2109537"/>
                <a:gd name="connsiteY16" fmla="*/ 88232 h 128337"/>
                <a:gd name="connsiteX17" fmla="*/ 1620253 w 2109537"/>
                <a:gd name="connsiteY17" fmla="*/ 104274 h 128337"/>
                <a:gd name="connsiteX18" fmla="*/ 1900990 w 2109537"/>
                <a:gd name="connsiteY18" fmla="*/ 96253 h 128337"/>
                <a:gd name="connsiteX19" fmla="*/ 1941095 w 2109537"/>
                <a:gd name="connsiteY19" fmla="*/ 88232 h 128337"/>
                <a:gd name="connsiteX20" fmla="*/ 1997243 w 2109537"/>
                <a:gd name="connsiteY20" fmla="*/ 56148 h 128337"/>
                <a:gd name="connsiteX21" fmla="*/ 2045369 w 2109537"/>
                <a:gd name="connsiteY21" fmla="*/ 40106 h 128337"/>
                <a:gd name="connsiteX22" fmla="*/ 2109537 w 2109537"/>
                <a:gd name="connsiteY22" fmla="*/ 24064 h 128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09537" h="128337">
                  <a:moveTo>
                    <a:pt x="0" y="128337"/>
                  </a:moveTo>
                  <a:cubicBezTo>
                    <a:pt x="244479" y="101173"/>
                    <a:pt x="-40935" y="134996"/>
                    <a:pt x="112295" y="112295"/>
                  </a:cubicBezTo>
                  <a:cubicBezTo>
                    <a:pt x="171019" y="103595"/>
                    <a:pt x="229937" y="96253"/>
                    <a:pt x="288758" y="88232"/>
                  </a:cubicBezTo>
                  <a:cubicBezTo>
                    <a:pt x="307474" y="82885"/>
                    <a:pt x="326022" y="76911"/>
                    <a:pt x="344906" y="72190"/>
                  </a:cubicBezTo>
                  <a:cubicBezTo>
                    <a:pt x="358132" y="68884"/>
                    <a:pt x="372246" y="68956"/>
                    <a:pt x="385011" y="64169"/>
                  </a:cubicBezTo>
                  <a:cubicBezTo>
                    <a:pt x="394037" y="60784"/>
                    <a:pt x="400048" y="51512"/>
                    <a:pt x="409074" y="48127"/>
                  </a:cubicBezTo>
                  <a:cubicBezTo>
                    <a:pt x="421839" y="43340"/>
                    <a:pt x="435748" y="42442"/>
                    <a:pt x="449179" y="40106"/>
                  </a:cubicBezTo>
                  <a:cubicBezTo>
                    <a:pt x="497248" y="31746"/>
                    <a:pt x="545196" y="22491"/>
                    <a:pt x="593558" y="16043"/>
                  </a:cubicBezTo>
                  <a:cubicBezTo>
                    <a:pt x="625471" y="11788"/>
                    <a:pt x="657760" y="11075"/>
                    <a:pt x="689811" y="8022"/>
                  </a:cubicBezTo>
                  <a:cubicBezTo>
                    <a:pt x="713913" y="5726"/>
                    <a:pt x="737937" y="2674"/>
                    <a:pt x="762000" y="0"/>
                  </a:cubicBezTo>
                  <a:cubicBezTo>
                    <a:pt x="850232" y="2674"/>
                    <a:pt x="938670" y="1420"/>
                    <a:pt x="1026695" y="8022"/>
                  </a:cubicBezTo>
                  <a:cubicBezTo>
                    <a:pt x="1046105" y="9478"/>
                    <a:pt x="1063842" y="19841"/>
                    <a:pt x="1082843" y="24064"/>
                  </a:cubicBezTo>
                  <a:cubicBezTo>
                    <a:pt x="1112024" y="30549"/>
                    <a:pt x="1141845" y="33843"/>
                    <a:pt x="1171074" y="40106"/>
                  </a:cubicBezTo>
                  <a:cubicBezTo>
                    <a:pt x="1179341" y="41878"/>
                    <a:pt x="1186883" y="46293"/>
                    <a:pt x="1195137" y="48127"/>
                  </a:cubicBezTo>
                  <a:cubicBezTo>
                    <a:pt x="1211013" y="51655"/>
                    <a:pt x="1227164" y="53848"/>
                    <a:pt x="1243264" y="56148"/>
                  </a:cubicBezTo>
                  <a:lnTo>
                    <a:pt x="1363579" y="72190"/>
                  </a:lnTo>
                  <a:cubicBezTo>
                    <a:pt x="1404535" y="85841"/>
                    <a:pt x="1388324" y="82186"/>
                    <a:pt x="1451811" y="88232"/>
                  </a:cubicBezTo>
                  <a:lnTo>
                    <a:pt x="1620253" y="104274"/>
                  </a:lnTo>
                  <a:cubicBezTo>
                    <a:pt x="1713832" y="101600"/>
                    <a:pt x="1807490" y="100928"/>
                    <a:pt x="1900990" y="96253"/>
                  </a:cubicBezTo>
                  <a:cubicBezTo>
                    <a:pt x="1914606" y="95572"/>
                    <a:pt x="1928162" y="92543"/>
                    <a:pt x="1941095" y="88232"/>
                  </a:cubicBezTo>
                  <a:cubicBezTo>
                    <a:pt x="2005108" y="66894"/>
                    <a:pt x="1944439" y="79616"/>
                    <a:pt x="1997243" y="56148"/>
                  </a:cubicBezTo>
                  <a:cubicBezTo>
                    <a:pt x="2012695" y="49280"/>
                    <a:pt x="2028689" y="42886"/>
                    <a:pt x="2045369" y="40106"/>
                  </a:cubicBezTo>
                  <a:cubicBezTo>
                    <a:pt x="2099392" y="31102"/>
                    <a:pt x="2078949" y="39358"/>
                    <a:pt x="2109537" y="24064"/>
                  </a:cubicBezTo>
                </a:path>
              </a:pathLst>
            </a:custGeom>
            <a:noFill/>
            <a:ln w="190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06E3C5DB-072A-DE2B-C261-44052C33D3E5}"/>
                </a:ext>
              </a:extLst>
            </p:cNvPr>
            <p:cNvSpPr/>
            <p:nvPr/>
          </p:nvSpPr>
          <p:spPr>
            <a:xfrm>
              <a:off x="2598219" y="3808118"/>
              <a:ext cx="2182353" cy="187644"/>
            </a:xfrm>
            <a:custGeom>
              <a:avLst/>
              <a:gdLst>
                <a:gd name="connsiteX0" fmla="*/ 0 w 2109537"/>
                <a:gd name="connsiteY0" fmla="*/ 128337 h 128337"/>
                <a:gd name="connsiteX1" fmla="*/ 112295 w 2109537"/>
                <a:gd name="connsiteY1" fmla="*/ 112295 h 128337"/>
                <a:gd name="connsiteX2" fmla="*/ 288758 w 2109537"/>
                <a:gd name="connsiteY2" fmla="*/ 88232 h 128337"/>
                <a:gd name="connsiteX3" fmla="*/ 344906 w 2109537"/>
                <a:gd name="connsiteY3" fmla="*/ 72190 h 128337"/>
                <a:gd name="connsiteX4" fmla="*/ 385011 w 2109537"/>
                <a:gd name="connsiteY4" fmla="*/ 64169 h 128337"/>
                <a:gd name="connsiteX5" fmla="*/ 409074 w 2109537"/>
                <a:gd name="connsiteY5" fmla="*/ 48127 h 128337"/>
                <a:gd name="connsiteX6" fmla="*/ 449179 w 2109537"/>
                <a:gd name="connsiteY6" fmla="*/ 40106 h 128337"/>
                <a:gd name="connsiteX7" fmla="*/ 593558 w 2109537"/>
                <a:gd name="connsiteY7" fmla="*/ 16043 h 128337"/>
                <a:gd name="connsiteX8" fmla="*/ 689811 w 2109537"/>
                <a:gd name="connsiteY8" fmla="*/ 8022 h 128337"/>
                <a:gd name="connsiteX9" fmla="*/ 762000 w 2109537"/>
                <a:gd name="connsiteY9" fmla="*/ 0 h 128337"/>
                <a:gd name="connsiteX10" fmla="*/ 1026695 w 2109537"/>
                <a:gd name="connsiteY10" fmla="*/ 8022 h 128337"/>
                <a:gd name="connsiteX11" fmla="*/ 1082843 w 2109537"/>
                <a:gd name="connsiteY11" fmla="*/ 24064 h 128337"/>
                <a:gd name="connsiteX12" fmla="*/ 1171074 w 2109537"/>
                <a:gd name="connsiteY12" fmla="*/ 40106 h 128337"/>
                <a:gd name="connsiteX13" fmla="*/ 1195137 w 2109537"/>
                <a:gd name="connsiteY13" fmla="*/ 48127 h 128337"/>
                <a:gd name="connsiteX14" fmla="*/ 1243264 w 2109537"/>
                <a:gd name="connsiteY14" fmla="*/ 56148 h 128337"/>
                <a:gd name="connsiteX15" fmla="*/ 1363579 w 2109537"/>
                <a:gd name="connsiteY15" fmla="*/ 72190 h 128337"/>
                <a:gd name="connsiteX16" fmla="*/ 1451811 w 2109537"/>
                <a:gd name="connsiteY16" fmla="*/ 88232 h 128337"/>
                <a:gd name="connsiteX17" fmla="*/ 1620253 w 2109537"/>
                <a:gd name="connsiteY17" fmla="*/ 104274 h 128337"/>
                <a:gd name="connsiteX18" fmla="*/ 1900990 w 2109537"/>
                <a:gd name="connsiteY18" fmla="*/ 96253 h 128337"/>
                <a:gd name="connsiteX19" fmla="*/ 1941095 w 2109537"/>
                <a:gd name="connsiteY19" fmla="*/ 88232 h 128337"/>
                <a:gd name="connsiteX20" fmla="*/ 1997243 w 2109537"/>
                <a:gd name="connsiteY20" fmla="*/ 56148 h 128337"/>
                <a:gd name="connsiteX21" fmla="*/ 2045369 w 2109537"/>
                <a:gd name="connsiteY21" fmla="*/ 40106 h 128337"/>
                <a:gd name="connsiteX22" fmla="*/ 2109537 w 2109537"/>
                <a:gd name="connsiteY22" fmla="*/ 24064 h 128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09537" h="128337">
                  <a:moveTo>
                    <a:pt x="0" y="128337"/>
                  </a:moveTo>
                  <a:cubicBezTo>
                    <a:pt x="244479" y="101173"/>
                    <a:pt x="-40935" y="134996"/>
                    <a:pt x="112295" y="112295"/>
                  </a:cubicBezTo>
                  <a:cubicBezTo>
                    <a:pt x="171019" y="103595"/>
                    <a:pt x="229937" y="96253"/>
                    <a:pt x="288758" y="88232"/>
                  </a:cubicBezTo>
                  <a:cubicBezTo>
                    <a:pt x="307474" y="82885"/>
                    <a:pt x="326022" y="76911"/>
                    <a:pt x="344906" y="72190"/>
                  </a:cubicBezTo>
                  <a:cubicBezTo>
                    <a:pt x="358132" y="68884"/>
                    <a:pt x="372246" y="68956"/>
                    <a:pt x="385011" y="64169"/>
                  </a:cubicBezTo>
                  <a:cubicBezTo>
                    <a:pt x="394037" y="60784"/>
                    <a:pt x="400048" y="51512"/>
                    <a:pt x="409074" y="48127"/>
                  </a:cubicBezTo>
                  <a:cubicBezTo>
                    <a:pt x="421839" y="43340"/>
                    <a:pt x="435748" y="42442"/>
                    <a:pt x="449179" y="40106"/>
                  </a:cubicBezTo>
                  <a:cubicBezTo>
                    <a:pt x="497248" y="31746"/>
                    <a:pt x="545196" y="22491"/>
                    <a:pt x="593558" y="16043"/>
                  </a:cubicBezTo>
                  <a:cubicBezTo>
                    <a:pt x="625471" y="11788"/>
                    <a:pt x="657760" y="11075"/>
                    <a:pt x="689811" y="8022"/>
                  </a:cubicBezTo>
                  <a:cubicBezTo>
                    <a:pt x="713913" y="5726"/>
                    <a:pt x="737937" y="2674"/>
                    <a:pt x="762000" y="0"/>
                  </a:cubicBezTo>
                  <a:cubicBezTo>
                    <a:pt x="850232" y="2674"/>
                    <a:pt x="938670" y="1420"/>
                    <a:pt x="1026695" y="8022"/>
                  </a:cubicBezTo>
                  <a:cubicBezTo>
                    <a:pt x="1046105" y="9478"/>
                    <a:pt x="1063842" y="19841"/>
                    <a:pt x="1082843" y="24064"/>
                  </a:cubicBezTo>
                  <a:cubicBezTo>
                    <a:pt x="1112024" y="30549"/>
                    <a:pt x="1141845" y="33843"/>
                    <a:pt x="1171074" y="40106"/>
                  </a:cubicBezTo>
                  <a:cubicBezTo>
                    <a:pt x="1179341" y="41878"/>
                    <a:pt x="1186883" y="46293"/>
                    <a:pt x="1195137" y="48127"/>
                  </a:cubicBezTo>
                  <a:cubicBezTo>
                    <a:pt x="1211013" y="51655"/>
                    <a:pt x="1227164" y="53848"/>
                    <a:pt x="1243264" y="56148"/>
                  </a:cubicBezTo>
                  <a:lnTo>
                    <a:pt x="1363579" y="72190"/>
                  </a:lnTo>
                  <a:cubicBezTo>
                    <a:pt x="1404535" y="85841"/>
                    <a:pt x="1388324" y="82186"/>
                    <a:pt x="1451811" y="88232"/>
                  </a:cubicBezTo>
                  <a:lnTo>
                    <a:pt x="1620253" y="104274"/>
                  </a:lnTo>
                  <a:cubicBezTo>
                    <a:pt x="1713832" y="101600"/>
                    <a:pt x="1807490" y="100928"/>
                    <a:pt x="1900990" y="96253"/>
                  </a:cubicBezTo>
                  <a:cubicBezTo>
                    <a:pt x="1914606" y="95572"/>
                    <a:pt x="1928162" y="92543"/>
                    <a:pt x="1941095" y="88232"/>
                  </a:cubicBezTo>
                  <a:cubicBezTo>
                    <a:pt x="2005108" y="66894"/>
                    <a:pt x="1944439" y="79616"/>
                    <a:pt x="1997243" y="56148"/>
                  </a:cubicBezTo>
                  <a:cubicBezTo>
                    <a:pt x="2012695" y="49280"/>
                    <a:pt x="2028689" y="42886"/>
                    <a:pt x="2045369" y="40106"/>
                  </a:cubicBezTo>
                  <a:cubicBezTo>
                    <a:pt x="2099392" y="31102"/>
                    <a:pt x="2078949" y="39358"/>
                    <a:pt x="2109537" y="24064"/>
                  </a:cubicBezTo>
                </a:path>
              </a:pathLst>
            </a:custGeom>
            <a:noFill/>
            <a:ln w="190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0" name="Freihandform: Form 39">
              <a:extLst>
                <a:ext uri="{FF2B5EF4-FFF2-40B4-BE49-F238E27FC236}">
                  <a16:creationId xmlns:a16="http://schemas.microsoft.com/office/drawing/2014/main" id="{C6ACCB8A-6A6C-69CF-C765-69C1ADDC8C78}"/>
                </a:ext>
              </a:extLst>
            </p:cNvPr>
            <p:cNvSpPr/>
            <p:nvPr/>
          </p:nvSpPr>
          <p:spPr>
            <a:xfrm>
              <a:off x="5630152" y="3819096"/>
              <a:ext cx="2182353" cy="187644"/>
            </a:xfrm>
            <a:custGeom>
              <a:avLst/>
              <a:gdLst>
                <a:gd name="connsiteX0" fmla="*/ 0 w 2109537"/>
                <a:gd name="connsiteY0" fmla="*/ 128337 h 128337"/>
                <a:gd name="connsiteX1" fmla="*/ 112295 w 2109537"/>
                <a:gd name="connsiteY1" fmla="*/ 112295 h 128337"/>
                <a:gd name="connsiteX2" fmla="*/ 288758 w 2109537"/>
                <a:gd name="connsiteY2" fmla="*/ 88232 h 128337"/>
                <a:gd name="connsiteX3" fmla="*/ 344906 w 2109537"/>
                <a:gd name="connsiteY3" fmla="*/ 72190 h 128337"/>
                <a:gd name="connsiteX4" fmla="*/ 385011 w 2109537"/>
                <a:gd name="connsiteY4" fmla="*/ 64169 h 128337"/>
                <a:gd name="connsiteX5" fmla="*/ 409074 w 2109537"/>
                <a:gd name="connsiteY5" fmla="*/ 48127 h 128337"/>
                <a:gd name="connsiteX6" fmla="*/ 449179 w 2109537"/>
                <a:gd name="connsiteY6" fmla="*/ 40106 h 128337"/>
                <a:gd name="connsiteX7" fmla="*/ 593558 w 2109537"/>
                <a:gd name="connsiteY7" fmla="*/ 16043 h 128337"/>
                <a:gd name="connsiteX8" fmla="*/ 689811 w 2109537"/>
                <a:gd name="connsiteY8" fmla="*/ 8022 h 128337"/>
                <a:gd name="connsiteX9" fmla="*/ 762000 w 2109537"/>
                <a:gd name="connsiteY9" fmla="*/ 0 h 128337"/>
                <a:gd name="connsiteX10" fmla="*/ 1026695 w 2109537"/>
                <a:gd name="connsiteY10" fmla="*/ 8022 h 128337"/>
                <a:gd name="connsiteX11" fmla="*/ 1082843 w 2109537"/>
                <a:gd name="connsiteY11" fmla="*/ 24064 h 128337"/>
                <a:gd name="connsiteX12" fmla="*/ 1171074 w 2109537"/>
                <a:gd name="connsiteY12" fmla="*/ 40106 h 128337"/>
                <a:gd name="connsiteX13" fmla="*/ 1195137 w 2109537"/>
                <a:gd name="connsiteY13" fmla="*/ 48127 h 128337"/>
                <a:gd name="connsiteX14" fmla="*/ 1243264 w 2109537"/>
                <a:gd name="connsiteY14" fmla="*/ 56148 h 128337"/>
                <a:gd name="connsiteX15" fmla="*/ 1363579 w 2109537"/>
                <a:gd name="connsiteY15" fmla="*/ 72190 h 128337"/>
                <a:gd name="connsiteX16" fmla="*/ 1451811 w 2109537"/>
                <a:gd name="connsiteY16" fmla="*/ 88232 h 128337"/>
                <a:gd name="connsiteX17" fmla="*/ 1620253 w 2109537"/>
                <a:gd name="connsiteY17" fmla="*/ 104274 h 128337"/>
                <a:gd name="connsiteX18" fmla="*/ 1900990 w 2109537"/>
                <a:gd name="connsiteY18" fmla="*/ 96253 h 128337"/>
                <a:gd name="connsiteX19" fmla="*/ 1941095 w 2109537"/>
                <a:gd name="connsiteY19" fmla="*/ 88232 h 128337"/>
                <a:gd name="connsiteX20" fmla="*/ 1997243 w 2109537"/>
                <a:gd name="connsiteY20" fmla="*/ 56148 h 128337"/>
                <a:gd name="connsiteX21" fmla="*/ 2045369 w 2109537"/>
                <a:gd name="connsiteY21" fmla="*/ 40106 h 128337"/>
                <a:gd name="connsiteX22" fmla="*/ 2109537 w 2109537"/>
                <a:gd name="connsiteY22" fmla="*/ 24064 h 128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09537" h="128337">
                  <a:moveTo>
                    <a:pt x="0" y="128337"/>
                  </a:moveTo>
                  <a:cubicBezTo>
                    <a:pt x="244479" y="101173"/>
                    <a:pt x="-40935" y="134996"/>
                    <a:pt x="112295" y="112295"/>
                  </a:cubicBezTo>
                  <a:cubicBezTo>
                    <a:pt x="171019" y="103595"/>
                    <a:pt x="229937" y="96253"/>
                    <a:pt x="288758" y="88232"/>
                  </a:cubicBezTo>
                  <a:cubicBezTo>
                    <a:pt x="307474" y="82885"/>
                    <a:pt x="326022" y="76911"/>
                    <a:pt x="344906" y="72190"/>
                  </a:cubicBezTo>
                  <a:cubicBezTo>
                    <a:pt x="358132" y="68884"/>
                    <a:pt x="372246" y="68956"/>
                    <a:pt x="385011" y="64169"/>
                  </a:cubicBezTo>
                  <a:cubicBezTo>
                    <a:pt x="394037" y="60784"/>
                    <a:pt x="400048" y="51512"/>
                    <a:pt x="409074" y="48127"/>
                  </a:cubicBezTo>
                  <a:cubicBezTo>
                    <a:pt x="421839" y="43340"/>
                    <a:pt x="435748" y="42442"/>
                    <a:pt x="449179" y="40106"/>
                  </a:cubicBezTo>
                  <a:cubicBezTo>
                    <a:pt x="497248" y="31746"/>
                    <a:pt x="545196" y="22491"/>
                    <a:pt x="593558" y="16043"/>
                  </a:cubicBezTo>
                  <a:cubicBezTo>
                    <a:pt x="625471" y="11788"/>
                    <a:pt x="657760" y="11075"/>
                    <a:pt x="689811" y="8022"/>
                  </a:cubicBezTo>
                  <a:cubicBezTo>
                    <a:pt x="713913" y="5726"/>
                    <a:pt x="737937" y="2674"/>
                    <a:pt x="762000" y="0"/>
                  </a:cubicBezTo>
                  <a:cubicBezTo>
                    <a:pt x="850232" y="2674"/>
                    <a:pt x="938670" y="1420"/>
                    <a:pt x="1026695" y="8022"/>
                  </a:cubicBezTo>
                  <a:cubicBezTo>
                    <a:pt x="1046105" y="9478"/>
                    <a:pt x="1063842" y="19841"/>
                    <a:pt x="1082843" y="24064"/>
                  </a:cubicBezTo>
                  <a:cubicBezTo>
                    <a:pt x="1112024" y="30549"/>
                    <a:pt x="1141845" y="33843"/>
                    <a:pt x="1171074" y="40106"/>
                  </a:cubicBezTo>
                  <a:cubicBezTo>
                    <a:pt x="1179341" y="41878"/>
                    <a:pt x="1186883" y="46293"/>
                    <a:pt x="1195137" y="48127"/>
                  </a:cubicBezTo>
                  <a:cubicBezTo>
                    <a:pt x="1211013" y="51655"/>
                    <a:pt x="1227164" y="53848"/>
                    <a:pt x="1243264" y="56148"/>
                  </a:cubicBezTo>
                  <a:lnTo>
                    <a:pt x="1363579" y="72190"/>
                  </a:lnTo>
                  <a:cubicBezTo>
                    <a:pt x="1404535" y="85841"/>
                    <a:pt x="1388324" y="82186"/>
                    <a:pt x="1451811" y="88232"/>
                  </a:cubicBezTo>
                  <a:lnTo>
                    <a:pt x="1620253" y="104274"/>
                  </a:lnTo>
                  <a:cubicBezTo>
                    <a:pt x="1713832" y="101600"/>
                    <a:pt x="1807490" y="100928"/>
                    <a:pt x="1900990" y="96253"/>
                  </a:cubicBezTo>
                  <a:cubicBezTo>
                    <a:pt x="1914606" y="95572"/>
                    <a:pt x="1928162" y="92543"/>
                    <a:pt x="1941095" y="88232"/>
                  </a:cubicBezTo>
                  <a:cubicBezTo>
                    <a:pt x="2005108" y="66894"/>
                    <a:pt x="1944439" y="79616"/>
                    <a:pt x="1997243" y="56148"/>
                  </a:cubicBezTo>
                  <a:cubicBezTo>
                    <a:pt x="2012695" y="49280"/>
                    <a:pt x="2028689" y="42886"/>
                    <a:pt x="2045369" y="40106"/>
                  </a:cubicBezTo>
                  <a:cubicBezTo>
                    <a:pt x="2099392" y="31102"/>
                    <a:pt x="2078949" y="39358"/>
                    <a:pt x="2109537" y="24064"/>
                  </a:cubicBezTo>
                </a:path>
              </a:pathLst>
            </a:custGeom>
            <a:noFill/>
            <a:ln w="190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Freihandform: Form 40">
              <a:extLst>
                <a:ext uri="{FF2B5EF4-FFF2-40B4-BE49-F238E27FC236}">
                  <a16:creationId xmlns:a16="http://schemas.microsoft.com/office/drawing/2014/main" id="{E58BBCEA-5DF9-1A75-1F00-6C5DD891FE78}"/>
                </a:ext>
              </a:extLst>
            </p:cNvPr>
            <p:cNvSpPr/>
            <p:nvPr/>
          </p:nvSpPr>
          <p:spPr>
            <a:xfrm>
              <a:off x="8621380" y="3816771"/>
              <a:ext cx="2182353" cy="187644"/>
            </a:xfrm>
            <a:custGeom>
              <a:avLst/>
              <a:gdLst>
                <a:gd name="connsiteX0" fmla="*/ 0 w 2109537"/>
                <a:gd name="connsiteY0" fmla="*/ 128337 h 128337"/>
                <a:gd name="connsiteX1" fmla="*/ 112295 w 2109537"/>
                <a:gd name="connsiteY1" fmla="*/ 112295 h 128337"/>
                <a:gd name="connsiteX2" fmla="*/ 288758 w 2109537"/>
                <a:gd name="connsiteY2" fmla="*/ 88232 h 128337"/>
                <a:gd name="connsiteX3" fmla="*/ 344906 w 2109537"/>
                <a:gd name="connsiteY3" fmla="*/ 72190 h 128337"/>
                <a:gd name="connsiteX4" fmla="*/ 385011 w 2109537"/>
                <a:gd name="connsiteY4" fmla="*/ 64169 h 128337"/>
                <a:gd name="connsiteX5" fmla="*/ 409074 w 2109537"/>
                <a:gd name="connsiteY5" fmla="*/ 48127 h 128337"/>
                <a:gd name="connsiteX6" fmla="*/ 449179 w 2109537"/>
                <a:gd name="connsiteY6" fmla="*/ 40106 h 128337"/>
                <a:gd name="connsiteX7" fmla="*/ 593558 w 2109537"/>
                <a:gd name="connsiteY7" fmla="*/ 16043 h 128337"/>
                <a:gd name="connsiteX8" fmla="*/ 689811 w 2109537"/>
                <a:gd name="connsiteY8" fmla="*/ 8022 h 128337"/>
                <a:gd name="connsiteX9" fmla="*/ 762000 w 2109537"/>
                <a:gd name="connsiteY9" fmla="*/ 0 h 128337"/>
                <a:gd name="connsiteX10" fmla="*/ 1026695 w 2109537"/>
                <a:gd name="connsiteY10" fmla="*/ 8022 h 128337"/>
                <a:gd name="connsiteX11" fmla="*/ 1082843 w 2109537"/>
                <a:gd name="connsiteY11" fmla="*/ 24064 h 128337"/>
                <a:gd name="connsiteX12" fmla="*/ 1171074 w 2109537"/>
                <a:gd name="connsiteY12" fmla="*/ 40106 h 128337"/>
                <a:gd name="connsiteX13" fmla="*/ 1195137 w 2109537"/>
                <a:gd name="connsiteY13" fmla="*/ 48127 h 128337"/>
                <a:gd name="connsiteX14" fmla="*/ 1243264 w 2109537"/>
                <a:gd name="connsiteY14" fmla="*/ 56148 h 128337"/>
                <a:gd name="connsiteX15" fmla="*/ 1363579 w 2109537"/>
                <a:gd name="connsiteY15" fmla="*/ 72190 h 128337"/>
                <a:gd name="connsiteX16" fmla="*/ 1451811 w 2109537"/>
                <a:gd name="connsiteY16" fmla="*/ 88232 h 128337"/>
                <a:gd name="connsiteX17" fmla="*/ 1620253 w 2109537"/>
                <a:gd name="connsiteY17" fmla="*/ 104274 h 128337"/>
                <a:gd name="connsiteX18" fmla="*/ 1900990 w 2109537"/>
                <a:gd name="connsiteY18" fmla="*/ 96253 h 128337"/>
                <a:gd name="connsiteX19" fmla="*/ 1941095 w 2109537"/>
                <a:gd name="connsiteY19" fmla="*/ 88232 h 128337"/>
                <a:gd name="connsiteX20" fmla="*/ 1997243 w 2109537"/>
                <a:gd name="connsiteY20" fmla="*/ 56148 h 128337"/>
                <a:gd name="connsiteX21" fmla="*/ 2045369 w 2109537"/>
                <a:gd name="connsiteY21" fmla="*/ 40106 h 128337"/>
                <a:gd name="connsiteX22" fmla="*/ 2109537 w 2109537"/>
                <a:gd name="connsiteY22" fmla="*/ 24064 h 128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09537" h="128337">
                  <a:moveTo>
                    <a:pt x="0" y="128337"/>
                  </a:moveTo>
                  <a:cubicBezTo>
                    <a:pt x="244479" y="101173"/>
                    <a:pt x="-40935" y="134996"/>
                    <a:pt x="112295" y="112295"/>
                  </a:cubicBezTo>
                  <a:cubicBezTo>
                    <a:pt x="171019" y="103595"/>
                    <a:pt x="229937" y="96253"/>
                    <a:pt x="288758" y="88232"/>
                  </a:cubicBezTo>
                  <a:cubicBezTo>
                    <a:pt x="307474" y="82885"/>
                    <a:pt x="326022" y="76911"/>
                    <a:pt x="344906" y="72190"/>
                  </a:cubicBezTo>
                  <a:cubicBezTo>
                    <a:pt x="358132" y="68884"/>
                    <a:pt x="372246" y="68956"/>
                    <a:pt x="385011" y="64169"/>
                  </a:cubicBezTo>
                  <a:cubicBezTo>
                    <a:pt x="394037" y="60784"/>
                    <a:pt x="400048" y="51512"/>
                    <a:pt x="409074" y="48127"/>
                  </a:cubicBezTo>
                  <a:cubicBezTo>
                    <a:pt x="421839" y="43340"/>
                    <a:pt x="435748" y="42442"/>
                    <a:pt x="449179" y="40106"/>
                  </a:cubicBezTo>
                  <a:cubicBezTo>
                    <a:pt x="497248" y="31746"/>
                    <a:pt x="545196" y="22491"/>
                    <a:pt x="593558" y="16043"/>
                  </a:cubicBezTo>
                  <a:cubicBezTo>
                    <a:pt x="625471" y="11788"/>
                    <a:pt x="657760" y="11075"/>
                    <a:pt x="689811" y="8022"/>
                  </a:cubicBezTo>
                  <a:cubicBezTo>
                    <a:pt x="713913" y="5726"/>
                    <a:pt x="737937" y="2674"/>
                    <a:pt x="762000" y="0"/>
                  </a:cubicBezTo>
                  <a:cubicBezTo>
                    <a:pt x="850232" y="2674"/>
                    <a:pt x="938670" y="1420"/>
                    <a:pt x="1026695" y="8022"/>
                  </a:cubicBezTo>
                  <a:cubicBezTo>
                    <a:pt x="1046105" y="9478"/>
                    <a:pt x="1063842" y="19841"/>
                    <a:pt x="1082843" y="24064"/>
                  </a:cubicBezTo>
                  <a:cubicBezTo>
                    <a:pt x="1112024" y="30549"/>
                    <a:pt x="1141845" y="33843"/>
                    <a:pt x="1171074" y="40106"/>
                  </a:cubicBezTo>
                  <a:cubicBezTo>
                    <a:pt x="1179341" y="41878"/>
                    <a:pt x="1186883" y="46293"/>
                    <a:pt x="1195137" y="48127"/>
                  </a:cubicBezTo>
                  <a:cubicBezTo>
                    <a:pt x="1211013" y="51655"/>
                    <a:pt x="1227164" y="53848"/>
                    <a:pt x="1243264" y="56148"/>
                  </a:cubicBezTo>
                  <a:lnTo>
                    <a:pt x="1363579" y="72190"/>
                  </a:lnTo>
                  <a:cubicBezTo>
                    <a:pt x="1404535" y="85841"/>
                    <a:pt x="1388324" y="82186"/>
                    <a:pt x="1451811" y="88232"/>
                  </a:cubicBezTo>
                  <a:lnTo>
                    <a:pt x="1620253" y="104274"/>
                  </a:lnTo>
                  <a:cubicBezTo>
                    <a:pt x="1713832" y="101600"/>
                    <a:pt x="1807490" y="100928"/>
                    <a:pt x="1900990" y="96253"/>
                  </a:cubicBezTo>
                  <a:cubicBezTo>
                    <a:pt x="1914606" y="95572"/>
                    <a:pt x="1928162" y="92543"/>
                    <a:pt x="1941095" y="88232"/>
                  </a:cubicBezTo>
                  <a:cubicBezTo>
                    <a:pt x="2005108" y="66894"/>
                    <a:pt x="1944439" y="79616"/>
                    <a:pt x="1997243" y="56148"/>
                  </a:cubicBezTo>
                  <a:cubicBezTo>
                    <a:pt x="2012695" y="49280"/>
                    <a:pt x="2028689" y="42886"/>
                    <a:pt x="2045369" y="40106"/>
                  </a:cubicBezTo>
                  <a:cubicBezTo>
                    <a:pt x="2099392" y="31102"/>
                    <a:pt x="2078949" y="39358"/>
                    <a:pt x="2109537" y="24064"/>
                  </a:cubicBezTo>
                </a:path>
              </a:pathLst>
            </a:custGeom>
            <a:noFill/>
            <a:ln w="190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3" name="Textfeld 42">
            <a:extLst>
              <a:ext uri="{FF2B5EF4-FFF2-40B4-BE49-F238E27FC236}">
                <a16:creationId xmlns:a16="http://schemas.microsoft.com/office/drawing/2014/main" id="{CD6B3937-3D62-9F24-79C0-163434145066}"/>
              </a:ext>
            </a:extLst>
          </p:cNvPr>
          <p:cNvSpPr txBox="1"/>
          <p:nvPr/>
        </p:nvSpPr>
        <p:spPr>
          <a:xfrm>
            <a:off x="4066673" y="848214"/>
            <a:ext cx="541288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 err="1"/>
              <a:t>white</a:t>
            </a:r>
            <a:r>
              <a:rPr lang="de-DE" dirty="0"/>
              <a:t>_  </a:t>
            </a:r>
            <a:r>
              <a:rPr lang="de-DE" dirty="0" err="1"/>
              <a:t>estimated</a:t>
            </a:r>
            <a:r>
              <a:rPr lang="de-DE" dirty="0"/>
              <a:t> BL		</a:t>
            </a:r>
            <a:r>
              <a:rPr lang="de-DE" dirty="0" err="1"/>
              <a:t>red</a:t>
            </a:r>
            <a:r>
              <a:rPr lang="de-DE" dirty="0"/>
              <a:t>	</a:t>
            </a:r>
            <a:r>
              <a:rPr lang="de-DE" dirty="0" err="1"/>
              <a:t>available</a:t>
            </a:r>
            <a:r>
              <a:rPr lang="de-DE" dirty="0"/>
              <a:t> Lidar </a:t>
            </a:r>
            <a:r>
              <a:rPr lang="de-DE" dirty="0" err="1"/>
              <a:t>data</a:t>
            </a:r>
            <a:endParaRPr lang="en-GB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8BA8059-00FD-41AC-8A7B-E0F5FCC2B30D}"/>
              </a:ext>
            </a:extLst>
          </p:cNvPr>
          <p:cNvSpPr txBox="1"/>
          <p:nvPr/>
        </p:nvSpPr>
        <p:spPr>
          <a:xfrm>
            <a:off x="8758364" y="2778919"/>
            <a:ext cx="1946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all 20 </a:t>
            </a:r>
            <a:r>
              <a:rPr lang="de-DE" dirty="0" err="1">
                <a:solidFill>
                  <a:schemeClr val="bg1"/>
                </a:solidFill>
              </a:rPr>
              <a:t>minutes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688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B3B654B-DF17-F1FF-9ABC-D8802DCD9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1B1CA50-DD37-DEF1-50ED-F53BFE452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0AB36F5-C200-BFB9-EA4A-8510FD1C5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19</a:t>
            </a:fld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FDC03918-FC6D-774D-370F-6F9190E97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/>
          </a:bodyPr>
          <a:lstStyle/>
          <a:p>
            <a:pPr algn="ctr"/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Wind Ranger 100/200 + Wind Ranger BL = Wind Ranger XM</a:t>
            </a:r>
            <a:endParaRPr lang="de-DE" sz="2500" dirty="0">
              <a:latin typeface="+mn-lt"/>
            </a:endParaRP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B9FA32D-59D8-E7D5-54E8-A84B592485D0}"/>
              </a:ext>
            </a:extLst>
          </p:cNvPr>
          <p:cNvGrpSpPr/>
          <p:nvPr/>
        </p:nvGrpSpPr>
        <p:grpSpPr>
          <a:xfrm>
            <a:off x="1246910" y="1108272"/>
            <a:ext cx="2111828" cy="3093933"/>
            <a:chOff x="1458099" y="1653297"/>
            <a:chExt cx="2629113" cy="3850341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AD02DB3A-9296-3844-2E3B-E277A9DB5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8099" y="1653297"/>
              <a:ext cx="2629113" cy="3850341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F037FBD3-023B-692E-FB46-238620EB5225}"/>
                </a:ext>
              </a:extLst>
            </p:cNvPr>
            <p:cNvSpPr txBox="1"/>
            <p:nvPr/>
          </p:nvSpPr>
          <p:spPr>
            <a:xfrm>
              <a:off x="2596308" y="3011303"/>
              <a:ext cx="1140667" cy="8879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sz="1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Wind Ranger</a:t>
              </a:r>
            </a:p>
            <a:p>
              <a:r>
                <a:rPr lang="de-DE" sz="1400" b="1" dirty="0">
                  <a:solidFill>
                    <a:srgbClr val="FF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100/200</a:t>
              </a:r>
              <a:endParaRPr lang="en-GB" sz="1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4CE8E8C9-15E1-7CBB-56FC-8AC3BE0E0E6D}"/>
              </a:ext>
            </a:extLst>
          </p:cNvPr>
          <p:cNvGrpSpPr/>
          <p:nvPr/>
        </p:nvGrpSpPr>
        <p:grpSpPr>
          <a:xfrm>
            <a:off x="311033" y="4147807"/>
            <a:ext cx="4181915" cy="2165860"/>
            <a:chOff x="4970106" y="1582854"/>
            <a:chExt cx="6096000" cy="2342456"/>
          </a:xfrm>
        </p:grpSpPr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id="{9C921A84-FE47-BEBC-FE1D-BC1C5F9E07A7}"/>
                </a:ext>
              </a:extLst>
            </p:cNvPr>
            <p:cNvGrpSpPr/>
            <p:nvPr/>
          </p:nvGrpSpPr>
          <p:grpSpPr>
            <a:xfrm>
              <a:off x="4970106" y="1582854"/>
              <a:ext cx="6096000" cy="2342456"/>
              <a:chOff x="4970106" y="1766221"/>
              <a:chExt cx="6096000" cy="2342456"/>
            </a:xfrm>
          </p:grpSpPr>
          <p:sp>
            <p:nvSpPr>
              <p:cNvPr id="9" name="Textfeld 8">
                <a:extLst>
                  <a:ext uri="{FF2B5EF4-FFF2-40B4-BE49-F238E27FC236}">
                    <a16:creationId xmlns:a16="http://schemas.microsoft.com/office/drawing/2014/main" id="{C9FA8C8A-E9F6-D53E-15DF-1B8F4BE58DD3}"/>
                  </a:ext>
                </a:extLst>
              </p:cNvPr>
              <p:cNvSpPr txBox="1"/>
              <p:nvPr/>
            </p:nvSpPr>
            <p:spPr>
              <a:xfrm>
                <a:off x="4970106" y="1766221"/>
                <a:ext cx="6096000" cy="3995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lvl="0">
                  <a:defRPr sz="1400"/>
                </a:lvl1pPr>
              </a:lstStyle>
              <a:p>
                <a:r>
                  <a:rPr lang="de-DE" dirty="0"/>
                  <a:t>VAD </a:t>
                </a:r>
                <a:r>
                  <a:rPr lang="de-DE" dirty="0" err="1"/>
                  <a:t>scans</a:t>
                </a:r>
                <a:r>
                  <a:rPr lang="de-DE" dirty="0"/>
                  <a:t> at 80° </a:t>
                </a:r>
                <a:r>
                  <a:rPr lang="de-DE" dirty="0" err="1"/>
                  <a:t>elevation</a:t>
                </a:r>
                <a:r>
                  <a:rPr lang="de-DE" dirty="0"/>
                  <a:t> at a rate of 0.5 … 2 </a:t>
                </a:r>
                <a:r>
                  <a:rPr lang="de-DE" dirty="0" err="1"/>
                  <a:t>rps</a:t>
                </a:r>
                <a:endParaRPr lang="en-US" dirty="0"/>
              </a:p>
            </p:txBody>
          </p:sp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7E16088F-8DAB-8E17-6CB4-14B78086277F}"/>
                  </a:ext>
                </a:extLst>
              </p:cNvPr>
              <p:cNvSpPr txBox="1"/>
              <p:nvPr/>
            </p:nvSpPr>
            <p:spPr>
              <a:xfrm>
                <a:off x="4970106" y="2115250"/>
                <a:ext cx="6096000" cy="3995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lvl="0">
                  <a:defRPr sz="1400"/>
                </a:lvl1pPr>
              </a:lstStyle>
              <a:p>
                <a:r>
                  <a:rPr lang="de-DE" dirty="0" err="1"/>
                  <a:t>Sampe</a:t>
                </a:r>
                <a:r>
                  <a:rPr lang="de-DE" dirty="0"/>
                  <a:t> rate 100 Hz </a:t>
                </a:r>
                <a:endParaRPr lang="en-US" dirty="0"/>
              </a:p>
            </p:txBody>
          </p:sp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CAAE7FBE-F0D5-8266-0586-8A4A7CFDF3FE}"/>
                  </a:ext>
                </a:extLst>
              </p:cNvPr>
              <p:cNvSpPr txBox="1"/>
              <p:nvPr/>
            </p:nvSpPr>
            <p:spPr>
              <a:xfrm>
                <a:off x="4970106" y="3542254"/>
                <a:ext cx="6096000" cy="2157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lvl="0">
                  <a:defRPr sz="1400"/>
                </a:lvl1pPr>
              </a:lstStyle>
              <a:p>
                <a:r>
                  <a:rPr lang="de-DE" dirty="0" err="1"/>
                  <a:t>No</a:t>
                </a:r>
                <a:r>
                  <a:rPr lang="de-DE" dirty="0"/>
                  <a:t> 180° </a:t>
                </a:r>
                <a:r>
                  <a:rPr lang="de-DE" dirty="0" err="1"/>
                  <a:t>ambiguity</a:t>
                </a:r>
                <a:r>
                  <a:rPr lang="de-DE" dirty="0"/>
                  <a:t>, </a:t>
                </a:r>
                <a:r>
                  <a:rPr lang="de-DE" dirty="0" err="1"/>
                  <a:t>no</a:t>
                </a:r>
                <a:r>
                  <a:rPr lang="de-DE" dirty="0"/>
                  <a:t> blind </a:t>
                </a:r>
                <a:r>
                  <a:rPr lang="de-DE" dirty="0" err="1"/>
                  <a:t>zero</a:t>
                </a:r>
                <a:r>
                  <a:rPr lang="de-DE" dirty="0"/>
                  <a:t> </a:t>
                </a:r>
                <a:r>
                  <a:rPr lang="de-DE" dirty="0" err="1"/>
                  <a:t>zone</a:t>
                </a:r>
                <a:endParaRPr lang="en-US" dirty="0"/>
              </a:p>
            </p:txBody>
          </p:sp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F65C590A-B57B-6130-A6AB-D0CA32B21533}"/>
                  </a:ext>
                </a:extLst>
              </p:cNvPr>
              <p:cNvSpPr txBox="1"/>
              <p:nvPr/>
            </p:nvSpPr>
            <p:spPr>
              <a:xfrm>
                <a:off x="4970106" y="3194867"/>
                <a:ext cx="6096000" cy="2157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lvl="0">
                  <a:defRPr sz="1400"/>
                </a:lvl1pPr>
              </a:lstStyle>
              <a:p>
                <a:r>
                  <a:rPr lang="de-DE" dirty="0"/>
                  <a:t>Up </a:t>
                </a:r>
                <a:r>
                  <a:rPr lang="de-DE" dirty="0" err="1"/>
                  <a:t>to</a:t>
                </a:r>
                <a:r>
                  <a:rPr lang="de-DE" dirty="0"/>
                  <a:t> 20 </a:t>
                </a:r>
                <a:r>
                  <a:rPr lang="de-DE" dirty="0" err="1"/>
                  <a:t>measuring</a:t>
                </a:r>
                <a:r>
                  <a:rPr lang="de-DE" dirty="0"/>
                  <a:t> </a:t>
                </a:r>
                <a:r>
                  <a:rPr lang="de-DE" dirty="0" err="1"/>
                  <a:t>heights</a:t>
                </a:r>
                <a:r>
                  <a:rPr lang="de-DE" dirty="0"/>
                  <a:t> </a:t>
                </a:r>
                <a:r>
                  <a:rPr lang="de-DE" dirty="0" err="1"/>
                  <a:t>available</a:t>
                </a:r>
                <a:r>
                  <a:rPr lang="de-DE" dirty="0"/>
                  <a:t> (typ. 6 … 10)  </a:t>
                </a:r>
                <a:endParaRPr lang="en-US" dirty="0"/>
              </a:p>
            </p:txBody>
          </p:sp>
          <p:sp>
            <p:nvSpPr>
              <p:cNvPr id="16" name="Textfeld 15">
                <a:extLst>
                  <a:ext uri="{FF2B5EF4-FFF2-40B4-BE49-F238E27FC236}">
                    <a16:creationId xmlns:a16="http://schemas.microsoft.com/office/drawing/2014/main" id="{35432341-ED96-04BB-F16F-5963CE321075}"/>
                  </a:ext>
                </a:extLst>
              </p:cNvPr>
              <p:cNvSpPr txBox="1"/>
              <p:nvPr/>
            </p:nvSpPr>
            <p:spPr>
              <a:xfrm>
                <a:off x="4970106" y="3892924"/>
                <a:ext cx="6096000" cy="2157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lvl="0">
                  <a:defRPr sz="1400"/>
                </a:lvl1pPr>
              </a:lstStyle>
              <a:p>
                <a:r>
                  <a:rPr lang="en-US" dirty="0"/>
                  <a:t>Determination of the effective measuring range</a:t>
                </a:r>
              </a:p>
            </p:txBody>
          </p:sp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D5A11C75-7316-BB63-CE6B-539F742A6A89}"/>
                  </a:ext>
                </a:extLst>
              </p:cNvPr>
              <p:cNvSpPr txBox="1"/>
              <p:nvPr/>
            </p:nvSpPr>
            <p:spPr>
              <a:xfrm>
                <a:off x="4970106" y="2833611"/>
                <a:ext cx="6096000" cy="332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:r>
                  <a:rPr lang="de-DE" sz="1400" dirty="0" err="1"/>
                  <a:t>Measuring</a:t>
                </a:r>
                <a:r>
                  <a:rPr lang="de-DE" sz="1400" dirty="0"/>
                  <a:t> </a:t>
                </a:r>
                <a:r>
                  <a:rPr lang="de-DE" sz="1400" dirty="0" err="1"/>
                  <a:t>heights</a:t>
                </a:r>
                <a:r>
                  <a:rPr lang="de-DE" sz="1400" dirty="0"/>
                  <a:t>    7 … 200 m</a:t>
                </a:r>
                <a:endParaRPr lang="en-US" sz="1400" dirty="0"/>
              </a:p>
            </p:txBody>
          </p:sp>
        </p:grp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B103FECD-890D-706A-A099-7701EC7CB70C}"/>
                </a:ext>
              </a:extLst>
            </p:cNvPr>
            <p:cNvSpPr txBox="1"/>
            <p:nvPr/>
          </p:nvSpPr>
          <p:spPr>
            <a:xfrm>
              <a:off x="4970106" y="2303903"/>
              <a:ext cx="6096000" cy="3328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lvl="0">
                <a:defRPr sz="1400"/>
              </a:lvl1pPr>
            </a:lstStyle>
            <a:p>
              <a:r>
                <a:rPr lang="de-DE" dirty="0"/>
                <a:t>Narrow </a:t>
              </a:r>
              <a:r>
                <a:rPr lang="de-DE" dirty="0" err="1"/>
                <a:t>scan</a:t>
              </a:r>
              <a:r>
                <a:rPr lang="de-DE" dirty="0"/>
                <a:t> angle 10 °, in </a:t>
              </a:r>
              <a:r>
                <a:rPr lang="de-DE" dirty="0" err="1"/>
                <a:t>favor</a:t>
              </a:r>
              <a:r>
                <a:rPr lang="de-DE" dirty="0"/>
                <a:t> of </a:t>
              </a:r>
              <a:r>
                <a:rPr lang="de-DE" dirty="0" err="1"/>
                <a:t>vertical</a:t>
              </a:r>
              <a:r>
                <a:rPr lang="de-DE" dirty="0"/>
                <a:t> wind</a:t>
              </a:r>
              <a:endParaRPr lang="en-US" dirty="0"/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E80FB07D-55FC-497D-0C0E-792231E88239}"/>
              </a:ext>
            </a:extLst>
          </p:cNvPr>
          <p:cNvGrpSpPr/>
          <p:nvPr/>
        </p:nvGrpSpPr>
        <p:grpSpPr>
          <a:xfrm>
            <a:off x="4760762" y="1053874"/>
            <a:ext cx="2111828" cy="3093933"/>
            <a:chOff x="1458099" y="1653297"/>
            <a:chExt cx="2629113" cy="3850341"/>
          </a:xfrm>
        </p:grpSpPr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E619F905-705F-6B4B-5607-B457F96CC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8099" y="1653297"/>
              <a:ext cx="2629113" cy="3850341"/>
            </a:xfrm>
            <a:prstGeom prst="rect">
              <a:avLst/>
            </a:prstGeom>
          </p:spPr>
        </p:pic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ED536B93-7024-5B78-A6E8-56847769D2F8}"/>
                </a:ext>
              </a:extLst>
            </p:cNvPr>
            <p:cNvSpPr txBox="1"/>
            <p:nvPr/>
          </p:nvSpPr>
          <p:spPr>
            <a:xfrm>
              <a:off x="2596308" y="3011303"/>
              <a:ext cx="1140667" cy="8879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sz="1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Wind Ranger</a:t>
              </a:r>
            </a:p>
            <a:p>
              <a:r>
                <a:rPr lang="de-DE" sz="1400" b="1" dirty="0">
                  <a:solidFill>
                    <a:srgbClr val="FF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BL</a:t>
              </a:r>
              <a:endParaRPr lang="en-GB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Textfeld 23">
            <a:extLst>
              <a:ext uri="{FF2B5EF4-FFF2-40B4-BE49-F238E27FC236}">
                <a16:creationId xmlns:a16="http://schemas.microsoft.com/office/drawing/2014/main" id="{A1AB3959-D97B-DB99-B5F0-7CB543566691}"/>
              </a:ext>
            </a:extLst>
          </p:cNvPr>
          <p:cNvSpPr txBox="1"/>
          <p:nvPr/>
        </p:nvSpPr>
        <p:spPr>
          <a:xfrm>
            <a:off x="3898233" y="1852863"/>
            <a:ext cx="521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>
                <a:solidFill>
                  <a:srgbClr val="FF0000"/>
                </a:solidFill>
              </a:rPr>
              <a:t>+</a:t>
            </a:r>
            <a:endParaRPr lang="en-GB" sz="5400" b="1" dirty="0">
              <a:solidFill>
                <a:srgbClr val="FF0000"/>
              </a:solidFill>
            </a:endParaRP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A781CBDD-91A2-CC25-AD5A-AB938EB5B2FF}"/>
              </a:ext>
            </a:extLst>
          </p:cNvPr>
          <p:cNvGrpSpPr/>
          <p:nvPr/>
        </p:nvGrpSpPr>
        <p:grpSpPr>
          <a:xfrm>
            <a:off x="4321599" y="4311845"/>
            <a:ext cx="4212803" cy="1642055"/>
            <a:chOff x="4925081" y="1582854"/>
            <a:chExt cx="6141025" cy="1811967"/>
          </a:xfrm>
        </p:grpSpPr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D59184B0-0DD5-92A3-FF6A-FC000D1317AF}"/>
                </a:ext>
              </a:extLst>
            </p:cNvPr>
            <p:cNvGrpSpPr/>
            <p:nvPr/>
          </p:nvGrpSpPr>
          <p:grpSpPr>
            <a:xfrm>
              <a:off x="4925081" y="1582854"/>
              <a:ext cx="6141025" cy="1811967"/>
              <a:chOff x="4925081" y="1766221"/>
              <a:chExt cx="6141025" cy="1811967"/>
            </a:xfrm>
          </p:grpSpPr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40623B3C-5CB6-BECB-9961-CB44C454E0AC}"/>
                  </a:ext>
                </a:extLst>
              </p:cNvPr>
              <p:cNvSpPr txBox="1"/>
              <p:nvPr/>
            </p:nvSpPr>
            <p:spPr>
              <a:xfrm>
                <a:off x="4970106" y="1766221"/>
                <a:ext cx="6096000" cy="3056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lvl="0">
                  <a:defRPr sz="1400"/>
                </a:lvl1pPr>
              </a:lstStyle>
              <a:p>
                <a:r>
                  <a:rPr lang="de-DE" dirty="0"/>
                  <a:t>VAD </a:t>
                </a:r>
                <a:r>
                  <a:rPr lang="de-DE" dirty="0" err="1"/>
                  <a:t>scans</a:t>
                </a:r>
                <a:r>
                  <a:rPr lang="de-DE" dirty="0"/>
                  <a:t> at 80° </a:t>
                </a:r>
                <a:r>
                  <a:rPr lang="de-DE" dirty="0" err="1"/>
                  <a:t>elevation</a:t>
                </a:r>
                <a:r>
                  <a:rPr lang="de-DE" dirty="0"/>
                  <a:t> at a rate of 0.1 </a:t>
                </a:r>
                <a:r>
                  <a:rPr lang="de-DE" dirty="0" err="1"/>
                  <a:t>rps</a:t>
                </a:r>
                <a:endParaRPr lang="en-US" dirty="0"/>
              </a:p>
            </p:txBody>
          </p:sp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9C9C710E-560F-D702-BC8B-AECDAE959776}"/>
                  </a:ext>
                </a:extLst>
              </p:cNvPr>
              <p:cNvSpPr txBox="1"/>
              <p:nvPr/>
            </p:nvSpPr>
            <p:spPr>
              <a:xfrm>
                <a:off x="4970106" y="2115250"/>
                <a:ext cx="6096000" cy="3056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lvl="0">
                  <a:defRPr sz="1400"/>
                </a:lvl1pPr>
              </a:lstStyle>
              <a:p>
                <a:r>
                  <a:rPr lang="de-DE" dirty="0"/>
                  <a:t>Pulse rate  10 kHz, pulse </a:t>
                </a:r>
                <a:r>
                  <a:rPr lang="de-DE" dirty="0" err="1"/>
                  <a:t>length</a:t>
                </a:r>
                <a:r>
                  <a:rPr lang="de-DE" dirty="0"/>
                  <a:t> 320 </a:t>
                </a:r>
                <a:r>
                  <a:rPr lang="de-DE" dirty="0" err="1"/>
                  <a:t>ns</a:t>
                </a:r>
                <a:r>
                  <a:rPr lang="de-DE" dirty="0"/>
                  <a:t>,  i.e. 100 m </a:t>
                </a:r>
                <a:endParaRPr lang="en-US" dirty="0"/>
              </a:p>
            </p:txBody>
          </p:sp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C8F4D57E-94B7-C7F5-A8E2-F1824873CE95}"/>
                  </a:ext>
                </a:extLst>
              </p:cNvPr>
              <p:cNvSpPr txBox="1"/>
              <p:nvPr/>
            </p:nvSpPr>
            <p:spPr>
              <a:xfrm>
                <a:off x="4925081" y="3238564"/>
                <a:ext cx="6095999" cy="3396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lvl="0">
                  <a:defRPr sz="1400"/>
                </a:lvl1pPr>
              </a:lstStyle>
              <a:p>
                <a:r>
                  <a:rPr lang="de-DE" dirty="0"/>
                  <a:t>Up </a:t>
                </a:r>
                <a:r>
                  <a:rPr lang="de-DE" dirty="0" err="1"/>
                  <a:t>to</a:t>
                </a:r>
                <a:r>
                  <a:rPr lang="de-DE" dirty="0"/>
                  <a:t> 100 </a:t>
                </a:r>
                <a:r>
                  <a:rPr lang="de-DE" dirty="0" err="1"/>
                  <a:t>measuring</a:t>
                </a:r>
                <a:r>
                  <a:rPr lang="de-DE" dirty="0"/>
                  <a:t> </a:t>
                </a:r>
                <a:r>
                  <a:rPr lang="de-DE" dirty="0" err="1"/>
                  <a:t>heights</a:t>
                </a:r>
                <a:r>
                  <a:rPr lang="de-DE" dirty="0"/>
                  <a:t> </a:t>
                </a:r>
                <a:r>
                  <a:rPr lang="de-DE" dirty="0" err="1"/>
                  <a:t>available</a:t>
                </a:r>
                <a:endParaRPr lang="en-US" dirty="0"/>
              </a:p>
            </p:txBody>
          </p:sp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3D8E9C9D-6E15-CDE8-A54F-40513B08DA19}"/>
                  </a:ext>
                </a:extLst>
              </p:cNvPr>
              <p:cNvSpPr txBox="1"/>
              <p:nvPr/>
            </p:nvSpPr>
            <p:spPr>
              <a:xfrm>
                <a:off x="4925081" y="2854650"/>
                <a:ext cx="6096000" cy="3396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:r>
                  <a:rPr lang="de-DE" sz="1400" dirty="0" err="1"/>
                  <a:t>Measuring</a:t>
                </a:r>
                <a:r>
                  <a:rPr lang="de-DE" sz="1400" dirty="0"/>
                  <a:t> </a:t>
                </a:r>
                <a:r>
                  <a:rPr lang="de-DE" sz="1400" dirty="0" err="1"/>
                  <a:t>heights</a:t>
                </a:r>
                <a:r>
                  <a:rPr lang="de-DE" sz="1400" dirty="0"/>
                  <a:t>    80 … 2500 m</a:t>
                </a:r>
                <a:endParaRPr lang="en-US" sz="1400" dirty="0"/>
              </a:p>
            </p:txBody>
          </p:sp>
        </p:grp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8A0547E1-C2AD-CAD1-98C1-6B85B540E17C}"/>
                </a:ext>
              </a:extLst>
            </p:cNvPr>
            <p:cNvSpPr txBox="1"/>
            <p:nvPr/>
          </p:nvSpPr>
          <p:spPr>
            <a:xfrm>
              <a:off x="4961902" y="2292210"/>
              <a:ext cx="6096000" cy="3396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lvl="0">
                <a:defRPr sz="1400"/>
              </a:lvl1pPr>
            </a:lstStyle>
            <a:p>
              <a:r>
                <a:rPr lang="de-DE" dirty="0"/>
                <a:t>Narrow </a:t>
              </a:r>
              <a:r>
                <a:rPr lang="de-DE" dirty="0" err="1"/>
                <a:t>scan</a:t>
              </a:r>
              <a:r>
                <a:rPr lang="de-DE" dirty="0"/>
                <a:t> angle 10 °, in </a:t>
              </a:r>
              <a:r>
                <a:rPr lang="de-DE" dirty="0" err="1"/>
                <a:t>favor</a:t>
              </a:r>
              <a:r>
                <a:rPr lang="de-DE" dirty="0"/>
                <a:t> of </a:t>
              </a:r>
              <a:r>
                <a:rPr lang="de-DE" dirty="0" err="1"/>
                <a:t>vertical</a:t>
              </a:r>
              <a:r>
                <a:rPr lang="de-DE" dirty="0"/>
                <a:t> wind</a:t>
              </a:r>
              <a:endParaRPr lang="en-US" dirty="0"/>
            </a:p>
          </p:txBody>
        </p:sp>
      </p:grpSp>
      <p:sp>
        <p:nvSpPr>
          <p:cNvPr id="32" name="Textfeld 31">
            <a:extLst>
              <a:ext uri="{FF2B5EF4-FFF2-40B4-BE49-F238E27FC236}">
                <a16:creationId xmlns:a16="http://schemas.microsoft.com/office/drawing/2014/main" id="{3D3A05AE-986D-426E-CCC3-D1170C6B4F0C}"/>
              </a:ext>
            </a:extLst>
          </p:cNvPr>
          <p:cNvSpPr txBox="1"/>
          <p:nvPr/>
        </p:nvSpPr>
        <p:spPr>
          <a:xfrm>
            <a:off x="7502619" y="1725339"/>
            <a:ext cx="521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b="1" dirty="0">
                <a:solidFill>
                  <a:srgbClr val="FF0000"/>
                </a:solidFill>
              </a:rPr>
              <a:t>=</a:t>
            </a:r>
            <a:endParaRPr lang="en-GB" sz="5400" b="1" dirty="0">
              <a:solidFill>
                <a:srgbClr val="FF0000"/>
              </a:solidFill>
            </a:endParaRPr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D701DEB7-732D-F139-C59A-B09C2AEB19C1}"/>
              </a:ext>
            </a:extLst>
          </p:cNvPr>
          <p:cNvGrpSpPr/>
          <p:nvPr/>
        </p:nvGrpSpPr>
        <p:grpSpPr>
          <a:xfrm>
            <a:off x="8534401" y="1033653"/>
            <a:ext cx="2111828" cy="3093933"/>
            <a:chOff x="1458099" y="1653297"/>
            <a:chExt cx="2629113" cy="3850341"/>
          </a:xfrm>
        </p:grpSpPr>
        <p:pic>
          <p:nvPicPr>
            <p:cNvPr id="34" name="Grafik 33">
              <a:extLst>
                <a:ext uri="{FF2B5EF4-FFF2-40B4-BE49-F238E27FC236}">
                  <a16:creationId xmlns:a16="http://schemas.microsoft.com/office/drawing/2014/main" id="{35E2858F-2A4F-C8F6-ED61-33D8B3D22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8099" y="1653297"/>
              <a:ext cx="2629113" cy="3850341"/>
            </a:xfrm>
            <a:prstGeom prst="rect">
              <a:avLst/>
            </a:prstGeom>
          </p:spPr>
        </p:pic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16ECEF2F-9123-6A55-A587-4C0E37D7F2F0}"/>
                </a:ext>
              </a:extLst>
            </p:cNvPr>
            <p:cNvSpPr txBox="1"/>
            <p:nvPr/>
          </p:nvSpPr>
          <p:spPr>
            <a:xfrm>
              <a:off x="2596308" y="3011303"/>
              <a:ext cx="1140667" cy="8879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sz="14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Wind Ranger</a:t>
              </a:r>
            </a:p>
            <a:p>
              <a:r>
                <a:rPr lang="de-DE" sz="1400" b="1" dirty="0">
                  <a:solidFill>
                    <a:srgbClr val="FF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XM</a:t>
              </a:r>
              <a:endParaRPr lang="en-GB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9" name="Textfeld 38">
            <a:extLst>
              <a:ext uri="{FF2B5EF4-FFF2-40B4-BE49-F238E27FC236}">
                <a16:creationId xmlns:a16="http://schemas.microsoft.com/office/drawing/2014/main" id="{CBCA2282-C834-101B-536E-DDFA1A18B423}"/>
              </a:ext>
            </a:extLst>
          </p:cNvPr>
          <p:cNvSpPr txBox="1"/>
          <p:nvPr/>
        </p:nvSpPr>
        <p:spPr>
          <a:xfrm>
            <a:off x="8469920" y="4311318"/>
            <a:ext cx="318466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1400"/>
            </a:lvl1pPr>
          </a:lstStyle>
          <a:p>
            <a:r>
              <a:rPr lang="en-US" dirty="0"/>
              <a:t>Combined staggered mode of both techniques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673E972F-D334-CC6B-D2E7-CE7460DCC5E0}"/>
              </a:ext>
            </a:extLst>
          </p:cNvPr>
          <p:cNvSpPr txBox="1"/>
          <p:nvPr/>
        </p:nvSpPr>
        <p:spPr>
          <a:xfrm>
            <a:off x="8469919" y="4804571"/>
            <a:ext cx="34110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1400"/>
            </a:lvl1pPr>
          </a:lstStyle>
          <a:p>
            <a:r>
              <a:rPr lang="en-US" dirty="0"/>
              <a:t>Typ. 4/8 minutes low mode, </a:t>
            </a:r>
            <a:br>
              <a:rPr lang="en-US" dirty="0"/>
            </a:br>
            <a:r>
              <a:rPr lang="en-US" dirty="0"/>
              <a:t>1/2 minutes high mode</a:t>
            </a:r>
          </a:p>
        </p:txBody>
      </p:sp>
    </p:spTree>
    <p:extLst>
      <p:ext uri="{BB962C8B-B14F-4D97-AF65-F5344CB8AC3E}">
        <p14:creationId xmlns:p14="http://schemas.microsoft.com/office/powerpoint/2010/main" val="4112070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F3E7957-5DEC-0834-D579-B3B40013A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4C2486B-716B-5666-9BA3-20BAAD24B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EMS  Annual Meeting, 04. – 09. Sept. 2022, Bonn</a:t>
            </a:r>
          </a:p>
          <a:p>
            <a:r>
              <a:rPr lang="de-DE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75CB60-13E7-CE84-61B3-A16258F16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20</a:t>
            </a:fld>
            <a:endParaRPr lang="de-D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feld 43">
                <a:extLst>
                  <a:ext uri="{FF2B5EF4-FFF2-40B4-BE49-F238E27FC236}">
                    <a16:creationId xmlns:a16="http://schemas.microsoft.com/office/drawing/2014/main" id="{296609FD-3094-2BE9-14BD-DF605ED0524A}"/>
                  </a:ext>
                </a:extLst>
              </p:cNvPr>
              <p:cNvSpPr txBox="1"/>
              <p:nvPr/>
            </p:nvSpPr>
            <p:spPr>
              <a:xfrm>
                <a:off x="256062" y="1450242"/>
                <a:ext cx="1149674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200" dirty="0"/>
                  <a:t>Pulse Mode</a:t>
                </a:r>
              </a:p>
              <a:p>
                <a:pPr algn="ctr"/>
                <a:r>
                  <a:rPr lang="de-DE" sz="1200" dirty="0"/>
                  <a:t>1500 m … 72 m</a:t>
                </a:r>
              </a:p>
              <a:p>
                <a:pPr algn="ctr"/>
                <a:endParaRPr lang="de-DE" sz="1200" b="0" i="0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sz="12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de-DE" sz="12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de-DE" sz="1200" b="0" i="1" smtClean="0">
                          <a:latin typeface="Cambria Math" panose="02040503050406030204" pitchFamily="18" charset="0"/>
                        </a:rPr>
                        <m:t>=47.2 </m:t>
                      </m:r>
                      <m:r>
                        <m:rPr>
                          <m:sty m:val="p"/>
                        </m:rPr>
                        <a:rPr lang="de-DE" sz="1200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de-DE" sz="1200" b="0" dirty="0"/>
              </a:p>
              <a:p>
                <a:pPr algn="ctr"/>
                <a:endParaRPr lang="de-DE" sz="1200" dirty="0"/>
              </a:p>
            </p:txBody>
          </p:sp>
        </mc:Choice>
        <mc:Fallback>
          <p:sp>
            <p:nvSpPr>
              <p:cNvPr id="44" name="Textfeld 43">
                <a:extLst>
                  <a:ext uri="{FF2B5EF4-FFF2-40B4-BE49-F238E27FC236}">
                    <a16:creationId xmlns:a16="http://schemas.microsoft.com/office/drawing/2014/main" id="{296609FD-3094-2BE9-14BD-DF605ED05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062" y="1450242"/>
                <a:ext cx="1149674" cy="1015663"/>
              </a:xfrm>
              <a:prstGeom prst="rect">
                <a:avLst/>
              </a:prstGeom>
              <a:blipFill>
                <a:blip r:embed="rId2"/>
                <a:stretch>
                  <a:fillRect t="-59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feld 44">
                <a:extLst>
                  <a:ext uri="{FF2B5EF4-FFF2-40B4-BE49-F238E27FC236}">
                    <a16:creationId xmlns:a16="http://schemas.microsoft.com/office/drawing/2014/main" id="{10A70618-B2BC-02DB-B377-3C92138FCEFF}"/>
                  </a:ext>
                </a:extLst>
              </p:cNvPr>
              <p:cNvSpPr txBox="1"/>
              <p:nvPr/>
            </p:nvSpPr>
            <p:spPr>
              <a:xfrm>
                <a:off x="208440" y="3298053"/>
                <a:ext cx="111601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200" dirty="0"/>
                  <a:t>FMCW Mode</a:t>
                </a:r>
              </a:p>
              <a:p>
                <a:pPr algn="ctr"/>
                <a:r>
                  <a:rPr lang="de-DE" sz="1200" b="0" i="0" dirty="0">
                    <a:latin typeface="Cambria Math" panose="02040503050406030204" pitchFamily="18" charset="0"/>
                  </a:rPr>
                  <a:t>200 m … 10 m</a:t>
                </a:r>
              </a:p>
              <a:p>
                <a:pPr algn="ctr"/>
                <a:endParaRPr lang="de-DE" sz="1200" b="0" i="0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sz="12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de-DE" sz="12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de-DE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de-D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de-DE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de-DE" sz="1200" dirty="0"/>
              </a:p>
            </p:txBody>
          </p:sp>
        </mc:Choice>
        <mc:Fallback xmlns="">
          <p:sp>
            <p:nvSpPr>
              <p:cNvPr id="45" name="Textfeld 44">
                <a:extLst>
                  <a:ext uri="{FF2B5EF4-FFF2-40B4-BE49-F238E27FC236}">
                    <a16:creationId xmlns:a16="http://schemas.microsoft.com/office/drawing/2014/main" id="{10A70618-B2BC-02DB-B377-3C92138FCE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40" y="3298053"/>
                <a:ext cx="1116011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6AF532D4-0F9F-59EF-B20A-1C89A24B81C4}"/>
              </a:ext>
            </a:extLst>
          </p:cNvPr>
          <p:cNvGrpSpPr/>
          <p:nvPr/>
        </p:nvGrpSpPr>
        <p:grpSpPr>
          <a:xfrm>
            <a:off x="1173191" y="1386129"/>
            <a:ext cx="10433071" cy="3465765"/>
            <a:chOff x="1173191" y="1386129"/>
            <a:chExt cx="10433071" cy="3465765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EDE743EE-872B-EC75-6D93-220B60DE3C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8" r="11411"/>
            <a:stretch/>
          </p:blipFill>
          <p:spPr>
            <a:xfrm>
              <a:off x="1391657" y="1386129"/>
              <a:ext cx="9450198" cy="2009670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C0793035-3E78-523F-E368-083EE2A19A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74" r="12190"/>
            <a:stretch/>
          </p:blipFill>
          <p:spPr>
            <a:xfrm>
              <a:off x="1425560" y="3153057"/>
              <a:ext cx="9450198" cy="1691266"/>
            </a:xfrm>
            <a:prstGeom prst="rect">
              <a:avLst/>
            </a:prstGeom>
          </p:spPr>
        </p:pic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A8B4557C-0EFA-867A-7AD3-6127637669ED}"/>
                </a:ext>
              </a:extLst>
            </p:cNvPr>
            <p:cNvGrpSpPr/>
            <p:nvPr/>
          </p:nvGrpSpPr>
          <p:grpSpPr>
            <a:xfrm>
              <a:off x="1173191" y="2000035"/>
              <a:ext cx="281822" cy="2375750"/>
              <a:chOff x="1173191" y="2000035"/>
              <a:chExt cx="281822" cy="2375750"/>
            </a:xfrm>
          </p:grpSpPr>
          <p:sp>
            <p:nvSpPr>
              <p:cNvPr id="42" name="Textfeld 41">
                <a:extLst>
                  <a:ext uri="{FF2B5EF4-FFF2-40B4-BE49-F238E27FC236}">
                    <a16:creationId xmlns:a16="http://schemas.microsoft.com/office/drawing/2014/main" id="{9E3DFE5A-6D41-8143-97D8-AB11F6806B46}"/>
                  </a:ext>
                </a:extLst>
              </p:cNvPr>
              <p:cNvSpPr txBox="1"/>
              <p:nvPr/>
            </p:nvSpPr>
            <p:spPr>
              <a:xfrm rot="16200000">
                <a:off x="888241" y="2284985"/>
                <a:ext cx="8468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Height (m)</a:t>
                </a:r>
              </a:p>
            </p:txBody>
          </p:sp>
          <p:sp>
            <p:nvSpPr>
              <p:cNvPr id="43" name="Textfeld 42">
                <a:extLst>
                  <a:ext uri="{FF2B5EF4-FFF2-40B4-BE49-F238E27FC236}">
                    <a16:creationId xmlns:a16="http://schemas.microsoft.com/office/drawing/2014/main" id="{6B616149-AC45-05A2-09AE-C7CC18B291FE}"/>
                  </a:ext>
                </a:extLst>
              </p:cNvPr>
              <p:cNvSpPr txBox="1"/>
              <p:nvPr/>
            </p:nvSpPr>
            <p:spPr>
              <a:xfrm rot="16200000">
                <a:off x="893064" y="3813836"/>
                <a:ext cx="8468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Height (m)</a:t>
                </a:r>
              </a:p>
            </p:txBody>
          </p:sp>
        </p:grpSp>
        <p:grpSp>
          <p:nvGrpSpPr>
            <p:cNvPr id="10" name="Gruppieren 9">
              <a:extLst>
                <a:ext uri="{FF2B5EF4-FFF2-40B4-BE49-F238E27FC236}">
                  <a16:creationId xmlns:a16="http://schemas.microsoft.com/office/drawing/2014/main" id="{EF08C244-FC42-DEA2-CE3B-FFB9C4D9DFAF}"/>
                </a:ext>
              </a:extLst>
            </p:cNvPr>
            <p:cNvGrpSpPr/>
            <p:nvPr/>
          </p:nvGrpSpPr>
          <p:grpSpPr>
            <a:xfrm>
              <a:off x="10985392" y="1409945"/>
              <a:ext cx="620870" cy="1866221"/>
              <a:chOff x="10985392" y="1409945"/>
              <a:chExt cx="620870" cy="1866221"/>
            </a:xfrm>
          </p:grpSpPr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id="{426AF1A8-E872-ED8E-F953-9A2DFF9D09E8}"/>
                  </a:ext>
                </a:extLst>
              </p:cNvPr>
              <p:cNvSpPr txBox="1"/>
              <p:nvPr/>
            </p:nvSpPr>
            <p:spPr>
              <a:xfrm rot="16200000">
                <a:off x="10815052" y="2204557"/>
                <a:ext cx="13054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Wind Speed (m/s)</a:t>
                </a:r>
              </a:p>
            </p:txBody>
          </p:sp>
          <p:grpSp>
            <p:nvGrpSpPr>
              <p:cNvPr id="35" name="Grafik 9">
                <a:extLst>
                  <a:ext uri="{FF2B5EF4-FFF2-40B4-BE49-F238E27FC236}">
                    <a16:creationId xmlns:a16="http://schemas.microsoft.com/office/drawing/2014/main" id="{6B405961-4633-6D5E-8DF0-E11009B23C93}"/>
                  </a:ext>
                </a:extLst>
              </p:cNvPr>
              <p:cNvGrpSpPr/>
              <p:nvPr/>
            </p:nvGrpSpPr>
            <p:grpSpPr>
              <a:xfrm>
                <a:off x="10985392" y="1533056"/>
                <a:ext cx="108000" cy="1620000"/>
                <a:chOff x="10733250" y="2149018"/>
                <a:chExt cx="150165" cy="2452701"/>
              </a:xfrm>
            </p:grpSpPr>
            <p:pic>
              <p:nvPicPr>
                <p:cNvPr id="40" name="Grafik 39">
                  <a:extLst>
                    <a:ext uri="{FF2B5EF4-FFF2-40B4-BE49-F238E27FC236}">
                      <a16:creationId xmlns:a16="http://schemas.microsoft.com/office/drawing/2014/main" id="{30C8EAE7-F1F6-E094-705D-DEC8A1887C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733250" y="2149018"/>
                  <a:ext cx="150165" cy="2452701"/>
                </a:xfrm>
                <a:custGeom>
                  <a:avLst/>
                  <a:gdLst>
                    <a:gd name="connsiteX0" fmla="*/ 1491 w 150165"/>
                    <a:gd name="connsiteY0" fmla="*/ -141 h 2452701"/>
                    <a:gd name="connsiteX1" fmla="*/ 151656 w 150165"/>
                    <a:gd name="connsiteY1" fmla="*/ -141 h 2452701"/>
                    <a:gd name="connsiteX2" fmla="*/ 151656 w 150165"/>
                    <a:gd name="connsiteY2" fmla="*/ 2452561 h 2452701"/>
                    <a:gd name="connsiteX3" fmla="*/ 1491 w 150165"/>
                    <a:gd name="connsiteY3" fmla="*/ 2452561 h 2452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0165" h="2452701">
                      <a:moveTo>
                        <a:pt x="1491" y="-141"/>
                      </a:moveTo>
                      <a:lnTo>
                        <a:pt x="151656" y="-141"/>
                      </a:lnTo>
                      <a:lnTo>
                        <a:pt x="151656" y="2452561"/>
                      </a:lnTo>
                      <a:lnTo>
                        <a:pt x="1491" y="2452561"/>
                      </a:lnTo>
                      <a:close/>
                    </a:path>
                  </a:pathLst>
                </a:custGeom>
              </p:spPr>
            </p:pic>
            <p:pic>
              <p:nvPicPr>
                <p:cNvPr id="41" name="Grafik 40">
                  <a:extLst>
                    <a:ext uri="{FF2B5EF4-FFF2-40B4-BE49-F238E27FC236}">
                      <a16:creationId xmlns:a16="http://schemas.microsoft.com/office/drawing/2014/main" id="{BA2AE3B8-5530-4968-BFED-0E9893A9D2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733250" y="2149018"/>
                  <a:ext cx="150165" cy="2452701"/>
                </a:xfrm>
                <a:custGeom>
                  <a:avLst/>
                  <a:gdLst>
                    <a:gd name="connsiteX0" fmla="*/ 1491 w 150165"/>
                    <a:gd name="connsiteY0" fmla="*/ -141 h 2452701"/>
                    <a:gd name="connsiteX1" fmla="*/ 151656 w 150165"/>
                    <a:gd name="connsiteY1" fmla="*/ -141 h 2452701"/>
                    <a:gd name="connsiteX2" fmla="*/ 151656 w 150165"/>
                    <a:gd name="connsiteY2" fmla="*/ 2452561 h 2452701"/>
                    <a:gd name="connsiteX3" fmla="*/ 1491 w 150165"/>
                    <a:gd name="connsiteY3" fmla="*/ 2452561 h 2452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0165" h="2452701">
                      <a:moveTo>
                        <a:pt x="1491" y="-141"/>
                      </a:moveTo>
                      <a:lnTo>
                        <a:pt x="151656" y="-141"/>
                      </a:lnTo>
                      <a:lnTo>
                        <a:pt x="151656" y="2452561"/>
                      </a:lnTo>
                      <a:lnTo>
                        <a:pt x="1491" y="2452561"/>
                      </a:lnTo>
                      <a:close/>
                    </a:path>
                  </a:pathLst>
                </a:custGeom>
              </p:spPr>
            </p:pic>
          </p:grpSp>
          <p:sp>
            <p:nvSpPr>
              <p:cNvPr id="36" name="Textfeld 35">
                <a:extLst>
                  <a:ext uri="{FF2B5EF4-FFF2-40B4-BE49-F238E27FC236}">
                    <a16:creationId xmlns:a16="http://schemas.microsoft.com/office/drawing/2014/main" id="{6B157790-E79E-E1DD-8FEB-C196EBC2BFD8}"/>
                  </a:ext>
                </a:extLst>
              </p:cNvPr>
              <p:cNvSpPr txBox="1"/>
              <p:nvPr/>
            </p:nvSpPr>
            <p:spPr>
              <a:xfrm>
                <a:off x="11078873" y="1409945"/>
                <a:ext cx="3161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1000" dirty="0"/>
                  <a:t>15</a:t>
                </a:r>
              </a:p>
            </p:txBody>
          </p:sp>
          <p:sp>
            <p:nvSpPr>
              <p:cNvPr id="37" name="Textfeld 36">
                <a:extLst>
                  <a:ext uri="{FF2B5EF4-FFF2-40B4-BE49-F238E27FC236}">
                    <a16:creationId xmlns:a16="http://schemas.microsoft.com/office/drawing/2014/main" id="{C52C04B5-2A29-A8B0-0DF3-8931E3F6350E}"/>
                  </a:ext>
                </a:extLst>
              </p:cNvPr>
              <p:cNvSpPr txBox="1"/>
              <p:nvPr/>
            </p:nvSpPr>
            <p:spPr>
              <a:xfrm>
                <a:off x="11078873" y="1949945"/>
                <a:ext cx="3161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1000" dirty="0"/>
                  <a:t>10</a:t>
                </a:r>
              </a:p>
            </p:txBody>
          </p:sp>
          <p:sp>
            <p:nvSpPr>
              <p:cNvPr id="38" name="Textfeld 37">
                <a:extLst>
                  <a:ext uri="{FF2B5EF4-FFF2-40B4-BE49-F238E27FC236}">
                    <a16:creationId xmlns:a16="http://schemas.microsoft.com/office/drawing/2014/main" id="{51C06E2D-53E9-8289-C7A1-8A6E78D13E05}"/>
                  </a:ext>
                </a:extLst>
              </p:cNvPr>
              <p:cNvSpPr txBox="1"/>
              <p:nvPr/>
            </p:nvSpPr>
            <p:spPr>
              <a:xfrm>
                <a:off x="11144595" y="2489945"/>
                <a:ext cx="25039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1000" dirty="0"/>
                  <a:t>5</a:t>
                </a:r>
              </a:p>
            </p:txBody>
          </p:sp>
          <p:sp>
            <p:nvSpPr>
              <p:cNvPr id="39" name="Textfeld 38">
                <a:extLst>
                  <a:ext uri="{FF2B5EF4-FFF2-40B4-BE49-F238E27FC236}">
                    <a16:creationId xmlns:a16="http://schemas.microsoft.com/office/drawing/2014/main" id="{27A3754D-7E4F-4213-271C-FE25AB0FEB1C}"/>
                  </a:ext>
                </a:extLst>
              </p:cNvPr>
              <p:cNvSpPr txBox="1"/>
              <p:nvPr/>
            </p:nvSpPr>
            <p:spPr>
              <a:xfrm>
                <a:off x="11144595" y="3029945"/>
                <a:ext cx="25039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1000" dirty="0"/>
                  <a:t>0</a:t>
                </a:r>
              </a:p>
            </p:txBody>
          </p:sp>
        </p:grpSp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A3AB5C6D-B926-9D92-375E-639C0830F5E0}"/>
                </a:ext>
              </a:extLst>
            </p:cNvPr>
            <p:cNvGrpSpPr/>
            <p:nvPr/>
          </p:nvGrpSpPr>
          <p:grpSpPr>
            <a:xfrm>
              <a:off x="1855305" y="4698006"/>
              <a:ext cx="8694489" cy="153888"/>
              <a:chOff x="1855305" y="4698006"/>
              <a:chExt cx="8694489" cy="153888"/>
            </a:xfrm>
          </p:grpSpPr>
          <p:sp>
            <p:nvSpPr>
              <p:cNvPr id="27" name="Textfeld 26">
                <a:extLst>
                  <a:ext uri="{FF2B5EF4-FFF2-40B4-BE49-F238E27FC236}">
                    <a16:creationId xmlns:a16="http://schemas.microsoft.com/office/drawing/2014/main" id="{DB603A3B-51CC-023A-446A-AD7BAAF8A948}"/>
                  </a:ext>
                </a:extLst>
              </p:cNvPr>
              <p:cNvSpPr txBox="1"/>
              <p:nvPr/>
            </p:nvSpPr>
            <p:spPr>
              <a:xfrm>
                <a:off x="1855305" y="4698006"/>
                <a:ext cx="805029" cy="1538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tIns="0" bIns="0" rtlCol="0">
                <a:spAutoFit/>
              </a:bodyPr>
              <a:lstStyle/>
              <a:p>
                <a:pPr algn="ctr"/>
                <a:r>
                  <a:rPr lang="de-DE" sz="1000" dirty="0"/>
                  <a:t>11.08 12:00</a:t>
                </a:r>
              </a:p>
            </p:txBody>
          </p:sp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C5060E34-598E-54EE-C467-951558CBC360}"/>
                  </a:ext>
                </a:extLst>
              </p:cNvPr>
              <p:cNvSpPr txBox="1"/>
              <p:nvPr/>
            </p:nvSpPr>
            <p:spPr>
              <a:xfrm>
                <a:off x="3170215" y="4698006"/>
                <a:ext cx="805029" cy="1538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tIns="0" bIns="0" rtlCol="0">
                <a:spAutoFit/>
              </a:bodyPr>
              <a:lstStyle/>
              <a:p>
                <a:pPr algn="ctr"/>
                <a:r>
                  <a:rPr lang="de-DE" sz="1000" dirty="0"/>
                  <a:t>12.08 00:00</a:t>
                </a:r>
              </a:p>
            </p:txBody>
          </p:sp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4BB8EE6E-9328-F4CA-430F-21819298E631}"/>
                  </a:ext>
                </a:extLst>
              </p:cNvPr>
              <p:cNvSpPr txBox="1"/>
              <p:nvPr/>
            </p:nvSpPr>
            <p:spPr>
              <a:xfrm>
                <a:off x="4485125" y="4698006"/>
                <a:ext cx="805029" cy="1538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tIns="0" bIns="0" rtlCol="0">
                <a:spAutoFit/>
              </a:bodyPr>
              <a:lstStyle/>
              <a:p>
                <a:pPr algn="ctr"/>
                <a:r>
                  <a:rPr lang="de-DE" sz="1000" dirty="0"/>
                  <a:t>12.08 12:00</a:t>
                </a:r>
              </a:p>
            </p:txBody>
          </p:sp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C9C27E24-373F-79F0-7C67-806148D78979}"/>
                  </a:ext>
                </a:extLst>
              </p:cNvPr>
              <p:cNvSpPr txBox="1"/>
              <p:nvPr/>
            </p:nvSpPr>
            <p:spPr>
              <a:xfrm>
                <a:off x="5800035" y="4698006"/>
                <a:ext cx="805029" cy="1538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tIns="0" bIns="0" rtlCol="0">
                <a:spAutoFit/>
              </a:bodyPr>
              <a:lstStyle/>
              <a:p>
                <a:pPr algn="ctr"/>
                <a:r>
                  <a:rPr lang="de-DE" sz="1000" dirty="0"/>
                  <a:t>13.08 00:00</a:t>
                </a:r>
              </a:p>
            </p:txBody>
          </p:sp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915BA90A-1402-1E00-12D3-14E27D846818}"/>
                  </a:ext>
                </a:extLst>
              </p:cNvPr>
              <p:cNvSpPr txBox="1"/>
              <p:nvPr/>
            </p:nvSpPr>
            <p:spPr>
              <a:xfrm>
                <a:off x="7114945" y="4698006"/>
                <a:ext cx="805029" cy="1538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tIns="0" bIns="0" rtlCol="0">
                <a:spAutoFit/>
              </a:bodyPr>
              <a:lstStyle/>
              <a:p>
                <a:pPr algn="ctr"/>
                <a:r>
                  <a:rPr lang="de-DE" sz="1000" dirty="0"/>
                  <a:t>13.08 12:00</a:t>
                </a:r>
              </a:p>
            </p:txBody>
          </p:sp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2C9A3A49-1C00-C3AE-7B92-F9A417B8F1F5}"/>
                  </a:ext>
                </a:extLst>
              </p:cNvPr>
              <p:cNvSpPr txBox="1"/>
              <p:nvPr/>
            </p:nvSpPr>
            <p:spPr>
              <a:xfrm>
                <a:off x="8429855" y="4698006"/>
                <a:ext cx="805029" cy="1538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tIns="0" bIns="0" rtlCol="0">
                <a:spAutoFit/>
              </a:bodyPr>
              <a:lstStyle/>
              <a:p>
                <a:pPr algn="ctr"/>
                <a:r>
                  <a:rPr lang="de-DE" sz="1000" dirty="0"/>
                  <a:t>14.08 00:00</a:t>
                </a:r>
              </a:p>
            </p:txBody>
          </p:sp>
          <p:sp>
            <p:nvSpPr>
              <p:cNvPr id="33" name="Textfeld 32">
                <a:extLst>
                  <a:ext uri="{FF2B5EF4-FFF2-40B4-BE49-F238E27FC236}">
                    <a16:creationId xmlns:a16="http://schemas.microsoft.com/office/drawing/2014/main" id="{7F09281A-5C60-6009-5521-CFED47A4408F}"/>
                  </a:ext>
                </a:extLst>
              </p:cNvPr>
              <p:cNvSpPr txBox="1"/>
              <p:nvPr/>
            </p:nvSpPr>
            <p:spPr>
              <a:xfrm>
                <a:off x="9744765" y="4698006"/>
                <a:ext cx="805029" cy="1538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tIns="0" bIns="0" rtlCol="0">
                <a:spAutoFit/>
              </a:bodyPr>
              <a:lstStyle/>
              <a:p>
                <a:pPr algn="ctr"/>
                <a:r>
                  <a:rPr lang="de-DE" sz="1000" dirty="0"/>
                  <a:t>14.08 12:00</a:t>
                </a:r>
              </a:p>
            </p:txBody>
          </p:sp>
        </p:grp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295E4746-655B-4038-6571-5A6F9AB2070D}"/>
                </a:ext>
              </a:extLst>
            </p:cNvPr>
            <p:cNvGrpSpPr/>
            <p:nvPr/>
          </p:nvGrpSpPr>
          <p:grpSpPr>
            <a:xfrm>
              <a:off x="2253085" y="1537089"/>
              <a:ext cx="7880982" cy="3192483"/>
              <a:chOff x="2253085" y="1537089"/>
              <a:chExt cx="7880982" cy="3192483"/>
            </a:xfrm>
          </p:grpSpPr>
          <p:cxnSp>
            <p:nvCxnSpPr>
              <p:cNvPr id="20" name="Gerade Verbindung mit Pfeil 19">
                <a:extLst>
                  <a:ext uri="{FF2B5EF4-FFF2-40B4-BE49-F238E27FC236}">
                    <a16:creationId xmlns:a16="http://schemas.microsoft.com/office/drawing/2014/main" id="{8934DBBB-FCCE-2690-C75E-7397555C5B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53085" y="1561572"/>
                <a:ext cx="0" cy="3168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Gerade Verbindung mit Pfeil 20">
                <a:extLst>
                  <a:ext uri="{FF2B5EF4-FFF2-40B4-BE49-F238E27FC236}">
                    <a16:creationId xmlns:a16="http://schemas.microsoft.com/office/drawing/2014/main" id="{B7A5B183-66AA-1EC8-BE68-04C9922980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65899" y="1561572"/>
                <a:ext cx="0" cy="3168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Gerade Verbindung mit Pfeil 21">
                <a:extLst>
                  <a:ext uri="{FF2B5EF4-FFF2-40B4-BE49-F238E27FC236}">
                    <a16:creationId xmlns:a16="http://schemas.microsoft.com/office/drawing/2014/main" id="{F7CF8008-111D-17BF-9AA7-5CC93E3536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78713" y="1561572"/>
                <a:ext cx="0" cy="3168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Gerade Verbindung mit Pfeil 22">
                <a:extLst>
                  <a:ext uri="{FF2B5EF4-FFF2-40B4-BE49-F238E27FC236}">
                    <a16:creationId xmlns:a16="http://schemas.microsoft.com/office/drawing/2014/main" id="{3D218ED3-8D26-D5BE-CB45-A1E0350786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95622" y="1537089"/>
                <a:ext cx="0" cy="3168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Gerade Verbindung mit Pfeil 23">
                <a:extLst>
                  <a:ext uri="{FF2B5EF4-FFF2-40B4-BE49-F238E27FC236}">
                    <a16:creationId xmlns:a16="http://schemas.microsoft.com/office/drawing/2014/main" id="{957020E4-EDCA-3189-A353-A8E75E8965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2538" y="1537089"/>
                <a:ext cx="0" cy="3168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Gerade Verbindung mit Pfeil 24">
                <a:extLst>
                  <a:ext uri="{FF2B5EF4-FFF2-40B4-BE49-F238E27FC236}">
                    <a16:creationId xmlns:a16="http://schemas.microsoft.com/office/drawing/2014/main" id="{D0F28296-CBEF-692B-6925-DDF3B6F4A8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1251" y="1537089"/>
                <a:ext cx="0" cy="3168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Gerade Verbindung mit Pfeil 25">
                <a:extLst>
                  <a:ext uri="{FF2B5EF4-FFF2-40B4-BE49-F238E27FC236}">
                    <a16:creationId xmlns:a16="http://schemas.microsoft.com/office/drawing/2014/main" id="{CE99EC35-3157-9DFA-EB98-A0A8D2527A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34067" y="1537089"/>
                <a:ext cx="0" cy="31680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9057AE92-C5AC-2472-635B-4E6A786A0442}"/>
                </a:ext>
              </a:extLst>
            </p:cNvPr>
            <p:cNvGrpSpPr/>
            <p:nvPr/>
          </p:nvGrpSpPr>
          <p:grpSpPr>
            <a:xfrm>
              <a:off x="10989347" y="3241904"/>
              <a:ext cx="616915" cy="1556998"/>
              <a:chOff x="10989347" y="3241904"/>
              <a:chExt cx="616915" cy="1556998"/>
            </a:xfrm>
          </p:grpSpPr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A37D4CAA-79CB-489F-9134-B577F657CB38}"/>
                  </a:ext>
                </a:extLst>
              </p:cNvPr>
              <p:cNvSpPr txBox="1"/>
              <p:nvPr/>
            </p:nvSpPr>
            <p:spPr>
              <a:xfrm>
                <a:off x="11078873" y="3241904"/>
                <a:ext cx="3161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1000" dirty="0"/>
                  <a:t>15</a:t>
                </a:r>
              </a:p>
            </p:txBody>
          </p:sp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85107AFC-2DFF-E8FD-4A96-41CDC6D40A96}"/>
                  </a:ext>
                </a:extLst>
              </p:cNvPr>
              <p:cNvSpPr txBox="1"/>
              <p:nvPr/>
            </p:nvSpPr>
            <p:spPr>
              <a:xfrm>
                <a:off x="11078873" y="3678830"/>
                <a:ext cx="3161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1000" dirty="0"/>
                  <a:t>10</a:t>
                </a:r>
              </a:p>
            </p:txBody>
          </p:sp>
          <p:sp>
            <p:nvSpPr>
              <p:cNvPr id="16" name="Textfeld 15">
                <a:extLst>
                  <a:ext uri="{FF2B5EF4-FFF2-40B4-BE49-F238E27FC236}">
                    <a16:creationId xmlns:a16="http://schemas.microsoft.com/office/drawing/2014/main" id="{CACAE24D-928B-723B-BCA9-AF17D811AF74}"/>
                  </a:ext>
                </a:extLst>
              </p:cNvPr>
              <p:cNvSpPr txBox="1"/>
              <p:nvPr/>
            </p:nvSpPr>
            <p:spPr>
              <a:xfrm>
                <a:off x="11078873" y="4115756"/>
                <a:ext cx="25039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1000" dirty="0"/>
                  <a:t>5</a:t>
                </a:r>
              </a:p>
            </p:txBody>
          </p:sp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605D5B74-91F3-DBCF-AC45-9C816FE7C977}"/>
                  </a:ext>
                </a:extLst>
              </p:cNvPr>
              <p:cNvSpPr txBox="1"/>
              <p:nvPr/>
            </p:nvSpPr>
            <p:spPr>
              <a:xfrm>
                <a:off x="11078873" y="4552681"/>
                <a:ext cx="25039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1000" dirty="0"/>
                  <a:t>0</a:t>
                </a:r>
              </a:p>
            </p:txBody>
          </p:sp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844B0176-4CAE-0B2E-321F-7B750C3FEC52}"/>
                  </a:ext>
                </a:extLst>
              </p:cNvPr>
              <p:cNvSpPr txBox="1"/>
              <p:nvPr/>
            </p:nvSpPr>
            <p:spPr>
              <a:xfrm rot="16200000">
                <a:off x="10815052" y="3879225"/>
                <a:ext cx="13054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Wind Speed (m/s)</a:t>
                </a:r>
              </a:p>
            </p:txBody>
          </p:sp>
          <p:pic>
            <p:nvPicPr>
              <p:cNvPr id="19" name="Grafik 18">
                <a:extLst>
                  <a:ext uri="{FF2B5EF4-FFF2-40B4-BE49-F238E27FC236}">
                    <a16:creationId xmlns:a16="http://schemas.microsoft.com/office/drawing/2014/main" id="{7B245091-46E7-469E-B7EE-64CF3B66CF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989347" y="3366730"/>
                <a:ext cx="97716" cy="1368000"/>
              </a:xfrm>
              <a:custGeom>
                <a:avLst/>
                <a:gdLst>
                  <a:gd name="connsiteX0" fmla="*/ 3383 w 102131"/>
                  <a:gd name="connsiteY0" fmla="*/ -175 h 1362823"/>
                  <a:gd name="connsiteX1" fmla="*/ 105515 w 102131"/>
                  <a:gd name="connsiteY1" fmla="*/ -175 h 1362823"/>
                  <a:gd name="connsiteX2" fmla="*/ 105515 w 102131"/>
                  <a:gd name="connsiteY2" fmla="*/ 1362649 h 1362823"/>
                  <a:gd name="connsiteX3" fmla="*/ 3383 w 102131"/>
                  <a:gd name="connsiteY3" fmla="*/ 1362649 h 1362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131" h="1362823">
                    <a:moveTo>
                      <a:pt x="3383" y="-175"/>
                    </a:moveTo>
                    <a:lnTo>
                      <a:pt x="105515" y="-175"/>
                    </a:lnTo>
                    <a:lnTo>
                      <a:pt x="105515" y="1362649"/>
                    </a:lnTo>
                    <a:lnTo>
                      <a:pt x="3383" y="1362649"/>
                    </a:lnTo>
                    <a:close/>
                  </a:path>
                </a:pathLst>
              </a:custGeom>
            </p:spPr>
          </p:pic>
        </p:grpSp>
      </p:grpSp>
      <p:sp>
        <p:nvSpPr>
          <p:cNvPr id="46" name="Textfeld 45">
            <a:extLst>
              <a:ext uri="{FF2B5EF4-FFF2-40B4-BE49-F238E27FC236}">
                <a16:creationId xmlns:a16="http://schemas.microsoft.com/office/drawing/2014/main" id="{E0654940-CB0F-C120-8632-7FEE1403818E}"/>
              </a:ext>
            </a:extLst>
          </p:cNvPr>
          <p:cNvSpPr txBox="1"/>
          <p:nvPr/>
        </p:nvSpPr>
        <p:spPr>
          <a:xfrm>
            <a:off x="1387491" y="4541734"/>
            <a:ext cx="2983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/>
              <a:t>10</a:t>
            </a:r>
            <a:endParaRPr lang="en-GB" sz="600" dirty="0"/>
          </a:p>
        </p:txBody>
      </p:sp>
      <p:sp>
        <p:nvSpPr>
          <p:cNvPr id="47" name="Titel 1">
            <a:extLst>
              <a:ext uri="{FF2B5EF4-FFF2-40B4-BE49-F238E27FC236}">
                <a16:creationId xmlns:a16="http://schemas.microsoft.com/office/drawing/2014/main" id="{F52E7014-3F21-3D06-5E00-EC38A1D4C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Capability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Wind Ranger XM</a:t>
            </a:r>
            <a:b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Data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samples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combined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modes</a:t>
            </a:r>
            <a:endParaRPr lang="de-DE" sz="2500" dirty="0">
              <a:latin typeface="+mn-lt"/>
            </a:endParaRP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0974B413-4DF8-9B19-276A-01126483F4AE}"/>
              </a:ext>
            </a:extLst>
          </p:cNvPr>
          <p:cNvSpPr txBox="1"/>
          <p:nvPr/>
        </p:nvSpPr>
        <p:spPr>
          <a:xfrm>
            <a:off x="8806713" y="4950958"/>
            <a:ext cx="252255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de-DE" sz="1200" b="1" dirty="0" err="1">
                <a:solidFill>
                  <a:srgbClr val="FF0000"/>
                </a:solidFill>
              </a:rPr>
              <a:t>Pls</a:t>
            </a:r>
            <a:r>
              <a:rPr lang="de-DE" sz="1200" b="1" dirty="0">
                <a:solidFill>
                  <a:srgbClr val="FF0000"/>
                </a:solidFill>
              </a:rPr>
              <a:t>. </a:t>
            </a:r>
            <a:r>
              <a:rPr lang="de-DE" sz="1200" b="1" dirty="0" err="1">
                <a:solidFill>
                  <a:srgbClr val="FF0000"/>
                </a:solidFill>
              </a:rPr>
              <a:t>regard</a:t>
            </a:r>
            <a:r>
              <a:rPr lang="de-DE" sz="1200" b="1" dirty="0">
                <a:solidFill>
                  <a:srgbClr val="FF0000"/>
                </a:solidFill>
              </a:rPr>
              <a:t> </a:t>
            </a:r>
            <a:r>
              <a:rPr lang="de-DE" sz="1200" b="1" dirty="0" err="1">
                <a:solidFill>
                  <a:srgbClr val="FF0000"/>
                </a:solidFill>
              </a:rPr>
              <a:t>the</a:t>
            </a:r>
            <a:r>
              <a:rPr lang="de-DE" sz="1200" b="1" dirty="0">
                <a:solidFill>
                  <a:srgbClr val="FF0000"/>
                </a:solidFill>
              </a:rPr>
              <a:t> different </a:t>
            </a:r>
            <a:r>
              <a:rPr lang="de-DE" sz="1200" b="1" dirty="0" err="1">
                <a:solidFill>
                  <a:srgbClr val="FF0000"/>
                </a:solidFill>
              </a:rPr>
              <a:t>color</a:t>
            </a:r>
            <a:r>
              <a:rPr lang="de-DE" sz="1200" b="1" dirty="0">
                <a:solidFill>
                  <a:srgbClr val="FF0000"/>
                </a:solidFill>
              </a:rPr>
              <a:t> </a:t>
            </a:r>
            <a:r>
              <a:rPr lang="de-DE" sz="1200" b="1" dirty="0" err="1">
                <a:solidFill>
                  <a:srgbClr val="FF0000"/>
                </a:solidFill>
              </a:rPr>
              <a:t>scaling</a:t>
            </a:r>
            <a:endParaRPr lang="de-DE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3181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F3E7957-5DEC-0834-D579-B3B40013A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4C2486B-716B-5666-9BA3-20BAAD24B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EMS  Annual Meeting, 04. – 09. Sept. 2022, Bonn</a:t>
            </a:r>
          </a:p>
          <a:p>
            <a:r>
              <a:rPr lang="de-DE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75CB60-13E7-CE84-61B3-A16258F16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21</a:t>
            </a:fld>
            <a:endParaRPr lang="de-DE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E0654940-CB0F-C120-8632-7FEE1403818E}"/>
              </a:ext>
            </a:extLst>
          </p:cNvPr>
          <p:cNvSpPr txBox="1"/>
          <p:nvPr/>
        </p:nvSpPr>
        <p:spPr>
          <a:xfrm>
            <a:off x="1387491" y="4541734"/>
            <a:ext cx="2983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/>
              <a:t>10</a:t>
            </a:r>
            <a:endParaRPr lang="en-GB" sz="600" dirty="0"/>
          </a:p>
        </p:txBody>
      </p:sp>
      <p:sp>
        <p:nvSpPr>
          <p:cNvPr id="47" name="Titel 1">
            <a:extLst>
              <a:ext uri="{FF2B5EF4-FFF2-40B4-BE49-F238E27FC236}">
                <a16:creationId xmlns:a16="http://schemas.microsoft.com/office/drawing/2014/main" id="{F52E7014-3F21-3D06-5E00-EC38A1D4C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Capability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Wind Ranger XM</a:t>
            </a:r>
            <a:b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Data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samples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combined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modes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WR BL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data</a:t>
            </a:r>
            <a:endParaRPr lang="de-DE" sz="2500" dirty="0">
              <a:latin typeface="+mn-lt"/>
            </a:endParaRPr>
          </a:p>
        </p:txBody>
      </p:sp>
      <p:pic>
        <p:nvPicPr>
          <p:cNvPr id="50" name="Grafik 49">
            <a:extLst>
              <a:ext uri="{FF2B5EF4-FFF2-40B4-BE49-F238E27FC236}">
                <a16:creationId xmlns:a16="http://schemas.microsoft.com/office/drawing/2014/main" id="{ECAAAAEB-09F5-CEE0-EF3A-B9BDE1296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0000" y="1022032"/>
            <a:ext cx="8387715" cy="4813935"/>
          </a:xfrm>
          <a:prstGeom prst="rect">
            <a:avLst/>
          </a:prstGeom>
        </p:spPr>
      </p:pic>
      <p:sp>
        <p:nvSpPr>
          <p:cNvPr id="51" name="Textfeld 50">
            <a:extLst>
              <a:ext uri="{FF2B5EF4-FFF2-40B4-BE49-F238E27FC236}">
                <a16:creationId xmlns:a16="http://schemas.microsoft.com/office/drawing/2014/main" id="{BB21D3F6-920E-47CC-0C21-19962E503586}"/>
              </a:ext>
            </a:extLst>
          </p:cNvPr>
          <p:cNvSpPr txBox="1"/>
          <p:nvPr/>
        </p:nvSpPr>
        <p:spPr>
          <a:xfrm>
            <a:off x="7053944" y="1529597"/>
            <a:ext cx="163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(850 … 189 m)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1315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E7D97F52-A0B7-1672-DE83-9830E7F9C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0000" y="1080000"/>
            <a:ext cx="8387715" cy="4813935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F3E7957-5DEC-0834-D579-B3B40013A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4C2486B-716B-5666-9BA3-20BAAD24B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EMS  Annual Meeting, 04. – 09. Sept. 2022, Bonn</a:t>
            </a:r>
          </a:p>
          <a:p>
            <a:r>
              <a:rPr lang="de-DE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75CB60-13E7-CE84-61B3-A16258F16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22</a:t>
            </a:fld>
            <a:endParaRPr lang="de-DE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E0654940-CB0F-C120-8632-7FEE1403818E}"/>
              </a:ext>
            </a:extLst>
          </p:cNvPr>
          <p:cNvSpPr txBox="1"/>
          <p:nvPr/>
        </p:nvSpPr>
        <p:spPr>
          <a:xfrm>
            <a:off x="1387491" y="4541734"/>
            <a:ext cx="2983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/>
              <a:t>10</a:t>
            </a:r>
            <a:endParaRPr lang="en-GB" sz="600" dirty="0"/>
          </a:p>
        </p:txBody>
      </p:sp>
      <p:sp>
        <p:nvSpPr>
          <p:cNvPr id="47" name="Titel 1">
            <a:extLst>
              <a:ext uri="{FF2B5EF4-FFF2-40B4-BE49-F238E27FC236}">
                <a16:creationId xmlns:a16="http://schemas.microsoft.com/office/drawing/2014/main" id="{F52E7014-3F21-3D06-5E00-EC38A1D4C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Capability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Wind Ranger XM</a:t>
            </a:r>
            <a:b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Data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samples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combined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modes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WR 200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data</a:t>
            </a:r>
            <a:endParaRPr lang="de-DE" sz="2500" dirty="0">
              <a:latin typeface="+mn-lt"/>
            </a:endParaRP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BB21D3F6-920E-47CC-0C21-19962E503586}"/>
              </a:ext>
            </a:extLst>
          </p:cNvPr>
          <p:cNvSpPr txBox="1"/>
          <p:nvPr/>
        </p:nvSpPr>
        <p:spPr>
          <a:xfrm>
            <a:off x="7053944" y="1529597"/>
            <a:ext cx="163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(200 … 10 m)</a:t>
            </a:r>
            <a:endParaRPr lang="en-GB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2D19C2A-1358-0D5F-EA5C-9C0D686A2E83}"/>
              </a:ext>
            </a:extLst>
          </p:cNvPr>
          <p:cNvSpPr txBox="1"/>
          <p:nvPr/>
        </p:nvSpPr>
        <p:spPr>
          <a:xfrm>
            <a:off x="7053943" y="1197804"/>
            <a:ext cx="163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(850 … 189 m)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1533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F3E7957-5DEC-0834-D579-B3B40013A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4C2486B-716B-5666-9BA3-20BAAD24B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EMS  Annual Meeting, 04. – 09. Sept. 2022, Bonn</a:t>
            </a:r>
          </a:p>
          <a:p>
            <a:r>
              <a:rPr lang="de-DE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75CB60-13E7-CE84-61B3-A16258F16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23</a:t>
            </a:fld>
            <a:endParaRPr lang="de-DE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E0654940-CB0F-C120-8632-7FEE1403818E}"/>
              </a:ext>
            </a:extLst>
          </p:cNvPr>
          <p:cNvSpPr txBox="1"/>
          <p:nvPr/>
        </p:nvSpPr>
        <p:spPr>
          <a:xfrm>
            <a:off x="1387491" y="4541734"/>
            <a:ext cx="2983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/>
              <a:t>10</a:t>
            </a:r>
            <a:endParaRPr lang="en-GB" sz="600" dirty="0"/>
          </a:p>
        </p:txBody>
      </p:sp>
      <p:sp>
        <p:nvSpPr>
          <p:cNvPr id="47" name="Titel 1">
            <a:extLst>
              <a:ext uri="{FF2B5EF4-FFF2-40B4-BE49-F238E27FC236}">
                <a16:creationId xmlns:a16="http://schemas.microsoft.com/office/drawing/2014/main" id="{F52E7014-3F21-3D06-5E00-EC38A1D4C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Capability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Wind Ranger XM</a:t>
            </a:r>
            <a:b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Data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samples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combined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modes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Low Level Jet 1 </a:t>
            </a:r>
            <a:endParaRPr lang="de-DE" sz="2500" dirty="0">
              <a:latin typeface="+mn-lt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5B7AFF3-0E97-9571-9049-580CAE99F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404" y="2564605"/>
            <a:ext cx="4816306" cy="36122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85172230-DF5A-8E37-319E-D580BCE9609C}"/>
                  </a:ext>
                </a:extLst>
              </p:cNvPr>
              <p:cNvSpPr txBox="1"/>
              <p:nvPr/>
            </p:nvSpPr>
            <p:spPr>
              <a:xfrm>
                <a:off x="3637742" y="1181009"/>
                <a:ext cx="4899396" cy="21581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700"/>
                  </a:lnSpc>
                </a:pPr>
                <a:r>
                  <a:rPr lang="de-DE" b="0" dirty="0"/>
                  <a:t>Time </a:t>
                </a:r>
                <a:r>
                  <a:rPr lang="de-DE" b="0" dirty="0" err="1"/>
                  <a:t>development</a:t>
                </a:r>
                <a:r>
                  <a:rPr lang="de-DE" b="0" dirty="0"/>
                  <a:t> </a:t>
                </a:r>
                <a:r>
                  <a:rPr lang="de-DE" b="0" dirty="0" err="1"/>
                  <a:t>of</a:t>
                </a:r>
                <a:r>
                  <a:rPr lang="de-DE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Δ</m:t>
                    </m:r>
                    <m:acc>
                      <m:accPr>
                        <m:chr m:val="⃗"/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de-DE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e-DE" dirty="0"/>
                  <a:t>  with </a:t>
                </a:r>
                <a:endParaRPr lang="de-DE" b="0" i="0" dirty="0">
                  <a:latin typeface="Cambria Math" panose="02040503050406030204" pitchFamily="18" charset="0"/>
                </a:endParaRPr>
              </a:p>
              <a:p>
                <a:pPr>
                  <a:lnSpc>
                    <a:spcPts val="27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Δ</m:t>
                    </m:r>
                    <m:acc>
                      <m:accPr>
                        <m:chr m:val="⃗"/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de-DE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</m:e>
                    </m:d>
                  </m:oMath>
                </a14:m>
                <a:r>
                  <a:rPr lang="de-DE" dirty="0"/>
                  <a:t>,</a:t>
                </a:r>
              </a:p>
              <a:p>
                <a:pPr>
                  <a:lnSpc>
                    <a:spcPts val="2700"/>
                  </a:lnSpc>
                </a:pP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  =</m:t>
                    </m:r>
                  </m:oMath>
                </a14:m>
                <a:r>
                  <a:rPr lang="de-DE" dirty="0"/>
                  <a:t> East-West-component at 230 m </a:t>
                </a:r>
                <a:r>
                  <a:rPr lang="de-DE" dirty="0" err="1"/>
                  <a:t>height</a:t>
                </a:r>
                <a:r>
                  <a:rPr lang="de-DE" dirty="0"/>
                  <a:t>,</a:t>
                </a:r>
              </a:p>
              <a:p>
                <a:pPr>
                  <a:lnSpc>
                    <a:spcPts val="27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E</m:t>
                    </m:r>
                  </m:oMath>
                </a14:m>
                <a:r>
                  <a:rPr lang="de-DE" dirty="0"/>
                  <a:t>ast-West-component at 850 m </a:t>
                </a:r>
                <a:r>
                  <a:rPr lang="de-DE" dirty="0" err="1"/>
                  <a:t>height</a:t>
                </a:r>
                <a:r>
                  <a:rPr lang="de-DE" dirty="0"/>
                  <a:t>,</a:t>
                </a:r>
              </a:p>
              <a:p>
                <a:pPr>
                  <a:lnSpc>
                    <a:spcPts val="2700"/>
                  </a:lnSpc>
                </a:pP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  = </m:t>
                    </m:r>
                  </m:oMath>
                </a14:m>
                <a:r>
                  <a:rPr lang="de-DE" dirty="0"/>
                  <a:t>South-North-</a:t>
                </a:r>
                <a:r>
                  <a:rPr lang="de-DE" dirty="0" err="1"/>
                  <a:t>component</a:t>
                </a:r>
                <a:r>
                  <a:rPr lang="de-DE" dirty="0"/>
                  <a:t> at 230 m </a:t>
                </a:r>
                <a:r>
                  <a:rPr lang="de-DE" dirty="0" err="1"/>
                  <a:t>height</a:t>
                </a:r>
                <a:r>
                  <a:rPr lang="de-DE" dirty="0"/>
                  <a:t>,</a:t>
                </a:r>
              </a:p>
              <a:p>
                <a:pPr>
                  <a:lnSpc>
                    <a:spcPts val="27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 = </m:t>
                    </m:r>
                  </m:oMath>
                </a14:m>
                <a:r>
                  <a:rPr lang="de-DE" dirty="0"/>
                  <a:t>South-North-</a:t>
                </a:r>
                <a:r>
                  <a:rPr lang="de-DE" dirty="0" err="1"/>
                  <a:t>component</a:t>
                </a:r>
                <a:r>
                  <a:rPr lang="de-DE" dirty="0"/>
                  <a:t> at 850 m </a:t>
                </a:r>
                <a:r>
                  <a:rPr lang="de-DE" dirty="0" err="1"/>
                  <a:t>height</a:t>
                </a:r>
                <a:r>
                  <a:rPr lang="de-DE" dirty="0"/>
                  <a:t>.</a:t>
                </a:r>
              </a:p>
            </p:txBody>
          </p:sp>
        </mc:Choice>
        <mc:Fallback xmlns=""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85172230-DF5A-8E37-319E-D580BCE960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7742" y="1181009"/>
                <a:ext cx="4899396" cy="2158155"/>
              </a:xfrm>
              <a:prstGeom prst="rect">
                <a:avLst/>
              </a:prstGeom>
              <a:blipFill>
                <a:blip r:embed="rId4"/>
                <a:stretch>
                  <a:fillRect l="-1121" t="-1977" b="-28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A1A88470-F4AA-A5D1-3DDB-6FE81E24C5D4}"/>
              </a:ext>
            </a:extLst>
          </p:cNvPr>
          <p:cNvGrpSpPr/>
          <p:nvPr/>
        </p:nvGrpSpPr>
        <p:grpSpPr>
          <a:xfrm>
            <a:off x="7994469" y="2769781"/>
            <a:ext cx="3839621" cy="3688284"/>
            <a:chOff x="7992315" y="2797478"/>
            <a:chExt cx="4177382" cy="4012733"/>
          </a:xfrm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A6206748-CB25-EF19-46F7-AD5AFFBE225C}"/>
                </a:ext>
              </a:extLst>
            </p:cNvPr>
            <p:cNvSpPr/>
            <p:nvPr/>
          </p:nvSpPr>
          <p:spPr>
            <a:xfrm>
              <a:off x="8855916" y="2939498"/>
              <a:ext cx="21045" cy="3124091"/>
            </a:xfrm>
            <a:custGeom>
              <a:avLst/>
              <a:gdLst>
                <a:gd name="connsiteX0" fmla="*/ 0 w 21045"/>
                <a:gd name="connsiteY0" fmla="*/ 3124092 h 3124091"/>
                <a:gd name="connsiteX1" fmla="*/ 21045 w 21045"/>
                <a:gd name="connsiteY1" fmla="*/ 0 h 312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045" h="3124091">
                  <a:moveTo>
                    <a:pt x="0" y="3124092"/>
                  </a:moveTo>
                  <a:lnTo>
                    <a:pt x="21045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EB9AF9FB-61E2-24B7-FFFE-648869266D62}"/>
                </a:ext>
              </a:extLst>
            </p:cNvPr>
            <p:cNvSpPr/>
            <p:nvPr/>
          </p:nvSpPr>
          <p:spPr>
            <a:xfrm>
              <a:off x="9636758" y="2944817"/>
              <a:ext cx="21045" cy="3124091"/>
            </a:xfrm>
            <a:custGeom>
              <a:avLst/>
              <a:gdLst>
                <a:gd name="connsiteX0" fmla="*/ 0 w 21045"/>
                <a:gd name="connsiteY0" fmla="*/ 3124091 h 3124091"/>
                <a:gd name="connsiteX1" fmla="*/ 21046 w 21045"/>
                <a:gd name="connsiteY1" fmla="*/ 0 h 312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045" h="3124091">
                  <a:moveTo>
                    <a:pt x="0" y="3124091"/>
                  </a:moveTo>
                  <a:lnTo>
                    <a:pt x="21046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4C97E905-CDC9-DF65-FEE2-03356F818FFF}"/>
                </a:ext>
              </a:extLst>
            </p:cNvPr>
            <p:cNvSpPr/>
            <p:nvPr/>
          </p:nvSpPr>
          <p:spPr>
            <a:xfrm>
              <a:off x="10417600" y="2950135"/>
              <a:ext cx="21045" cy="3124091"/>
            </a:xfrm>
            <a:custGeom>
              <a:avLst/>
              <a:gdLst>
                <a:gd name="connsiteX0" fmla="*/ 0 w 21045"/>
                <a:gd name="connsiteY0" fmla="*/ 3124092 h 3124091"/>
                <a:gd name="connsiteX1" fmla="*/ 21046 w 21045"/>
                <a:gd name="connsiteY1" fmla="*/ 0 h 312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045" h="3124091">
                  <a:moveTo>
                    <a:pt x="0" y="3124092"/>
                  </a:moveTo>
                  <a:lnTo>
                    <a:pt x="21046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BDB825D-6E4C-9010-BDF0-BC6894BC57F5}"/>
                </a:ext>
              </a:extLst>
            </p:cNvPr>
            <p:cNvSpPr/>
            <p:nvPr/>
          </p:nvSpPr>
          <p:spPr>
            <a:xfrm>
              <a:off x="11198442" y="2955453"/>
              <a:ext cx="21046" cy="3124091"/>
            </a:xfrm>
            <a:custGeom>
              <a:avLst/>
              <a:gdLst>
                <a:gd name="connsiteX0" fmla="*/ 0 w 21046"/>
                <a:gd name="connsiteY0" fmla="*/ 3124091 h 3124091"/>
                <a:gd name="connsiteX1" fmla="*/ 21047 w 21046"/>
                <a:gd name="connsiteY1" fmla="*/ 0 h 312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046" h="3124091">
                  <a:moveTo>
                    <a:pt x="0" y="3124091"/>
                  </a:moveTo>
                  <a:lnTo>
                    <a:pt x="21047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1385D731-6756-ED74-B655-832AC0461A0A}"/>
                </a:ext>
              </a:extLst>
            </p:cNvPr>
            <p:cNvSpPr/>
            <p:nvPr/>
          </p:nvSpPr>
          <p:spPr>
            <a:xfrm>
              <a:off x="11979284" y="2960771"/>
              <a:ext cx="21045" cy="3124092"/>
            </a:xfrm>
            <a:custGeom>
              <a:avLst/>
              <a:gdLst>
                <a:gd name="connsiteX0" fmla="*/ 0 w 21045"/>
                <a:gd name="connsiteY0" fmla="*/ 3124093 h 3124092"/>
                <a:gd name="connsiteX1" fmla="*/ 21046 w 21045"/>
                <a:gd name="connsiteY1" fmla="*/ 0 h 312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045" h="3124092">
                  <a:moveTo>
                    <a:pt x="0" y="3124093"/>
                  </a:moveTo>
                  <a:lnTo>
                    <a:pt x="21046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71A93443-E5F8-1EB7-EB0D-B36AE5B4B753}"/>
                </a:ext>
              </a:extLst>
            </p:cNvPr>
            <p:cNvSpPr/>
            <p:nvPr/>
          </p:nvSpPr>
          <p:spPr>
            <a:xfrm>
              <a:off x="8876961" y="2929267"/>
              <a:ext cx="68048" cy="10230"/>
            </a:xfrm>
            <a:custGeom>
              <a:avLst/>
              <a:gdLst>
                <a:gd name="connsiteX0" fmla="*/ 0 w 68048"/>
                <a:gd name="connsiteY0" fmla="*/ 10231 h 10230"/>
                <a:gd name="connsiteX1" fmla="*/ 68048 w 68048"/>
                <a:gd name="connsiteY1" fmla="*/ 0 h 1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048" h="10230">
                  <a:moveTo>
                    <a:pt x="0" y="10231"/>
                  </a:moveTo>
                  <a:lnTo>
                    <a:pt x="68048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2B350198-7C14-6E4F-C6D7-17BC323AD0F8}"/>
                </a:ext>
              </a:extLst>
            </p:cNvPr>
            <p:cNvSpPr/>
            <p:nvPr/>
          </p:nvSpPr>
          <p:spPr>
            <a:xfrm>
              <a:off x="9657804" y="2934586"/>
              <a:ext cx="68048" cy="10230"/>
            </a:xfrm>
            <a:custGeom>
              <a:avLst/>
              <a:gdLst>
                <a:gd name="connsiteX0" fmla="*/ 0 w 68048"/>
                <a:gd name="connsiteY0" fmla="*/ 10231 h 10230"/>
                <a:gd name="connsiteX1" fmla="*/ 68049 w 68048"/>
                <a:gd name="connsiteY1" fmla="*/ 0 h 1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048" h="10230">
                  <a:moveTo>
                    <a:pt x="0" y="10231"/>
                  </a:moveTo>
                  <a:lnTo>
                    <a:pt x="68049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E84CC4C0-91AB-BD9C-8FF7-80557B6797AC}"/>
                </a:ext>
              </a:extLst>
            </p:cNvPr>
            <p:cNvSpPr/>
            <p:nvPr/>
          </p:nvSpPr>
          <p:spPr>
            <a:xfrm>
              <a:off x="10438646" y="2939904"/>
              <a:ext cx="68047" cy="10230"/>
            </a:xfrm>
            <a:custGeom>
              <a:avLst/>
              <a:gdLst>
                <a:gd name="connsiteX0" fmla="*/ 0 w 68047"/>
                <a:gd name="connsiteY0" fmla="*/ 10231 h 10230"/>
                <a:gd name="connsiteX1" fmla="*/ 68047 w 68047"/>
                <a:gd name="connsiteY1" fmla="*/ 0 h 1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047" h="10230">
                  <a:moveTo>
                    <a:pt x="0" y="10231"/>
                  </a:moveTo>
                  <a:lnTo>
                    <a:pt x="68047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A10757A6-54E7-235F-6426-757A65037D20}"/>
                </a:ext>
              </a:extLst>
            </p:cNvPr>
            <p:cNvSpPr/>
            <p:nvPr/>
          </p:nvSpPr>
          <p:spPr>
            <a:xfrm>
              <a:off x="11219488" y="2945223"/>
              <a:ext cx="68047" cy="10230"/>
            </a:xfrm>
            <a:custGeom>
              <a:avLst/>
              <a:gdLst>
                <a:gd name="connsiteX0" fmla="*/ 0 w 68047"/>
                <a:gd name="connsiteY0" fmla="*/ 10231 h 10230"/>
                <a:gd name="connsiteX1" fmla="*/ 68048 w 68047"/>
                <a:gd name="connsiteY1" fmla="*/ 0 h 1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047" h="10230">
                  <a:moveTo>
                    <a:pt x="0" y="10231"/>
                  </a:moveTo>
                  <a:lnTo>
                    <a:pt x="68048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3C38E3AF-C58E-F4A6-7475-21D1A68D7500}"/>
                </a:ext>
              </a:extLst>
            </p:cNvPr>
            <p:cNvSpPr/>
            <p:nvPr/>
          </p:nvSpPr>
          <p:spPr>
            <a:xfrm>
              <a:off x="12000330" y="2950541"/>
              <a:ext cx="68048" cy="10229"/>
            </a:xfrm>
            <a:custGeom>
              <a:avLst/>
              <a:gdLst>
                <a:gd name="connsiteX0" fmla="*/ 0 w 68048"/>
                <a:gd name="connsiteY0" fmla="*/ 10230 h 10229"/>
                <a:gd name="connsiteX1" fmla="*/ 68048 w 68048"/>
                <a:gd name="connsiteY1" fmla="*/ 0 h 1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048" h="10229">
                  <a:moveTo>
                    <a:pt x="0" y="10230"/>
                  </a:moveTo>
                  <a:lnTo>
                    <a:pt x="68048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D330E26F-2B7E-C8CF-209C-3D74E5F1CF84}"/>
                </a:ext>
              </a:extLst>
            </p:cNvPr>
            <p:cNvSpPr/>
            <p:nvPr/>
          </p:nvSpPr>
          <p:spPr>
            <a:xfrm>
              <a:off x="8855916" y="6063590"/>
              <a:ext cx="3123368" cy="21274"/>
            </a:xfrm>
            <a:custGeom>
              <a:avLst/>
              <a:gdLst>
                <a:gd name="connsiteX0" fmla="*/ 3123368 w 3123368"/>
                <a:gd name="connsiteY0" fmla="*/ 21274 h 21274"/>
                <a:gd name="connsiteX1" fmla="*/ 0 w 3123368"/>
                <a:gd name="connsiteY1" fmla="*/ 0 h 2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368" h="21274">
                  <a:moveTo>
                    <a:pt x="3123368" y="21274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1CA32F5A-CDAA-C448-A40D-64249C7818FC}"/>
                </a:ext>
              </a:extLst>
            </p:cNvPr>
            <p:cNvSpPr/>
            <p:nvPr/>
          </p:nvSpPr>
          <p:spPr>
            <a:xfrm>
              <a:off x="8861177" y="5282567"/>
              <a:ext cx="3123368" cy="21273"/>
            </a:xfrm>
            <a:custGeom>
              <a:avLst/>
              <a:gdLst>
                <a:gd name="connsiteX0" fmla="*/ 3123369 w 3123368"/>
                <a:gd name="connsiteY0" fmla="*/ 21273 h 21273"/>
                <a:gd name="connsiteX1" fmla="*/ 0 w 3123368"/>
                <a:gd name="connsiteY1" fmla="*/ 0 h 2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368" h="21273">
                  <a:moveTo>
                    <a:pt x="3123369" y="21273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3963C7D-299E-7E33-6124-E7568E325F2D}"/>
                </a:ext>
              </a:extLst>
            </p:cNvPr>
            <p:cNvSpPr/>
            <p:nvPr/>
          </p:nvSpPr>
          <p:spPr>
            <a:xfrm>
              <a:off x="8866438" y="4501544"/>
              <a:ext cx="3123369" cy="21273"/>
            </a:xfrm>
            <a:custGeom>
              <a:avLst/>
              <a:gdLst>
                <a:gd name="connsiteX0" fmla="*/ 3123369 w 3123369"/>
                <a:gd name="connsiteY0" fmla="*/ 21273 h 21273"/>
                <a:gd name="connsiteX1" fmla="*/ 0 w 3123369"/>
                <a:gd name="connsiteY1" fmla="*/ 0 h 2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369" h="21273">
                  <a:moveTo>
                    <a:pt x="3123369" y="21273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B8B577A9-6983-C454-EC7B-3FA9FD1F793E}"/>
                </a:ext>
              </a:extLst>
            </p:cNvPr>
            <p:cNvSpPr/>
            <p:nvPr/>
          </p:nvSpPr>
          <p:spPr>
            <a:xfrm>
              <a:off x="8871700" y="3720521"/>
              <a:ext cx="3123368" cy="21273"/>
            </a:xfrm>
            <a:custGeom>
              <a:avLst/>
              <a:gdLst>
                <a:gd name="connsiteX0" fmla="*/ 3123368 w 3123368"/>
                <a:gd name="connsiteY0" fmla="*/ 21273 h 21273"/>
                <a:gd name="connsiteX1" fmla="*/ 0 w 3123368"/>
                <a:gd name="connsiteY1" fmla="*/ 0 h 2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368" h="21273">
                  <a:moveTo>
                    <a:pt x="3123368" y="21273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81192260-B7DB-263E-68E2-3F754938A82C}"/>
                </a:ext>
              </a:extLst>
            </p:cNvPr>
            <p:cNvSpPr/>
            <p:nvPr/>
          </p:nvSpPr>
          <p:spPr>
            <a:xfrm>
              <a:off x="8876961" y="2939498"/>
              <a:ext cx="3123368" cy="21273"/>
            </a:xfrm>
            <a:custGeom>
              <a:avLst/>
              <a:gdLst>
                <a:gd name="connsiteX0" fmla="*/ 3123369 w 3123368"/>
                <a:gd name="connsiteY0" fmla="*/ 21273 h 21273"/>
                <a:gd name="connsiteX1" fmla="*/ 0 w 3123368"/>
                <a:gd name="connsiteY1" fmla="*/ 0 h 2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368" h="21273">
                  <a:moveTo>
                    <a:pt x="3123369" y="21273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2D425F73-EAAC-EB4E-1E56-F1068288BD7D}"/>
                </a:ext>
              </a:extLst>
            </p:cNvPr>
            <p:cNvSpPr/>
            <p:nvPr/>
          </p:nvSpPr>
          <p:spPr>
            <a:xfrm>
              <a:off x="11979284" y="6074633"/>
              <a:ext cx="68048" cy="10230"/>
            </a:xfrm>
            <a:custGeom>
              <a:avLst/>
              <a:gdLst>
                <a:gd name="connsiteX0" fmla="*/ 68049 w 68048"/>
                <a:gd name="connsiteY0" fmla="*/ 0 h 10230"/>
                <a:gd name="connsiteX1" fmla="*/ 0 w 68048"/>
                <a:gd name="connsiteY1" fmla="*/ 10231 h 1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048" h="10230">
                  <a:moveTo>
                    <a:pt x="68049" y="0"/>
                  </a:moveTo>
                  <a:lnTo>
                    <a:pt x="0" y="10231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23A3BF6B-B1F0-944D-8FC9-2E28F875F7CB}"/>
                </a:ext>
              </a:extLst>
            </p:cNvPr>
            <p:cNvSpPr/>
            <p:nvPr/>
          </p:nvSpPr>
          <p:spPr>
            <a:xfrm>
              <a:off x="11984546" y="5293610"/>
              <a:ext cx="68048" cy="10230"/>
            </a:xfrm>
            <a:custGeom>
              <a:avLst/>
              <a:gdLst>
                <a:gd name="connsiteX0" fmla="*/ 68048 w 68048"/>
                <a:gd name="connsiteY0" fmla="*/ 0 h 10230"/>
                <a:gd name="connsiteX1" fmla="*/ 0 w 68048"/>
                <a:gd name="connsiteY1" fmla="*/ 10231 h 1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048" h="10230">
                  <a:moveTo>
                    <a:pt x="68048" y="0"/>
                  </a:moveTo>
                  <a:lnTo>
                    <a:pt x="0" y="10231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F55D725A-8D16-3DED-A611-40EAE22E2382}"/>
                </a:ext>
              </a:extLst>
            </p:cNvPr>
            <p:cNvSpPr/>
            <p:nvPr/>
          </p:nvSpPr>
          <p:spPr>
            <a:xfrm>
              <a:off x="11989807" y="4512587"/>
              <a:ext cx="68047" cy="10229"/>
            </a:xfrm>
            <a:custGeom>
              <a:avLst/>
              <a:gdLst>
                <a:gd name="connsiteX0" fmla="*/ 68047 w 68047"/>
                <a:gd name="connsiteY0" fmla="*/ 0 h 10229"/>
                <a:gd name="connsiteX1" fmla="*/ 0 w 68047"/>
                <a:gd name="connsiteY1" fmla="*/ 10230 h 1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047" h="10229">
                  <a:moveTo>
                    <a:pt x="68047" y="0"/>
                  </a:moveTo>
                  <a:lnTo>
                    <a:pt x="0" y="1023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99F1A736-F895-CA3F-B33D-1FD80EF5B24F}"/>
                </a:ext>
              </a:extLst>
            </p:cNvPr>
            <p:cNvSpPr/>
            <p:nvPr/>
          </p:nvSpPr>
          <p:spPr>
            <a:xfrm>
              <a:off x="11995068" y="3731564"/>
              <a:ext cx="68049" cy="10230"/>
            </a:xfrm>
            <a:custGeom>
              <a:avLst/>
              <a:gdLst>
                <a:gd name="connsiteX0" fmla="*/ 68049 w 68049"/>
                <a:gd name="connsiteY0" fmla="*/ 0 h 10230"/>
                <a:gd name="connsiteX1" fmla="*/ 0 w 68049"/>
                <a:gd name="connsiteY1" fmla="*/ 10231 h 10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049" h="10230">
                  <a:moveTo>
                    <a:pt x="68049" y="0"/>
                  </a:moveTo>
                  <a:lnTo>
                    <a:pt x="0" y="10231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EFA8DE98-BBE0-EB1F-B79B-85D19165C654}"/>
                </a:ext>
              </a:extLst>
            </p:cNvPr>
            <p:cNvSpPr/>
            <p:nvPr/>
          </p:nvSpPr>
          <p:spPr>
            <a:xfrm>
              <a:off x="12000330" y="2950541"/>
              <a:ext cx="68048" cy="10229"/>
            </a:xfrm>
            <a:custGeom>
              <a:avLst/>
              <a:gdLst>
                <a:gd name="connsiteX0" fmla="*/ 68048 w 68048"/>
                <a:gd name="connsiteY0" fmla="*/ 0 h 10229"/>
                <a:gd name="connsiteX1" fmla="*/ 0 w 68048"/>
                <a:gd name="connsiteY1" fmla="*/ 10230 h 1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048" h="10229">
                  <a:moveTo>
                    <a:pt x="68048" y="0"/>
                  </a:moveTo>
                  <a:lnTo>
                    <a:pt x="0" y="1023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E7104563-95F4-0EED-9451-DC3B26A76497}"/>
                </a:ext>
              </a:extLst>
            </p:cNvPr>
            <p:cNvSpPr/>
            <p:nvPr/>
          </p:nvSpPr>
          <p:spPr>
            <a:xfrm>
              <a:off x="8876961" y="2939498"/>
              <a:ext cx="3123368" cy="21273"/>
            </a:xfrm>
            <a:custGeom>
              <a:avLst/>
              <a:gdLst>
                <a:gd name="connsiteX0" fmla="*/ 3123369 w 3123368"/>
                <a:gd name="connsiteY0" fmla="*/ 21273 h 21273"/>
                <a:gd name="connsiteX1" fmla="*/ 0 w 3123368"/>
                <a:gd name="connsiteY1" fmla="*/ 0 h 2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368" h="21273">
                  <a:moveTo>
                    <a:pt x="3123369" y="21273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624284D1-9AD8-2004-424B-5EEE553529BA}"/>
                </a:ext>
              </a:extLst>
            </p:cNvPr>
            <p:cNvSpPr/>
            <p:nvPr/>
          </p:nvSpPr>
          <p:spPr>
            <a:xfrm>
              <a:off x="8882196" y="2938711"/>
              <a:ext cx="3123368" cy="21273"/>
            </a:xfrm>
            <a:custGeom>
              <a:avLst/>
              <a:gdLst>
                <a:gd name="connsiteX0" fmla="*/ 3123368 w 3123368"/>
                <a:gd name="connsiteY0" fmla="*/ 21273 h 21273"/>
                <a:gd name="connsiteX1" fmla="*/ 0 w 3123368"/>
                <a:gd name="connsiteY1" fmla="*/ 0 h 2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368" h="21273">
                  <a:moveTo>
                    <a:pt x="3123368" y="21273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957005CC-9E42-CE4F-14F6-DA64F37CA926}"/>
                </a:ext>
              </a:extLst>
            </p:cNvPr>
            <p:cNvSpPr/>
            <p:nvPr/>
          </p:nvSpPr>
          <p:spPr>
            <a:xfrm>
              <a:off x="8887430" y="2937925"/>
              <a:ext cx="3123368" cy="21273"/>
            </a:xfrm>
            <a:custGeom>
              <a:avLst/>
              <a:gdLst>
                <a:gd name="connsiteX0" fmla="*/ 3123368 w 3123368"/>
                <a:gd name="connsiteY0" fmla="*/ 21273 h 21273"/>
                <a:gd name="connsiteX1" fmla="*/ 0 w 3123368"/>
                <a:gd name="connsiteY1" fmla="*/ 0 h 2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368" h="21273">
                  <a:moveTo>
                    <a:pt x="3123368" y="21273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" name="Freihandform: Form 31">
              <a:extLst>
                <a:ext uri="{FF2B5EF4-FFF2-40B4-BE49-F238E27FC236}">
                  <a16:creationId xmlns:a16="http://schemas.microsoft.com/office/drawing/2014/main" id="{57D3C6E0-3FC0-2BA0-3594-25C6908F3A3E}"/>
                </a:ext>
              </a:extLst>
            </p:cNvPr>
            <p:cNvSpPr/>
            <p:nvPr/>
          </p:nvSpPr>
          <p:spPr>
            <a:xfrm>
              <a:off x="8892665" y="2937137"/>
              <a:ext cx="3123368" cy="21274"/>
            </a:xfrm>
            <a:custGeom>
              <a:avLst/>
              <a:gdLst>
                <a:gd name="connsiteX0" fmla="*/ 3123369 w 3123368"/>
                <a:gd name="connsiteY0" fmla="*/ 21274 h 21274"/>
                <a:gd name="connsiteX1" fmla="*/ 0 w 3123368"/>
                <a:gd name="connsiteY1" fmla="*/ 0 h 2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368" h="21274">
                  <a:moveTo>
                    <a:pt x="3123369" y="21274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03E321A2-5672-7252-0C81-5A09CD4CC20E}"/>
                </a:ext>
              </a:extLst>
            </p:cNvPr>
            <p:cNvSpPr/>
            <p:nvPr/>
          </p:nvSpPr>
          <p:spPr>
            <a:xfrm>
              <a:off x="8897899" y="2936350"/>
              <a:ext cx="3123369" cy="21274"/>
            </a:xfrm>
            <a:custGeom>
              <a:avLst/>
              <a:gdLst>
                <a:gd name="connsiteX0" fmla="*/ 3123370 w 3123369"/>
                <a:gd name="connsiteY0" fmla="*/ 21274 h 21274"/>
                <a:gd name="connsiteX1" fmla="*/ 0 w 3123369"/>
                <a:gd name="connsiteY1" fmla="*/ 0 h 2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369" h="21274">
                  <a:moveTo>
                    <a:pt x="3123370" y="21274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" name="Freihandform: Form 33">
              <a:extLst>
                <a:ext uri="{FF2B5EF4-FFF2-40B4-BE49-F238E27FC236}">
                  <a16:creationId xmlns:a16="http://schemas.microsoft.com/office/drawing/2014/main" id="{56917519-9821-EAEC-67D0-AAA12EEABDE0}"/>
                </a:ext>
              </a:extLst>
            </p:cNvPr>
            <p:cNvSpPr/>
            <p:nvPr/>
          </p:nvSpPr>
          <p:spPr>
            <a:xfrm>
              <a:off x="8903134" y="2935563"/>
              <a:ext cx="3123368" cy="21273"/>
            </a:xfrm>
            <a:custGeom>
              <a:avLst/>
              <a:gdLst>
                <a:gd name="connsiteX0" fmla="*/ 3123369 w 3123368"/>
                <a:gd name="connsiteY0" fmla="*/ 21273 h 21273"/>
                <a:gd name="connsiteX1" fmla="*/ 0 w 3123368"/>
                <a:gd name="connsiteY1" fmla="*/ 0 h 2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368" h="21273">
                  <a:moveTo>
                    <a:pt x="3123369" y="21273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" name="Freihandform: Form 34">
              <a:extLst>
                <a:ext uri="{FF2B5EF4-FFF2-40B4-BE49-F238E27FC236}">
                  <a16:creationId xmlns:a16="http://schemas.microsoft.com/office/drawing/2014/main" id="{1610C547-AD8D-DD2A-80A2-F71F68E8AD68}"/>
                </a:ext>
              </a:extLst>
            </p:cNvPr>
            <p:cNvSpPr/>
            <p:nvPr/>
          </p:nvSpPr>
          <p:spPr>
            <a:xfrm>
              <a:off x="8908368" y="2934777"/>
              <a:ext cx="3123369" cy="21273"/>
            </a:xfrm>
            <a:custGeom>
              <a:avLst/>
              <a:gdLst>
                <a:gd name="connsiteX0" fmla="*/ 3123369 w 3123369"/>
                <a:gd name="connsiteY0" fmla="*/ 21273 h 21273"/>
                <a:gd name="connsiteX1" fmla="*/ 0 w 3123369"/>
                <a:gd name="connsiteY1" fmla="*/ 0 h 2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369" h="21273">
                  <a:moveTo>
                    <a:pt x="3123369" y="21273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6" name="Freihandform: Form 35">
              <a:extLst>
                <a:ext uri="{FF2B5EF4-FFF2-40B4-BE49-F238E27FC236}">
                  <a16:creationId xmlns:a16="http://schemas.microsoft.com/office/drawing/2014/main" id="{719E47EE-4C6B-586C-5777-73B8C4C88E63}"/>
                </a:ext>
              </a:extLst>
            </p:cNvPr>
            <p:cNvSpPr/>
            <p:nvPr/>
          </p:nvSpPr>
          <p:spPr>
            <a:xfrm>
              <a:off x="8913603" y="2933990"/>
              <a:ext cx="3123368" cy="21273"/>
            </a:xfrm>
            <a:custGeom>
              <a:avLst/>
              <a:gdLst>
                <a:gd name="connsiteX0" fmla="*/ 3123368 w 3123368"/>
                <a:gd name="connsiteY0" fmla="*/ 21273 h 21273"/>
                <a:gd name="connsiteX1" fmla="*/ 0 w 3123368"/>
                <a:gd name="connsiteY1" fmla="*/ 0 h 2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368" h="21273">
                  <a:moveTo>
                    <a:pt x="3123368" y="21273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D07CD2F6-D835-FB1B-C4D6-BCC0E25BFD48}"/>
                </a:ext>
              </a:extLst>
            </p:cNvPr>
            <p:cNvSpPr/>
            <p:nvPr/>
          </p:nvSpPr>
          <p:spPr>
            <a:xfrm>
              <a:off x="8918837" y="2933202"/>
              <a:ext cx="3123368" cy="21274"/>
            </a:xfrm>
            <a:custGeom>
              <a:avLst/>
              <a:gdLst>
                <a:gd name="connsiteX0" fmla="*/ 3123368 w 3123368"/>
                <a:gd name="connsiteY0" fmla="*/ 21274 h 21274"/>
                <a:gd name="connsiteX1" fmla="*/ 0 w 3123368"/>
                <a:gd name="connsiteY1" fmla="*/ 0 h 2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368" h="21274">
                  <a:moveTo>
                    <a:pt x="3123368" y="21274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278A23AD-C2CD-11E0-01A6-FECD7EBFF152}"/>
                </a:ext>
              </a:extLst>
            </p:cNvPr>
            <p:cNvSpPr/>
            <p:nvPr/>
          </p:nvSpPr>
          <p:spPr>
            <a:xfrm>
              <a:off x="11979284" y="2960771"/>
              <a:ext cx="21045" cy="3124092"/>
            </a:xfrm>
            <a:custGeom>
              <a:avLst/>
              <a:gdLst>
                <a:gd name="connsiteX0" fmla="*/ 0 w 21045"/>
                <a:gd name="connsiteY0" fmla="*/ 3124093 h 3124092"/>
                <a:gd name="connsiteX1" fmla="*/ 21046 w 21045"/>
                <a:gd name="connsiteY1" fmla="*/ 0 h 312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045" h="3124092">
                  <a:moveTo>
                    <a:pt x="0" y="3124093"/>
                  </a:moveTo>
                  <a:lnTo>
                    <a:pt x="21046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7A392118-0D15-1ADF-26B2-4418D9460963}"/>
                </a:ext>
              </a:extLst>
            </p:cNvPr>
            <p:cNvSpPr/>
            <p:nvPr/>
          </p:nvSpPr>
          <p:spPr>
            <a:xfrm>
              <a:off x="11984518" y="2959985"/>
              <a:ext cx="21046" cy="3124092"/>
            </a:xfrm>
            <a:custGeom>
              <a:avLst/>
              <a:gdLst>
                <a:gd name="connsiteX0" fmla="*/ 0 w 21046"/>
                <a:gd name="connsiteY0" fmla="*/ 3124092 h 3124092"/>
                <a:gd name="connsiteX1" fmla="*/ 21046 w 21046"/>
                <a:gd name="connsiteY1" fmla="*/ 0 h 312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046" h="3124092">
                  <a:moveTo>
                    <a:pt x="0" y="3124092"/>
                  </a:moveTo>
                  <a:lnTo>
                    <a:pt x="21046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0" name="Freihandform: Form 39">
              <a:extLst>
                <a:ext uri="{FF2B5EF4-FFF2-40B4-BE49-F238E27FC236}">
                  <a16:creationId xmlns:a16="http://schemas.microsoft.com/office/drawing/2014/main" id="{A44D1F2A-83C5-5AAB-54B2-7E80000524A5}"/>
                </a:ext>
              </a:extLst>
            </p:cNvPr>
            <p:cNvSpPr/>
            <p:nvPr/>
          </p:nvSpPr>
          <p:spPr>
            <a:xfrm>
              <a:off x="11989753" y="2959198"/>
              <a:ext cx="21045" cy="3124091"/>
            </a:xfrm>
            <a:custGeom>
              <a:avLst/>
              <a:gdLst>
                <a:gd name="connsiteX0" fmla="*/ 0 w 21045"/>
                <a:gd name="connsiteY0" fmla="*/ 3124091 h 3124091"/>
                <a:gd name="connsiteX1" fmla="*/ 21045 w 21045"/>
                <a:gd name="connsiteY1" fmla="*/ 0 h 312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045" h="3124091">
                  <a:moveTo>
                    <a:pt x="0" y="3124091"/>
                  </a:moveTo>
                  <a:lnTo>
                    <a:pt x="21045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1" name="Freihandform: Form 40">
              <a:extLst>
                <a:ext uri="{FF2B5EF4-FFF2-40B4-BE49-F238E27FC236}">
                  <a16:creationId xmlns:a16="http://schemas.microsoft.com/office/drawing/2014/main" id="{D123D4A1-6A44-172B-90E9-0CB7C18BCE5E}"/>
                </a:ext>
              </a:extLst>
            </p:cNvPr>
            <p:cNvSpPr/>
            <p:nvPr/>
          </p:nvSpPr>
          <p:spPr>
            <a:xfrm>
              <a:off x="8855916" y="6063590"/>
              <a:ext cx="3123368" cy="21274"/>
            </a:xfrm>
            <a:custGeom>
              <a:avLst/>
              <a:gdLst>
                <a:gd name="connsiteX0" fmla="*/ 0 w 3123368"/>
                <a:gd name="connsiteY0" fmla="*/ 0 h 21274"/>
                <a:gd name="connsiteX1" fmla="*/ 3123368 w 3123368"/>
                <a:gd name="connsiteY1" fmla="*/ 21274 h 2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368" h="21274">
                  <a:moveTo>
                    <a:pt x="0" y="0"/>
                  </a:moveTo>
                  <a:lnTo>
                    <a:pt x="3123368" y="21274"/>
                  </a:lnTo>
                </a:path>
              </a:pathLst>
            </a:custGeom>
            <a:ln w="9525" cap="sq">
              <a:solidFill>
                <a:srgbClr val="26262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2" name="Freihandform: Form 41">
              <a:extLst>
                <a:ext uri="{FF2B5EF4-FFF2-40B4-BE49-F238E27FC236}">
                  <a16:creationId xmlns:a16="http://schemas.microsoft.com/office/drawing/2014/main" id="{7477FC93-18C7-696F-BDDF-CEC53AF2D307}"/>
                </a:ext>
              </a:extLst>
            </p:cNvPr>
            <p:cNvSpPr/>
            <p:nvPr/>
          </p:nvSpPr>
          <p:spPr>
            <a:xfrm>
              <a:off x="11978758" y="6084864"/>
              <a:ext cx="526" cy="78102"/>
            </a:xfrm>
            <a:custGeom>
              <a:avLst/>
              <a:gdLst>
                <a:gd name="connsiteX0" fmla="*/ 527 w 526"/>
                <a:gd name="connsiteY0" fmla="*/ 0 h 78102"/>
                <a:gd name="connsiteX1" fmla="*/ 0 w 526"/>
                <a:gd name="connsiteY1" fmla="*/ 78102 h 78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6" h="78102">
                  <a:moveTo>
                    <a:pt x="527" y="0"/>
                  </a:moveTo>
                  <a:lnTo>
                    <a:pt x="0" y="78102"/>
                  </a:lnTo>
                </a:path>
              </a:pathLst>
            </a:custGeom>
            <a:ln w="9525" cap="sq">
              <a:solidFill>
                <a:srgbClr val="26262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D7283A55-0B8C-8E99-433E-5E1C0E000E8C}"/>
                </a:ext>
              </a:extLst>
            </p:cNvPr>
            <p:cNvSpPr txBox="1"/>
            <p:nvPr/>
          </p:nvSpPr>
          <p:spPr>
            <a:xfrm>
              <a:off x="11777267" y="6222019"/>
              <a:ext cx="392430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10</a:t>
              </a:r>
            </a:p>
          </p:txBody>
        </p: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61F68022-BFDA-A0B6-A55A-41C586CCBC14}"/>
                </a:ext>
              </a:extLst>
            </p:cNvPr>
            <p:cNvSpPr/>
            <p:nvPr/>
          </p:nvSpPr>
          <p:spPr>
            <a:xfrm>
              <a:off x="11197916" y="6079545"/>
              <a:ext cx="525" cy="78102"/>
            </a:xfrm>
            <a:custGeom>
              <a:avLst/>
              <a:gdLst>
                <a:gd name="connsiteX0" fmla="*/ 526 w 525"/>
                <a:gd name="connsiteY0" fmla="*/ 0 h 78102"/>
                <a:gd name="connsiteX1" fmla="*/ 0 w 525"/>
                <a:gd name="connsiteY1" fmla="*/ 78102 h 78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5" h="78102">
                  <a:moveTo>
                    <a:pt x="526" y="0"/>
                  </a:moveTo>
                  <a:lnTo>
                    <a:pt x="0" y="78102"/>
                  </a:lnTo>
                </a:path>
              </a:pathLst>
            </a:custGeom>
            <a:ln w="9525" cap="rnd">
              <a:solidFill>
                <a:srgbClr val="26262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5" name="Textfeld 44">
              <a:extLst>
                <a:ext uri="{FF2B5EF4-FFF2-40B4-BE49-F238E27FC236}">
                  <a16:creationId xmlns:a16="http://schemas.microsoft.com/office/drawing/2014/main" id="{9D2F7323-367E-77A1-4449-E1681DABE927}"/>
                </a:ext>
              </a:extLst>
            </p:cNvPr>
            <p:cNvSpPr txBox="1"/>
            <p:nvPr/>
          </p:nvSpPr>
          <p:spPr>
            <a:xfrm>
              <a:off x="11048813" y="6216700"/>
              <a:ext cx="287654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27CCFE65-5BD1-044A-53D4-74809E3C66E6}"/>
                </a:ext>
              </a:extLst>
            </p:cNvPr>
            <p:cNvSpPr/>
            <p:nvPr/>
          </p:nvSpPr>
          <p:spPr>
            <a:xfrm>
              <a:off x="10417074" y="6074226"/>
              <a:ext cx="526" cy="78103"/>
            </a:xfrm>
            <a:custGeom>
              <a:avLst/>
              <a:gdLst>
                <a:gd name="connsiteX0" fmla="*/ 527 w 526"/>
                <a:gd name="connsiteY0" fmla="*/ 0 h 78103"/>
                <a:gd name="connsiteX1" fmla="*/ 0 w 526"/>
                <a:gd name="connsiteY1" fmla="*/ 78103 h 7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6" h="78103">
                  <a:moveTo>
                    <a:pt x="527" y="0"/>
                  </a:moveTo>
                  <a:lnTo>
                    <a:pt x="0" y="78103"/>
                  </a:lnTo>
                </a:path>
              </a:pathLst>
            </a:custGeom>
            <a:ln w="9525" cap="rnd">
              <a:solidFill>
                <a:srgbClr val="26262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742584B1-212C-4F5A-C4FA-36F09DA95513}"/>
                </a:ext>
              </a:extLst>
            </p:cNvPr>
            <p:cNvSpPr txBox="1"/>
            <p:nvPr/>
          </p:nvSpPr>
          <p:spPr>
            <a:xfrm>
              <a:off x="9508695" y="6385396"/>
              <a:ext cx="554355" cy="329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6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U-U</a:t>
              </a: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D3D65BBC-65B2-C7B5-05B5-5623B6A4FAA0}"/>
                </a:ext>
              </a:extLst>
            </p:cNvPr>
            <p:cNvSpPr txBox="1"/>
            <p:nvPr/>
          </p:nvSpPr>
          <p:spPr>
            <a:xfrm>
              <a:off x="9889695" y="6528271"/>
              <a:ext cx="278130" cy="2819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3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g</a:t>
              </a:r>
            </a:p>
          </p:txBody>
        </p:sp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4EB60315-6562-CAF8-57C4-42C2A5DF5650}"/>
                </a:ext>
              </a:extLst>
            </p:cNvPr>
            <p:cNvSpPr txBox="1"/>
            <p:nvPr/>
          </p:nvSpPr>
          <p:spPr>
            <a:xfrm>
              <a:off x="9984945" y="6385396"/>
              <a:ext cx="706755" cy="329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6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 (m/s)</a:t>
              </a:r>
            </a:p>
          </p:txBody>
        </p:sp>
        <p:sp>
          <p:nvSpPr>
            <p:cNvPr id="53" name="Textfeld 52">
              <a:extLst>
                <a:ext uri="{FF2B5EF4-FFF2-40B4-BE49-F238E27FC236}">
                  <a16:creationId xmlns:a16="http://schemas.microsoft.com/office/drawing/2014/main" id="{4723A585-22BD-488F-BD91-055A54984DC6}"/>
                </a:ext>
              </a:extLst>
            </p:cNvPr>
            <p:cNvSpPr txBox="1"/>
            <p:nvPr/>
          </p:nvSpPr>
          <p:spPr>
            <a:xfrm>
              <a:off x="10267970" y="6211382"/>
              <a:ext cx="28765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731D8E46-7A97-86A9-306D-425FD5DE69D0}"/>
                </a:ext>
              </a:extLst>
            </p:cNvPr>
            <p:cNvSpPr/>
            <p:nvPr/>
          </p:nvSpPr>
          <p:spPr>
            <a:xfrm>
              <a:off x="9636231" y="6068908"/>
              <a:ext cx="526" cy="78102"/>
            </a:xfrm>
            <a:custGeom>
              <a:avLst/>
              <a:gdLst>
                <a:gd name="connsiteX0" fmla="*/ 527 w 526"/>
                <a:gd name="connsiteY0" fmla="*/ 0 h 78102"/>
                <a:gd name="connsiteX1" fmla="*/ 0 w 526"/>
                <a:gd name="connsiteY1" fmla="*/ 78102 h 78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6" h="78102">
                  <a:moveTo>
                    <a:pt x="527" y="0"/>
                  </a:moveTo>
                  <a:lnTo>
                    <a:pt x="0" y="78102"/>
                  </a:lnTo>
                </a:path>
              </a:pathLst>
            </a:custGeom>
            <a:ln w="9525" cap="rnd">
              <a:solidFill>
                <a:srgbClr val="26262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EB3CE546-297D-F519-14A3-540FD4FB7DBE}"/>
                </a:ext>
              </a:extLst>
            </p:cNvPr>
            <p:cNvSpPr txBox="1"/>
            <p:nvPr/>
          </p:nvSpPr>
          <p:spPr>
            <a:xfrm>
              <a:off x="9458553" y="6206064"/>
              <a:ext cx="354330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-5</a:t>
              </a:r>
            </a:p>
          </p:txBody>
        </p:sp>
        <p:grpSp>
          <p:nvGrpSpPr>
            <p:cNvPr id="56" name="Grafik 7">
              <a:extLst>
                <a:ext uri="{FF2B5EF4-FFF2-40B4-BE49-F238E27FC236}">
                  <a16:creationId xmlns:a16="http://schemas.microsoft.com/office/drawing/2014/main" id="{C49CE5DA-EA69-1297-29C4-003E8861FFAC}"/>
                </a:ext>
              </a:extLst>
            </p:cNvPr>
            <p:cNvGrpSpPr/>
            <p:nvPr/>
          </p:nvGrpSpPr>
          <p:grpSpPr>
            <a:xfrm>
              <a:off x="8793598" y="2929267"/>
              <a:ext cx="151412" cy="3134322"/>
              <a:chOff x="7338125" y="2878939"/>
              <a:chExt cx="151412" cy="3134322"/>
            </a:xfrm>
          </p:grpSpPr>
          <p:sp>
            <p:nvSpPr>
              <p:cNvPr id="216" name="Freihandform: Form 215">
                <a:extLst>
                  <a:ext uri="{FF2B5EF4-FFF2-40B4-BE49-F238E27FC236}">
                    <a16:creationId xmlns:a16="http://schemas.microsoft.com/office/drawing/2014/main" id="{17D50A6C-9B44-3B68-6556-307BF3225169}"/>
                  </a:ext>
                </a:extLst>
              </p:cNvPr>
              <p:cNvSpPr/>
              <p:nvPr/>
            </p:nvSpPr>
            <p:spPr>
              <a:xfrm>
                <a:off x="7343386" y="2888639"/>
                <a:ext cx="78102" cy="531"/>
              </a:xfrm>
              <a:custGeom>
                <a:avLst/>
                <a:gdLst>
                  <a:gd name="connsiteX0" fmla="*/ 78102 w 78102"/>
                  <a:gd name="connsiteY0" fmla="*/ 531 h 531"/>
                  <a:gd name="connsiteX1" fmla="*/ 0 w 78102"/>
                  <a:gd name="connsiteY1" fmla="*/ 0 h 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102" h="531">
                    <a:moveTo>
                      <a:pt x="78102" y="531"/>
                    </a:moveTo>
                    <a:lnTo>
                      <a:pt x="0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7" name="Freihandform: Form 216">
                <a:extLst>
                  <a:ext uri="{FF2B5EF4-FFF2-40B4-BE49-F238E27FC236}">
                    <a16:creationId xmlns:a16="http://schemas.microsoft.com/office/drawing/2014/main" id="{93C8355F-36C3-81A7-9874-C63A6D8EAB50}"/>
                  </a:ext>
                </a:extLst>
              </p:cNvPr>
              <p:cNvSpPr/>
              <p:nvPr/>
            </p:nvSpPr>
            <p:spPr>
              <a:xfrm>
                <a:off x="7421488" y="2878939"/>
                <a:ext cx="68048" cy="10230"/>
              </a:xfrm>
              <a:custGeom>
                <a:avLst/>
                <a:gdLst>
                  <a:gd name="connsiteX0" fmla="*/ 0 w 68048"/>
                  <a:gd name="connsiteY0" fmla="*/ 10231 h 10230"/>
                  <a:gd name="connsiteX1" fmla="*/ 68048 w 68048"/>
                  <a:gd name="connsiteY1" fmla="*/ 0 h 10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8048" h="10230">
                    <a:moveTo>
                      <a:pt x="0" y="10231"/>
                    </a:moveTo>
                    <a:lnTo>
                      <a:pt x="68048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8" name="Freihandform: Form 217">
                <a:extLst>
                  <a:ext uri="{FF2B5EF4-FFF2-40B4-BE49-F238E27FC236}">
                    <a16:creationId xmlns:a16="http://schemas.microsoft.com/office/drawing/2014/main" id="{860143BF-9FD2-66F4-8B8E-6C35305260BE}"/>
                  </a:ext>
                </a:extLst>
              </p:cNvPr>
              <p:cNvSpPr/>
              <p:nvPr/>
            </p:nvSpPr>
            <p:spPr>
              <a:xfrm>
                <a:off x="7400443" y="2889170"/>
                <a:ext cx="21045" cy="3124091"/>
              </a:xfrm>
              <a:custGeom>
                <a:avLst/>
                <a:gdLst>
                  <a:gd name="connsiteX0" fmla="*/ 0 w 21045"/>
                  <a:gd name="connsiteY0" fmla="*/ 3124092 h 3124091"/>
                  <a:gd name="connsiteX1" fmla="*/ 21045 w 21045"/>
                  <a:gd name="connsiteY1" fmla="*/ 0 h 3124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045" h="3124091">
                    <a:moveTo>
                      <a:pt x="0" y="3124092"/>
                    </a:moveTo>
                    <a:lnTo>
                      <a:pt x="21045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9" name="Freihandform: Form 218">
                <a:extLst>
                  <a:ext uri="{FF2B5EF4-FFF2-40B4-BE49-F238E27FC236}">
                    <a16:creationId xmlns:a16="http://schemas.microsoft.com/office/drawing/2014/main" id="{FB89D328-D8E2-FB37-5EEC-19D7FCD26020}"/>
                  </a:ext>
                </a:extLst>
              </p:cNvPr>
              <p:cNvSpPr/>
              <p:nvPr/>
            </p:nvSpPr>
            <p:spPr>
              <a:xfrm>
                <a:off x="7338125" y="3669661"/>
                <a:ext cx="78102" cy="532"/>
              </a:xfrm>
              <a:custGeom>
                <a:avLst/>
                <a:gdLst>
                  <a:gd name="connsiteX0" fmla="*/ 78102 w 78102"/>
                  <a:gd name="connsiteY0" fmla="*/ 532 h 532"/>
                  <a:gd name="connsiteX1" fmla="*/ 0 w 78102"/>
                  <a:gd name="connsiteY1" fmla="*/ 0 h 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102" h="532">
                    <a:moveTo>
                      <a:pt x="78102" y="532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49AB9945-399B-8FAD-4869-66F95CBF1E3C}"/>
                </a:ext>
              </a:extLst>
            </p:cNvPr>
            <p:cNvSpPr txBox="1"/>
            <p:nvPr/>
          </p:nvSpPr>
          <p:spPr>
            <a:xfrm>
              <a:off x="8412146" y="2797478"/>
              <a:ext cx="392430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10</a:t>
              </a:r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4304AA62-89CF-B374-1FCE-CDAF1B8E32B4}"/>
                </a:ext>
              </a:extLst>
            </p:cNvPr>
            <p:cNvSpPr txBox="1"/>
            <p:nvPr/>
          </p:nvSpPr>
          <p:spPr>
            <a:xfrm rot="16200000">
              <a:off x="7889445" y="4651846"/>
              <a:ext cx="535305" cy="329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6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V-V</a:t>
              </a:r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45DE4C57-DA0F-FEA5-D30E-C7B8A27C2B43}"/>
                </a:ext>
              </a:extLst>
            </p:cNvPr>
            <p:cNvSpPr txBox="1"/>
            <p:nvPr/>
          </p:nvSpPr>
          <p:spPr>
            <a:xfrm rot="16200000">
              <a:off x="8137095" y="4451821"/>
              <a:ext cx="278130" cy="2819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3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g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335A217A-6D86-1D79-0F0D-A279CC947020}"/>
                </a:ext>
              </a:extLst>
            </p:cNvPr>
            <p:cNvSpPr txBox="1"/>
            <p:nvPr/>
          </p:nvSpPr>
          <p:spPr>
            <a:xfrm rot="16200000">
              <a:off x="7803720" y="4118446"/>
              <a:ext cx="706755" cy="329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6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 (m/s)</a:t>
              </a:r>
            </a:p>
          </p:txBody>
        </p:sp>
        <p:sp>
          <p:nvSpPr>
            <p:cNvPr id="61" name="Freihandform: Form 60">
              <a:extLst>
                <a:ext uri="{FF2B5EF4-FFF2-40B4-BE49-F238E27FC236}">
                  <a16:creationId xmlns:a16="http://schemas.microsoft.com/office/drawing/2014/main" id="{27DC6333-29B7-1F2D-27BC-78F8004B3FAE}"/>
                </a:ext>
              </a:extLst>
            </p:cNvPr>
            <p:cNvSpPr/>
            <p:nvPr/>
          </p:nvSpPr>
          <p:spPr>
            <a:xfrm>
              <a:off x="8788336" y="4501012"/>
              <a:ext cx="78102" cy="531"/>
            </a:xfrm>
            <a:custGeom>
              <a:avLst/>
              <a:gdLst>
                <a:gd name="connsiteX0" fmla="*/ 78102 w 78102"/>
                <a:gd name="connsiteY0" fmla="*/ 531 h 531"/>
                <a:gd name="connsiteX1" fmla="*/ 0 w 78102"/>
                <a:gd name="connsiteY1" fmla="*/ 0 h 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102" h="531">
                  <a:moveTo>
                    <a:pt x="78102" y="531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26262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2" name="Textfeld 61">
              <a:extLst>
                <a:ext uri="{FF2B5EF4-FFF2-40B4-BE49-F238E27FC236}">
                  <a16:creationId xmlns:a16="http://schemas.microsoft.com/office/drawing/2014/main" id="{98CEB52B-D75D-9B0C-97E0-0012C92CE4B2}"/>
                </a:ext>
              </a:extLst>
            </p:cNvPr>
            <p:cNvSpPr txBox="1"/>
            <p:nvPr/>
          </p:nvSpPr>
          <p:spPr>
            <a:xfrm>
              <a:off x="8511659" y="3578500"/>
              <a:ext cx="28765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  <p:sp>
          <p:nvSpPr>
            <p:cNvPr id="63" name="Freihandform: Form 62">
              <a:extLst>
                <a:ext uri="{FF2B5EF4-FFF2-40B4-BE49-F238E27FC236}">
                  <a16:creationId xmlns:a16="http://schemas.microsoft.com/office/drawing/2014/main" id="{C6CDD7BD-303F-8C8E-14E0-697509E99188}"/>
                </a:ext>
              </a:extLst>
            </p:cNvPr>
            <p:cNvSpPr/>
            <p:nvPr/>
          </p:nvSpPr>
          <p:spPr>
            <a:xfrm>
              <a:off x="8783075" y="5282035"/>
              <a:ext cx="78102" cy="532"/>
            </a:xfrm>
            <a:custGeom>
              <a:avLst/>
              <a:gdLst>
                <a:gd name="connsiteX0" fmla="*/ 78102 w 78102"/>
                <a:gd name="connsiteY0" fmla="*/ 533 h 532"/>
                <a:gd name="connsiteX1" fmla="*/ 0 w 78102"/>
                <a:gd name="connsiteY1" fmla="*/ 0 h 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102" h="532">
                  <a:moveTo>
                    <a:pt x="78102" y="533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26262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id="{BE7223AB-CDE0-A057-0431-8FD09D5109B0}"/>
                </a:ext>
              </a:extLst>
            </p:cNvPr>
            <p:cNvSpPr txBox="1"/>
            <p:nvPr/>
          </p:nvSpPr>
          <p:spPr>
            <a:xfrm>
              <a:off x="8506398" y="4359523"/>
              <a:ext cx="28765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grpSp>
          <p:nvGrpSpPr>
            <p:cNvPr id="65" name="Grafik 7">
              <a:extLst>
                <a:ext uri="{FF2B5EF4-FFF2-40B4-BE49-F238E27FC236}">
                  <a16:creationId xmlns:a16="http://schemas.microsoft.com/office/drawing/2014/main" id="{D7DEC25C-E47D-8F82-07DE-317CECC44957}"/>
                </a:ext>
              </a:extLst>
            </p:cNvPr>
            <p:cNvGrpSpPr/>
            <p:nvPr/>
          </p:nvGrpSpPr>
          <p:grpSpPr>
            <a:xfrm>
              <a:off x="8777814" y="6063058"/>
              <a:ext cx="78102" cy="78633"/>
              <a:chOff x="7322341" y="6012730"/>
              <a:chExt cx="78102" cy="78633"/>
            </a:xfrm>
          </p:grpSpPr>
          <p:sp>
            <p:nvSpPr>
              <p:cNvPr id="214" name="Freihandform: Form 213">
                <a:extLst>
                  <a:ext uri="{FF2B5EF4-FFF2-40B4-BE49-F238E27FC236}">
                    <a16:creationId xmlns:a16="http://schemas.microsoft.com/office/drawing/2014/main" id="{DE42A2A9-830D-FA17-AE18-1A835926ECF3}"/>
                  </a:ext>
                </a:extLst>
              </p:cNvPr>
              <p:cNvSpPr/>
              <p:nvPr/>
            </p:nvSpPr>
            <p:spPr>
              <a:xfrm>
                <a:off x="7399917" y="6013262"/>
                <a:ext cx="525" cy="78102"/>
              </a:xfrm>
              <a:custGeom>
                <a:avLst/>
                <a:gdLst>
                  <a:gd name="connsiteX0" fmla="*/ 526 w 525"/>
                  <a:gd name="connsiteY0" fmla="*/ 0 h 78102"/>
                  <a:gd name="connsiteX1" fmla="*/ 0 w 525"/>
                  <a:gd name="connsiteY1" fmla="*/ 78102 h 78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25" h="78102">
                    <a:moveTo>
                      <a:pt x="526" y="0"/>
                    </a:moveTo>
                    <a:lnTo>
                      <a:pt x="0" y="78102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5" name="Freihandform: Form 214">
                <a:extLst>
                  <a:ext uri="{FF2B5EF4-FFF2-40B4-BE49-F238E27FC236}">
                    <a16:creationId xmlns:a16="http://schemas.microsoft.com/office/drawing/2014/main" id="{733D5D2B-3441-FFB5-EDDD-28D436BA5195}"/>
                  </a:ext>
                </a:extLst>
              </p:cNvPr>
              <p:cNvSpPr/>
              <p:nvPr/>
            </p:nvSpPr>
            <p:spPr>
              <a:xfrm>
                <a:off x="7322341" y="6012730"/>
                <a:ext cx="78102" cy="531"/>
              </a:xfrm>
              <a:custGeom>
                <a:avLst/>
                <a:gdLst>
                  <a:gd name="connsiteX0" fmla="*/ 78102 w 78102"/>
                  <a:gd name="connsiteY0" fmla="*/ 532 h 531"/>
                  <a:gd name="connsiteX1" fmla="*/ 0 w 78102"/>
                  <a:gd name="connsiteY1" fmla="*/ 0 h 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102" h="531">
                    <a:moveTo>
                      <a:pt x="78102" y="532"/>
                    </a:moveTo>
                    <a:lnTo>
                      <a:pt x="0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66" name="Textfeld 65">
              <a:extLst>
                <a:ext uri="{FF2B5EF4-FFF2-40B4-BE49-F238E27FC236}">
                  <a16:creationId xmlns:a16="http://schemas.microsoft.com/office/drawing/2014/main" id="{A1029A7D-B16F-8C13-8F5A-5C025DF693DF}"/>
                </a:ext>
              </a:extLst>
            </p:cNvPr>
            <p:cNvSpPr txBox="1"/>
            <p:nvPr/>
          </p:nvSpPr>
          <p:spPr>
            <a:xfrm>
              <a:off x="8625324" y="6200746"/>
              <a:ext cx="45910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-10</a:t>
              </a:r>
            </a:p>
          </p:txBody>
        </p:sp>
        <p:sp>
          <p:nvSpPr>
            <p:cNvPr id="67" name="Textfeld 66">
              <a:extLst>
                <a:ext uri="{FF2B5EF4-FFF2-40B4-BE49-F238E27FC236}">
                  <a16:creationId xmlns:a16="http://schemas.microsoft.com/office/drawing/2014/main" id="{5F3D9AAC-0AB5-F546-D606-29EEE167FA8A}"/>
                </a:ext>
              </a:extLst>
            </p:cNvPr>
            <p:cNvSpPr txBox="1"/>
            <p:nvPr/>
          </p:nvSpPr>
          <p:spPr>
            <a:xfrm>
              <a:off x="8443986" y="5140546"/>
              <a:ext cx="354330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-5</a:t>
              </a:r>
            </a:p>
          </p:txBody>
        </p:sp>
        <p:sp>
          <p:nvSpPr>
            <p:cNvPr id="68" name="Textfeld 67">
              <a:extLst>
                <a:ext uri="{FF2B5EF4-FFF2-40B4-BE49-F238E27FC236}">
                  <a16:creationId xmlns:a16="http://schemas.microsoft.com/office/drawing/2014/main" id="{CF38169D-7127-7697-63F3-441A746FA46D}"/>
                </a:ext>
              </a:extLst>
            </p:cNvPr>
            <p:cNvSpPr txBox="1"/>
            <p:nvPr/>
          </p:nvSpPr>
          <p:spPr>
            <a:xfrm>
              <a:off x="8333951" y="5921569"/>
              <a:ext cx="45910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-10</a:t>
              </a:r>
            </a:p>
          </p:txBody>
        </p:sp>
        <p:grpSp>
          <p:nvGrpSpPr>
            <p:cNvPr id="69" name="Grafik 7">
              <a:extLst>
                <a:ext uri="{FF2B5EF4-FFF2-40B4-BE49-F238E27FC236}">
                  <a16:creationId xmlns:a16="http://schemas.microsoft.com/office/drawing/2014/main" id="{B6C55370-7C4A-90D9-EF90-D0C6D1934D82}"/>
                </a:ext>
              </a:extLst>
            </p:cNvPr>
            <p:cNvGrpSpPr/>
            <p:nvPr/>
          </p:nvGrpSpPr>
          <p:grpSpPr>
            <a:xfrm>
              <a:off x="9627341" y="4312371"/>
              <a:ext cx="1573618" cy="1686949"/>
              <a:chOff x="8171868" y="4262043"/>
              <a:chExt cx="1573618" cy="1686949"/>
            </a:xfrm>
          </p:grpSpPr>
          <p:sp>
            <p:nvSpPr>
              <p:cNvPr id="70" name="Freihandform: Form 69">
                <a:extLst>
                  <a:ext uri="{FF2B5EF4-FFF2-40B4-BE49-F238E27FC236}">
                    <a16:creationId xmlns:a16="http://schemas.microsoft.com/office/drawing/2014/main" id="{6257A25D-4F8A-346E-06C4-8589F227EC0B}"/>
                  </a:ext>
                </a:extLst>
              </p:cNvPr>
              <p:cNvSpPr/>
              <p:nvPr/>
            </p:nvSpPr>
            <p:spPr>
              <a:xfrm>
                <a:off x="9277791" y="5302393"/>
                <a:ext cx="38512" cy="31463"/>
              </a:xfrm>
              <a:custGeom>
                <a:avLst/>
                <a:gdLst>
                  <a:gd name="connsiteX0" fmla="*/ 38512 w 38512"/>
                  <a:gd name="connsiteY0" fmla="*/ 31464 h 31463"/>
                  <a:gd name="connsiteX1" fmla="*/ 0 w 38512"/>
                  <a:gd name="connsiteY1" fmla="*/ 0 h 31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512" h="31463">
                    <a:moveTo>
                      <a:pt x="38512" y="31464"/>
                    </a:moveTo>
                    <a:lnTo>
                      <a:pt x="0" y="0"/>
                    </a:lnTo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1" name="Freihandform: Form 70">
                <a:extLst>
                  <a:ext uri="{FF2B5EF4-FFF2-40B4-BE49-F238E27FC236}">
                    <a16:creationId xmlns:a16="http://schemas.microsoft.com/office/drawing/2014/main" id="{6480632F-4D93-494F-7CF2-E38C580971C3}"/>
                  </a:ext>
                </a:extLst>
              </p:cNvPr>
              <p:cNvSpPr/>
              <p:nvPr/>
            </p:nvSpPr>
            <p:spPr>
              <a:xfrm>
                <a:off x="9223261" y="5302393"/>
                <a:ext cx="54529" cy="10496"/>
              </a:xfrm>
              <a:custGeom>
                <a:avLst/>
                <a:gdLst>
                  <a:gd name="connsiteX0" fmla="*/ 54530 w 54529"/>
                  <a:gd name="connsiteY0" fmla="*/ 0 h 10496"/>
                  <a:gd name="connsiteX1" fmla="*/ 0 w 54529"/>
                  <a:gd name="connsiteY1" fmla="*/ 10497 h 10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4529" h="10496">
                    <a:moveTo>
                      <a:pt x="54530" y="0"/>
                    </a:moveTo>
                    <a:lnTo>
                      <a:pt x="0" y="10497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2" name="Freihandform: Form 71">
                <a:extLst>
                  <a:ext uri="{FF2B5EF4-FFF2-40B4-BE49-F238E27FC236}">
                    <a16:creationId xmlns:a16="http://schemas.microsoft.com/office/drawing/2014/main" id="{706FEAFA-A6D2-B590-C81A-5C162490A9F6}"/>
                  </a:ext>
                </a:extLst>
              </p:cNvPr>
              <p:cNvSpPr/>
              <p:nvPr/>
            </p:nvSpPr>
            <p:spPr>
              <a:xfrm>
                <a:off x="9223261" y="5312889"/>
                <a:ext cx="60225" cy="45507"/>
              </a:xfrm>
              <a:custGeom>
                <a:avLst/>
                <a:gdLst>
                  <a:gd name="connsiteX0" fmla="*/ 0 w 60225"/>
                  <a:gd name="connsiteY0" fmla="*/ 0 h 45507"/>
                  <a:gd name="connsiteX1" fmla="*/ 60226 w 60225"/>
                  <a:gd name="connsiteY1" fmla="*/ 45508 h 45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225" h="45507">
                    <a:moveTo>
                      <a:pt x="0" y="0"/>
                    </a:moveTo>
                    <a:lnTo>
                      <a:pt x="60226" y="45508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3" name="Freihandform: Form 72">
                <a:extLst>
                  <a:ext uri="{FF2B5EF4-FFF2-40B4-BE49-F238E27FC236}">
                    <a16:creationId xmlns:a16="http://schemas.microsoft.com/office/drawing/2014/main" id="{E217F029-C24D-ABA9-3517-F3D6AF05009B}"/>
                  </a:ext>
                </a:extLst>
              </p:cNvPr>
              <p:cNvSpPr/>
              <p:nvPr/>
            </p:nvSpPr>
            <p:spPr>
              <a:xfrm>
                <a:off x="9283487" y="5332875"/>
                <a:ext cx="25643" cy="25522"/>
              </a:xfrm>
              <a:custGeom>
                <a:avLst/>
                <a:gdLst>
                  <a:gd name="connsiteX0" fmla="*/ 0 w 25643"/>
                  <a:gd name="connsiteY0" fmla="*/ 25522 h 25522"/>
                  <a:gd name="connsiteX1" fmla="*/ 25643 w 25643"/>
                  <a:gd name="connsiteY1" fmla="*/ 0 h 25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643" h="25522">
                    <a:moveTo>
                      <a:pt x="0" y="25522"/>
                    </a:moveTo>
                    <a:lnTo>
                      <a:pt x="25643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4" name="Freihandform: Form 73">
                <a:extLst>
                  <a:ext uri="{FF2B5EF4-FFF2-40B4-BE49-F238E27FC236}">
                    <a16:creationId xmlns:a16="http://schemas.microsoft.com/office/drawing/2014/main" id="{0AB0DA43-6704-C8D1-3D95-1342A71A9102}"/>
                  </a:ext>
                </a:extLst>
              </p:cNvPr>
              <p:cNvSpPr/>
              <p:nvPr/>
            </p:nvSpPr>
            <p:spPr>
              <a:xfrm>
                <a:off x="9292670" y="5332875"/>
                <a:ext cx="16460" cy="58598"/>
              </a:xfrm>
              <a:custGeom>
                <a:avLst/>
                <a:gdLst>
                  <a:gd name="connsiteX0" fmla="*/ 16460 w 16460"/>
                  <a:gd name="connsiteY0" fmla="*/ 0 h 58598"/>
                  <a:gd name="connsiteX1" fmla="*/ 0 w 16460"/>
                  <a:gd name="connsiteY1" fmla="*/ 58599 h 58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460" h="58598">
                    <a:moveTo>
                      <a:pt x="16460" y="0"/>
                    </a:moveTo>
                    <a:lnTo>
                      <a:pt x="0" y="58599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5" name="Freihandform: Form 74">
                <a:extLst>
                  <a:ext uri="{FF2B5EF4-FFF2-40B4-BE49-F238E27FC236}">
                    <a16:creationId xmlns:a16="http://schemas.microsoft.com/office/drawing/2014/main" id="{9CC5FAB3-FCE5-67DE-1AB5-2F4B07B84132}"/>
                  </a:ext>
                </a:extLst>
              </p:cNvPr>
              <p:cNvSpPr/>
              <p:nvPr/>
            </p:nvSpPr>
            <p:spPr>
              <a:xfrm>
                <a:off x="9229434" y="5391473"/>
                <a:ext cx="63235" cy="7204"/>
              </a:xfrm>
              <a:custGeom>
                <a:avLst/>
                <a:gdLst>
                  <a:gd name="connsiteX0" fmla="*/ 63235 w 63235"/>
                  <a:gd name="connsiteY0" fmla="*/ 0 h 7204"/>
                  <a:gd name="connsiteX1" fmla="*/ 0 w 63235"/>
                  <a:gd name="connsiteY1" fmla="*/ 7205 h 7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235" h="7204">
                    <a:moveTo>
                      <a:pt x="63235" y="0"/>
                    </a:moveTo>
                    <a:lnTo>
                      <a:pt x="0" y="720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6" name="Freihandform: Form 75">
                <a:extLst>
                  <a:ext uri="{FF2B5EF4-FFF2-40B4-BE49-F238E27FC236}">
                    <a16:creationId xmlns:a16="http://schemas.microsoft.com/office/drawing/2014/main" id="{2D9706A1-446C-BFCF-3FEE-4357D37292A9}"/>
                  </a:ext>
                </a:extLst>
              </p:cNvPr>
              <p:cNvSpPr/>
              <p:nvPr/>
            </p:nvSpPr>
            <p:spPr>
              <a:xfrm>
                <a:off x="9180313" y="5393820"/>
                <a:ext cx="49121" cy="4857"/>
              </a:xfrm>
              <a:custGeom>
                <a:avLst/>
                <a:gdLst>
                  <a:gd name="connsiteX0" fmla="*/ 49121 w 49121"/>
                  <a:gd name="connsiteY0" fmla="*/ 4858 h 4857"/>
                  <a:gd name="connsiteX1" fmla="*/ 0 w 49121"/>
                  <a:gd name="connsiteY1" fmla="*/ 0 h 4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121" h="4857">
                    <a:moveTo>
                      <a:pt x="49121" y="4858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7" name="Freihandform: Form 76">
                <a:extLst>
                  <a:ext uri="{FF2B5EF4-FFF2-40B4-BE49-F238E27FC236}">
                    <a16:creationId xmlns:a16="http://schemas.microsoft.com/office/drawing/2014/main" id="{E5B8F784-4EED-50C7-DC38-7C75A658CAA2}"/>
                  </a:ext>
                </a:extLst>
              </p:cNvPr>
              <p:cNvSpPr/>
              <p:nvPr/>
            </p:nvSpPr>
            <p:spPr>
              <a:xfrm>
                <a:off x="9092106" y="5393820"/>
                <a:ext cx="88207" cy="64288"/>
              </a:xfrm>
              <a:custGeom>
                <a:avLst/>
                <a:gdLst>
                  <a:gd name="connsiteX0" fmla="*/ 88207 w 88207"/>
                  <a:gd name="connsiteY0" fmla="*/ 0 h 64288"/>
                  <a:gd name="connsiteX1" fmla="*/ 0 w 88207"/>
                  <a:gd name="connsiteY1" fmla="*/ 64288 h 64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207" h="64288">
                    <a:moveTo>
                      <a:pt x="88207" y="0"/>
                    </a:moveTo>
                    <a:lnTo>
                      <a:pt x="0" y="64288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8" name="Freihandform: Form 77">
                <a:extLst>
                  <a:ext uri="{FF2B5EF4-FFF2-40B4-BE49-F238E27FC236}">
                    <a16:creationId xmlns:a16="http://schemas.microsoft.com/office/drawing/2014/main" id="{9564FF66-C35B-2F80-14AC-CB007D3B03BE}"/>
                  </a:ext>
                </a:extLst>
              </p:cNvPr>
              <p:cNvSpPr/>
              <p:nvPr/>
            </p:nvSpPr>
            <p:spPr>
              <a:xfrm>
                <a:off x="9022980" y="5419689"/>
                <a:ext cx="69125" cy="38419"/>
              </a:xfrm>
              <a:custGeom>
                <a:avLst/>
                <a:gdLst>
                  <a:gd name="connsiteX0" fmla="*/ 69126 w 69125"/>
                  <a:gd name="connsiteY0" fmla="*/ 38419 h 38419"/>
                  <a:gd name="connsiteX1" fmla="*/ 0 w 69125"/>
                  <a:gd name="connsiteY1" fmla="*/ 0 h 38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125" h="38419">
                    <a:moveTo>
                      <a:pt x="69126" y="38419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79" name="Freihandform: Form 78">
                <a:extLst>
                  <a:ext uri="{FF2B5EF4-FFF2-40B4-BE49-F238E27FC236}">
                    <a16:creationId xmlns:a16="http://schemas.microsoft.com/office/drawing/2014/main" id="{FF697E34-8B84-F29E-EDD4-8BA852E242CC}"/>
                  </a:ext>
                </a:extLst>
              </p:cNvPr>
              <p:cNvSpPr/>
              <p:nvPr/>
            </p:nvSpPr>
            <p:spPr>
              <a:xfrm>
                <a:off x="9014043" y="5357798"/>
                <a:ext cx="8937" cy="61891"/>
              </a:xfrm>
              <a:custGeom>
                <a:avLst/>
                <a:gdLst>
                  <a:gd name="connsiteX0" fmla="*/ 8937 w 8937"/>
                  <a:gd name="connsiteY0" fmla="*/ 61891 h 61891"/>
                  <a:gd name="connsiteX1" fmla="*/ 0 w 8937"/>
                  <a:gd name="connsiteY1" fmla="*/ 0 h 61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7" h="61891">
                    <a:moveTo>
                      <a:pt x="8937" y="61891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80" name="Freihandform: Form 79">
                <a:extLst>
                  <a:ext uri="{FF2B5EF4-FFF2-40B4-BE49-F238E27FC236}">
                    <a16:creationId xmlns:a16="http://schemas.microsoft.com/office/drawing/2014/main" id="{60912456-9E35-086D-1A78-FC01018C54AE}"/>
                  </a:ext>
                </a:extLst>
              </p:cNvPr>
              <p:cNvSpPr/>
              <p:nvPr/>
            </p:nvSpPr>
            <p:spPr>
              <a:xfrm>
                <a:off x="9014043" y="5357798"/>
                <a:ext cx="8857" cy="23059"/>
              </a:xfrm>
              <a:custGeom>
                <a:avLst/>
                <a:gdLst>
                  <a:gd name="connsiteX0" fmla="*/ 0 w 8857"/>
                  <a:gd name="connsiteY0" fmla="*/ 0 h 23059"/>
                  <a:gd name="connsiteX1" fmla="*/ 8857 w 8857"/>
                  <a:gd name="connsiteY1" fmla="*/ 23059 h 23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57" h="23059">
                    <a:moveTo>
                      <a:pt x="0" y="0"/>
                    </a:moveTo>
                    <a:lnTo>
                      <a:pt x="8857" y="23059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81" name="Freihandform: Form 80">
                <a:extLst>
                  <a:ext uri="{FF2B5EF4-FFF2-40B4-BE49-F238E27FC236}">
                    <a16:creationId xmlns:a16="http://schemas.microsoft.com/office/drawing/2014/main" id="{F557661B-ECC1-AAB1-A6F1-97D591BB450D}"/>
                  </a:ext>
                </a:extLst>
              </p:cNvPr>
              <p:cNvSpPr/>
              <p:nvPr/>
            </p:nvSpPr>
            <p:spPr>
              <a:xfrm>
                <a:off x="8988157" y="5380857"/>
                <a:ext cx="34742" cy="13231"/>
              </a:xfrm>
              <a:custGeom>
                <a:avLst/>
                <a:gdLst>
                  <a:gd name="connsiteX0" fmla="*/ 34742 w 34742"/>
                  <a:gd name="connsiteY0" fmla="*/ 0 h 13231"/>
                  <a:gd name="connsiteX1" fmla="*/ 0 w 34742"/>
                  <a:gd name="connsiteY1" fmla="*/ 13231 h 13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742" h="13231">
                    <a:moveTo>
                      <a:pt x="34742" y="0"/>
                    </a:moveTo>
                    <a:lnTo>
                      <a:pt x="0" y="13231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82" name="Freihandform: Form 81">
                <a:extLst>
                  <a:ext uri="{FF2B5EF4-FFF2-40B4-BE49-F238E27FC236}">
                    <a16:creationId xmlns:a16="http://schemas.microsoft.com/office/drawing/2014/main" id="{9351BC82-A07A-3265-36EE-1DD995584F7A}"/>
                  </a:ext>
                </a:extLst>
              </p:cNvPr>
              <p:cNvSpPr/>
              <p:nvPr/>
            </p:nvSpPr>
            <p:spPr>
              <a:xfrm>
                <a:off x="8988157" y="5394088"/>
                <a:ext cx="15223" cy="61974"/>
              </a:xfrm>
              <a:custGeom>
                <a:avLst/>
                <a:gdLst>
                  <a:gd name="connsiteX0" fmla="*/ 0 w 15223"/>
                  <a:gd name="connsiteY0" fmla="*/ 0 h 61974"/>
                  <a:gd name="connsiteX1" fmla="*/ 15224 w 15223"/>
                  <a:gd name="connsiteY1" fmla="*/ 61974 h 61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23" h="61974">
                    <a:moveTo>
                      <a:pt x="0" y="0"/>
                    </a:moveTo>
                    <a:lnTo>
                      <a:pt x="15224" y="61974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83" name="Freihandform: Form 82">
                <a:extLst>
                  <a:ext uri="{FF2B5EF4-FFF2-40B4-BE49-F238E27FC236}">
                    <a16:creationId xmlns:a16="http://schemas.microsoft.com/office/drawing/2014/main" id="{F8F693FF-2DCB-8484-52CC-7ECEF5C3B9B8}"/>
                  </a:ext>
                </a:extLst>
              </p:cNvPr>
              <p:cNvSpPr/>
              <p:nvPr/>
            </p:nvSpPr>
            <p:spPr>
              <a:xfrm>
                <a:off x="8993670" y="5455008"/>
                <a:ext cx="9711" cy="1054"/>
              </a:xfrm>
              <a:custGeom>
                <a:avLst/>
                <a:gdLst>
                  <a:gd name="connsiteX0" fmla="*/ 9712 w 9711"/>
                  <a:gd name="connsiteY0" fmla="*/ 1054 h 1054"/>
                  <a:gd name="connsiteX1" fmla="*/ 0 w 9711"/>
                  <a:gd name="connsiteY1" fmla="*/ 0 h 1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711" h="1054">
                    <a:moveTo>
                      <a:pt x="9712" y="1054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84" name="Freihandform: Form 83">
                <a:extLst>
                  <a:ext uri="{FF2B5EF4-FFF2-40B4-BE49-F238E27FC236}">
                    <a16:creationId xmlns:a16="http://schemas.microsoft.com/office/drawing/2014/main" id="{765E7141-FBD6-94F4-C492-5A8A1A0062D6}"/>
                  </a:ext>
                </a:extLst>
              </p:cNvPr>
              <p:cNvSpPr/>
              <p:nvPr/>
            </p:nvSpPr>
            <p:spPr>
              <a:xfrm>
                <a:off x="8993670" y="5455008"/>
                <a:ext cx="34278" cy="33729"/>
              </a:xfrm>
              <a:custGeom>
                <a:avLst/>
                <a:gdLst>
                  <a:gd name="connsiteX0" fmla="*/ 0 w 34278"/>
                  <a:gd name="connsiteY0" fmla="*/ 0 h 33729"/>
                  <a:gd name="connsiteX1" fmla="*/ 34278 w 34278"/>
                  <a:gd name="connsiteY1" fmla="*/ 33730 h 33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278" h="33729">
                    <a:moveTo>
                      <a:pt x="0" y="0"/>
                    </a:moveTo>
                    <a:lnTo>
                      <a:pt x="34278" y="3373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85" name="Freihandform: Form 84">
                <a:extLst>
                  <a:ext uri="{FF2B5EF4-FFF2-40B4-BE49-F238E27FC236}">
                    <a16:creationId xmlns:a16="http://schemas.microsoft.com/office/drawing/2014/main" id="{F7BC9F7B-E411-C21F-59DF-63A20E754B12}"/>
                  </a:ext>
                </a:extLst>
              </p:cNvPr>
              <p:cNvSpPr/>
              <p:nvPr/>
            </p:nvSpPr>
            <p:spPr>
              <a:xfrm>
                <a:off x="9006423" y="5488738"/>
                <a:ext cx="21524" cy="23359"/>
              </a:xfrm>
              <a:custGeom>
                <a:avLst/>
                <a:gdLst>
                  <a:gd name="connsiteX0" fmla="*/ 21525 w 21524"/>
                  <a:gd name="connsiteY0" fmla="*/ 0 h 23359"/>
                  <a:gd name="connsiteX1" fmla="*/ 0 w 21524"/>
                  <a:gd name="connsiteY1" fmla="*/ 23359 h 23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524" h="23359">
                    <a:moveTo>
                      <a:pt x="21525" y="0"/>
                    </a:moveTo>
                    <a:lnTo>
                      <a:pt x="0" y="23359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86" name="Freihandform: Form 85">
                <a:extLst>
                  <a:ext uri="{FF2B5EF4-FFF2-40B4-BE49-F238E27FC236}">
                    <a16:creationId xmlns:a16="http://schemas.microsoft.com/office/drawing/2014/main" id="{79B0F2B5-6AFA-E7AC-AED9-CB248DE22E80}"/>
                  </a:ext>
                </a:extLst>
              </p:cNvPr>
              <p:cNvSpPr/>
              <p:nvPr/>
            </p:nvSpPr>
            <p:spPr>
              <a:xfrm>
                <a:off x="8805880" y="5512097"/>
                <a:ext cx="200543" cy="436895"/>
              </a:xfrm>
              <a:custGeom>
                <a:avLst/>
                <a:gdLst>
                  <a:gd name="connsiteX0" fmla="*/ 200543 w 200543"/>
                  <a:gd name="connsiteY0" fmla="*/ 0 h 436895"/>
                  <a:gd name="connsiteX1" fmla="*/ 0 w 200543"/>
                  <a:gd name="connsiteY1" fmla="*/ 436896 h 436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0543" h="436895">
                    <a:moveTo>
                      <a:pt x="200543" y="0"/>
                    </a:moveTo>
                    <a:lnTo>
                      <a:pt x="0" y="43689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87" name="Freihandform: Form 86">
                <a:extLst>
                  <a:ext uri="{FF2B5EF4-FFF2-40B4-BE49-F238E27FC236}">
                    <a16:creationId xmlns:a16="http://schemas.microsoft.com/office/drawing/2014/main" id="{595D0DC0-CAB7-BFE7-2F7B-2F1DC98D3AC0}"/>
                  </a:ext>
                </a:extLst>
              </p:cNvPr>
              <p:cNvSpPr/>
              <p:nvPr/>
            </p:nvSpPr>
            <p:spPr>
              <a:xfrm>
                <a:off x="8714234" y="5560279"/>
                <a:ext cx="91646" cy="388713"/>
              </a:xfrm>
              <a:custGeom>
                <a:avLst/>
                <a:gdLst>
                  <a:gd name="connsiteX0" fmla="*/ 91647 w 91646"/>
                  <a:gd name="connsiteY0" fmla="*/ 388713 h 388713"/>
                  <a:gd name="connsiteX1" fmla="*/ 0 w 91646"/>
                  <a:gd name="connsiteY1" fmla="*/ 0 h 388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1646" h="388713">
                    <a:moveTo>
                      <a:pt x="91647" y="388713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88" name="Freihandform: Form 87">
                <a:extLst>
                  <a:ext uri="{FF2B5EF4-FFF2-40B4-BE49-F238E27FC236}">
                    <a16:creationId xmlns:a16="http://schemas.microsoft.com/office/drawing/2014/main" id="{DC9A0118-127D-F4DB-6251-97BF86998D28}"/>
                  </a:ext>
                </a:extLst>
              </p:cNvPr>
              <p:cNvSpPr/>
              <p:nvPr/>
            </p:nvSpPr>
            <p:spPr>
              <a:xfrm>
                <a:off x="8648603" y="5535756"/>
                <a:ext cx="65631" cy="24523"/>
              </a:xfrm>
              <a:custGeom>
                <a:avLst/>
                <a:gdLst>
                  <a:gd name="connsiteX0" fmla="*/ 65631 w 65631"/>
                  <a:gd name="connsiteY0" fmla="*/ 24523 h 24523"/>
                  <a:gd name="connsiteX1" fmla="*/ 0 w 65631"/>
                  <a:gd name="connsiteY1" fmla="*/ 0 h 2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631" h="24523">
                    <a:moveTo>
                      <a:pt x="65631" y="24523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89" name="Freihandform: Form 88">
                <a:extLst>
                  <a:ext uri="{FF2B5EF4-FFF2-40B4-BE49-F238E27FC236}">
                    <a16:creationId xmlns:a16="http://schemas.microsoft.com/office/drawing/2014/main" id="{8D809E70-D314-4D17-288C-788EE7EFE56D}"/>
                  </a:ext>
                </a:extLst>
              </p:cNvPr>
              <p:cNvSpPr/>
              <p:nvPr/>
            </p:nvSpPr>
            <p:spPr>
              <a:xfrm>
                <a:off x="8648603" y="5535756"/>
                <a:ext cx="8702" cy="42497"/>
              </a:xfrm>
              <a:custGeom>
                <a:avLst/>
                <a:gdLst>
                  <a:gd name="connsiteX0" fmla="*/ 0 w 8702"/>
                  <a:gd name="connsiteY0" fmla="*/ 0 h 42497"/>
                  <a:gd name="connsiteX1" fmla="*/ 8703 w 8702"/>
                  <a:gd name="connsiteY1" fmla="*/ 42498 h 42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702" h="42497">
                    <a:moveTo>
                      <a:pt x="0" y="0"/>
                    </a:moveTo>
                    <a:lnTo>
                      <a:pt x="8703" y="42498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90" name="Freihandform: Form 89">
                <a:extLst>
                  <a:ext uri="{FF2B5EF4-FFF2-40B4-BE49-F238E27FC236}">
                    <a16:creationId xmlns:a16="http://schemas.microsoft.com/office/drawing/2014/main" id="{D95E754D-8628-4621-715B-60B0D242A335}"/>
                  </a:ext>
                </a:extLst>
              </p:cNvPr>
              <p:cNvSpPr/>
              <p:nvPr/>
            </p:nvSpPr>
            <p:spPr>
              <a:xfrm>
                <a:off x="8619678" y="5578254"/>
                <a:ext cx="37627" cy="71225"/>
              </a:xfrm>
              <a:custGeom>
                <a:avLst/>
                <a:gdLst>
                  <a:gd name="connsiteX0" fmla="*/ 37627 w 37627"/>
                  <a:gd name="connsiteY0" fmla="*/ 0 h 71225"/>
                  <a:gd name="connsiteX1" fmla="*/ 0 w 37627"/>
                  <a:gd name="connsiteY1" fmla="*/ 71225 h 71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627" h="71225">
                    <a:moveTo>
                      <a:pt x="37627" y="0"/>
                    </a:moveTo>
                    <a:lnTo>
                      <a:pt x="0" y="7122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91" name="Freihandform: Form 90">
                <a:extLst>
                  <a:ext uri="{FF2B5EF4-FFF2-40B4-BE49-F238E27FC236}">
                    <a16:creationId xmlns:a16="http://schemas.microsoft.com/office/drawing/2014/main" id="{2AB55B79-7DBC-0727-EC30-295D51494B3D}"/>
                  </a:ext>
                </a:extLst>
              </p:cNvPr>
              <p:cNvSpPr/>
              <p:nvPr/>
            </p:nvSpPr>
            <p:spPr>
              <a:xfrm>
                <a:off x="8519976" y="5648638"/>
                <a:ext cx="99701" cy="841"/>
              </a:xfrm>
              <a:custGeom>
                <a:avLst/>
                <a:gdLst>
                  <a:gd name="connsiteX0" fmla="*/ 99702 w 99701"/>
                  <a:gd name="connsiteY0" fmla="*/ 841 h 841"/>
                  <a:gd name="connsiteX1" fmla="*/ 0 w 99701"/>
                  <a:gd name="connsiteY1" fmla="*/ 0 h 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701" h="841">
                    <a:moveTo>
                      <a:pt x="99702" y="841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92" name="Freihandform: Form 91">
                <a:extLst>
                  <a:ext uri="{FF2B5EF4-FFF2-40B4-BE49-F238E27FC236}">
                    <a16:creationId xmlns:a16="http://schemas.microsoft.com/office/drawing/2014/main" id="{EEAFB778-F422-03DB-6DEC-6E8770F031F7}"/>
                  </a:ext>
                </a:extLst>
              </p:cNvPr>
              <p:cNvSpPr/>
              <p:nvPr/>
            </p:nvSpPr>
            <p:spPr>
              <a:xfrm>
                <a:off x="8475414" y="5597277"/>
                <a:ext cx="44561" cy="51360"/>
              </a:xfrm>
              <a:custGeom>
                <a:avLst/>
                <a:gdLst>
                  <a:gd name="connsiteX0" fmla="*/ 44562 w 44561"/>
                  <a:gd name="connsiteY0" fmla="*/ 51361 h 51360"/>
                  <a:gd name="connsiteX1" fmla="*/ 0 w 44561"/>
                  <a:gd name="connsiteY1" fmla="*/ 0 h 51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561" h="51360">
                    <a:moveTo>
                      <a:pt x="44562" y="51361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93" name="Freihandform: Form 92">
                <a:extLst>
                  <a:ext uri="{FF2B5EF4-FFF2-40B4-BE49-F238E27FC236}">
                    <a16:creationId xmlns:a16="http://schemas.microsoft.com/office/drawing/2014/main" id="{B8E2ECCA-2A93-E873-EC54-2A6931080910}"/>
                  </a:ext>
                </a:extLst>
              </p:cNvPr>
              <p:cNvSpPr/>
              <p:nvPr/>
            </p:nvSpPr>
            <p:spPr>
              <a:xfrm>
                <a:off x="8422312" y="5596772"/>
                <a:ext cx="53101" cy="504"/>
              </a:xfrm>
              <a:custGeom>
                <a:avLst/>
                <a:gdLst>
                  <a:gd name="connsiteX0" fmla="*/ 53102 w 53101"/>
                  <a:gd name="connsiteY0" fmla="*/ 505 h 504"/>
                  <a:gd name="connsiteX1" fmla="*/ 0 w 53101"/>
                  <a:gd name="connsiteY1" fmla="*/ 0 h 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101" h="504">
                    <a:moveTo>
                      <a:pt x="53102" y="505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94" name="Freihandform: Form 93">
                <a:extLst>
                  <a:ext uri="{FF2B5EF4-FFF2-40B4-BE49-F238E27FC236}">
                    <a16:creationId xmlns:a16="http://schemas.microsoft.com/office/drawing/2014/main" id="{157FE513-3C99-4834-6F64-022084AC9123}"/>
                  </a:ext>
                </a:extLst>
              </p:cNvPr>
              <p:cNvSpPr/>
              <p:nvPr/>
            </p:nvSpPr>
            <p:spPr>
              <a:xfrm>
                <a:off x="8343393" y="5585704"/>
                <a:ext cx="78919" cy="11068"/>
              </a:xfrm>
              <a:custGeom>
                <a:avLst/>
                <a:gdLst>
                  <a:gd name="connsiteX0" fmla="*/ 78919 w 78919"/>
                  <a:gd name="connsiteY0" fmla="*/ 11068 h 11068"/>
                  <a:gd name="connsiteX1" fmla="*/ 0 w 78919"/>
                  <a:gd name="connsiteY1" fmla="*/ 0 h 11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919" h="11068">
                    <a:moveTo>
                      <a:pt x="78919" y="11068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95" name="Freihandform: Form 94">
                <a:extLst>
                  <a:ext uri="{FF2B5EF4-FFF2-40B4-BE49-F238E27FC236}">
                    <a16:creationId xmlns:a16="http://schemas.microsoft.com/office/drawing/2014/main" id="{B63860DA-2373-95D0-0635-78865AF4F250}"/>
                  </a:ext>
                </a:extLst>
              </p:cNvPr>
              <p:cNvSpPr/>
              <p:nvPr/>
            </p:nvSpPr>
            <p:spPr>
              <a:xfrm>
                <a:off x="8313948" y="5525438"/>
                <a:ext cx="29444" cy="60266"/>
              </a:xfrm>
              <a:custGeom>
                <a:avLst/>
                <a:gdLst>
                  <a:gd name="connsiteX0" fmla="*/ 29445 w 29444"/>
                  <a:gd name="connsiteY0" fmla="*/ 60267 h 60266"/>
                  <a:gd name="connsiteX1" fmla="*/ 0 w 29444"/>
                  <a:gd name="connsiteY1" fmla="*/ 0 h 60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444" h="60266">
                    <a:moveTo>
                      <a:pt x="29445" y="60267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96" name="Freihandform: Form 95">
                <a:extLst>
                  <a:ext uri="{FF2B5EF4-FFF2-40B4-BE49-F238E27FC236}">
                    <a16:creationId xmlns:a16="http://schemas.microsoft.com/office/drawing/2014/main" id="{56C7D70C-B423-096F-46E5-A47EC21BF176}"/>
                  </a:ext>
                </a:extLst>
              </p:cNvPr>
              <p:cNvSpPr/>
              <p:nvPr/>
            </p:nvSpPr>
            <p:spPr>
              <a:xfrm>
                <a:off x="8313948" y="5479803"/>
                <a:ext cx="2168" cy="45634"/>
              </a:xfrm>
              <a:custGeom>
                <a:avLst/>
                <a:gdLst>
                  <a:gd name="connsiteX0" fmla="*/ 0 w 2168"/>
                  <a:gd name="connsiteY0" fmla="*/ 45634 h 45634"/>
                  <a:gd name="connsiteX1" fmla="*/ 2169 w 2168"/>
                  <a:gd name="connsiteY1" fmla="*/ 0 h 45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68" h="45634">
                    <a:moveTo>
                      <a:pt x="0" y="45634"/>
                    </a:moveTo>
                    <a:lnTo>
                      <a:pt x="2169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97" name="Freihandform: Form 96">
                <a:extLst>
                  <a:ext uri="{FF2B5EF4-FFF2-40B4-BE49-F238E27FC236}">
                    <a16:creationId xmlns:a16="http://schemas.microsoft.com/office/drawing/2014/main" id="{394A7D20-F883-9C75-CC41-79CD2B9C3B60}"/>
                  </a:ext>
                </a:extLst>
              </p:cNvPr>
              <p:cNvSpPr/>
              <p:nvPr/>
            </p:nvSpPr>
            <p:spPr>
              <a:xfrm>
                <a:off x="8316117" y="5479803"/>
                <a:ext cx="50735" cy="49884"/>
              </a:xfrm>
              <a:custGeom>
                <a:avLst/>
                <a:gdLst>
                  <a:gd name="connsiteX0" fmla="*/ 0 w 50735"/>
                  <a:gd name="connsiteY0" fmla="*/ 0 h 49884"/>
                  <a:gd name="connsiteX1" fmla="*/ 50736 w 50735"/>
                  <a:gd name="connsiteY1" fmla="*/ 49884 h 49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735" h="49884">
                    <a:moveTo>
                      <a:pt x="0" y="0"/>
                    </a:moveTo>
                    <a:lnTo>
                      <a:pt x="50736" y="49884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98" name="Freihandform: Form 97">
                <a:extLst>
                  <a:ext uri="{FF2B5EF4-FFF2-40B4-BE49-F238E27FC236}">
                    <a16:creationId xmlns:a16="http://schemas.microsoft.com/office/drawing/2014/main" id="{2FCD3F1B-E6DF-EB51-9EA7-87A4F3EB4243}"/>
                  </a:ext>
                </a:extLst>
              </p:cNvPr>
              <p:cNvSpPr/>
              <p:nvPr/>
            </p:nvSpPr>
            <p:spPr>
              <a:xfrm>
                <a:off x="8350397" y="5529688"/>
                <a:ext cx="16456" cy="4967"/>
              </a:xfrm>
              <a:custGeom>
                <a:avLst/>
                <a:gdLst>
                  <a:gd name="connsiteX0" fmla="*/ 16456 w 16456"/>
                  <a:gd name="connsiteY0" fmla="*/ 0 h 4967"/>
                  <a:gd name="connsiteX1" fmla="*/ 0 w 16456"/>
                  <a:gd name="connsiteY1" fmla="*/ 4967 h 4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456" h="4967">
                    <a:moveTo>
                      <a:pt x="16456" y="0"/>
                    </a:moveTo>
                    <a:lnTo>
                      <a:pt x="0" y="4967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99" name="Freihandform: Form 98">
                <a:extLst>
                  <a:ext uri="{FF2B5EF4-FFF2-40B4-BE49-F238E27FC236}">
                    <a16:creationId xmlns:a16="http://schemas.microsoft.com/office/drawing/2014/main" id="{CB8B8385-68F5-A6D4-E533-03E63F112682}"/>
                  </a:ext>
                </a:extLst>
              </p:cNvPr>
              <p:cNvSpPr/>
              <p:nvPr/>
            </p:nvSpPr>
            <p:spPr>
              <a:xfrm>
                <a:off x="8350397" y="5534655"/>
                <a:ext cx="9829" cy="5055"/>
              </a:xfrm>
              <a:custGeom>
                <a:avLst/>
                <a:gdLst>
                  <a:gd name="connsiteX0" fmla="*/ 0 w 9829"/>
                  <a:gd name="connsiteY0" fmla="*/ 0 h 5055"/>
                  <a:gd name="connsiteX1" fmla="*/ 9830 w 9829"/>
                  <a:gd name="connsiteY1" fmla="*/ 5056 h 5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29" h="5055">
                    <a:moveTo>
                      <a:pt x="0" y="0"/>
                    </a:moveTo>
                    <a:lnTo>
                      <a:pt x="9830" y="505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0" name="Freihandform: Form 99">
                <a:extLst>
                  <a:ext uri="{FF2B5EF4-FFF2-40B4-BE49-F238E27FC236}">
                    <a16:creationId xmlns:a16="http://schemas.microsoft.com/office/drawing/2014/main" id="{E85E5A08-0AEA-0137-1DF1-D6BAF83A8999}"/>
                  </a:ext>
                </a:extLst>
              </p:cNvPr>
              <p:cNvSpPr/>
              <p:nvPr/>
            </p:nvSpPr>
            <p:spPr>
              <a:xfrm>
                <a:off x="8251316" y="5538790"/>
                <a:ext cx="108910" cy="921"/>
              </a:xfrm>
              <a:custGeom>
                <a:avLst/>
                <a:gdLst>
                  <a:gd name="connsiteX0" fmla="*/ 108911 w 108910"/>
                  <a:gd name="connsiteY0" fmla="*/ 921 h 921"/>
                  <a:gd name="connsiteX1" fmla="*/ 0 w 108910"/>
                  <a:gd name="connsiteY1" fmla="*/ 0 h 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910" h="921">
                    <a:moveTo>
                      <a:pt x="108911" y="921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1" name="Freihandform: Form 100">
                <a:extLst>
                  <a:ext uri="{FF2B5EF4-FFF2-40B4-BE49-F238E27FC236}">
                    <a16:creationId xmlns:a16="http://schemas.microsoft.com/office/drawing/2014/main" id="{4D1F351C-FE8E-1EE4-8821-2E9D6EBC4D92}"/>
                  </a:ext>
                </a:extLst>
              </p:cNvPr>
              <p:cNvSpPr/>
              <p:nvPr/>
            </p:nvSpPr>
            <p:spPr>
              <a:xfrm>
                <a:off x="8234701" y="5448922"/>
                <a:ext cx="16614" cy="89868"/>
              </a:xfrm>
              <a:custGeom>
                <a:avLst/>
                <a:gdLst>
                  <a:gd name="connsiteX0" fmla="*/ 16614 w 16614"/>
                  <a:gd name="connsiteY0" fmla="*/ 89868 h 89868"/>
                  <a:gd name="connsiteX1" fmla="*/ 0 w 16614"/>
                  <a:gd name="connsiteY1" fmla="*/ 0 h 8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614" h="89868">
                    <a:moveTo>
                      <a:pt x="16614" y="89868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2" name="Freihandform: Form 101">
                <a:extLst>
                  <a:ext uri="{FF2B5EF4-FFF2-40B4-BE49-F238E27FC236}">
                    <a16:creationId xmlns:a16="http://schemas.microsoft.com/office/drawing/2014/main" id="{97973445-63C4-579F-D6BD-657EDC276F16}"/>
                  </a:ext>
                </a:extLst>
              </p:cNvPr>
              <p:cNvSpPr/>
              <p:nvPr/>
            </p:nvSpPr>
            <p:spPr>
              <a:xfrm>
                <a:off x="8234701" y="5399093"/>
                <a:ext cx="25948" cy="49828"/>
              </a:xfrm>
              <a:custGeom>
                <a:avLst/>
                <a:gdLst>
                  <a:gd name="connsiteX0" fmla="*/ 0 w 25948"/>
                  <a:gd name="connsiteY0" fmla="*/ 49828 h 49828"/>
                  <a:gd name="connsiteX1" fmla="*/ 25948 w 25948"/>
                  <a:gd name="connsiteY1" fmla="*/ 0 h 49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948" h="49828">
                    <a:moveTo>
                      <a:pt x="0" y="49828"/>
                    </a:moveTo>
                    <a:lnTo>
                      <a:pt x="25948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3" name="Freihandform: Form 102">
                <a:extLst>
                  <a:ext uri="{FF2B5EF4-FFF2-40B4-BE49-F238E27FC236}">
                    <a16:creationId xmlns:a16="http://schemas.microsoft.com/office/drawing/2014/main" id="{E4ABF5D5-C4DA-56EB-AE7E-2BE0D0E2CB4E}"/>
                  </a:ext>
                </a:extLst>
              </p:cNvPr>
              <p:cNvSpPr/>
              <p:nvPr/>
            </p:nvSpPr>
            <p:spPr>
              <a:xfrm>
                <a:off x="8201571" y="5397655"/>
                <a:ext cx="59078" cy="1438"/>
              </a:xfrm>
              <a:custGeom>
                <a:avLst/>
                <a:gdLst>
                  <a:gd name="connsiteX0" fmla="*/ 59079 w 59078"/>
                  <a:gd name="connsiteY0" fmla="*/ 1438 h 1438"/>
                  <a:gd name="connsiteX1" fmla="*/ 0 w 59078"/>
                  <a:gd name="connsiteY1" fmla="*/ 0 h 1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9078" h="1438">
                    <a:moveTo>
                      <a:pt x="59079" y="1438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4" name="Freihandform: Form 103">
                <a:extLst>
                  <a:ext uri="{FF2B5EF4-FFF2-40B4-BE49-F238E27FC236}">
                    <a16:creationId xmlns:a16="http://schemas.microsoft.com/office/drawing/2014/main" id="{8D56BE4D-C65C-0F3F-B74B-92DE8B78E3BD}"/>
                  </a:ext>
                </a:extLst>
              </p:cNvPr>
              <p:cNvSpPr/>
              <p:nvPr/>
            </p:nvSpPr>
            <p:spPr>
              <a:xfrm>
                <a:off x="8201571" y="5292030"/>
                <a:ext cx="25094" cy="105625"/>
              </a:xfrm>
              <a:custGeom>
                <a:avLst/>
                <a:gdLst>
                  <a:gd name="connsiteX0" fmla="*/ 0 w 25094"/>
                  <a:gd name="connsiteY0" fmla="*/ 105626 h 105625"/>
                  <a:gd name="connsiteX1" fmla="*/ 25095 w 25094"/>
                  <a:gd name="connsiteY1" fmla="*/ 0 h 10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094" h="105625">
                    <a:moveTo>
                      <a:pt x="0" y="105626"/>
                    </a:moveTo>
                    <a:lnTo>
                      <a:pt x="25095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5" name="Freihandform: Form 104">
                <a:extLst>
                  <a:ext uri="{FF2B5EF4-FFF2-40B4-BE49-F238E27FC236}">
                    <a16:creationId xmlns:a16="http://schemas.microsoft.com/office/drawing/2014/main" id="{9682657E-44B7-663A-DB12-8B755C931E2E}"/>
                  </a:ext>
                </a:extLst>
              </p:cNvPr>
              <p:cNvSpPr/>
              <p:nvPr/>
            </p:nvSpPr>
            <p:spPr>
              <a:xfrm>
                <a:off x="8226665" y="5192449"/>
                <a:ext cx="16174" cy="99580"/>
              </a:xfrm>
              <a:custGeom>
                <a:avLst/>
                <a:gdLst>
                  <a:gd name="connsiteX0" fmla="*/ 0 w 16174"/>
                  <a:gd name="connsiteY0" fmla="*/ 99580 h 99580"/>
                  <a:gd name="connsiteX1" fmla="*/ 16174 w 16174"/>
                  <a:gd name="connsiteY1" fmla="*/ 0 h 99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174" h="99580">
                    <a:moveTo>
                      <a:pt x="0" y="99580"/>
                    </a:moveTo>
                    <a:lnTo>
                      <a:pt x="16174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6" name="Freihandform: Form 105">
                <a:extLst>
                  <a:ext uri="{FF2B5EF4-FFF2-40B4-BE49-F238E27FC236}">
                    <a16:creationId xmlns:a16="http://schemas.microsoft.com/office/drawing/2014/main" id="{DA897DF9-B156-A576-96B3-643BCF2FFEBC}"/>
                  </a:ext>
                </a:extLst>
              </p:cNvPr>
              <p:cNvSpPr/>
              <p:nvPr/>
            </p:nvSpPr>
            <p:spPr>
              <a:xfrm>
                <a:off x="8242839" y="5152830"/>
                <a:ext cx="77990" cy="39619"/>
              </a:xfrm>
              <a:custGeom>
                <a:avLst/>
                <a:gdLst>
                  <a:gd name="connsiteX0" fmla="*/ 0 w 77990"/>
                  <a:gd name="connsiteY0" fmla="*/ 39619 h 39619"/>
                  <a:gd name="connsiteX1" fmla="*/ 77991 w 77990"/>
                  <a:gd name="connsiteY1" fmla="*/ 0 h 39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7990" h="39619">
                    <a:moveTo>
                      <a:pt x="0" y="39619"/>
                    </a:moveTo>
                    <a:lnTo>
                      <a:pt x="77991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7" name="Freihandform: Form 106">
                <a:extLst>
                  <a:ext uri="{FF2B5EF4-FFF2-40B4-BE49-F238E27FC236}">
                    <a16:creationId xmlns:a16="http://schemas.microsoft.com/office/drawing/2014/main" id="{2BEB7577-DB41-B42C-95EC-942C07132E06}"/>
                  </a:ext>
                </a:extLst>
              </p:cNvPr>
              <p:cNvSpPr/>
              <p:nvPr/>
            </p:nvSpPr>
            <p:spPr>
              <a:xfrm>
                <a:off x="8309661" y="5152830"/>
                <a:ext cx="11169" cy="57159"/>
              </a:xfrm>
              <a:custGeom>
                <a:avLst/>
                <a:gdLst>
                  <a:gd name="connsiteX0" fmla="*/ 11169 w 11169"/>
                  <a:gd name="connsiteY0" fmla="*/ 0 h 57159"/>
                  <a:gd name="connsiteX1" fmla="*/ 0 w 11169"/>
                  <a:gd name="connsiteY1" fmla="*/ 57160 h 57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169" h="57159">
                    <a:moveTo>
                      <a:pt x="11169" y="0"/>
                    </a:moveTo>
                    <a:lnTo>
                      <a:pt x="0" y="5716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8" name="Freihandform: Form 107">
                <a:extLst>
                  <a:ext uri="{FF2B5EF4-FFF2-40B4-BE49-F238E27FC236}">
                    <a16:creationId xmlns:a16="http://schemas.microsoft.com/office/drawing/2014/main" id="{4872757F-43D0-81F8-7B14-9A0EE6D3AFB0}"/>
                  </a:ext>
                </a:extLst>
              </p:cNvPr>
              <p:cNvSpPr/>
              <p:nvPr/>
            </p:nvSpPr>
            <p:spPr>
              <a:xfrm>
                <a:off x="8309661" y="5209990"/>
                <a:ext cx="39763" cy="87471"/>
              </a:xfrm>
              <a:custGeom>
                <a:avLst/>
                <a:gdLst>
                  <a:gd name="connsiteX0" fmla="*/ 0 w 39763"/>
                  <a:gd name="connsiteY0" fmla="*/ 0 h 87471"/>
                  <a:gd name="connsiteX1" fmla="*/ 39763 w 39763"/>
                  <a:gd name="connsiteY1" fmla="*/ 87472 h 87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763" h="87471">
                    <a:moveTo>
                      <a:pt x="0" y="0"/>
                    </a:moveTo>
                    <a:lnTo>
                      <a:pt x="39763" y="87472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09" name="Freihandform: Form 108">
                <a:extLst>
                  <a:ext uri="{FF2B5EF4-FFF2-40B4-BE49-F238E27FC236}">
                    <a16:creationId xmlns:a16="http://schemas.microsoft.com/office/drawing/2014/main" id="{4D82EE84-35C3-0EBD-7EAB-6C35EE1AC5F8}"/>
                  </a:ext>
                </a:extLst>
              </p:cNvPr>
              <p:cNvSpPr/>
              <p:nvPr/>
            </p:nvSpPr>
            <p:spPr>
              <a:xfrm>
                <a:off x="8304967" y="5251654"/>
                <a:ext cx="44456" cy="45807"/>
              </a:xfrm>
              <a:custGeom>
                <a:avLst/>
                <a:gdLst>
                  <a:gd name="connsiteX0" fmla="*/ 44457 w 44456"/>
                  <a:gd name="connsiteY0" fmla="*/ 45808 h 45807"/>
                  <a:gd name="connsiteX1" fmla="*/ 0 w 44456"/>
                  <a:gd name="connsiteY1" fmla="*/ 0 h 45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456" h="45807">
                    <a:moveTo>
                      <a:pt x="44457" y="45808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10" name="Freihandform: Form 109">
                <a:extLst>
                  <a:ext uri="{FF2B5EF4-FFF2-40B4-BE49-F238E27FC236}">
                    <a16:creationId xmlns:a16="http://schemas.microsoft.com/office/drawing/2014/main" id="{18C40A7D-DE4F-A4C1-455A-9080F27121AA}"/>
                  </a:ext>
                </a:extLst>
              </p:cNvPr>
              <p:cNvSpPr/>
              <p:nvPr/>
            </p:nvSpPr>
            <p:spPr>
              <a:xfrm>
                <a:off x="8259395" y="5199615"/>
                <a:ext cx="45572" cy="52038"/>
              </a:xfrm>
              <a:custGeom>
                <a:avLst/>
                <a:gdLst>
                  <a:gd name="connsiteX0" fmla="*/ 45572 w 45572"/>
                  <a:gd name="connsiteY0" fmla="*/ 52039 h 52038"/>
                  <a:gd name="connsiteX1" fmla="*/ 0 w 45572"/>
                  <a:gd name="connsiteY1" fmla="*/ 0 h 52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572" h="52038">
                    <a:moveTo>
                      <a:pt x="45572" y="52039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11" name="Freihandform: Form 110">
                <a:extLst>
                  <a:ext uri="{FF2B5EF4-FFF2-40B4-BE49-F238E27FC236}">
                    <a16:creationId xmlns:a16="http://schemas.microsoft.com/office/drawing/2014/main" id="{C0BE2B11-387C-4B48-26B9-3B55C5FA6C2B}"/>
                  </a:ext>
                </a:extLst>
              </p:cNvPr>
              <p:cNvSpPr/>
              <p:nvPr/>
            </p:nvSpPr>
            <p:spPr>
              <a:xfrm>
                <a:off x="8259395" y="5105017"/>
                <a:ext cx="6267" cy="94598"/>
              </a:xfrm>
              <a:custGeom>
                <a:avLst/>
                <a:gdLst>
                  <a:gd name="connsiteX0" fmla="*/ 0 w 6267"/>
                  <a:gd name="connsiteY0" fmla="*/ 94599 h 94598"/>
                  <a:gd name="connsiteX1" fmla="*/ 6267 w 6267"/>
                  <a:gd name="connsiteY1" fmla="*/ 0 h 94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267" h="94598">
                    <a:moveTo>
                      <a:pt x="0" y="94599"/>
                    </a:moveTo>
                    <a:lnTo>
                      <a:pt x="6267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12" name="Freihandform: Form 111">
                <a:extLst>
                  <a:ext uri="{FF2B5EF4-FFF2-40B4-BE49-F238E27FC236}">
                    <a16:creationId xmlns:a16="http://schemas.microsoft.com/office/drawing/2014/main" id="{F5BF4581-2967-7A95-5CB1-746BE858FEF3}"/>
                  </a:ext>
                </a:extLst>
              </p:cNvPr>
              <p:cNvSpPr/>
              <p:nvPr/>
            </p:nvSpPr>
            <p:spPr>
              <a:xfrm>
                <a:off x="8265662" y="5075034"/>
                <a:ext cx="50164" cy="29982"/>
              </a:xfrm>
              <a:custGeom>
                <a:avLst/>
                <a:gdLst>
                  <a:gd name="connsiteX0" fmla="*/ 0 w 50164"/>
                  <a:gd name="connsiteY0" fmla="*/ 29983 h 29982"/>
                  <a:gd name="connsiteX1" fmla="*/ 50164 w 50164"/>
                  <a:gd name="connsiteY1" fmla="*/ 0 h 29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164" h="29982">
                    <a:moveTo>
                      <a:pt x="0" y="29983"/>
                    </a:moveTo>
                    <a:lnTo>
                      <a:pt x="50164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13" name="Freihandform: Form 112">
                <a:extLst>
                  <a:ext uri="{FF2B5EF4-FFF2-40B4-BE49-F238E27FC236}">
                    <a16:creationId xmlns:a16="http://schemas.microsoft.com/office/drawing/2014/main" id="{87AC1ADD-A622-5364-EC8E-C6270C5F9FAC}"/>
                  </a:ext>
                </a:extLst>
              </p:cNvPr>
              <p:cNvSpPr/>
              <p:nvPr/>
            </p:nvSpPr>
            <p:spPr>
              <a:xfrm>
                <a:off x="8261507" y="5067763"/>
                <a:ext cx="54320" cy="7270"/>
              </a:xfrm>
              <a:custGeom>
                <a:avLst/>
                <a:gdLst>
                  <a:gd name="connsiteX0" fmla="*/ 54320 w 54320"/>
                  <a:gd name="connsiteY0" fmla="*/ 7270 h 7270"/>
                  <a:gd name="connsiteX1" fmla="*/ 0 w 54320"/>
                  <a:gd name="connsiteY1" fmla="*/ 0 h 7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4320" h="7270">
                    <a:moveTo>
                      <a:pt x="54320" y="727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14" name="Freihandform: Form 113">
                <a:extLst>
                  <a:ext uri="{FF2B5EF4-FFF2-40B4-BE49-F238E27FC236}">
                    <a16:creationId xmlns:a16="http://schemas.microsoft.com/office/drawing/2014/main" id="{6E38594F-42D3-366F-1657-1662399EEAEE}"/>
                  </a:ext>
                </a:extLst>
              </p:cNvPr>
              <p:cNvSpPr/>
              <p:nvPr/>
            </p:nvSpPr>
            <p:spPr>
              <a:xfrm>
                <a:off x="8261507" y="5009544"/>
                <a:ext cx="34561" cy="58219"/>
              </a:xfrm>
              <a:custGeom>
                <a:avLst/>
                <a:gdLst>
                  <a:gd name="connsiteX0" fmla="*/ 0 w 34561"/>
                  <a:gd name="connsiteY0" fmla="*/ 58220 h 58219"/>
                  <a:gd name="connsiteX1" fmla="*/ 34561 w 34561"/>
                  <a:gd name="connsiteY1" fmla="*/ 0 h 58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561" h="58219">
                    <a:moveTo>
                      <a:pt x="0" y="58220"/>
                    </a:moveTo>
                    <a:lnTo>
                      <a:pt x="34561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15" name="Freihandform: Form 114">
                <a:extLst>
                  <a:ext uri="{FF2B5EF4-FFF2-40B4-BE49-F238E27FC236}">
                    <a16:creationId xmlns:a16="http://schemas.microsoft.com/office/drawing/2014/main" id="{2304BE8D-EC9B-9428-89AA-DE11364B40A2}"/>
                  </a:ext>
                </a:extLst>
              </p:cNvPr>
              <p:cNvSpPr/>
              <p:nvPr/>
            </p:nvSpPr>
            <p:spPr>
              <a:xfrm>
                <a:off x="8296068" y="4989053"/>
                <a:ext cx="26455" cy="20491"/>
              </a:xfrm>
              <a:custGeom>
                <a:avLst/>
                <a:gdLst>
                  <a:gd name="connsiteX0" fmla="*/ 0 w 26455"/>
                  <a:gd name="connsiteY0" fmla="*/ 20491 h 20491"/>
                  <a:gd name="connsiteX1" fmla="*/ 26456 w 26455"/>
                  <a:gd name="connsiteY1" fmla="*/ 0 h 20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455" h="20491">
                    <a:moveTo>
                      <a:pt x="0" y="20491"/>
                    </a:moveTo>
                    <a:lnTo>
                      <a:pt x="26456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16" name="Freihandform: Form 115">
                <a:extLst>
                  <a:ext uri="{FF2B5EF4-FFF2-40B4-BE49-F238E27FC236}">
                    <a16:creationId xmlns:a16="http://schemas.microsoft.com/office/drawing/2014/main" id="{268C7B90-9F36-101A-8745-7B9D57AB77EF}"/>
                  </a:ext>
                </a:extLst>
              </p:cNvPr>
              <p:cNvSpPr/>
              <p:nvPr/>
            </p:nvSpPr>
            <p:spPr>
              <a:xfrm>
                <a:off x="8304332" y="4989053"/>
                <a:ext cx="18191" cy="20473"/>
              </a:xfrm>
              <a:custGeom>
                <a:avLst/>
                <a:gdLst>
                  <a:gd name="connsiteX0" fmla="*/ 18192 w 18191"/>
                  <a:gd name="connsiteY0" fmla="*/ 0 h 20473"/>
                  <a:gd name="connsiteX1" fmla="*/ 0 w 18191"/>
                  <a:gd name="connsiteY1" fmla="*/ 20473 h 20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191" h="20473">
                    <a:moveTo>
                      <a:pt x="18192" y="0"/>
                    </a:moveTo>
                    <a:lnTo>
                      <a:pt x="0" y="2047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17" name="Freihandform: Form 116">
                <a:extLst>
                  <a:ext uri="{FF2B5EF4-FFF2-40B4-BE49-F238E27FC236}">
                    <a16:creationId xmlns:a16="http://schemas.microsoft.com/office/drawing/2014/main" id="{AFB9428E-DC81-9291-EB6C-291B9318236B}"/>
                  </a:ext>
                </a:extLst>
              </p:cNvPr>
              <p:cNvSpPr/>
              <p:nvPr/>
            </p:nvSpPr>
            <p:spPr>
              <a:xfrm>
                <a:off x="8304332" y="4994850"/>
                <a:ext cx="62102" cy="14675"/>
              </a:xfrm>
              <a:custGeom>
                <a:avLst/>
                <a:gdLst>
                  <a:gd name="connsiteX0" fmla="*/ 0 w 62102"/>
                  <a:gd name="connsiteY0" fmla="*/ 14675 h 14675"/>
                  <a:gd name="connsiteX1" fmla="*/ 62103 w 62102"/>
                  <a:gd name="connsiteY1" fmla="*/ 0 h 14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2102" h="14675">
                    <a:moveTo>
                      <a:pt x="0" y="14675"/>
                    </a:moveTo>
                    <a:lnTo>
                      <a:pt x="62103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18" name="Freihandform: Form 117">
                <a:extLst>
                  <a:ext uri="{FF2B5EF4-FFF2-40B4-BE49-F238E27FC236}">
                    <a16:creationId xmlns:a16="http://schemas.microsoft.com/office/drawing/2014/main" id="{E08D6392-4140-AB95-B4AE-C61FFE506DC7}"/>
                  </a:ext>
                </a:extLst>
              </p:cNvPr>
              <p:cNvSpPr/>
              <p:nvPr/>
            </p:nvSpPr>
            <p:spPr>
              <a:xfrm>
                <a:off x="8366435" y="4974687"/>
                <a:ext cx="20133" cy="20163"/>
              </a:xfrm>
              <a:custGeom>
                <a:avLst/>
                <a:gdLst>
                  <a:gd name="connsiteX0" fmla="*/ 0 w 20133"/>
                  <a:gd name="connsiteY0" fmla="*/ 20164 h 20163"/>
                  <a:gd name="connsiteX1" fmla="*/ 20134 w 20133"/>
                  <a:gd name="connsiteY1" fmla="*/ 0 h 20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33" h="20163">
                    <a:moveTo>
                      <a:pt x="0" y="20164"/>
                    </a:moveTo>
                    <a:lnTo>
                      <a:pt x="20134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19" name="Freihandform: Form 118">
                <a:extLst>
                  <a:ext uri="{FF2B5EF4-FFF2-40B4-BE49-F238E27FC236}">
                    <a16:creationId xmlns:a16="http://schemas.microsoft.com/office/drawing/2014/main" id="{026AF73E-8210-1952-2570-516318849612}"/>
                  </a:ext>
                </a:extLst>
              </p:cNvPr>
              <p:cNvSpPr/>
              <p:nvPr/>
            </p:nvSpPr>
            <p:spPr>
              <a:xfrm>
                <a:off x="8342114" y="4974687"/>
                <a:ext cx="44455" cy="47620"/>
              </a:xfrm>
              <a:custGeom>
                <a:avLst/>
                <a:gdLst>
                  <a:gd name="connsiteX0" fmla="*/ 44455 w 44455"/>
                  <a:gd name="connsiteY0" fmla="*/ 0 h 47620"/>
                  <a:gd name="connsiteX1" fmla="*/ 0 w 44455"/>
                  <a:gd name="connsiteY1" fmla="*/ 47620 h 47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455" h="47620">
                    <a:moveTo>
                      <a:pt x="44455" y="0"/>
                    </a:moveTo>
                    <a:lnTo>
                      <a:pt x="0" y="4762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20" name="Freihandform: Form 119">
                <a:extLst>
                  <a:ext uri="{FF2B5EF4-FFF2-40B4-BE49-F238E27FC236}">
                    <a16:creationId xmlns:a16="http://schemas.microsoft.com/office/drawing/2014/main" id="{1D5D28BD-9BCA-7E23-6360-4BEBD19C94BE}"/>
                  </a:ext>
                </a:extLst>
              </p:cNvPr>
              <p:cNvSpPr/>
              <p:nvPr/>
            </p:nvSpPr>
            <p:spPr>
              <a:xfrm>
                <a:off x="8342114" y="5022307"/>
                <a:ext cx="59122" cy="9065"/>
              </a:xfrm>
              <a:custGeom>
                <a:avLst/>
                <a:gdLst>
                  <a:gd name="connsiteX0" fmla="*/ 0 w 59122"/>
                  <a:gd name="connsiteY0" fmla="*/ 0 h 9065"/>
                  <a:gd name="connsiteX1" fmla="*/ 59123 w 59122"/>
                  <a:gd name="connsiteY1" fmla="*/ 9066 h 9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9122" h="9065">
                    <a:moveTo>
                      <a:pt x="0" y="0"/>
                    </a:moveTo>
                    <a:lnTo>
                      <a:pt x="59123" y="906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21" name="Freihandform: Form 120">
                <a:extLst>
                  <a:ext uri="{FF2B5EF4-FFF2-40B4-BE49-F238E27FC236}">
                    <a16:creationId xmlns:a16="http://schemas.microsoft.com/office/drawing/2014/main" id="{D312F95D-149B-9132-7F22-8B33E7350189}"/>
                  </a:ext>
                </a:extLst>
              </p:cNvPr>
              <p:cNvSpPr/>
              <p:nvPr/>
            </p:nvSpPr>
            <p:spPr>
              <a:xfrm>
                <a:off x="8401236" y="5031373"/>
                <a:ext cx="31415" cy="31852"/>
              </a:xfrm>
              <a:custGeom>
                <a:avLst/>
                <a:gdLst>
                  <a:gd name="connsiteX0" fmla="*/ 0 w 31415"/>
                  <a:gd name="connsiteY0" fmla="*/ 0 h 31852"/>
                  <a:gd name="connsiteX1" fmla="*/ 31415 w 31415"/>
                  <a:gd name="connsiteY1" fmla="*/ 31853 h 31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415" h="31852">
                    <a:moveTo>
                      <a:pt x="0" y="0"/>
                    </a:moveTo>
                    <a:lnTo>
                      <a:pt x="31415" y="3185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22" name="Freihandform: Form 121">
                <a:extLst>
                  <a:ext uri="{FF2B5EF4-FFF2-40B4-BE49-F238E27FC236}">
                    <a16:creationId xmlns:a16="http://schemas.microsoft.com/office/drawing/2014/main" id="{55AFBFCE-06F8-0422-4422-D2FA86CD24C2}"/>
                  </a:ext>
                </a:extLst>
              </p:cNvPr>
              <p:cNvSpPr/>
              <p:nvPr/>
            </p:nvSpPr>
            <p:spPr>
              <a:xfrm>
                <a:off x="8430945" y="5032455"/>
                <a:ext cx="1706" cy="30770"/>
              </a:xfrm>
              <a:custGeom>
                <a:avLst/>
                <a:gdLst>
                  <a:gd name="connsiteX0" fmla="*/ 1707 w 1706"/>
                  <a:gd name="connsiteY0" fmla="*/ 30771 h 30770"/>
                  <a:gd name="connsiteX1" fmla="*/ 0 w 1706"/>
                  <a:gd name="connsiteY1" fmla="*/ 0 h 3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6" h="30770">
                    <a:moveTo>
                      <a:pt x="1707" y="30771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23" name="Freihandform: Form 122">
                <a:extLst>
                  <a:ext uri="{FF2B5EF4-FFF2-40B4-BE49-F238E27FC236}">
                    <a16:creationId xmlns:a16="http://schemas.microsoft.com/office/drawing/2014/main" id="{81DE736E-AE7B-5095-92D3-EA9EE39AB68A}"/>
                  </a:ext>
                </a:extLst>
              </p:cNvPr>
              <p:cNvSpPr/>
              <p:nvPr/>
            </p:nvSpPr>
            <p:spPr>
              <a:xfrm>
                <a:off x="8419622" y="5032455"/>
                <a:ext cx="11323" cy="17071"/>
              </a:xfrm>
              <a:custGeom>
                <a:avLst/>
                <a:gdLst>
                  <a:gd name="connsiteX0" fmla="*/ 11323 w 11323"/>
                  <a:gd name="connsiteY0" fmla="*/ 0 h 17071"/>
                  <a:gd name="connsiteX1" fmla="*/ 0 w 11323"/>
                  <a:gd name="connsiteY1" fmla="*/ 17072 h 17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323" h="17071">
                    <a:moveTo>
                      <a:pt x="11323" y="0"/>
                    </a:moveTo>
                    <a:lnTo>
                      <a:pt x="0" y="17072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24" name="Freihandform: Form 123">
                <a:extLst>
                  <a:ext uri="{FF2B5EF4-FFF2-40B4-BE49-F238E27FC236}">
                    <a16:creationId xmlns:a16="http://schemas.microsoft.com/office/drawing/2014/main" id="{C5AF80C0-4A7D-4991-2F7A-F7A1784CD2B0}"/>
                  </a:ext>
                </a:extLst>
              </p:cNvPr>
              <p:cNvSpPr/>
              <p:nvPr/>
            </p:nvSpPr>
            <p:spPr>
              <a:xfrm>
                <a:off x="8419622" y="5037793"/>
                <a:ext cx="13543" cy="11733"/>
              </a:xfrm>
              <a:custGeom>
                <a:avLst/>
                <a:gdLst>
                  <a:gd name="connsiteX0" fmla="*/ 0 w 13543"/>
                  <a:gd name="connsiteY0" fmla="*/ 11734 h 11733"/>
                  <a:gd name="connsiteX1" fmla="*/ 13544 w 13543"/>
                  <a:gd name="connsiteY1" fmla="*/ 0 h 11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543" h="11733">
                    <a:moveTo>
                      <a:pt x="0" y="11734"/>
                    </a:moveTo>
                    <a:lnTo>
                      <a:pt x="13544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25" name="Freihandform: Form 124">
                <a:extLst>
                  <a:ext uri="{FF2B5EF4-FFF2-40B4-BE49-F238E27FC236}">
                    <a16:creationId xmlns:a16="http://schemas.microsoft.com/office/drawing/2014/main" id="{BC459687-4AD8-E385-A70B-0EFC2047C348}"/>
                  </a:ext>
                </a:extLst>
              </p:cNvPr>
              <p:cNvSpPr/>
              <p:nvPr/>
            </p:nvSpPr>
            <p:spPr>
              <a:xfrm>
                <a:off x="8433165" y="5037793"/>
                <a:ext cx="10352" cy="5608"/>
              </a:xfrm>
              <a:custGeom>
                <a:avLst/>
                <a:gdLst>
                  <a:gd name="connsiteX0" fmla="*/ 0 w 10352"/>
                  <a:gd name="connsiteY0" fmla="*/ 0 h 5608"/>
                  <a:gd name="connsiteX1" fmla="*/ 10353 w 10352"/>
                  <a:gd name="connsiteY1" fmla="*/ 5608 h 5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352" h="5608">
                    <a:moveTo>
                      <a:pt x="0" y="0"/>
                    </a:moveTo>
                    <a:lnTo>
                      <a:pt x="10353" y="5608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26" name="Freihandform: Form 125">
                <a:extLst>
                  <a:ext uri="{FF2B5EF4-FFF2-40B4-BE49-F238E27FC236}">
                    <a16:creationId xmlns:a16="http://schemas.microsoft.com/office/drawing/2014/main" id="{FD9DD8A6-59F1-2300-7C4D-D540FF1C5FDA}"/>
                  </a:ext>
                </a:extLst>
              </p:cNvPr>
              <p:cNvSpPr/>
              <p:nvPr/>
            </p:nvSpPr>
            <p:spPr>
              <a:xfrm>
                <a:off x="8437165" y="5043401"/>
                <a:ext cx="6353" cy="13615"/>
              </a:xfrm>
              <a:custGeom>
                <a:avLst/>
                <a:gdLst>
                  <a:gd name="connsiteX0" fmla="*/ 6353 w 6353"/>
                  <a:gd name="connsiteY0" fmla="*/ 0 h 13615"/>
                  <a:gd name="connsiteX1" fmla="*/ 0 w 6353"/>
                  <a:gd name="connsiteY1" fmla="*/ 13615 h 13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53" h="13615">
                    <a:moveTo>
                      <a:pt x="6353" y="0"/>
                    </a:moveTo>
                    <a:lnTo>
                      <a:pt x="0" y="1361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27" name="Freihandform: Form 126">
                <a:extLst>
                  <a:ext uri="{FF2B5EF4-FFF2-40B4-BE49-F238E27FC236}">
                    <a16:creationId xmlns:a16="http://schemas.microsoft.com/office/drawing/2014/main" id="{B8EECBDD-33C3-1DCB-4ED5-084797B93843}"/>
                  </a:ext>
                </a:extLst>
              </p:cNvPr>
              <p:cNvSpPr/>
              <p:nvPr/>
            </p:nvSpPr>
            <p:spPr>
              <a:xfrm>
                <a:off x="8408293" y="5051739"/>
                <a:ext cx="28872" cy="5277"/>
              </a:xfrm>
              <a:custGeom>
                <a:avLst/>
                <a:gdLst>
                  <a:gd name="connsiteX0" fmla="*/ 28872 w 28872"/>
                  <a:gd name="connsiteY0" fmla="*/ 5278 h 5277"/>
                  <a:gd name="connsiteX1" fmla="*/ 0 w 28872"/>
                  <a:gd name="connsiteY1" fmla="*/ 0 h 5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872" h="5277">
                    <a:moveTo>
                      <a:pt x="28872" y="5278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28" name="Freihandform: Form 127">
                <a:extLst>
                  <a:ext uri="{FF2B5EF4-FFF2-40B4-BE49-F238E27FC236}">
                    <a16:creationId xmlns:a16="http://schemas.microsoft.com/office/drawing/2014/main" id="{49CFD5A6-17C0-B980-35C4-11434B9E5EA2}"/>
                  </a:ext>
                </a:extLst>
              </p:cNvPr>
              <p:cNvSpPr/>
              <p:nvPr/>
            </p:nvSpPr>
            <p:spPr>
              <a:xfrm>
                <a:off x="8408293" y="5017471"/>
                <a:ext cx="15548" cy="34267"/>
              </a:xfrm>
              <a:custGeom>
                <a:avLst/>
                <a:gdLst>
                  <a:gd name="connsiteX0" fmla="*/ 0 w 15548"/>
                  <a:gd name="connsiteY0" fmla="*/ 34267 h 34267"/>
                  <a:gd name="connsiteX1" fmla="*/ 15549 w 15548"/>
                  <a:gd name="connsiteY1" fmla="*/ 0 h 34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548" h="34267">
                    <a:moveTo>
                      <a:pt x="0" y="34267"/>
                    </a:moveTo>
                    <a:lnTo>
                      <a:pt x="15549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29" name="Freihandform: Form 128">
                <a:extLst>
                  <a:ext uri="{FF2B5EF4-FFF2-40B4-BE49-F238E27FC236}">
                    <a16:creationId xmlns:a16="http://schemas.microsoft.com/office/drawing/2014/main" id="{9C4A4761-F98F-A1F2-BC07-DFBD745B0AE6}"/>
                  </a:ext>
                </a:extLst>
              </p:cNvPr>
              <p:cNvSpPr/>
              <p:nvPr/>
            </p:nvSpPr>
            <p:spPr>
              <a:xfrm>
                <a:off x="8375156" y="5006003"/>
                <a:ext cx="48685" cy="11468"/>
              </a:xfrm>
              <a:custGeom>
                <a:avLst/>
                <a:gdLst>
                  <a:gd name="connsiteX0" fmla="*/ 48685 w 48685"/>
                  <a:gd name="connsiteY0" fmla="*/ 11468 h 11468"/>
                  <a:gd name="connsiteX1" fmla="*/ 0 w 48685"/>
                  <a:gd name="connsiteY1" fmla="*/ 0 h 11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685" h="11468">
                    <a:moveTo>
                      <a:pt x="48685" y="11468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30" name="Freihandform: Form 129">
                <a:extLst>
                  <a:ext uri="{FF2B5EF4-FFF2-40B4-BE49-F238E27FC236}">
                    <a16:creationId xmlns:a16="http://schemas.microsoft.com/office/drawing/2014/main" id="{0A7125DC-C6E8-45FE-B79B-B95166513938}"/>
                  </a:ext>
                </a:extLst>
              </p:cNvPr>
              <p:cNvSpPr/>
              <p:nvPr/>
            </p:nvSpPr>
            <p:spPr>
              <a:xfrm>
                <a:off x="8375156" y="4924522"/>
                <a:ext cx="32649" cy="81481"/>
              </a:xfrm>
              <a:custGeom>
                <a:avLst/>
                <a:gdLst>
                  <a:gd name="connsiteX0" fmla="*/ 0 w 32649"/>
                  <a:gd name="connsiteY0" fmla="*/ 81482 h 81481"/>
                  <a:gd name="connsiteX1" fmla="*/ 32650 w 32649"/>
                  <a:gd name="connsiteY1" fmla="*/ 0 h 81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649" h="81481">
                    <a:moveTo>
                      <a:pt x="0" y="81482"/>
                    </a:moveTo>
                    <a:lnTo>
                      <a:pt x="3265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31" name="Freihandform: Form 130">
                <a:extLst>
                  <a:ext uri="{FF2B5EF4-FFF2-40B4-BE49-F238E27FC236}">
                    <a16:creationId xmlns:a16="http://schemas.microsoft.com/office/drawing/2014/main" id="{F7B80774-3550-B5EF-9D23-0BAACE37CCFA}"/>
                  </a:ext>
                </a:extLst>
              </p:cNvPr>
              <p:cNvSpPr/>
              <p:nvPr/>
            </p:nvSpPr>
            <p:spPr>
              <a:xfrm>
                <a:off x="8395001" y="4915111"/>
                <a:ext cx="12804" cy="9410"/>
              </a:xfrm>
              <a:custGeom>
                <a:avLst/>
                <a:gdLst>
                  <a:gd name="connsiteX0" fmla="*/ 12805 w 12804"/>
                  <a:gd name="connsiteY0" fmla="*/ 9411 h 9410"/>
                  <a:gd name="connsiteX1" fmla="*/ 0 w 12804"/>
                  <a:gd name="connsiteY1" fmla="*/ 0 h 9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04" h="9410">
                    <a:moveTo>
                      <a:pt x="12805" y="9411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32" name="Freihandform: Form 131">
                <a:extLst>
                  <a:ext uri="{FF2B5EF4-FFF2-40B4-BE49-F238E27FC236}">
                    <a16:creationId xmlns:a16="http://schemas.microsoft.com/office/drawing/2014/main" id="{6507C865-08A1-7039-13C1-16A68E12CF8E}"/>
                  </a:ext>
                </a:extLst>
              </p:cNvPr>
              <p:cNvSpPr/>
              <p:nvPr/>
            </p:nvSpPr>
            <p:spPr>
              <a:xfrm>
                <a:off x="8324554" y="4839959"/>
                <a:ext cx="70447" cy="75152"/>
              </a:xfrm>
              <a:custGeom>
                <a:avLst/>
                <a:gdLst>
                  <a:gd name="connsiteX0" fmla="*/ 70448 w 70447"/>
                  <a:gd name="connsiteY0" fmla="*/ 75152 h 75152"/>
                  <a:gd name="connsiteX1" fmla="*/ 0 w 70447"/>
                  <a:gd name="connsiteY1" fmla="*/ 0 h 75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0447" h="75152">
                    <a:moveTo>
                      <a:pt x="70448" y="75152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33" name="Freihandform: Form 132">
                <a:extLst>
                  <a:ext uri="{FF2B5EF4-FFF2-40B4-BE49-F238E27FC236}">
                    <a16:creationId xmlns:a16="http://schemas.microsoft.com/office/drawing/2014/main" id="{9BF77E56-CD16-6B62-A977-A186EAF69D81}"/>
                  </a:ext>
                </a:extLst>
              </p:cNvPr>
              <p:cNvSpPr/>
              <p:nvPr/>
            </p:nvSpPr>
            <p:spPr>
              <a:xfrm>
                <a:off x="8324554" y="4795806"/>
                <a:ext cx="26713" cy="44153"/>
              </a:xfrm>
              <a:custGeom>
                <a:avLst/>
                <a:gdLst>
                  <a:gd name="connsiteX0" fmla="*/ 0 w 26713"/>
                  <a:gd name="connsiteY0" fmla="*/ 44153 h 44153"/>
                  <a:gd name="connsiteX1" fmla="*/ 26714 w 26713"/>
                  <a:gd name="connsiteY1" fmla="*/ 0 h 44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713" h="44153">
                    <a:moveTo>
                      <a:pt x="0" y="44153"/>
                    </a:moveTo>
                    <a:lnTo>
                      <a:pt x="26714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34" name="Freihandform: Form 133">
                <a:extLst>
                  <a:ext uri="{FF2B5EF4-FFF2-40B4-BE49-F238E27FC236}">
                    <a16:creationId xmlns:a16="http://schemas.microsoft.com/office/drawing/2014/main" id="{AF886D14-0DD3-437C-4CA8-F7CF59D5D021}"/>
                  </a:ext>
                </a:extLst>
              </p:cNvPr>
              <p:cNvSpPr/>
              <p:nvPr/>
            </p:nvSpPr>
            <p:spPr>
              <a:xfrm>
                <a:off x="8336061" y="4756281"/>
                <a:ext cx="15206" cy="39524"/>
              </a:xfrm>
              <a:custGeom>
                <a:avLst/>
                <a:gdLst>
                  <a:gd name="connsiteX0" fmla="*/ 15207 w 15206"/>
                  <a:gd name="connsiteY0" fmla="*/ 39525 h 39524"/>
                  <a:gd name="connsiteX1" fmla="*/ 0 w 15206"/>
                  <a:gd name="connsiteY1" fmla="*/ 0 h 39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06" h="39524">
                    <a:moveTo>
                      <a:pt x="15207" y="39525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35" name="Freihandform: Form 134">
                <a:extLst>
                  <a:ext uri="{FF2B5EF4-FFF2-40B4-BE49-F238E27FC236}">
                    <a16:creationId xmlns:a16="http://schemas.microsoft.com/office/drawing/2014/main" id="{74872FC1-3790-E458-5FE1-652D88662FC2}"/>
                  </a:ext>
                </a:extLst>
              </p:cNvPr>
              <p:cNvSpPr/>
              <p:nvPr/>
            </p:nvSpPr>
            <p:spPr>
              <a:xfrm>
                <a:off x="8336061" y="4756281"/>
                <a:ext cx="5599" cy="2710"/>
              </a:xfrm>
              <a:custGeom>
                <a:avLst/>
                <a:gdLst>
                  <a:gd name="connsiteX0" fmla="*/ 0 w 5599"/>
                  <a:gd name="connsiteY0" fmla="*/ 0 h 2710"/>
                  <a:gd name="connsiteX1" fmla="*/ 5600 w 5599"/>
                  <a:gd name="connsiteY1" fmla="*/ 2711 h 2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599" h="2710">
                    <a:moveTo>
                      <a:pt x="0" y="0"/>
                    </a:moveTo>
                    <a:lnTo>
                      <a:pt x="5600" y="2711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36" name="Freihandform: Form 135">
                <a:extLst>
                  <a:ext uri="{FF2B5EF4-FFF2-40B4-BE49-F238E27FC236}">
                    <a16:creationId xmlns:a16="http://schemas.microsoft.com/office/drawing/2014/main" id="{653C6294-8CE7-F7AF-30D3-C19DFED657A1}"/>
                  </a:ext>
                </a:extLst>
              </p:cNvPr>
              <p:cNvSpPr/>
              <p:nvPr/>
            </p:nvSpPr>
            <p:spPr>
              <a:xfrm>
                <a:off x="8226094" y="4758991"/>
                <a:ext cx="115566" cy="5414"/>
              </a:xfrm>
              <a:custGeom>
                <a:avLst/>
                <a:gdLst>
                  <a:gd name="connsiteX0" fmla="*/ 115567 w 115566"/>
                  <a:gd name="connsiteY0" fmla="*/ 0 h 5414"/>
                  <a:gd name="connsiteX1" fmla="*/ 0 w 115566"/>
                  <a:gd name="connsiteY1" fmla="*/ 5415 h 5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5566" h="5414">
                    <a:moveTo>
                      <a:pt x="115567" y="0"/>
                    </a:moveTo>
                    <a:lnTo>
                      <a:pt x="0" y="541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37" name="Freihandform: Form 136">
                <a:extLst>
                  <a:ext uri="{FF2B5EF4-FFF2-40B4-BE49-F238E27FC236}">
                    <a16:creationId xmlns:a16="http://schemas.microsoft.com/office/drawing/2014/main" id="{8247A32B-FFED-35A6-95FA-AD85A14A466C}"/>
                  </a:ext>
                </a:extLst>
              </p:cNvPr>
              <p:cNvSpPr/>
              <p:nvPr/>
            </p:nvSpPr>
            <p:spPr>
              <a:xfrm>
                <a:off x="8226094" y="4686005"/>
                <a:ext cx="28984" cy="78401"/>
              </a:xfrm>
              <a:custGeom>
                <a:avLst/>
                <a:gdLst>
                  <a:gd name="connsiteX0" fmla="*/ 0 w 28984"/>
                  <a:gd name="connsiteY0" fmla="*/ 78401 h 78401"/>
                  <a:gd name="connsiteX1" fmla="*/ 28984 w 28984"/>
                  <a:gd name="connsiteY1" fmla="*/ 0 h 78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984" h="78401">
                    <a:moveTo>
                      <a:pt x="0" y="78401"/>
                    </a:moveTo>
                    <a:lnTo>
                      <a:pt x="28984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38" name="Freihandform: Form 137">
                <a:extLst>
                  <a:ext uri="{FF2B5EF4-FFF2-40B4-BE49-F238E27FC236}">
                    <a16:creationId xmlns:a16="http://schemas.microsoft.com/office/drawing/2014/main" id="{04B85BA1-82D5-E770-9EA9-C57ACCA42967}"/>
                  </a:ext>
                </a:extLst>
              </p:cNvPr>
              <p:cNvSpPr/>
              <p:nvPr/>
            </p:nvSpPr>
            <p:spPr>
              <a:xfrm>
                <a:off x="8171868" y="4629792"/>
                <a:ext cx="83210" cy="56213"/>
              </a:xfrm>
              <a:custGeom>
                <a:avLst/>
                <a:gdLst>
                  <a:gd name="connsiteX0" fmla="*/ 83210 w 83210"/>
                  <a:gd name="connsiteY0" fmla="*/ 56214 h 56213"/>
                  <a:gd name="connsiteX1" fmla="*/ 0 w 83210"/>
                  <a:gd name="connsiteY1" fmla="*/ 0 h 56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3210" h="56213">
                    <a:moveTo>
                      <a:pt x="83210" y="56214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39" name="Freihandform: Form 138">
                <a:extLst>
                  <a:ext uri="{FF2B5EF4-FFF2-40B4-BE49-F238E27FC236}">
                    <a16:creationId xmlns:a16="http://schemas.microsoft.com/office/drawing/2014/main" id="{EBE9DCCD-B321-8C86-0E69-D8C78D45BE6B}"/>
                  </a:ext>
                </a:extLst>
              </p:cNvPr>
              <p:cNvSpPr/>
              <p:nvPr/>
            </p:nvSpPr>
            <p:spPr>
              <a:xfrm>
                <a:off x="8171868" y="4622734"/>
                <a:ext cx="1789" cy="7057"/>
              </a:xfrm>
              <a:custGeom>
                <a:avLst/>
                <a:gdLst>
                  <a:gd name="connsiteX0" fmla="*/ 0 w 1789"/>
                  <a:gd name="connsiteY0" fmla="*/ 7057 h 7057"/>
                  <a:gd name="connsiteX1" fmla="*/ 1790 w 1789"/>
                  <a:gd name="connsiteY1" fmla="*/ 0 h 7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89" h="7057">
                    <a:moveTo>
                      <a:pt x="0" y="7057"/>
                    </a:moveTo>
                    <a:lnTo>
                      <a:pt x="179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40" name="Freihandform: Form 139">
                <a:extLst>
                  <a:ext uri="{FF2B5EF4-FFF2-40B4-BE49-F238E27FC236}">
                    <a16:creationId xmlns:a16="http://schemas.microsoft.com/office/drawing/2014/main" id="{717D6E7E-4C54-C5FF-61F0-5BEF392693F3}"/>
                  </a:ext>
                </a:extLst>
              </p:cNvPr>
              <p:cNvSpPr/>
              <p:nvPr/>
            </p:nvSpPr>
            <p:spPr>
              <a:xfrm>
                <a:off x="8173658" y="4566290"/>
                <a:ext cx="48678" cy="56444"/>
              </a:xfrm>
              <a:custGeom>
                <a:avLst/>
                <a:gdLst>
                  <a:gd name="connsiteX0" fmla="*/ 0 w 48678"/>
                  <a:gd name="connsiteY0" fmla="*/ 56444 h 56444"/>
                  <a:gd name="connsiteX1" fmla="*/ 48678 w 48678"/>
                  <a:gd name="connsiteY1" fmla="*/ 0 h 56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678" h="56444">
                    <a:moveTo>
                      <a:pt x="0" y="56444"/>
                    </a:moveTo>
                    <a:lnTo>
                      <a:pt x="48678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41" name="Freihandform: Form 140">
                <a:extLst>
                  <a:ext uri="{FF2B5EF4-FFF2-40B4-BE49-F238E27FC236}">
                    <a16:creationId xmlns:a16="http://schemas.microsoft.com/office/drawing/2014/main" id="{B820F82E-394E-3CE0-9854-02F8E40B1655}"/>
                  </a:ext>
                </a:extLst>
              </p:cNvPr>
              <p:cNvSpPr/>
              <p:nvPr/>
            </p:nvSpPr>
            <p:spPr>
              <a:xfrm>
                <a:off x="8199333" y="4548518"/>
                <a:ext cx="23002" cy="17772"/>
              </a:xfrm>
              <a:custGeom>
                <a:avLst/>
                <a:gdLst>
                  <a:gd name="connsiteX0" fmla="*/ 23003 w 23002"/>
                  <a:gd name="connsiteY0" fmla="*/ 17773 h 17772"/>
                  <a:gd name="connsiteX1" fmla="*/ 0 w 23002"/>
                  <a:gd name="connsiteY1" fmla="*/ 0 h 17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002" h="17772">
                    <a:moveTo>
                      <a:pt x="23003" y="17773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42" name="Freihandform: Form 141">
                <a:extLst>
                  <a:ext uri="{FF2B5EF4-FFF2-40B4-BE49-F238E27FC236}">
                    <a16:creationId xmlns:a16="http://schemas.microsoft.com/office/drawing/2014/main" id="{41BE39D6-26DB-E028-D51E-C940715FB7BB}"/>
                  </a:ext>
                </a:extLst>
              </p:cNvPr>
              <p:cNvSpPr/>
              <p:nvPr/>
            </p:nvSpPr>
            <p:spPr>
              <a:xfrm>
                <a:off x="8199333" y="4490853"/>
                <a:ext cx="24290" cy="57664"/>
              </a:xfrm>
              <a:custGeom>
                <a:avLst/>
                <a:gdLst>
                  <a:gd name="connsiteX0" fmla="*/ 0 w 24290"/>
                  <a:gd name="connsiteY0" fmla="*/ 57664 h 57664"/>
                  <a:gd name="connsiteX1" fmla="*/ 24291 w 24290"/>
                  <a:gd name="connsiteY1" fmla="*/ 0 h 57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290" h="57664">
                    <a:moveTo>
                      <a:pt x="0" y="57664"/>
                    </a:moveTo>
                    <a:lnTo>
                      <a:pt x="24291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43" name="Freihandform: Form 142">
                <a:extLst>
                  <a:ext uri="{FF2B5EF4-FFF2-40B4-BE49-F238E27FC236}">
                    <a16:creationId xmlns:a16="http://schemas.microsoft.com/office/drawing/2014/main" id="{E1995B82-835F-C32B-1C0C-7FA087C5D70D}"/>
                  </a:ext>
                </a:extLst>
              </p:cNvPr>
              <p:cNvSpPr/>
              <p:nvPr/>
            </p:nvSpPr>
            <p:spPr>
              <a:xfrm>
                <a:off x="8223624" y="4448432"/>
                <a:ext cx="39805" cy="42421"/>
              </a:xfrm>
              <a:custGeom>
                <a:avLst/>
                <a:gdLst>
                  <a:gd name="connsiteX0" fmla="*/ 0 w 39805"/>
                  <a:gd name="connsiteY0" fmla="*/ 42421 h 42421"/>
                  <a:gd name="connsiteX1" fmla="*/ 39806 w 39805"/>
                  <a:gd name="connsiteY1" fmla="*/ 0 h 42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805" h="42421">
                    <a:moveTo>
                      <a:pt x="0" y="42421"/>
                    </a:moveTo>
                    <a:lnTo>
                      <a:pt x="39806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44" name="Freihandform: Form 143">
                <a:extLst>
                  <a:ext uri="{FF2B5EF4-FFF2-40B4-BE49-F238E27FC236}">
                    <a16:creationId xmlns:a16="http://schemas.microsoft.com/office/drawing/2014/main" id="{81DF2434-572D-C274-37FB-901888BA9DED}"/>
                  </a:ext>
                </a:extLst>
              </p:cNvPr>
              <p:cNvSpPr/>
              <p:nvPr/>
            </p:nvSpPr>
            <p:spPr>
              <a:xfrm>
                <a:off x="8263430" y="4448432"/>
                <a:ext cx="39687" cy="31603"/>
              </a:xfrm>
              <a:custGeom>
                <a:avLst/>
                <a:gdLst>
                  <a:gd name="connsiteX0" fmla="*/ 0 w 39687"/>
                  <a:gd name="connsiteY0" fmla="*/ 0 h 31603"/>
                  <a:gd name="connsiteX1" fmla="*/ 39688 w 39687"/>
                  <a:gd name="connsiteY1" fmla="*/ 31604 h 31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687" h="31603">
                    <a:moveTo>
                      <a:pt x="0" y="0"/>
                    </a:moveTo>
                    <a:lnTo>
                      <a:pt x="39688" y="31604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45" name="Freihandform: Form 144">
                <a:extLst>
                  <a:ext uri="{FF2B5EF4-FFF2-40B4-BE49-F238E27FC236}">
                    <a16:creationId xmlns:a16="http://schemas.microsoft.com/office/drawing/2014/main" id="{88346282-37EA-5613-F10F-11C0903D297C}"/>
                  </a:ext>
                </a:extLst>
              </p:cNvPr>
              <p:cNvSpPr/>
              <p:nvPr/>
            </p:nvSpPr>
            <p:spPr>
              <a:xfrm>
                <a:off x="8303117" y="4480036"/>
                <a:ext cx="28425" cy="3739"/>
              </a:xfrm>
              <a:custGeom>
                <a:avLst/>
                <a:gdLst>
                  <a:gd name="connsiteX0" fmla="*/ 0 w 28425"/>
                  <a:gd name="connsiteY0" fmla="*/ 0 h 3739"/>
                  <a:gd name="connsiteX1" fmla="*/ 28425 w 28425"/>
                  <a:gd name="connsiteY1" fmla="*/ 3739 h 3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425" h="3739">
                    <a:moveTo>
                      <a:pt x="0" y="0"/>
                    </a:moveTo>
                    <a:lnTo>
                      <a:pt x="28425" y="3739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46" name="Freihandform: Form 145">
                <a:extLst>
                  <a:ext uri="{FF2B5EF4-FFF2-40B4-BE49-F238E27FC236}">
                    <a16:creationId xmlns:a16="http://schemas.microsoft.com/office/drawing/2014/main" id="{E6298845-DE30-18F3-E3F6-51B226AEA025}"/>
                  </a:ext>
                </a:extLst>
              </p:cNvPr>
              <p:cNvSpPr/>
              <p:nvPr/>
            </p:nvSpPr>
            <p:spPr>
              <a:xfrm>
                <a:off x="8230922" y="4483775"/>
                <a:ext cx="100621" cy="139238"/>
              </a:xfrm>
              <a:custGeom>
                <a:avLst/>
                <a:gdLst>
                  <a:gd name="connsiteX0" fmla="*/ 100621 w 100621"/>
                  <a:gd name="connsiteY0" fmla="*/ 0 h 139238"/>
                  <a:gd name="connsiteX1" fmla="*/ 0 w 100621"/>
                  <a:gd name="connsiteY1" fmla="*/ 139238 h 139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621" h="139238">
                    <a:moveTo>
                      <a:pt x="100621" y="0"/>
                    </a:moveTo>
                    <a:lnTo>
                      <a:pt x="0" y="139238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47" name="Freihandform: Form 146">
                <a:extLst>
                  <a:ext uri="{FF2B5EF4-FFF2-40B4-BE49-F238E27FC236}">
                    <a16:creationId xmlns:a16="http://schemas.microsoft.com/office/drawing/2014/main" id="{BBCA2396-4FF8-9BB7-EDA9-7BD17D8A35E8}"/>
                  </a:ext>
                </a:extLst>
              </p:cNvPr>
              <p:cNvSpPr/>
              <p:nvPr/>
            </p:nvSpPr>
            <p:spPr>
              <a:xfrm>
                <a:off x="8230922" y="4466352"/>
                <a:ext cx="97442" cy="156661"/>
              </a:xfrm>
              <a:custGeom>
                <a:avLst/>
                <a:gdLst>
                  <a:gd name="connsiteX0" fmla="*/ 0 w 97442"/>
                  <a:gd name="connsiteY0" fmla="*/ 156661 h 156661"/>
                  <a:gd name="connsiteX1" fmla="*/ 97443 w 97442"/>
                  <a:gd name="connsiteY1" fmla="*/ 0 h 156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7442" h="156661">
                    <a:moveTo>
                      <a:pt x="0" y="156661"/>
                    </a:moveTo>
                    <a:lnTo>
                      <a:pt x="97443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48" name="Freihandform: Form 147">
                <a:extLst>
                  <a:ext uri="{FF2B5EF4-FFF2-40B4-BE49-F238E27FC236}">
                    <a16:creationId xmlns:a16="http://schemas.microsoft.com/office/drawing/2014/main" id="{44FB7281-D0D8-0775-5A37-B7E2C9185D52}"/>
                  </a:ext>
                </a:extLst>
              </p:cNvPr>
              <p:cNvSpPr/>
              <p:nvPr/>
            </p:nvSpPr>
            <p:spPr>
              <a:xfrm>
                <a:off x="8328364" y="4440767"/>
                <a:ext cx="42002" cy="25585"/>
              </a:xfrm>
              <a:custGeom>
                <a:avLst/>
                <a:gdLst>
                  <a:gd name="connsiteX0" fmla="*/ 0 w 42002"/>
                  <a:gd name="connsiteY0" fmla="*/ 25585 h 25585"/>
                  <a:gd name="connsiteX1" fmla="*/ 42002 w 42002"/>
                  <a:gd name="connsiteY1" fmla="*/ 0 h 25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002" h="25585">
                    <a:moveTo>
                      <a:pt x="0" y="25585"/>
                    </a:moveTo>
                    <a:lnTo>
                      <a:pt x="42002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49" name="Freihandform: Form 148">
                <a:extLst>
                  <a:ext uri="{FF2B5EF4-FFF2-40B4-BE49-F238E27FC236}">
                    <a16:creationId xmlns:a16="http://schemas.microsoft.com/office/drawing/2014/main" id="{596AFBAE-23A7-D6A9-1D20-68A83F4201B6}"/>
                  </a:ext>
                </a:extLst>
              </p:cNvPr>
              <p:cNvSpPr/>
              <p:nvPr/>
            </p:nvSpPr>
            <p:spPr>
              <a:xfrm>
                <a:off x="8337132" y="4440767"/>
                <a:ext cx="33234" cy="34514"/>
              </a:xfrm>
              <a:custGeom>
                <a:avLst/>
                <a:gdLst>
                  <a:gd name="connsiteX0" fmla="*/ 33235 w 33234"/>
                  <a:gd name="connsiteY0" fmla="*/ 0 h 34514"/>
                  <a:gd name="connsiteX1" fmla="*/ 0 w 33234"/>
                  <a:gd name="connsiteY1" fmla="*/ 34515 h 3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234" h="34514">
                    <a:moveTo>
                      <a:pt x="33235" y="0"/>
                    </a:moveTo>
                    <a:lnTo>
                      <a:pt x="0" y="3451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50" name="Freihandform: Form 149">
                <a:extLst>
                  <a:ext uri="{FF2B5EF4-FFF2-40B4-BE49-F238E27FC236}">
                    <a16:creationId xmlns:a16="http://schemas.microsoft.com/office/drawing/2014/main" id="{0E1F287F-FF78-0B9E-7D11-A38A48D24D21}"/>
                  </a:ext>
                </a:extLst>
              </p:cNvPr>
              <p:cNvSpPr/>
              <p:nvPr/>
            </p:nvSpPr>
            <p:spPr>
              <a:xfrm>
                <a:off x="8337132" y="4474362"/>
                <a:ext cx="32264" cy="920"/>
              </a:xfrm>
              <a:custGeom>
                <a:avLst/>
                <a:gdLst>
                  <a:gd name="connsiteX0" fmla="*/ 0 w 32264"/>
                  <a:gd name="connsiteY0" fmla="*/ 920 h 920"/>
                  <a:gd name="connsiteX1" fmla="*/ 32265 w 32264"/>
                  <a:gd name="connsiteY1" fmla="*/ 0 h 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264" h="920">
                    <a:moveTo>
                      <a:pt x="0" y="920"/>
                    </a:moveTo>
                    <a:lnTo>
                      <a:pt x="32265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51" name="Freihandform: Form 150">
                <a:extLst>
                  <a:ext uri="{FF2B5EF4-FFF2-40B4-BE49-F238E27FC236}">
                    <a16:creationId xmlns:a16="http://schemas.microsoft.com/office/drawing/2014/main" id="{00427B2C-C78E-ADEB-E547-DEEA9FFC8720}"/>
                  </a:ext>
                </a:extLst>
              </p:cNvPr>
              <p:cNvSpPr/>
              <p:nvPr/>
            </p:nvSpPr>
            <p:spPr>
              <a:xfrm>
                <a:off x="8369397" y="4441663"/>
                <a:ext cx="22986" cy="32698"/>
              </a:xfrm>
              <a:custGeom>
                <a:avLst/>
                <a:gdLst>
                  <a:gd name="connsiteX0" fmla="*/ 0 w 22986"/>
                  <a:gd name="connsiteY0" fmla="*/ 32698 h 32698"/>
                  <a:gd name="connsiteX1" fmla="*/ 22987 w 22986"/>
                  <a:gd name="connsiteY1" fmla="*/ 0 h 32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986" h="32698">
                    <a:moveTo>
                      <a:pt x="0" y="32698"/>
                    </a:moveTo>
                    <a:lnTo>
                      <a:pt x="22987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52" name="Freihandform: Form 151">
                <a:extLst>
                  <a:ext uri="{FF2B5EF4-FFF2-40B4-BE49-F238E27FC236}">
                    <a16:creationId xmlns:a16="http://schemas.microsoft.com/office/drawing/2014/main" id="{AB35B12C-4081-6A86-567E-916FCA6C1453}"/>
                  </a:ext>
                </a:extLst>
              </p:cNvPr>
              <p:cNvSpPr/>
              <p:nvPr/>
            </p:nvSpPr>
            <p:spPr>
              <a:xfrm>
                <a:off x="8392384" y="4409355"/>
                <a:ext cx="83576" cy="32307"/>
              </a:xfrm>
              <a:custGeom>
                <a:avLst/>
                <a:gdLst>
                  <a:gd name="connsiteX0" fmla="*/ 0 w 83576"/>
                  <a:gd name="connsiteY0" fmla="*/ 32308 h 32307"/>
                  <a:gd name="connsiteX1" fmla="*/ 83576 w 83576"/>
                  <a:gd name="connsiteY1" fmla="*/ 0 h 32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3576" h="32307">
                    <a:moveTo>
                      <a:pt x="0" y="32308"/>
                    </a:moveTo>
                    <a:lnTo>
                      <a:pt x="83576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53" name="Freihandform: Form 152">
                <a:extLst>
                  <a:ext uri="{FF2B5EF4-FFF2-40B4-BE49-F238E27FC236}">
                    <a16:creationId xmlns:a16="http://schemas.microsoft.com/office/drawing/2014/main" id="{CC432E9A-01A0-5F50-26B0-01E64E4C5A62}"/>
                  </a:ext>
                </a:extLst>
              </p:cNvPr>
              <p:cNvSpPr/>
              <p:nvPr/>
            </p:nvSpPr>
            <p:spPr>
              <a:xfrm>
                <a:off x="8475960" y="4383988"/>
                <a:ext cx="53010" cy="25366"/>
              </a:xfrm>
              <a:custGeom>
                <a:avLst/>
                <a:gdLst>
                  <a:gd name="connsiteX0" fmla="*/ 0 w 53010"/>
                  <a:gd name="connsiteY0" fmla="*/ 25367 h 25366"/>
                  <a:gd name="connsiteX1" fmla="*/ 53011 w 53010"/>
                  <a:gd name="connsiteY1" fmla="*/ 0 h 25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010" h="25366">
                    <a:moveTo>
                      <a:pt x="0" y="25367"/>
                    </a:moveTo>
                    <a:lnTo>
                      <a:pt x="53011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54" name="Freihandform: Form 153">
                <a:extLst>
                  <a:ext uri="{FF2B5EF4-FFF2-40B4-BE49-F238E27FC236}">
                    <a16:creationId xmlns:a16="http://schemas.microsoft.com/office/drawing/2014/main" id="{24237C29-1D8E-7503-3506-B6F40B132362}"/>
                  </a:ext>
                </a:extLst>
              </p:cNvPr>
              <p:cNvSpPr/>
              <p:nvPr/>
            </p:nvSpPr>
            <p:spPr>
              <a:xfrm>
                <a:off x="8524243" y="4379044"/>
                <a:ext cx="4727" cy="4944"/>
              </a:xfrm>
              <a:custGeom>
                <a:avLst/>
                <a:gdLst>
                  <a:gd name="connsiteX0" fmla="*/ 4727 w 4727"/>
                  <a:gd name="connsiteY0" fmla="*/ 4944 h 4944"/>
                  <a:gd name="connsiteX1" fmla="*/ 0 w 4727"/>
                  <a:gd name="connsiteY1" fmla="*/ 0 h 4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27" h="4944">
                    <a:moveTo>
                      <a:pt x="4727" y="4944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55" name="Freihandform: Form 154">
                <a:extLst>
                  <a:ext uri="{FF2B5EF4-FFF2-40B4-BE49-F238E27FC236}">
                    <a16:creationId xmlns:a16="http://schemas.microsoft.com/office/drawing/2014/main" id="{0E9ED1F7-ADB4-6E0E-E4ED-49376A3ADD62}"/>
                  </a:ext>
                </a:extLst>
              </p:cNvPr>
              <p:cNvSpPr/>
              <p:nvPr/>
            </p:nvSpPr>
            <p:spPr>
              <a:xfrm>
                <a:off x="8524243" y="4379044"/>
                <a:ext cx="36091" cy="26787"/>
              </a:xfrm>
              <a:custGeom>
                <a:avLst/>
                <a:gdLst>
                  <a:gd name="connsiteX0" fmla="*/ 0 w 36091"/>
                  <a:gd name="connsiteY0" fmla="*/ 0 h 26787"/>
                  <a:gd name="connsiteX1" fmla="*/ 36091 w 36091"/>
                  <a:gd name="connsiteY1" fmla="*/ 26787 h 26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091" h="26787">
                    <a:moveTo>
                      <a:pt x="0" y="0"/>
                    </a:moveTo>
                    <a:lnTo>
                      <a:pt x="36091" y="26787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56" name="Freihandform: Form 155">
                <a:extLst>
                  <a:ext uri="{FF2B5EF4-FFF2-40B4-BE49-F238E27FC236}">
                    <a16:creationId xmlns:a16="http://schemas.microsoft.com/office/drawing/2014/main" id="{E5969E73-6CDD-3E4C-59C3-473146B49C33}"/>
                  </a:ext>
                </a:extLst>
              </p:cNvPr>
              <p:cNvSpPr/>
              <p:nvPr/>
            </p:nvSpPr>
            <p:spPr>
              <a:xfrm>
                <a:off x="8560334" y="4405831"/>
                <a:ext cx="19451" cy="19038"/>
              </a:xfrm>
              <a:custGeom>
                <a:avLst/>
                <a:gdLst>
                  <a:gd name="connsiteX0" fmla="*/ 0 w 19451"/>
                  <a:gd name="connsiteY0" fmla="*/ 0 h 19038"/>
                  <a:gd name="connsiteX1" fmla="*/ 19452 w 19451"/>
                  <a:gd name="connsiteY1" fmla="*/ 19039 h 19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451" h="19038">
                    <a:moveTo>
                      <a:pt x="0" y="0"/>
                    </a:moveTo>
                    <a:lnTo>
                      <a:pt x="19452" y="19039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57" name="Freihandform: Form 156">
                <a:extLst>
                  <a:ext uri="{FF2B5EF4-FFF2-40B4-BE49-F238E27FC236}">
                    <a16:creationId xmlns:a16="http://schemas.microsoft.com/office/drawing/2014/main" id="{992F3037-0CF3-288A-3AE3-9731456CBA8A}"/>
                  </a:ext>
                </a:extLst>
              </p:cNvPr>
              <p:cNvSpPr/>
              <p:nvPr/>
            </p:nvSpPr>
            <p:spPr>
              <a:xfrm>
                <a:off x="8579786" y="4379029"/>
                <a:ext cx="42058" cy="45840"/>
              </a:xfrm>
              <a:custGeom>
                <a:avLst/>
                <a:gdLst>
                  <a:gd name="connsiteX0" fmla="*/ 0 w 42058"/>
                  <a:gd name="connsiteY0" fmla="*/ 45841 h 45840"/>
                  <a:gd name="connsiteX1" fmla="*/ 42059 w 42058"/>
                  <a:gd name="connsiteY1" fmla="*/ 0 h 45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058" h="45840">
                    <a:moveTo>
                      <a:pt x="0" y="45841"/>
                    </a:moveTo>
                    <a:lnTo>
                      <a:pt x="42059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58" name="Freihandform: Form 157">
                <a:extLst>
                  <a:ext uri="{FF2B5EF4-FFF2-40B4-BE49-F238E27FC236}">
                    <a16:creationId xmlns:a16="http://schemas.microsoft.com/office/drawing/2014/main" id="{8166B153-2023-F5CF-2FAD-4260F925DC53}"/>
                  </a:ext>
                </a:extLst>
              </p:cNvPr>
              <p:cNvSpPr/>
              <p:nvPr/>
            </p:nvSpPr>
            <p:spPr>
              <a:xfrm>
                <a:off x="8621845" y="4379029"/>
                <a:ext cx="12191" cy="31375"/>
              </a:xfrm>
              <a:custGeom>
                <a:avLst/>
                <a:gdLst>
                  <a:gd name="connsiteX0" fmla="*/ 0 w 12191"/>
                  <a:gd name="connsiteY0" fmla="*/ 0 h 31375"/>
                  <a:gd name="connsiteX1" fmla="*/ 12191 w 12191"/>
                  <a:gd name="connsiteY1" fmla="*/ 31375 h 31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91" h="31375">
                    <a:moveTo>
                      <a:pt x="0" y="0"/>
                    </a:moveTo>
                    <a:lnTo>
                      <a:pt x="12191" y="3137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59" name="Freihandform: Form 158">
                <a:extLst>
                  <a:ext uri="{FF2B5EF4-FFF2-40B4-BE49-F238E27FC236}">
                    <a16:creationId xmlns:a16="http://schemas.microsoft.com/office/drawing/2014/main" id="{F8955A45-C856-3D06-B63C-B1812C119022}"/>
                  </a:ext>
                </a:extLst>
              </p:cNvPr>
              <p:cNvSpPr/>
              <p:nvPr/>
            </p:nvSpPr>
            <p:spPr>
              <a:xfrm>
                <a:off x="8599623" y="4354698"/>
                <a:ext cx="34412" cy="55706"/>
              </a:xfrm>
              <a:custGeom>
                <a:avLst/>
                <a:gdLst>
                  <a:gd name="connsiteX0" fmla="*/ 34413 w 34412"/>
                  <a:gd name="connsiteY0" fmla="*/ 55706 h 55706"/>
                  <a:gd name="connsiteX1" fmla="*/ 0 w 34412"/>
                  <a:gd name="connsiteY1" fmla="*/ 0 h 55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412" h="55706">
                    <a:moveTo>
                      <a:pt x="34413" y="55706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60" name="Freihandform: Form 159">
                <a:extLst>
                  <a:ext uri="{FF2B5EF4-FFF2-40B4-BE49-F238E27FC236}">
                    <a16:creationId xmlns:a16="http://schemas.microsoft.com/office/drawing/2014/main" id="{7B3D7DA7-8D0D-B07D-38E6-FAAC1D8D7018}"/>
                  </a:ext>
                </a:extLst>
              </p:cNvPr>
              <p:cNvSpPr/>
              <p:nvPr/>
            </p:nvSpPr>
            <p:spPr>
              <a:xfrm>
                <a:off x="8578034" y="4328681"/>
                <a:ext cx="21589" cy="26016"/>
              </a:xfrm>
              <a:custGeom>
                <a:avLst/>
                <a:gdLst>
                  <a:gd name="connsiteX0" fmla="*/ 21590 w 21589"/>
                  <a:gd name="connsiteY0" fmla="*/ 26017 h 26016"/>
                  <a:gd name="connsiteX1" fmla="*/ 0 w 21589"/>
                  <a:gd name="connsiteY1" fmla="*/ 0 h 26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589" h="26016">
                    <a:moveTo>
                      <a:pt x="21590" y="26017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61" name="Freihandform: Form 160">
                <a:extLst>
                  <a:ext uri="{FF2B5EF4-FFF2-40B4-BE49-F238E27FC236}">
                    <a16:creationId xmlns:a16="http://schemas.microsoft.com/office/drawing/2014/main" id="{25F33189-D27B-4ED9-1C60-8F7BA73116A4}"/>
                  </a:ext>
                </a:extLst>
              </p:cNvPr>
              <p:cNvSpPr/>
              <p:nvPr/>
            </p:nvSpPr>
            <p:spPr>
              <a:xfrm>
                <a:off x="8578034" y="4328681"/>
                <a:ext cx="41182" cy="14901"/>
              </a:xfrm>
              <a:custGeom>
                <a:avLst/>
                <a:gdLst>
                  <a:gd name="connsiteX0" fmla="*/ 0 w 41182"/>
                  <a:gd name="connsiteY0" fmla="*/ 0 h 14901"/>
                  <a:gd name="connsiteX1" fmla="*/ 41182 w 41182"/>
                  <a:gd name="connsiteY1" fmla="*/ 14902 h 14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182" h="14901">
                    <a:moveTo>
                      <a:pt x="0" y="0"/>
                    </a:moveTo>
                    <a:lnTo>
                      <a:pt x="41182" y="14902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62" name="Freihandform: Form 161">
                <a:extLst>
                  <a:ext uri="{FF2B5EF4-FFF2-40B4-BE49-F238E27FC236}">
                    <a16:creationId xmlns:a16="http://schemas.microsoft.com/office/drawing/2014/main" id="{47360BC4-A0AD-3B87-8508-EEAE9CDE9F19}"/>
                  </a:ext>
                </a:extLst>
              </p:cNvPr>
              <p:cNvSpPr/>
              <p:nvPr/>
            </p:nvSpPr>
            <p:spPr>
              <a:xfrm>
                <a:off x="8619216" y="4343583"/>
                <a:ext cx="45708" cy="15641"/>
              </a:xfrm>
              <a:custGeom>
                <a:avLst/>
                <a:gdLst>
                  <a:gd name="connsiteX0" fmla="*/ 0 w 45708"/>
                  <a:gd name="connsiteY0" fmla="*/ 0 h 15641"/>
                  <a:gd name="connsiteX1" fmla="*/ 45708 w 45708"/>
                  <a:gd name="connsiteY1" fmla="*/ 15642 h 15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708" h="15641">
                    <a:moveTo>
                      <a:pt x="0" y="0"/>
                    </a:moveTo>
                    <a:lnTo>
                      <a:pt x="45708" y="15642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63" name="Freihandform: Form 162">
                <a:extLst>
                  <a:ext uri="{FF2B5EF4-FFF2-40B4-BE49-F238E27FC236}">
                    <a16:creationId xmlns:a16="http://schemas.microsoft.com/office/drawing/2014/main" id="{F326899A-E7E2-4CA2-FB62-A6B516DA76C3}"/>
                  </a:ext>
                </a:extLst>
              </p:cNvPr>
              <p:cNvSpPr/>
              <p:nvPr/>
            </p:nvSpPr>
            <p:spPr>
              <a:xfrm>
                <a:off x="8563841" y="4314356"/>
                <a:ext cx="101084" cy="44869"/>
              </a:xfrm>
              <a:custGeom>
                <a:avLst/>
                <a:gdLst>
                  <a:gd name="connsiteX0" fmla="*/ 101084 w 101084"/>
                  <a:gd name="connsiteY0" fmla="*/ 44870 h 44869"/>
                  <a:gd name="connsiteX1" fmla="*/ 0 w 101084"/>
                  <a:gd name="connsiteY1" fmla="*/ 0 h 44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1084" h="44869">
                    <a:moveTo>
                      <a:pt x="101084" y="4487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64" name="Freihandform: Form 163">
                <a:extLst>
                  <a:ext uri="{FF2B5EF4-FFF2-40B4-BE49-F238E27FC236}">
                    <a16:creationId xmlns:a16="http://schemas.microsoft.com/office/drawing/2014/main" id="{43800391-FE77-6BF7-2679-B0738CCA290C}"/>
                  </a:ext>
                </a:extLst>
              </p:cNvPr>
              <p:cNvSpPr/>
              <p:nvPr/>
            </p:nvSpPr>
            <p:spPr>
              <a:xfrm>
                <a:off x="8517282" y="4314356"/>
                <a:ext cx="46558" cy="33275"/>
              </a:xfrm>
              <a:custGeom>
                <a:avLst/>
                <a:gdLst>
                  <a:gd name="connsiteX0" fmla="*/ 46558 w 46558"/>
                  <a:gd name="connsiteY0" fmla="*/ 0 h 33275"/>
                  <a:gd name="connsiteX1" fmla="*/ 0 w 46558"/>
                  <a:gd name="connsiteY1" fmla="*/ 33275 h 33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558" h="33275">
                    <a:moveTo>
                      <a:pt x="46558" y="0"/>
                    </a:moveTo>
                    <a:lnTo>
                      <a:pt x="0" y="3327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65" name="Freihandform: Form 164">
                <a:extLst>
                  <a:ext uri="{FF2B5EF4-FFF2-40B4-BE49-F238E27FC236}">
                    <a16:creationId xmlns:a16="http://schemas.microsoft.com/office/drawing/2014/main" id="{E76F4378-4ADF-63B9-4438-3EDCDC7A9905}"/>
                  </a:ext>
                </a:extLst>
              </p:cNvPr>
              <p:cNvSpPr/>
              <p:nvPr/>
            </p:nvSpPr>
            <p:spPr>
              <a:xfrm>
                <a:off x="8517282" y="4292024"/>
                <a:ext cx="31840" cy="55607"/>
              </a:xfrm>
              <a:custGeom>
                <a:avLst/>
                <a:gdLst>
                  <a:gd name="connsiteX0" fmla="*/ 0 w 31840"/>
                  <a:gd name="connsiteY0" fmla="*/ 55608 h 55607"/>
                  <a:gd name="connsiteX1" fmla="*/ 31840 w 31840"/>
                  <a:gd name="connsiteY1" fmla="*/ 0 h 55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840" h="55607">
                    <a:moveTo>
                      <a:pt x="0" y="55608"/>
                    </a:moveTo>
                    <a:lnTo>
                      <a:pt x="3184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66" name="Freihandform: Form 165">
                <a:extLst>
                  <a:ext uri="{FF2B5EF4-FFF2-40B4-BE49-F238E27FC236}">
                    <a16:creationId xmlns:a16="http://schemas.microsoft.com/office/drawing/2014/main" id="{B673E496-1680-0566-1467-76FE42035604}"/>
                  </a:ext>
                </a:extLst>
              </p:cNvPr>
              <p:cNvSpPr/>
              <p:nvPr/>
            </p:nvSpPr>
            <p:spPr>
              <a:xfrm>
                <a:off x="8427754" y="4292024"/>
                <a:ext cx="121368" cy="9178"/>
              </a:xfrm>
              <a:custGeom>
                <a:avLst/>
                <a:gdLst>
                  <a:gd name="connsiteX0" fmla="*/ 121369 w 121368"/>
                  <a:gd name="connsiteY0" fmla="*/ 0 h 9178"/>
                  <a:gd name="connsiteX1" fmla="*/ 0 w 121368"/>
                  <a:gd name="connsiteY1" fmla="*/ 9178 h 9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368" h="9178">
                    <a:moveTo>
                      <a:pt x="121369" y="0"/>
                    </a:moveTo>
                    <a:lnTo>
                      <a:pt x="0" y="9178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67" name="Freihandform: Form 166">
                <a:extLst>
                  <a:ext uri="{FF2B5EF4-FFF2-40B4-BE49-F238E27FC236}">
                    <a16:creationId xmlns:a16="http://schemas.microsoft.com/office/drawing/2014/main" id="{BF84F342-52B0-F7EF-F1B9-0056357805EC}"/>
                  </a:ext>
                </a:extLst>
              </p:cNvPr>
              <p:cNvSpPr/>
              <p:nvPr/>
            </p:nvSpPr>
            <p:spPr>
              <a:xfrm>
                <a:off x="8427754" y="4285061"/>
                <a:ext cx="123781" cy="16141"/>
              </a:xfrm>
              <a:custGeom>
                <a:avLst/>
                <a:gdLst>
                  <a:gd name="connsiteX0" fmla="*/ 0 w 123781"/>
                  <a:gd name="connsiteY0" fmla="*/ 16141 h 16141"/>
                  <a:gd name="connsiteX1" fmla="*/ 123781 w 123781"/>
                  <a:gd name="connsiteY1" fmla="*/ 0 h 16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3781" h="16141">
                    <a:moveTo>
                      <a:pt x="0" y="16141"/>
                    </a:moveTo>
                    <a:lnTo>
                      <a:pt x="123781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68" name="Freihandform: Form 167">
                <a:extLst>
                  <a:ext uri="{FF2B5EF4-FFF2-40B4-BE49-F238E27FC236}">
                    <a16:creationId xmlns:a16="http://schemas.microsoft.com/office/drawing/2014/main" id="{C9C7BD16-E864-2864-96C7-6EA3ADF99208}"/>
                  </a:ext>
                </a:extLst>
              </p:cNvPr>
              <p:cNvSpPr/>
              <p:nvPr/>
            </p:nvSpPr>
            <p:spPr>
              <a:xfrm>
                <a:off x="8551535" y="4282980"/>
                <a:ext cx="131229" cy="2081"/>
              </a:xfrm>
              <a:custGeom>
                <a:avLst/>
                <a:gdLst>
                  <a:gd name="connsiteX0" fmla="*/ 0 w 131229"/>
                  <a:gd name="connsiteY0" fmla="*/ 2081 h 2081"/>
                  <a:gd name="connsiteX1" fmla="*/ 131230 w 131229"/>
                  <a:gd name="connsiteY1" fmla="*/ 0 h 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1229" h="2081">
                    <a:moveTo>
                      <a:pt x="0" y="2081"/>
                    </a:moveTo>
                    <a:lnTo>
                      <a:pt x="13123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69" name="Freihandform: Form 168">
                <a:extLst>
                  <a:ext uri="{FF2B5EF4-FFF2-40B4-BE49-F238E27FC236}">
                    <a16:creationId xmlns:a16="http://schemas.microsoft.com/office/drawing/2014/main" id="{A9593458-7243-DF9C-777D-A9CB22C60C2B}"/>
                  </a:ext>
                </a:extLst>
              </p:cNvPr>
              <p:cNvSpPr/>
              <p:nvPr/>
            </p:nvSpPr>
            <p:spPr>
              <a:xfrm>
                <a:off x="8682765" y="4282980"/>
                <a:ext cx="7627" cy="20954"/>
              </a:xfrm>
              <a:custGeom>
                <a:avLst/>
                <a:gdLst>
                  <a:gd name="connsiteX0" fmla="*/ 0 w 7627"/>
                  <a:gd name="connsiteY0" fmla="*/ 0 h 20954"/>
                  <a:gd name="connsiteX1" fmla="*/ 7627 w 7627"/>
                  <a:gd name="connsiteY1" fmla="*/ 20954 h 2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27" h="20954">
                    <a:moveTo>
                      <a:pt x="0" y="0"/>
                    </a:moveTo>
                    <a:lnTo>
                      <a:pt x="7627" y="20954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70" name="Freihandform: Form 169">
                <a:extLst>
                  <a:ext uri="{FF2B5EF4-FFF2-40B4-BE49-F238E27FC236}">
                    <a16:creationId xmlns:a16="http://schemas.microsoft.com/office/drawing/2014/main" id="{120A5794-8A4A-6520-E042-C12AE2E17309}"/>
                  </a:ext>
                </a:extLst>
              </p:cNvPr>
              <p:cNvSpPr/>
              <p:nvPr/>
            </p:nvSpPr>
            <p:spPr>
              <a:xfrm>
                <a:off x="8690393" y="4303934"/>
                <a:ext cx="3748" cy="40422"/>
              </a:xfrm>
              <a:custGeom>
                <a:avLst/>
                <a:gdLst>
                  <a:gd name="connsiteX0" fmla="*/ 0 w 3748"/>
                  <a:gd name="connsiteY0" fmla="*/ 0 h 40422"/>
                  <a:gd name="connsiteX1" fmla="*/ 3748 w 3748"/>
                  <a:gd name="connsiteY1" fmla="*/ 40422 h 40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48" h="40422">
                    <a:moveTo>
                      <a:pt x="0" y="0"/>
                    </a:moveTo>
                    <a:lnTo>
                      <a:pt x="3748" y="40422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71" name="Freihandform: Form 170">
                <a:extLst>
                  <a:ext uri="{FF2B5EF4-FFF2-40B4-BE49-F238E27FC236}">
                    <a16:creationId xmlns:a16="http://schemas.microsoft.com/office/drawing/2014/main" id="{0DEE4EE6-DB75-006E-DB50-C7A06A42ADF4}"/>
                  </a:ext>
                </a:extLst>
              </p:cNvPr>
              <p:cNvSpPr/>
              <p:nvPr/>
            </p:nvSpPr>
            <p:spPr>
              <a:xfrm>
                <a:off x="8694141" y="4281237"/>
                <a:ext cx="83537" cy="63119"/>
              </a:xfrm>
              <a:custGeom>
                <a:avLst/>
                <a:gdLst>
                  <a:gd name="connsiteX0" fmla="*/ 0 w 83537"/>
                  <a:gd name="connsiteY0" fmla="*/ 63119 h 63119"/>
                  <a:gd name="connsiteX1" fmla="*/ 83537 w 83537"/>
                  <a:gd name="connsiteY1" fmla="*/ 0 h 63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3537" h="63119">
                    <a:moveTo>
                      <a:pt x="0" y="63119"/>
                    </a:moveTo>
                    <a:lnTo>
                      <a:pt x="83537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72" name="Freihandform: Form 171">
                <a:extLst>
                  <a:ext uri="{FF2B5EF4-FFF2-40B4-BE49-F238E27FC236}">
                    <a16:creationId xmlns:a16="http://schemas.microsoft.com/office/drawing/2014/main" id="{90855C20-ECC5-1BA9-5463-C25717939EC7}"/>
                  </a:ext>
                </a:extLst>
              </p:cNvPr>
              <p:cNvSpPr/>
              <p:nvPr/>
            </p:nvSpPr>
            <p:spPr>
              <a:xfrm>
                <a:off x="8718599" y="4281237"/>
                <a:ext cx="59078" cy="13839"/>
              </a:xfrm>
              <a:custGeom>
                <a:avLst/>
                <a:gdLst>
                  <a:gd name="connsiteX0" fmla="*/ 59079 w 59078"/>
                  <a:gd name="connsiteY0" fmla="*/ 0 h 13839"/>
                  <a:gd name="connsiteX1" fmla="*/ 0 w 59078"/>
                  <a:gd name="connsiteY1" fmla="*/ 13840 h 13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9078" h="13839">
                    <a:moveTo>
                      <a:pt x="59079" y="0"/>
                    </a:moveTo>
                    <a:lnTo>
                      <a:pt x="0" y="1384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73" name="Freihandform: Form 172">
                <a:extLst>
                  <a:ext uri="{FF2B5EF4-FFF2-40B4-BE49-F238E27FC236}">
                    <a16:creationId xmlns:a16="http://schemas.microsoft.com/office/drawing/2014/main" id="{A064F7C3-585F-E245-EC17-6257C774A4BA}"/>
                  </a:ext>
                </a:extLst>
              </p:cNvPr>
              <p:cNvSpPr/>
              <p:nvPr/>
            </p:nvSpPr>
            <p:spPr>
              <a:xfrm>
                <a:off x="8626902" y="4262043"/>
                <a:ext cx="91697" cy="33033"/>
              </a:xfrm>
              <a:custGeom>
                <a:avLst/>
                <a:gdLst>
                  <a:gd name="connsiteX0" fmla="*/ 91697 w 91697"/>
                  <a:gd name="connsiteY0" fmla="*/ 33034 h 33033"/>
                  <a:gd name="connsiteX1" fmla="*/ 0 w 91697"/>
                  <a:gd name="connsiteY1" fmla="*/ 0 h 33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1697" h="33033">
                    <a:moveTo>
                      <a:pt x="91697" y="33034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74" name="Freihandform: Form 173">
                <a:extLst>
                  <a:ext uri="{FF2B5EF4-FFF2-40B4-BE49-F238E27FC236}">
                    <a16:creationId xmlns:a16="http://schemas.microsoft.com/office/drawing/2014/main" id="{FE3995DD-A512-37B8-47BA-16C5F11AF5EF}"/>
                  </a:ext>
                </a:extLst>
              </p:cNvPr>
              <p:cNvSpPr/>
              <p:nvPr/>
            </p:nvSpPr>
            <p:spPr>
              <a:xfrm>
                <a:off x="8626902" y="4262043"/>
                <a:ext cx="42231" cy="55863"/>
              </a:xfrm>
              <a:custGeom>
                <a:avLst/>
                <a:gdLst>
                  <a:gd name="connsiteX0" fmla="*/ 0 w 42231"/>
                  <a:gd name="connsiteY0" fmla="*/ 0 h 55863"/>
                  <a:gd name="connsiteX1" fmla="*/ 42232 w 42231"/>
                  <a:gd name="connsiteY1" fmla="*/ 55863 h 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231" h="55863">
                    <a:moveTo>
                      <a:pt x="0" y="0"/>
                    </a:moveTo>
                    <a:lnTo>
                      <a:pt x="42232" y="5586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75" name="Freihandform: Form 174">
                <a:extLst>
                  <a:ext uri="{FF2B5EF4-FFF2-40B4-BE49-F238E27FC236}">
                    <a16:creationId xmlns:a16="http://schemas.microsoft.com/office/drawing/2014/main" id="{C5B3756A-D173-3270-C506-720E2C8FCDD8}"/>
                  </a:ext>
                </a:extLst>
              </p:cNvPr>
              <p:cNvSpPr/>
              <p:nvPr/>
            </p:nvSpPr>
            <p:spPr>
              <a:xfrm>
                <a:off x="8669134" y="4295154"/>
                <a:ext cx="42972" cy="22751"/>
              </a:xfrm>
              <a:custGeom>
                <a:avLst/>
                <a:gdLst>
                  <a:gd name="connsiteX0" fmla="*/ 0 w 42972"/>
                  <a:gd name="connsiteY0" fmla="*/ 22751 h 22751"/>
                  <a:gd name="connsiteX1" fmla="*/ 42973 w 42972"/>
                  <a:gd name="connsiteY1" fmla="*/ 0 h 22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972" h="22751">
                    <a:moveTo>
                      <a:pt x="0" y="22751"/>
                    </a:moveTo>
                    <a:lnTo>
                      <a:pt x="42973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76" name="Freihandform: Form 175">
                <a:extLst>
                  <a:ext uri="{FF2B5EF4-FFF2-40B4-BE49-F238E27FC236}">
                    <a16:creationId xmlns:a16="http://schemas.microsoft.com/office/drawing/2014/main" id="{FB4517D9-C3B1-508B-73FD-C29A0DD65940}"/>
                  </a:ext>
                </a:extLst>
              </p:cNvPr>
              <p:cNvSpPr/>
              <p:nvPr/>
            </p:nvSpPr>
            <p:spPr>
              <a:xfrm>
                <a:off x="8712107" y="4295154"/>
                <a:ext cx="69384" cy="65883"/>
              </a:xfrm>
              <a:custGeom>
                <a:avLst/>
                <a:gdLst>
                  <a:gd name="connsiteX0" fmla="*/ 0 w 69384"/>
                  <a:gd name="connsiteY0" fmla="*/ 0 h 65883"/>
                  <a:gd name="connsiteX1" fmla="*/ 69385 w 69384"/>
                  <a:gd name="connsiteY1" fmla="*/ 65883 h 65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384" h="65883">
                    <a:moveTo>
                      <a:pt x="0" y="0"/>
                    </a:moveTo>
                    <a:lnTo>
                      <a:pt x="69385" y="6588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77" name="Freihandform: Form 176">
                <a:extLst>
                  <a:ext uri="{FF2B5EF4-FFF2-40B4-BE49-F238E27FC236}">
                    <a16:creationId xmlns:a16="http://schemas.microsoft.com/office/drawing/2014/main" id="{6D399CF4-FDA1-558C-BDFE-47B97FBD0FDB}"/>
                  </a:ext>
                </a:extLst>
              </p:cNvPr>
              <p:cNvSpPr/>
              <p:nvPr/>
            </p:nvSpPr>
            <p:spPr>
              <a:xfrm>
                <a:off x="8756167" y="4361038"/>
                <a:ext cx="25325" cy="6877"/>
              </a:xfrm>
              <a:custGeom>
                <a:avLst/>
                <a:gdLst>
                  <a:gd name="connsiteX0" fmla="*/ 25325 w 25325"/>
                  <a:gd name="connsiteY0" fmla="*/ 0 h 6877"/>
                  <a:gd name="connsiteX1" fmla="*/ 0 w 25325"/>
                  <a:gd name="connsiteY1" fmla="*/ 6877 h 6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325" h="6877">
                    <a:moveTo>
                      <a:pt x="25325" y="0"/>
                    </a:moveTo>
                    <a:lnTo>
                      <a:pt x="0" y="6877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78" name="Freihandform: Form 177">
                <a:extLst>
                  <a:ext uri="{FF2B5EF4-FFF2-40B4-BE49-F238E27FC236}">
                    <a16:creationId xmlns:a16="http://schemas.microsoft.com/office/drawing/2014/main" id="{3F014C18-5C83-3CB2-CE44-C2FA893032AA}"/>
                  </a:ext>
                </a:extLst>
              </p:cNvPr>
              <p:cNvSpPr/>
              <p:nvPr/>
            </p:nvSpPr>
            <p:spPr>
              <a:xfrm>
                <a:off x="8756167" y="4354742"/>
                <a:ext cx="90316" cy="13173"/>
              </a:xfrm>
              <a:custGeom>
                <a:avLst/>
                <a:gdLst>
                  <a:gd name="connsiteX0" fmla="*/ 0 w 90316"/>
                  <a:gd name="connsiteY0" fmla="*/ 13173 h 13173"/>
                  <a:gd name="connsiteX1" fmla="*/ 90316 w 90316"/>
                  <a:gd name="connsiteY1" fmla="*/ 0 h 1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0316" h="13173">
                    <a:moveTo>
                      <a:pt x="0" y="13173"/>
                    </a:moveTo>
                    <a:lnTo>
                      <a:pt x="90316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79" name="Freihandform: Form 178">
                <a:extLst>
                  <a:ext uri="{FF2B5EF4-FFF2-40B4-BE49-F238E27FC236}">
                    <a16:creationId xmlns:a16="http://schemas.microsoft.com/office/drawing/2014/main" id="{24187690-14BE-CD20-4380-D3EA8D50A487}"/>
                  </a:ext>
                </a:extLst>
              </p:cNvPr>
              <p:cNvSpPr/>
              <p:nvPr/>
            </p:nvSpPr>
            <p:spPr>
              <a:xfrm>
                <a:off x="8822116" y="4327728"/>
                <a:ext cx="24366" cy="27013"/>
              </a:xfrm>
              <a:custGeom>
                <a:avLst/>
                <a:gdLst>
                  <a:gd name="connsiteX0" fmla="*/ 24367 w 24366"/>
                  <a:gd name="connsiteY0" fmla="*/ 27014 h 27013"/>
                  <a:gd name="connsiteX1" fmla="*/ 0 w 24366"/>
                  <a:gd name="connsiteY1" fmla="*/ 0 h 27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366" h="27013">
                    <a:moveTo>
                      <a:pt x="24367" y="27014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80" name="Freihandform: Form 179">
                <a:extLst>
                  <a:ext uri="{FF2B5EF4-FFF2-40B4-BE49-F238E27FC236}">
                    <a16:creationId xmlns:a16="http://schemas.microsoft.com/office/drawing/2014/main" id="{5BE6AFC2-084A-089A-57E7-7C9E3B0CB8A1}"/>
                  </a:ext>
                </a:extLst>
              </p:cNvPr>
              <p:cNvSpPr/>
              <p:nvPr/>
            </p:nvSpPr>
            <p:spPr>
              <a:xfrm>
                <a:off x="8774261" y="4312777"/>
                <a:ext cx="47854" cy="14951"/>
              </a:xfrm>
              <a:custGeom>
                <a:avLst/>
                <a:gdLst>
                  <a:gd name="connsiteX0" fmla="*/ 47855 w 47854"/>
                  <a:gd name="connsiteY0" fmla="*/ 14951 h 14951"/>
                  <a:gd name="connsiteX1" fmla="*/ 0 w 47854"/>
                  <a:gd name="connsiteY1" fmla="*/ 0 h 14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854" h="14951">
                    <a:moveTo>
                      <a:pt x="47855" y="14951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81" name="Freihandform: Form 180">
                <a:extLst>
                  <a:ext uri="{FF2B5EF4-FFF2-40B4-BE49-F238E27FC236}">
                    <a16:creationId xmlns:a16="http://schemas.microsoft.com/office/drawing/2014/main" id="{8687DD0C-6341-CF2A-BAE7-B85E3A336A67}"/>
                  </a:ext>
                </a:extLst>
              </p:cNvPr>
              <p:cNvSpPr/>
              <p:nvPr/>
            </p:nvSpPr>
            <p:spPr>
              <a:xfrm>
                <a:off x="8774261" y="4312777"/>
                <a:ext cx="74398" cy="30547"/>
              </a:xfrm>
              <a:custGeom>
                <a:avLst/>
                <a:gdLst>
                  <a:gd name="connsiteX0" fmla="*/ 0 w 74398"/>
                  <a:gd name="connsiteY0" fmla="*/ 0 h 30547"/>
                  <a:gd name="connsiteX1" fmla="*/ 74399 w 74398"/>
                  <a:gd name="connsiteY1" fmla="*/ 30548 h 30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398" h="30547">
                    <a:moveTo>
                      <a:pt x="0" y="0"/>
                    </a:moveTo>
                    <a:lnTo>
                      <a:pt x="74399" y="30548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82" name="Freihandform: Form 181">
                <a:extLst>
                  <a:ext uri="{FF2B5EF4-FFF2-40B4-BE49-F238E27FC236}">
                    <a16:creationId xmlns:a16="http://schemas.microsoft.com/office/drawing/2014/main" id="{B58FC181-DDCF-1462-1C01-EDB579174083}"/>
                  </a:ext>
                </a:extLst>
              </p:cNvPr>
              <p:cNvSpPr/>
              <p:nvPr/>
            </p:nvSpPr>
            <p:spPr>
              <a:xfrm>
                <a:off x="8809600" y="4343324"/>
                <a:ext cx="39060" cy="26023"/>
              </a:xfrm>
              <a:custGeom>
                <a:avLst/>
                <a:gdLst>
                  <a:gd name="connsiteX0" fmla="*/ 39060 w 39060"/>
                  <a:gd name="connsiteY0" fmla="*/ 0 h 26023"/>
                  <a:gd name="connsiteX1" fmla="*/ 0 w 39060"/>
                  <a:gd name="connsiteY1" fmla="*/ 26023 h 26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060" h="26023">
                    <a:moveTo>
                      <a:pt x="39060" y="0"/>
                    </a:moveTo>
                    <a:lnTo>
                      <a:pt x="0" y="2602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83" name="Freihandform: Form 182">
                <a:extLst>
                  <a:ext uri="{FF2B5EF4-FFF2-40B4-BE49-F238E27FC236}">
                    <a16:creationId xmlns:a16="http://schemas.microsoft.com/office/drawing/2014/main" id="{6F499E9B-53C2-A040-FBE7-186BC51C5E63}"/>
                  </a:ext>
                </a:extLst>
              </p:cNvPr>
              <p:cNvSpPr/>
              <p:nvPr/>
            </p:nvSpPr>
            <p:spPr>
              <a:xfrm>
                <a:off x="8760725" y="4339803"/>
                <a:ext cx="48874" cy="29544"/>
              </a:xfrm>
              <a:custGeom>
                <a:avLst/>
                <a:gdLst>
                  <a:gd name="connsiteX0" fmla="*/ 48875 w 48874"/>
                  <a:gd name="connsiteY0" fmla="*/ 29545 h 29544"/>
                  <a:gd name="connsiteX1" fmla="*/ 0 w 48874"/>
                  <a:gd name="connsiteY1" fmla="*/ 0 h 29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874" h="29544">
                    <a:moveTo>
                      <a:pt x="48875" y="29545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84" name="Freihandform: Form 183">
                <a:extLst>
                  <a:ext uri="{FF2B5EF4-FFF2-40B4-BE49-F238E27FC236}">
                    <a16:creationId xmlns:a16="http://schemas.microsoft.com/office/drawing/2014/main" id="{88328461-D30A-7B4A-2A57-F3FBECC77B90}"/>
                  </a:ext>
                </a:extLst>
              </p:cNvPr>
              <p:cNvSpPr/>
              <p:nvPr/>
            </p:nvSpPr>
            <p:spPr>
              <a:xfrm>
                <a:off x="8760725" y="4339803"/>
                <a:ext cx="62184" cy="31557"/>
              </a:xfrm>
              <a:custGeom>
                <a:avLst/>
                <a:gdLst>
                  <a:gd name="connsiteX0" fmla="*/ 0 w 62184"/>
                  <a:gd name="connsiteY0" fmla="*/ 0 h 31557"/>
                  <a:gd name="connsiteX1" fmla="*/ 62185 w 62184"/>
                  <a:gd name="connsiteY1" fmla="*/ 31557 h 31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2184" h="31557">
                    <a:moveTo>
                      <a:pt x="0" y="0"/>
                    </a:moveTo>
                    <a:lnTo>
                      <a:pt x="62185" y="31557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85" name="Freihandform: Form 184">
                <a:extLst>
                  <a:ext uri="{FF2B5EF4-FFF2-40B4-BE49-F238E27FC236}">
                    <a16:creationId xmlns:a16="http://schemas.microsoft.com/office/drawing/2014/main" id="{4761E7B8-E48C-B189-8750-368B9C2C9B17}"/>
                  </a:ext>
                </a:extLst>
              </p:cNvPr>
              <p:cNvSpPr/>
              <p:nvPr/>
            </p:nvSpPr>
            <p:spPr>
              <a:xfrm>
                <a:off x="8803057" y="4371360"/>
                <a:ext cx="19852" cy="12375"/>
              </a:xfrm>
              <a:custGeom>
                <a:avLst/>
                <a:gdLst>
                  <a:gd name="connsiteX0" fmla="*/ 19853 w 19852"/>
                  <a:gd name="connsiteY0" fmla="*/ 0 h 12375"/>
                  <a:gd name="connsiteX1" fmla="*/ 0 w 19852"/>
                  <a:gd name="connsiteY1" fmla="*/ 12376 h 12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852" h="12375">
                    <a:moveTo>
                      <a:pt x="19853" y="0"/>
                    </a:moveTo>
                    <a:lnTo>
                      <a:pt x="0" y="1237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86" name="Freihandform: Form 185">
                <a:extLst>
                  <a:ext uri="{FF2B5EF4-FFF2-40B4-BE49-F238E27FC236}">
                    <a16:creationId xmlns:a16="http://schemas.microsoft.com/office/drawing/2014/main" id="{B2765BF1-82F3-3864-5454-932CBFB6AD66}"/>
                  </a:ext>
                </a:extLst>
              </p:cNvPr>
              <p:cNvSpPr/>
              <p:nvPr/>
            </p:nvSpPr>
            <p:spPr>
              <a:xfrm>
                <a:off x="8803057" y="4383736"/>
                <a:ext cx="94381" cy="7162"/>
              </a:xfrm>
              <a:custGeom>
                <a:avLst/>
                <a:gdLst>
                  <a:gd name="connsiteX0" fmla="*/ 0 w 94381"/>
                  <a:gd name="connsiteY0" fmla="*/ 0 h 7162"/>
                  <a:gd name="connsiteX1" fmla="*/ 94381 w 94381"/>
                  <a:gd name="connsiteY1" fmla="*/ 7163 h 7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381" h="7162">
                    <a:moveTo>
                      <a:pt x="0" y="0"/>
                    </a:moveTo>
                    <a:lnTo>
                      <a:pt x="94381" y="716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87" name="Freihandform: Form 186">
                <a:extLst>
                  <a:ext uri="{FF2B5EF4-FFF2-40B4-BE49-F238E27FC236}">
                    <a16:creationId xmlns:a16="http://schemas.microsoft.com/office/drawing/2014/main" id="{4ACAE783-FF35-34AE-8279-C32A5378550C}"/>
                  </a:ext>
                </a:extLst>
              </p:cNvPr>
              <p:cNvSpPr/>
              <p:nvPr/>
            </p:nvSpPr>
            <p:spPr>
              <a:xfrm>
                <a:off x="8895869" y="4347734"/>
                <a:ext cx="1569" cy="43164"/>
              </a:xfrm>
              <a:custGeom>
                <a:avLst/>
                <a:gdLst>
                  <a:gd name="connsiteX0" fmla="*/ 1570 w 1569"/>
                  <a:gd name="connsiteY0" fmla="*/ 43164 h 43164"/>
                  <a:gd name="connsiteX1" fmla="*/ 0 w 1569"/>
                  <a:gd name="connsiteY1" fmla="*/ 0 h 43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9" h="43164">
                    <a:moveTo>
                      <a:pt x="1570" y="43164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88" name="Freihandform: Form 187">
                <a:extLst>
                  <a:ext uri="{FF2B5EF4-FFF2-40B4-BE49-F238E27FC236}">
                    <a16:creationId xmlns:a16="http://schemas.microsoft.com/office/drawing/2014/main" id="{6DB50076-F150-EF83-E915-857D16F04CD3}"/>
                  </a:ext>
                </a:extLst>
              </p:cNvPr>
              <p:cNvSpPr/>
              <p:nvPr/>
            </p:nvSpPr>
            <p:spPr>
              <a:xfrm>
                <a:off x="8895869" y="4347734"/>
                <a:ext cx="80456" cy="66982"/>
              </a:xfrm>
              <a:custGeom>
                <a:avLst/>
                <a:gdLst>
                  <a:gd name="connsiteX0" fmla="*/ 0 w 80456"/>
                  <a:gd name="connsiteY0" fmla="*/ 0 h 66982"/>
                  <a:gd name="connsiteX1" fmla="*/ 80457 w 80456"/>
                  <a:gd name="connsiteY1" fmla="*/ 66983 h 6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0456" h="66982">
                    <a:moveTo>
                      <a:pt x="0" y="0"/>
                    </a:moveTo>
                    <a:lnTo>
                      <a:pt x="80457" y="6698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89" name="Freihandform: Form 188">
                <a:extLst>
                  <a:ext uri="{FF2B5EF4-FFF2-40B4-BE49-F238E27FC236}">
                    <a16:creationId xmlns:a16="http://schemas.microsoft.com/office/drawing/2014/main" id="{5BAF6A7D-2FC1-70CE-6432-35403617D61E}"/>
                  </a:ext>
                </a:extLst>
              </p:cNvPr>
              <p:cNvSpPr/>
              <p:nvPr/>
            </p:nvSpPr>
            <p:spPr>
              <a:xfrm>
                <a:off x="8976325" y="4414717"/>
                <a:ext cx="5682" cy="16576"/>
              </a:xfrm>
              <a:custGeom>
                <a:avLst/>
                <a:gdLst>
                  <a:gd name="connsiteX0" fmla="*/ 0 w 5682"/>
                  <a:gd name="connsiteY0" fmla="*/ 0 h 16576"/>
                  <a:gd name="connsiteX1" fmla="*/ 5683 w 5682"/>
                  <a:gd name="connsiteY1" fmla="*/ 16576 h 16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82" h="16576">
                    <a:moveTo>
                      <a:pt x="0" y="0"/>
                    </a:moveTo>
                    <a:lnTo>
                      <a:pt x="5683" y="1657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0" name="Freihandform: Form 189">
                <a:extLst>
                  <a:ext uri="{FF2B5EF4-FFF2-40B4-BE49-F238E27FC236}">
                    <a16:creationId xmlns:a16="http://schemas.microsoft.com/office/drawing/2014/main" id="{D87A5D49-6A57-39B0-B21E-744D50830D23}"/>
                  </a:ext>
                </a:extLst>
              </p:cNvPr>
              <p:cNvSpPr/>
              <p:nvPr/>
            </p:nvSpPr>
            <p:spPr>
              <a:xfrm>
                <a:off x="8959832" y="4412160"/>
                <a:ext cx="22176" cy="19133"/>
              </a:xfrm>
              <a:custGeom>
                <a:avLst/>
                <a:gdLst>
                  <a:gd name="connsiteX0" fmla="*/ 22176 w 22176"/>
                  <a:gd name="connsiteY0" fmla="*/ 19134 h 19133"/>
                  <a:gd name="connsiteX1" fmla="*/ 0 w 22176"/>
                  <a:gd name="connsiteY1" fmla="*/ 0 h 19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176" h="19133">
                    <a:moveTo>
                      <a:pt x="22176" y="19134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1" name="Freihandform: Form 190">
                <a:extLst>
                  <a:ext uri="{FF2B5EF4-FFF2-40B4-BE49-F238E27FC236}">
                    <a16:creationId xmlns:a16="http://schemas.microsoft.com/office/drawing/2014/main" id="{315BAB37-83A1-2C79-B48C-0C265E50B9C5}"/>
                  </a:ext>
                </a:extLst>
              </p:cNvPr>
              <p:cNvSpPr/>
              <p:nvPr/>
            </p:nvSpPr>
            <p:spPr>
              <a:xfrm>
                <a:off x="8903891" y="4398026"/>
                <a:ext cx="55941" cy="14133"/>
              </a:xfrm>
              <a:custGeom>
                <a:avLst/>
                <a:gdLst>
                  <a:gd name="connsiteX0" fmla="*/ 55941 w 55941"/>
                  <a:gd name="connsiteY0" fmla="*/ 14133 h 14133"/>
                  <a:gd name="connsiteX1" fmla="*/ 0 w 55941"/>
                  <a:gd name="connsiteY1" fmla="*/ 0 h 14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5941" h="14133">
                    <a:moveTo>
                      <a:pt x="55941" y="14133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2" name="Freihandform: Form 191">
                <a:extLst>
                  <a:ext uri="{FF2B5EF4-FFF2-40B4-BE49-F238E27FC236}">
                    <a16:creationId xmlns:a16="http://schemas.microsoft.com/office/drawing/2014/main" id="{804108A6-D59B-0ADA-2FB2-0C4188730526}"/>
                  </a:ext>
                </a:extLst>
              </p:cNvPr>
              <p:cNvSpPr/>
              <p:nvPr/>
            </p:nvSpPr>
            <p:spPr>
              <a:xfrm>
                <a:off x="8903891" y="4398026"/>
                <a:ext cx="83139" cy="29540"/>
              </a:xfrm>
              <a:custGeom>
                <a:avLst/>
                <a:gdLst>
                  <a:gd name="connsiteX0" fmla="*/ 0 w 83139"/>
                  <a:gd name="connsiteY0" fmla="*/ 0 h 29540"/>
                  <a:gd name="connsiteX1" fmla="*/ 83140 w 83139"/>
                  <a:gd name="connsiteY1" fmla="*/ 29541 h 29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3139" h="29540">
                    <a:moveTo>
                      <a:pt x="0" y="0"/>
                    </a:moveTo>
                    <a:lnTo>
                      <a:pt x="83140" y="29541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3" name="Freihandform: Form 192">
                <a:extLst>
                  <a:ext uri="{FF2B5EF4-FFF2-40B4-BE49-F238E27FC236}">
                    <a16:creationId xmlns:a16="http://schemas.microsoft.com/office/drawing/2014/main" id="{1680F671-D80F-5AE4-9D41-53A0F5AD6448}"/>
                  </a:ext>
                </a:extLst>
              </p:cNvPr>
              <p:cNvSpPr/>
              <p:nvPr/>
            </p:nvSpPr>
            <p:spPr>
              <a:xfrm>
                <a:off x="8902249" y="4427567"/>
                <a:ext cx="84782" cy="76890"/>
              </a:xfrm>
              <a:custGeom>
                <a:avLst/>
                <a:gdLst>
                  <a:gd name="connsiteX0" fmla="*/ 84782 w 84782"/>
                  <a:gd name="connsiteY0" fmla="*/ 0 h 76890"/>
                  <a:gd name="connsiteX1" fmla="*/ 0 w 84782"/>
                  <a:gd name="connsiteY1" fmla="*/ 76891 h 76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4782" h="76890">
                    <a:moveTo>
                      <a:pt x="84782" y="0"/>
                    </a:moveTo>
                    <a:lnTo>
                      <a:pt x="0" y="76891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4" name="Freihandform: Form 193">
                <a:extLst>
                  <a:ext uri="{FF2B5EF4-FFF2-40B4-BE49-F238E27FC236}">
                    <a16:creationId xmlns:a16="http://schemas.microsoft.com/office/drawing/2014/main" id="{CF5528EA-BADE-B262-41A8-B97778C5BB03}"/>
                  </a:ext>
                </a:extLst>
              </p:cNvPr>
              <p:cNvSpPr/>
              <p:nvPr/>
            </p:nvSpPr>
            <p:spPr>
              <a:xfrm>
                <a:off x="8902249" y="4504458"/>
                <a:ext cx="152298" cy="40020"/>
              </a:xfrm>
              <a:custGeom>
                <a:avLst/>
                <a:gdLst>
                  <a:gd name="connsiteX0" fmla="*/ 0 w 152298"/>
                  <a:gd name="connsiteY0" fmla="*/ 0 h 40020"/>
                  <a:gd name="connsiteX1" fmla="*/ 152298 w 152298"/>
                  <a:gd name="connsiteY1" fmla="*/ 40020 h 40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298" h="40020">
                    <a:moveTo>
                      <a:pt x="0" y="0"/>
                    </a:moveTo>
                    <a:lnTo>
                      <a:pt x="152298" y="4002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5" name="Freihandform: Form 194">
                <a:extLst>
                  <a:ext uri="{FF2B5EF4-FFF2-40B4-BE49-F238E27FC236}">
                    <a16:creationId xmlns:a16="http://schemas.microsoft.com/office/drawing/2014/main" id="{6021BB69-9A45-C75D-A9C7-13055C6879D2}"/>
                  </a:ext>
                </a:extLst>
              </p:cNvPr>
              <p:cNvSpPr/>
              <p:nvPr/>
            </p:nvSpPr>
            <p:spPr>
              <a:xfrm>
                <a:off x="8888023" y="4443839"/>
                <a:ext cx="166523" cy="100639"/>
              </a:xfrm>
              <a:custGeom>
                <a:avLst/>
                <a:gdLst>
                  <a:gd name="connsiteX0" fmla="*/ 166524 w 166523"/>
                  <a:gd name="connsiteY0" fmla="*/ 100639 h 100639"/>
                  <a:gd name="connsiteX1" fmla="*/ 0 w 166523"/>
                  <a:gd name="connsiteY1" fmla="*/ 0 h 100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6523" h="100639">
                    <a:moveTo>
                      <a:pt x="166524" y="100639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6" name="Freihandform: Form 195">
                <a:extLst>
                  <a:ext uri="{FF2B5EF4-FFF2-40B4-BE49-F238E27FC236}">
                    <a16:creationId xmlns:a16="http://schemas.microsoft.com/office/drawing/2014/main" id="{25EB3CBD-7453-8CF6-4A35-E545084A2C7F}"/>
                  </a:ext>
                </a:extLst>
              </p:cNvPr>
              <p:cNvSpPr/>
              <p:nvPr/>
            </p:nvSpPr>
            <p:spPr>
              <a:xfrm>
                <a:off x="8795485" y="4428594"/>
                <a:ext cx="92538" cy="15244"/>
              </a:xfrm>
              <a:custGeom>
                <a:avLst/>
                <a:gdLst>
                  <a:gd name="connsiteX0" fmla="*/ 92538 w 92538"/>
                  <a:gd name="connsiteY0" fmla="*/ 15245 h 15244"/>
                  <a:gd name="connsiteX1" fmla="*/ 0 w 92538"/>
                  <a:gd name="connsiteY1" fmla="*/ 0 h 15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2538" h="15244">
                    <a:moveTo>
                      <a:pt x="92538" y="15245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7" name="Freihandform: Form 196">
                <a:extLst>
                  <a:ext uri="{FF2B5EF4-FFF2-40B4-BE49-F238E27FC236}">
                    <a16:creationId xmlns:a16="http://schemas.microsoft.com/office/drawing/2014/main" id="{6CE90126-625D-785B-8B24-95D55FB862B5}"/>
                  </a:ext>
                </a:extLst>
              </p:cNvPr>
              <p:cNvSpPr/>
              <p:nvPr/>
            </p:nvSpPr>
            <p:spPr>
              <a:xfrm>
                <a:off x="8795485" y="4428594"/>
                <a:ext cx="317235" cy="29702"/>
              </a:xfrm>
              <a:custGeom>
                <a:avLst/>
                <a:gdLst>
                  <a:gd name="connsiteX0" fmla="*/ 0 w 317235"/>
                  <a:gd name="connsiteY0" fmla="*/ 0 h 29702"/>
                  <a:gd name="connsiteX1" fmla="*/ 317236 w 317235"/>
                  <a:gd name="connsiteY1" fmla="*/ 29703 h 29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7235" h="29702">
                    <a:moveTo>
                      <a:pt x="0" y="0"/>
                    </a:moveTo>
                    <a:lnTo>
                      <a:pt x="317236" y="2970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8" name="Freihandform: Form 197">
                <a:extLst>
                  <a:ext uri="{FF2B5EF4-FFF2-40B4-BE49-F238E27FC236}">
                    <a16:creationId xmlns:a16="http://schemas.microsoft.com/office/drawing/2014/main" id="{10D0F035-FAEE-D29A-36D5-0CABE248C964}"/>
                  </a:ext>
                </a:extLst>
              </p:cNvPr>
              <p:cNvSpPr/>
              <p:nvPr/>
            </p:nvSpPr>
            <p:spPr>
              <a:xfrm>
                <a:off x="9062888" y="4458297"/>
                <a:ext cx="49832" cy="24297"/>
              </a:xfrm>
              <a:custGeom>
                <a:avLst/>
                <a:gdLst>
                  <a:gd name="connsiteX0" fmla="*/ 49833 w 49832"/>
                  <a:gd name="connsiteY0" fmla="*/ 0 h 24297"/>
                  <a:gd name="connsiteX1" fmla="*/ 0 w 49832"/>
                  <a:gd name="connsiteY1" fmla="*/ 24297 h 24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832" h="24297">
                    <a:moveTo>
                      <a:pt x="49833" y="0"/>
                    </a:moveTo>
                    <a:lnTo>
                      <a:pt x="0" y="24297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9" name="Freihandform: Form 198">
                <a:extLst>
                  <a:ext uri="{FF2B5EF4-FFF2-40B4-BE49-F238E27FC236}">
                    <a16:creationId xmlns:a16="http://schemas.microsoft.com/office/drawing/2014/main" id="{74AFBA49-A358-4299-CE13-FBE0C5F8806A}"/>
                  </a:ext>
                </a:extLst>
              </p:cNvPr>
              <p:cNvSpPr/>
              <p:nvPr/>
            </p:nvSpPr>
            <p:spPr>
              <a:xfrm>
                <a:off x="8960700" y="4444271"/>
                <a:ext cx="102188" cy="38322"/>
              </a:xfrm>
              <a:custGeom>
                <a:avLst/>
                <a:gdLst>
                  <a:gd name="connsiteX0" fmla="*/ 102188 w 102188"/>
                  <a:gd name="connsiteY0" fmla="*/ 38323 h 38322"/>
                  <a:gd name="connsiteX1" fmla="*/ 0 w 102188"/>
                  <a:gd name="connsiteY1" fmla="*/ 0 h 38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188" h="38322">
                    <a:moveTo>
                      <a:pt x="102188" y="38323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0" name="Freihandform: Form 199">
                <a:extLst>
                  <a:ext uri="{FF2B5EF4-FFF2-40B4-BE49-F238E27FC236}">
                    <a16:creationId xmlns:a16="http://schemas.microsoft.com/office/drawing/2014/main" id="{ABA45814-3800-25C5-03C7-96698246B5E8}"/>
                  </a:ext>
                </a:extLst>
              </p:cNvPr>
              <p:cNvSpPr/>
              <p:nvPr/>
            </p:nvSpPr>
            <p:spPr>
              <a:xfrm>
                <a:off x="8904770" y="4444271"/>
                <a:ext cx="55929" cy="7623"/>
              </a:xfrm>
              <a:custGeom>
                <a:avLst/>
                <a:gdLst>
                  <a:gd name="connsiteX0" fmla="*/ 55930 w 55929"/>
                  <a:gd name="connsiteY0" fmla="*/ 0 h 7623"/>
                  <a:gd name="connsiteX1" fmla="*/ 0 w 55929"/>
                  <a:gd name="connsiteY1" fmla="*/ 7624 h 7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5929" h="7623">
                    <a:moveTo>
                      <a:pt x="55930" y="0"/>
                    </a:moveTo>
                    <a:lnTo>
                      <a:pt x="0" y="7624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1" name="Freihandform: Form 200">
                <a:extLst>
                  <a:ext uri="{FF2B5EF4-FFF2-40B4-BE49-F238E27FC236}">
                    <a16:creationId xmlns:a16="http://schemas.microsoft.com/office/drawing/2014/main" id="{9C73F78B-58FE-E50A-68E2-D93B7A73D42B}"/>
                  </a:ext>
                </a:extLst>
              </p:cNvPr>
              <p:cNvSpPr/>
              <p:nvPr/>
            </p:nvSpPr>
            <p:spPr>
              <a:xfrm>
                <a:off x="8904770" y="4450840"/>
                <a:ext cx="170459" cy="1055"/>
              </a:xfrm>
              <a:custGeom>
                <a:avLst/>
                <a:gdLst>
                  <a:gd name="connsiteX0" fmla="*/ 0 w 170459"/>
                  <a:gd name="connsiteY0" fmla="*/ 1055 h 1055"/>
                  <a:gd name="connsiteX1" fmla="*/ 170459 w 170459"/>
                  <a:gd name="connsiteY1" fmla="*/ 0 h 1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0459" h="1055">
                    <a:moveTo>
                      <a:pt x="0" y="1055"/>
                    </a:moveTo>
                    <a:lnTo>
                      <a:pt x="170459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2" name="Freihandform: Form 201">
                <a:extLst>
                  <a:ext uri="{FF2B5EF4-FFF2-40B4-BE49-F238E27FC236}">
                    <a16:creationId xmlns:a16="http://schemas.microsoft.com/office/drawing/2014/main" id="{6F98D2AC-F8DC-D2F6-ABE2-0A56E63D5C23}"/>
                  </a:ext>
                </a:extLst>
              </p:cNvPr>
              <p:cNvSpPr/>
              <p:nvPr/>
            </p:nvSpPr>
            <p:spPr>
              <a:xfrm>
                <a:off x="8966830" y="4435836"/>
                <a:ext cx="108399" cy="15003"/>
              </a:xfrm>
              <a:custGeom>
                <a:avLst/>
                <a:gdLst>
                  <a:gd name="connsiteX0" fmla="*/ 108399 w 108399"/>
                  <a:gd name="connsiteY0" fmla="*/ 15004 h 15003"/>
                  <a:gd name="connsiteX1" fmla="*/ 0 w 108399"/>
                  <a:gd name="connsiteY1" fmla="*/ 0 h 15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399" h="15003">
                    <a:moveTo>
                      <a:pt x="108399" y="15004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3" name="Freihandform: Form 202">
                <a:extLst>
                  <a:ext uri="{FF2B5EF4-FFF2-40B4-BE49-F238E27FC236}">
                    <a16:creationId xmlns:a16="http://schemas.microsoft.com/office/drawing/2014/main" id="{06B5C93F-65DA-2FE1-1CFF-7DFA47896216}"/>
                  </a:ext>
                </a:extLst>
              </p:cNvPr>
              <p:cNvSpPr/>
              <p:nvPr/>
            </p:nvSpPr>
            <p:spPr>
              <a:xfrm>
                <a:off x="8966830" y="4382590"/>
                <a:ext cx="68815" cy="53245"/>
              </a:xfrm>
              <a:custGeom>
                <a:avLst/>
                <a:gdLst>
                  <a:gd name="connsiteX0" fmla="*/ 0 w 68815"/>
                  <a:gd name="connsiteY0" fmla="*/ 53246 h 53245"/>
                  <a:gd name="connsiteX1" fmla="*/ 68815 w 68815"/>
                  <a:gd name="connsiteY1" fmla="*/ 0 h 53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8815" h="53245">
                    <a:moveTo>
                      <a:pt x="0" y="53246"/>
                    </a:moveTo>
                    <a:lnTo>
                      <a:pt x="68815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4" name="Freihandform: Form 203">
                <a:extLst>
                  <a:ext uri="{FF2B5EF4-FFF2-40B4-BE49-F238E27FC236}">
                    <a16:creationId xmlns:a16="http://schemas.microsoft.com/office/drawing/2014/main" id="{22FBCDB7-BDB2-A3D6-E3ED-6BCCD7B3A627}"/>
                  </a:ext>
                </a:extLst>
              </p:cNvPr>
              <p:cNvSpPr/>
              <p:nvPr/>
            </p:nvSpPr>
            <p:spPr>
              <a:xfrm>
                <a:off x="9035645" y="4382590"/>
                <a:ext cx="58030" cy="34904"/>
              </a:xfrm>
              <a:custGeom>
                <a:avLst/>
                <a:gdLst>
                  <a:gd name="connsiteX0" fmla="*/ 0 w 58030"/>
                  <a:gd name="connsiteY0" fmla="*/ 0 h 34904"/>
                  <a:gd name="connsiteX1" fmla="*/ 58030 w 58030"/>
                  <a:gd name="connsiteY1" fmla="*/ 34904 h 34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030" h="34904">
                    <a:moveTo>
                      <a:pt x="0" y="0"/>
                    </a:moveTo>
                    <a:lnTo>
                      <a:pt x="58030" y="34904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5" name="Freihandform: Form 204">
                <a:extLst>
                  <a:ext uri="{FF2B5EF4-FFF2-40B4-BE49-F238E27FC236}">
                    <a16:creationId xmlns:a16="http://schemas.microsoft.com/office/drawing/2014/main" id="{F0391F3D-73B1-4E25-F0B8-C0FF3587EDAA}"/>
                  </a:ext>
                </a:extLst>
              </p:cNvPr>
              <p:cNvSpPr/>
              <p:nvPr/>
            </p:nvSpPr>
            <p:spPr>
              <a:xfrm>
                <a:off x="8945529" y="4390900"/>
                <a:ext cx="148146" cy="26594"/>
              </a:xfrm>
              <a:custGeom>
                <a:avLst/>
                <a:gdLst>
                  <a:gd name="connsiteX0" fmla="*/ 148146 w 148146"/>
                  <a:gd name="connsiteY0" fmla="*/ 26595 h 26594"/>
                  <a:gd name="connsiteX1" fmla="*/ 0 w 148146"/>
                  <a:gd name="connsiteY1" fmla="*/ 0 h 26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8146" h="26594">
                    <a:moveTo>
                      <a:pt x="148146" y="26595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6" name="Freihandform: Form 205">
                <a:extLst>
                  <a:ext uri="{FF2B5EF4-FFF2-40B4-BE49-F238E27FC236}">
                    <a16:creationId xmlns:a16="http://schemas.microsoft.com/office/drawing/2014/main" id="{C7E053DA-96D2-5BD3-F587-EB8BF4BB90B7}"/>
                  </a:ext>
                </a:extLst>
              </p:cNvPr>
              <p:cNvSpPr/>
              <p:nvPr/>
            </p:nvSpPr>
            <p:spPr>
              <a:xfrm>
                <a:off x="8819194" y="4306824"/>
                <a:ext cx="126334" cy="84075"/>
              </a:xfrm>
              <a:custGeom>
                <a:avLst/>
                <a:gdLst>
                  <a:gd name="connsiteX0" fmla="*/ 126335 w 126334"/>
                  <a:gd name="connsiteY0" fmla="*/ 84075 h 84075"/>
                  <a:gd name="connsiteX1" fmla="*/ 0 w 126334"/>
                  <a:gd name="connsiteY1" fmla="*/ 0 h 84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334" h="84075">
                    <a:moveTo>
                      <a:pt x="126335" y="84075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7" name="Freihandform: Form 206">
                <a:extLst>
                  <a:ext uri="{FF2B5EF4-FFF2-40B4-BE49-F238E27FC236}">
                    <a16:creationId xmlns:a16="http://schemas.microsoft.com/office/drawing/2014/main" id="{19B71546-60B0-0393-9174-65B8CFD1EF45}"/>
                  </a:ext>
                </a:extLst>
              </p:cNvPr>
              <p:cNvSpPr/>
              <p:nvPr/>
            </p:nvSpPr>
            <p:spPr>
              <a:xfrm>
                <a:off x="8819194" y="4306824"/>
                <a:ext cx="302089" cy="116477"/>
              </a:xfrm>
              <a:custGeom>
                <a:avLst/>
                <a:gdLst>
                  <a:gd name="connsiteX0" fmla="*/ 0 w 302089"/>
                  <a:gd name="connsiteY0" fmla="*/ 0 h 116477"/>
                  <a:gd name="connsiteX1" fmla="*/ 302089 w 302089"/>
                  <a:gd name="connsiteY1" fmla="*/ 116477 h 116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089" h="116477">
                    <a:moveTo>
                      <a:pt x="0" y="0"/>
                    </a:moveTo>
                    <a:lnTo>
                      <a:pt x="302089" y="116477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8" name="Freihandform: Form 207">
                <a:extLst>
                  <a:ext uri="{FF2B5EF4-FFF2-40B4-BE49-F238E27FC236}">
                    <a16:creationId xmlns:a16="http://schemas.microsoft.com/office/drawing/2014/main" id="{E896637B-42F6-D0C8-46EB-8DEFBA224F1D}"/>
                  </a:ext>
                </a:extLst>
              </p:cNvPr>
              <p:cNvSpPr/>
              <p:nvPr/>
            </p:nvSpPr>
            <p:spPr>
              <a:xfrm>
                <a:off x="9121284" y="4368229"/>
                <a:ext cx="289712" cy="55072"/>
              </a:xfrm>
              <a:custGeom>
                <a:avLst/>
                <a:gdLst>
                  <a:gd name="connsiteX0" fmla="*/ 0 w 289712"/>
                  <a:gd name="connsiteY0" fmla="*/ 55072 h 55072"/>
                  <a:gd name="connsiteX1" fmla="*/ 289712 w 289712"/>
                  <a:gd name="connsiteY1" fmla="*/ 0 h 55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9712" h="55072">
                    <a:moveTo>
                      <a:pt x="0" y="55072"/>
                    </a:moveTo>
                    <a:lnTo>
                      <a:pt x="289712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9" name="Freihandform: Form 208">
                <a:extLst>
                  <a:ext uri="{FF2B5EF4-FFF2-40B4-BE49-F238E27FC236}">
                    <a16:creationId xmlns:a16="http://schemas.microsoft.com/office/drawing/2014/main" id="{921AD02A-F41F-34CF-6B13-C1F19CD0ADD7}"/>
                  </a:ext>
                </a:extLst>
              </p:cNvPr>
              <p:cNvSpPr/>
              <p:nvPr/>
            </p:nvSpPr>
            <p:spPr>
              <a:xfrm>
                <a:off x="9402441" y="4368229"/>
                <a:ext cx="8555" cy="56441"/>
              </a:xfrm>
              <a:custGeom>
                <a:avLst/>
                <a:gdLst>
                  <a:gd name="connsiteX0" fmla="*/ 8555 w 8555"/>
                  <a:gd name="connsiteY0" fmla="*/ 0 h 56441"/>
                  <a:gd name="connsiteX1" fmla="*/ 0 w 8555"/>
                  <a:gd name="connsiteY1" fmla="*/ 56441 h 56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5" h="56441">
                    <a:moveTo>
                      <a:pt x="8555" y="0"/>
                    </a:moveTo>
                    <a:lnTo>
                      <a:pt x="0" y="56441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0" name="Freihandform: Form 209">
                <a:extLst>
                  <a:ext uri="{FF2B5EF4-FFF2-40B4-BE49-F238E27FC236}">
                    <a16:creationId xmlns:a16="http://schemas.microsoft.com/office/drawing/2014/main" id="{F0A3B091-3CDB-4B84-5A0D-806828640AE9}"/>
                  </a:ext>
                </a:extLst>
              </p:cNvPr>
              <p:cNvSpPr/>
              <p:nvPr/>
            </p:nvSpPr>
            <p:spPr>
              <a:xfrm>
                <a:off x="9402441" y="4347256"/>
                <a:ext cx="95734" cy="77414"/>
              </a:xfrm>
              <a:custGeom>
                <a:avLst/>
                <a:gdLst>
                  <a:gd name="connsiteX0" fmla="*/ 0 w 95734"/>
                  <a:gd name="connsiteY0" fmla="*/ 77414 h 77414"/>
                  <a:gd name="connsiteX1" fmla="*/ 95735 w 95734"/>
                  <a:gd name="connsiteY1" fmla="*/ 0 h 77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734" h="77414">
                    <a:moveTo>
                      <a:pt x="0" y="77414"/>
                    </a:moveTo>
                    <a:lnTo>
                      <a:pt x="95735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1" name="Freihandform: Form 210">
                <a:extLst>
                  <a:ext uri="{FF2B5EF4-FFF2-40B4-BE49-F238E27FC236}">
                    <a16:creationId xmlns:a16="http://schemas.microsoft.com/office/drawing/2014/main" id="{D79CBB72-C8B5-67B5-B562-33C798ECCD14}"/>
                  </a:ext>
                </a:extLst>
              </p:cNvPr>
              <p:cNvSpPr/>
              <p:nvPr/>
            </p:nvSpPr>
            <p:spPr>
              <a:xfrm>
                <a:off x="9498175" y="4347256"/>
                <a:ext cx="11608" cy="17654"/>
              </a:xfrm>
              <a:custGeom>
                <a:avLst/>
                <a:gdLst>
                  <a:gd name="connsiteX0" fmla="*/ 0 w 11608"/>
                  <a:gd name="connsiteY0" fmla="*/ 0 h 17654"/>
                  <a:gd name="connsiteX1" fmla="*/ 11608 w 11608"/>
                  <a:gd name="connsiteY1" fmla="*/ 17655 h 17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08" h="17654">
                    <a:moveTo>
                      <a:pt x="0" y="0"/>
                    </a:moveTo>
                    <a:lnTo>
                      <a:pt x="11608" y="1765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2" name="Freihandform: Form 211">
                <a:extLst>
                  <a:ext uri="{FF2B5EF4-FFF2-40B4-BE49-F238E27FC236}">
                    <a16:creationId xmlns:a16="http://schemas.microsoft.com/office/drawing/2014/main" id="{0E5B52C3-2656-BCA3-4F28-F8AAEC1182D5}"/>
                  </a:ext>
                </a:extLst>
              </p:cNvPr>
              <p:cNvSpPr/>
              <p:nvPr/>
            </p:nvSpPr>
            <p:spPr>
              <a:xfrm>
                <a:off x="9509784" y="4304346"/>
                <a:ext cx="127671" cy="60564"/>
              </a:xfrm>
              <a:custGeom>
                <a:avLst/>
                <a:gdLst>
                  <a:gd name="connsiteX0" fmla="*/ 0 w 127671"/>
                  <a:gd name="connsiteY0" fmla="*/ 60565 h 60564"/>
                  <a:gd name="connsiteX1" fmla="*/ 127671 w 127671"/>
                  <a:gd name="connsiteY1" fmla="*/ 0 h 60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7671" h="60564">
                    <a:moveTo>
                      <a:pt x="0" y="60565"/>
                    </a:moveTo>
                    <a:lnTo>
                      <a:pt x="127671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3" name="Freihandform: Form 212">
                <a:extLst>
                  <a:ext uri="{FF2B5EF4-FFF2-40B4-BE49-F238E27FC236}">
                    <a16:creationId xmlns:a16="http://schemas.microsoft.com/office/drawing/2014/main" id="{122E0FA3-60CE-126E-8EC9-C2F0F0946AF1}"/>
                  </a:ext>
                </a:extLst>
              </p:cNvPr>
              <p:cNvSpPr/>
              <p:nvPr/>
            </p:nvSpPr>
            <p:spPr>
              <a:xfrm>
                <a:off x="9637455" y="4304346"/>
                <a:ext cx="108031" cy="28318"/>
              </a:xfrm>
              <a:custGeom>
                <a:avLst/>
                <a:gdLst>
                  <a:gd name="connsiteX0" fmla="*/ 0 w 108031"/>
                  <a:gd name="connsiteY0" fmla="*/ 0 h 28318"/>
                  <a:gd name="connsiteX1" fmla="*/ 108032 w 108031"/>
                  <a:gd name="connsiteY1" fmla="*/ 28319 h 28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031" h="28318">
                    <a:moveTo>
                      <a:pt x="0" y="0"/>
                    </a:moveTo>
                    <a:lnTo>
                      <a:pt x="108032" y="28319"/>
                    </a:lnTo>
                  </a:path>
                </a:pathLst>
              </a:custGeom>
              <a:ln w="9525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sp>
        <p:nvSpPr>
          <p:cNvPr id="220" name="Textfeld 219">
            <a:extLst>
              <a:ext uri="{FF2B5EF4-FFF2-40B4-BE49-F238E27FC236}">
                <a16:creationId xmlns:a16="http://schemas.microsoft.com/office/drawing/2014/main" id="{C0571D19-252C-EA0D-9875-4D3C6B1718DF}"/>
              </a:ext>
            </a:extLst>
          </p:cNvPr>
          <p:cNvSpPr txBox="1"/>
          <p:nvPr/>
        </p:nvSpPr>
        <p:spPr>
          <a:xfrm>
            <a:off x="5315127" y="4731856"/>
            <a:ext cx="1540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11-12.08.2022</a:t>
            </a:r>
          </a:p>
        </p:txBody>
      </p:sp>
    </p:spTree>
    <p:extLst>
      <p:ext uri="{BB962C8B-B14F-4D97-AF65-F5344CB8AC3E}">
        <p14:creationId xmlns:p14="http://schemas.microsoft.com/office/powerpoint/2010/main" val="16954519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F3E7957-5DEC-0834-D579-B3B40013A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4C2486B-716B-5666-9BA3-20BAAD24B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75CB60-13E7-CE84-61B3-A16258F16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24</a:t>
            </a:fld>
            <a:endParaRPr lang="de-DE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E0654940-CB0F-C120-8632-7FEE1403818E}"/>
              </a:ext>
            </a:extLst>
          </p:cNvPr>
          <p:cNvSpPr txBox="1"/>
          <p:nvPr/>
        </p:nvSpPr>
        <p:spPr>
          <a:xfrm>
            <a:off x="1387491" y="4541734"/>
            <a:ext cx="2983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/>
              <a:t>10</a:t>
            </a:r>
            <a:endParaRPr lang="en-GB" sz="600" dirty="0"/>
          </a:p>
        </p:txBody>
      </p:sp>
      <p:sp>
        <p:nvSpPr>
          <p:cNvPr id="47" name="Titel 1">
            <a:extLst>
              <a:ext uri="{FF2B5EF4-FFF2-40B4-BE49-F238E27FC236}">
                <a16:creationId xmlns:a16="http://schemas.microsoft.com/office/drawing/2014/main" id="{F52E7014-3F21-3D06-5E00-EC38A1D4C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Capability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Wind Ranger XM</a:t>
            </a:r>
            <a:b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Data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samples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combined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modes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Low Level Jet 2 </a:t>
            </a:r>
            <a:endParaRPr lang="de-DE" sz="2500" dirty="0">
              <a:latin typeface="+mn-lt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6CECEDC-183E-576B-8570-1B241F502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1" y="1537051"/>
            <a:ext cx="5802612" cy="4351959"/>
          </a:xfrm>
          <a:prstGeom prst="rect">
            <a:avLst/>
          </a:prstGeom>
        </p:spPr>
      </p:pic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32E08D91-510A-2096-B4A2-9C25341E6AC7}"/>
              </a:ext>
            </a:extLst>
          </p:cNvPr>
          <p:cNvGrpSpPr/>
          <p:nvPr/>
        </p:nvGrpSpPr>
        <p:grpSpPr>
          <a:xfrm>
            <a:off x="7190103" y="1537052"/>
            <a:ext cx="5001897" cy="4431750"/>
            <a:chOff x="6226449" y="2051317"/>
            <a:chExt cx="4183174" cy="3998979"/>
          </a:xfrm>
        </p:grpSpPr>
        <p:sp>
          <p:nvSpPr>
            <p:cNvPr id="221" name="Freihandform: Form 220">
              <a:extLst>
                <a:ext uri="{FF2B5EF4-FFF2-40B4-BE49-F238E27FC236}">
                  <a16:creationId xmlns:a16="http://schemas.microsoft.com/office/drawing/2014/main" id="{D7F56B1E-4357-0727-2549-2634F0CD4992}"/>
                </a:ext>
              </a:extLst>
            </p:cNvPr>
            <p:cNvSpPr/>
            <p:nvPr/>
          </p:nvSpPr>
          <p:spPr>
            <a:xfrm>
              <a:off x="7094999" y="2192330"/>
              <a:ext cx="9525" cy="3123993"/>
            </a:xfrm>
            <a:custGeom>
              <a:avLst/>
              <a:gdLst>
                <a:gd name="connsiteX0" fmla="*/ 0 w 9525"/>
                <a:gd name="connsiteY0" fmla="*/ 3123993 h 3123993"/>
                <a:gd name="connsiteX1" fmla="*/ 0 w 9525"/>
                <a:gd name="connsiteY1" fmla="*/ 0 h 3123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123993">
                  <a:moveTo>
                    <a:pt x="0" y="3123993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2" name="Freihandform: Form 221">
              <a:extLst>
                <a:ext uri="{FF2B5EF4-FFF2-40B4-BE49-F238E27FC236}">
                  <a16:creationId xmlns:a16="http://schemas.microsoft.com/office/drawing/2014/main" id="{2BE718DB-80CF-CAE2-55E7-139BCE2C98B1}"/>
                </a:ext>
              </a:extLst>
            </p:cNvPr>
            <p:cNvSpPr/>
            <p:nvPr/>
          </p:nvSpPr>
          <p:spPr>
            <a:xfrm>
              <a:off x="7875792" y="2192548"/>
              <a:ext cx="9525" cy="3123993"/>
            </a:xfrm>
            <a:custGeom>
              <a:avLst/>
              <a:gdLst>
                <a:gd name="connsiteX0" fmla="*/ 0 w 9525"/>
                <a:gd name="connsiteY0" fmla="*/ 3123994 h 3123993"/>
                <a:gd name="connsiteX1" fmla="*/ 0 w 9525"/>
                <a:gd name="connsiteY1" fmla="*/ 0 h 3123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123993">
                  <a:moveTo>
                    <a:pt x="0" y="3123994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3" name="Freihandform: Form 222">
              <a:extLst>
                <a:ext uri="{FF2B5EF4-FFF2-40B4-BE49-F238E27FC236}">
                  <a16:creationId xmlns:a16="http://schemas.microsoft.com/office/drawing/2014/main" id="{A3039FF6-6260-6E46-0E32-A037A7C48D5D}"/>
                </a:ext>
              </a:extLst>
            </p:cNvPr>
            <p:cNvSpPr/>
            <p:nvPr/>
          </p:nvSpPr>
          <p:spPr>
            <a:xfrm>
              <a:off x="8656585" y="2192766"/>
              <a:ext cx="9525" cy="3123992"/>
            </a:xfrm>
            <a:custGeom>
              <a:avLst/>
              <a:gdLst>
                <a:gd name="connsiteX0" fmla="*/ 0 w 9525"/>
                <a:gd name="connsiteY0" fmla="*/ 3123993 h 3123992"/>
                <a:gd name="connsiteX1" fmla="*/ 0 w 9525"/>
                <a:gd name="connsiteY1" fmla="*/ 0 h 3123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123992">
                  <a:moveTo>
                    <a:pt x="0" y="3123993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4" name="Freihandform: Form 223">
              <a:extLst>
                <a:ext uri="{FF2B5EF4-FFF2-40B4-BE49-F238E27FC236}">
                  <a16:creationId xmlns:a16="http://schemas.microsoft.com/office/drawing/2014/main" id="{23CF62FD-E14B-8B2A-D318-CB44F1CFCF5F}"/>
                </a:ext>
              </a:extLst>
            </p:cNvPr>
            <p:cNvSpPr/>
            <p:nvPr/>
          </p:nvSpPr>
          <p:spPr>
            <a:xfrm>
              <a:off x="9437377" y="2192983"/>
              <a:ext cx="9525" cy="3123993"/>
            </a:xfrm>
            <a:custGeom>
              <a:avLst/>
              <a:gdLst>
                <a:gd name="connsiteX0" fmla="*/ 0 w 9525"/>
                <a:gd name="connsiteY0" fmla="*/ 3123993 h 3123993"/>
                <a:gd name="connsiteX1" fmla="*/ 0 w 9525"/>
                <a:gd name="connsiteY1" fmla="*/ 0 h 3123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123993">
                  <a:moveTo>
                    <a:pt x="0" y="3123993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5" name="Freihandform: Form 224">
              <a:extLst>
                <a:ext uri="{FF2B5EF4-FFF2-40B4-BE49-F238E27FC236}">
                  <a16:creationId xmlns:a16="http://schemas.microsoft.com/office/drawing/2014/main" id="{9D8A202B-2B66-6801-DB05-D0F63B5B4093}"/>
                </a:ext>
              </a:extLst>
            </p:cNvPr>
            <p:cNvSpPr/>
            <p:nvPr/>
          </p:nvSpPr>
          <p:spPr>
            <a:xfrm>
              <a:off x="10218170" y="2193201"/>
              <a:ext cx="9525" cy="3123993"/>
            </a:xfrm>
            <a:custGeom>
              <a:avLst/>
              <a:gdLst>
                <a:gd name="connsiteX0" fmla="*/ 0 w 9525"/>
                <a:gd name="connsiteY0" fmla="*/ 3123994 h 3123993"/>
                <a:gd name="connsiteX1" fmla="*/ 0 w 9525"/>
                <a:gd name="connsiteY1" fmla="*/ 0 h 3123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123993">
                  <a:moveTo>
                    <a:pt x="0" y="3123994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6" name="Freihandform: Form 225">
              <a:extLst>
                <a:ext uri="{FF2B5EF4-FFF2-40B4-BE49-F238E27FC236}">
                  <a16:creationId xmlns:a16="http://schemas.microsoft.com/office/drawing/2014/main" id="{DAA120C8-C4C9-4002-9BCB-71C240D52EB5}"/>
                </a:ext>
              </a:extLst>
            </p:cNvPr>
            <p:cNvSpPr/>
            <p:nvPr/>
          </p:nvSpPr>
          <p:spPr>
            <a:xfrm>
              <a:off x="7094999" y="5316323"/>
              <a:ext cx="3123171" cy="871"/>
            </a:xfrm>
            <a:custGeom>
              <a:avLst/>
              <a:gdLst>
                <a:gd name="connsiteX0" fmla="*/ 3123171 w 3123171"/>
                <a:gd name="connsiteY0" fmla="*/ 872 h 871"/>
                <a:gd name="connsiteX1" fmla="*/ 0 w 3123171"/>
                <a:gd name="connsiteY1" fmla="*/ 0 h 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171" h="871">
                  <a:moveTo>
                    <a:pt x="3123171" y="872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7" name="Freihandform: Form 226">
              <a:extLst>
                <a:ext uri="{FF2B5EF4-FFF2-40B4-BE49-F238E27FC236}">
                  <a16:creationId xmlns:a16="http://schemas.microsoft.com/office/drawing/2014/main" id="{8B35C1DB-060B-F71C-D859-A160D74604AA}"/>
                </a:ext>
              </a:extLst>
            </p:cNvPr>
            <p:cNvSpPr/>
            <p:nvPr/>
          </p:nvSpPr>
          <p:spPr>
            <a:xfrm>
              <a:off x="7094999" y="4535324"/>
              <a:ext cx="3123171" cy="871"/>
            </a:xfrm>
            <a:custGeom>
              <a:avLst/>
              <a:gdLst>
                <a:gd name="connsiteX0" fmla="*/ 3123171 w 3123171"/>
                <a:gd name="connsiteY0" fmla="*/ 871 h 871"/>
                <a:gd name="connsiteX1" fmla="*/ 0 w 3123171"/>
                <a:gd name="connsiteY1" fmla="*/ 0 h 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171" h="871">
                  <a:moveTo>
                    <a:pt x="3123171" y="871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8" name="Freihandform: Form 227">
              <a:extLst>
                <a:ext uri="{FF2B5EF4-FFF2-40B4-BE49-F238E27FC236}">
                  <a16:creationId xmlns:a16="http://schemas.microsoft.com/office/drawing/2014/main" id="{BDB551E2-03B2-2B86-99A2-43A05B27FE52}"/>
                </a:ext>
              </a:extLst>
            </p:cNvPr>
            <p:cNvSpPr/>
            <p:nvPr/>
          </p:nvSpPr>
          <p:spPr>
            <a:xfrm>
              <a:off x="7094999" y="3754327"/>
              <a:ext cx="3123171" cy="870"/>
            </a:xfrm>
            <a:custGeom>
              <a:avLst/>
              <a:gdLst>
                <a:gd name="connsiteX0" fmla="*/ 3123171 w 3123171"/>
                <a:gd name="connsiteY0" fmla="*/ 870 h 870"/>
                <a:gd name="connsiteX1" fmla="*/ 0 w 3123171"/>
                <a:gd name="connsiteY1" fmla="*/ 0 h 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171" h="870">
                  <a:moveTo>
                    <a:pt x="3123171" y="870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9" name="Freihandform: Form 228">
              <a:extLst>
                <a:ext uri="{FF2B5EF4-FFF2-40B4-BE49-F238E27FC236}">
                  <a16:creationId xmlns:a16="http://schemas.microsoft.com/office/drawing/2014/main" id="{2CC590BB-1226-93CF-42E7-0C62DABC5CE1}"/>
                </a:ext>
              </a:extLst>
            </p:cNvPr>
            <p:cNvSpPr/>
            <p:nvPr/>
          </p:nvSpPr>
          <p:spPr>
            <a:xfrm>
              <a:off x="7094999" y="2973328"/>
              <a:ext cx="3123171" cy="871"/>
            </a:xfrm>
            <a:custGeom>
              <a:avLst/>
              <a:gdLst>
                <a:gd name="connsiteX0" fmla="*/ 3123171 w 3123171"/>
                <a:gd name="connsiteY0" fmla="*/ 871 h 871"/>
                <a:gd name="connsiteX1" fmla="*/ 0 w 3123171"/>
                <a:gd name="connsiteY1" fmla="*/ 0 h 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171" h="871">
                  <a:moveTo>
                    <a:pt x="3123171" y="871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0" name="Freihandform: Form 229">
              <a:extLst>
                <a:ext uri="{FF2B5EF4-FFF2-40B4-BE49-F238E27FC236}">
                  <a16:creationId xmlns:a16="http://schemas.microsoft.com/office/drawing/2014/main" id="{5D657D8B-D2B7-9AE4-4C56-64E7D73C162A}"/>
                </a:ext>
              </a:extLst>
            </p:cNvPr>
            <p:cNvSpPr/>
            <p:nvPr/>
          </p:nvSpPr>
          <p:spPr>
            <a:xfrm>
              <a:off x="7094999" y="2192330"/>
              <a:ext cx="3123171" cy="871"/>
            </a:xfrm>
            <a:custGeom>
              <a:avLst/>
              <a:gdLst>
                <a:gd name="connsiteX0" fmla="*/ 3123171 w 3123171"/>
                <a:gd name="connsiteY0" fmla="*/ 872 h 871"/>
                <a:gd name="connsiteX1" fmla="*/ 0 w 3123171"/>
                <a:gd name="connsiteY1" fmla="*/ 0 h 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171" h="871">
                  <a:moveTo>
                    <a:pt x="3123171" y="872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1" name="Freihandform: Form 230">
              <a:extLst>
                <a:ext uri="{FF2B5EF4-FFF2-40B4-BE49-F238E27FC236}">
                  <a16:creationId xmlns:a16="http://schemas.microsoft.com/office/drawing/2014/main" id="{2134D8AB-7CF9-2A00-78F6-C99FC534158D}"/>
                </a:ext>
              </a:extLst>
            </p:cNvPr>
            <p:cNvSpPr/>
            <p:nvPr/>
          </p:nvSpPr>
          <p:spPr>
            <a:xfrm>
              <a:off x="10218170" y="5282921"/>
              <a:ext cx="79392" cy="34272"/>
            </a:xfrm>
            <a:custGeom>
              <a:avLst/>
              <a:gdLst>
                <a:gd name="connsiteX0" fmla="*/ 79393 w 79392"/>
                <a:gd name="connsiteY0" fmla="*/ 0 h 34272"/>
                <a:gd name="connsiteX1" fmla="*/ 0 w 79392"/>
                <a:gd name="connsiteY1" fmla="*/ 34273 h 34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392" h="34272">
                  <a:moveTo>
                    <a:pt x="79393" y="0"/>
                  </a:moveTo>
                  <a:lnTo>
                    <a:pt x="0" y="34273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2" name="Freihandform: Form 231">
              <a:extLst>
                <a:ext uri="{FF2B5EF4-FFF2-40B4-BE49-F238E27FC236}">
                  <a16:creationId xmlns:a16="http://schemas.microsoft.com/office/drawing/2014/main" id="{B9CE112E-176D-2538-4021-CEEE87E3117F}"/>
                </a:ext>
              </a:extLst>
            </p:cNvPr>
            <p:cNvSpPr/>
            <p:nvPr/>
          </p:nvSpPr>
          <p:spPr>
            <a:xfrm>
              <a:off x="10218170" y="4501923"/>
              <a:ext cx="79392" cy="34272"/>
            </a:xfrm>
            <a:custGeom>
              <a:avLst/>
              <a:gdLst>
                <a:gd name="connsiteX0" fmla="*/ 79393 w 79392"/>
                <a:gd name="connsiteY0" fmla="*/ 0 h 34272"/>
                <a:gd name="connsiteX1" fmla="*/ 0 w 79392"/>
                <a:gd name="connsiteY1" fmla="*/ 34273 h 34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392" h="34272">
                  <a:moveTo>
                    <a:pt x="79393" y="0"/>
                  </a:moveTo>
                  <a:lnTo>
                    <a:pt x="0" y="34273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3" name="Freihandform: Form 232">
              <a:extLst>
                <a:ext uri="{FF2B5EF4-FFF2-40B4-BE49-F238E27FC236}">
                  <a16:creationId xmlns:a16="http://schemas.microsoft.com/office/drawing/2014/main" id="{94BE551D-0744-6827-589E-B52A7568FE38}"/>
                </a:ext>
              </a:extLst>
            </p:cNvPr>
            <p:cNvSpPr/>
            <p:nvPr/>
          </p:nvSpPr>
          <p:spPr>
            <a:xfrm>
              <a:off x="10218170" y="3720924"/>
              <a:ext cx="79392" cy="34272"/>
            </a:xfrm>
            <a:custGeom>
              <a:avLst/>
              <a:gdLst>
                <a:gd name="connsiteX0" fmla="*/ 79393 w 79392"/>
                <a:gd name="connsiteY0" fmla="*/ 0 h 34272"/>
                <a:gd name="connsiteX1" fmla="*/ 0 w 79392"/>
                <a:gd name="connsiteY1" fmla="*/ 34273 h 34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392" h="34272">
                  <a:moveTo>
                    <a:pt x="79393" y="0"/>
                  </a:moveTo>
                  <a:lnTo>
                    <a:pt x="0" y="34273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4" name="Freihandform: Form 233">
              <a:extLst>
                <a:ext uri="{FF2B5EF4-FFF2-40B4-BE49-F238E27FC236}">
                  <a16:creationId xmlns:a16="http://schemas.microsoft.com/office/drawing/2014/main" id="{0DF97D40-E167-5FC2-884C-16327EF7EEC1}"/>
                </a:ext>
              </a:extLst>
            </p:cNvPr>
            <p:cNvSpPr/>
            <p:nvPr/>
          </p:nvSpPr>
          <p:spPr>
            <a:xfrm>
              <a:off x="10218170" y="2939927"/>
              <a:ext cx="79392" cy="34272"/>
            </a:xfrm>
            <a:custGeom>
              <a:avLst/>
              <a:gdLst>
                <a:gd name="connsiteX0" fmla="*/ 79393 w 79392"/>
                <a:gd name="connsiteY0" fmla="*/ 0 h 34272"/>
                <a:gd name="connsiteX1" fmla="*/ 0 w 79392"/>
                <a:gd name="connsiteY1" fmla="*/ 34273 h 34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392" h="34272">
                  <a:moveTo>
                    <a:pt x="79393" y="0"/>
                  </a:moveTo>
                  <a:lnTo>
                    <a:pt x="0" y="34273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5" name="Freihandform: Form 234">
              <a:extLst>
                <a:ext uri="{FF2B5EF4-FFF2-40B4-BE49-F238E27FC236}">
                  <a16:creationId xmlns:a16="http://schemas.microsoft.com/office/drawing/2014/main" id="{2BB840DF-A423-6CB5-D228-F07701723589}"/>
                </a:ext>
              </a:extLst>
            </p:cNvPr>
            <p:cNvSpPr/>
            <p:nvPr/>
          </p:nvSpPr>
          <p:spPr>
            <a:xfrm>
              <a:off x="7094999" y="2192330"/>
              <a:ext cx="3123171" cy="871"/>
            </a:xfrm>
            <a:custGeom>
              <a:avLst/>
              <a:gdLst>
                <a:gd name="connsiteX0" fmla="*/ 3123171 w 3123171"/>
                <a:gd name="connsiteY0" fmla="*/ 872 h 871"/>
                <a:gd name="connsiteX1" fmla="*/ 0 w 3123171"/>
                <a:gd name="connsiteY1" fmla="*/ 0 h 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171" h="871">
                  <a:moveTo>
                    <a:pt x="3123171" y="872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6" name="Freihandform: Form 235">
              <a:extLst>
                <a:ext uri="{FF2B5EF4-FFF2-40B4-BE49-F238E27FC236}">
                  <a16:creationId xmlns:a16="http://schemas.microsoft.com/office/drawing/2014/main" id="{9A2F9735-3F4E-8DA0-51FE-09A159B9B4C5}"/>
                </a:ext>
              </a:extLst>
            </p:cNvPr>
            <p:cNvSpPr/>
            <p:nvPr/>
          </p:nvSpPr>
          <p:spPr>
            <a:xfrm>
              <a:off x="7101105" y="2189694"/>
              <a:ext cx="3123172" cy="870"/>
            </a:xfrm>
            <a:custGeom>
              <a:avLst/>
              <a:gdLst>
                <a:gd name="connsiteX0" fmla="*/ 3123173 w 3123172"/>
                <a:gd name="connsiteY0" fmla="*/ 871 h 870"/>
                <a:gd name="connsiteX1" fmla="*/ 0 w 3123172"/>
                <a:gd name="connsiteY1" fmla="*/ 0 h 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172" h="870">
                  <a:moveTo>
                    <a:pt x="3123173" y="871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7" name="Freihandform: Form 236">
              <a:extLst>
                <a:ext uri="{FF2B5EF4-FFF2-40B4-BE49-F238E27FC236}">
                  <a16:creationId xmlns:a16="http://schemas.microsoft.com/office/drawing/2014/main" id="{D1901872-1467-889B-5002-7127EF6A3727}"/>
                </a:ext>
              </a:extLst>
            </p:cNvPr>
            <p:cNvSpPr/>
            <p:nvPr/>
          </p:nvSpPr>
          <p:spPr>
            <a:xfrm>
              <a:off x="7107213" y="2187057"/>
              <a:ext cx="3123172" cy="870"/>
            </a:xfrm>
            <a:custGeom>
              <a:avLst/>
              <a:gdLst>
                <a:gd name="connsiteX0" fmla="*/ 3123172 w 3123172"/>
                <a:gd name="connsiteY0" fmla="*/ 871 h 870"/>
                <a:gd name="connsiteX1" fmla="*/ 0 w 3123172"/>
                <a:gd name="connsiteY1" fmla="*/ 0 h 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172" h="870">
                  <a:moveTo>
                    <a:pt x="3123172" y="871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8" name="Freihandform: Form 237">
              <a:extLst>
                <a:ext uri="{FF2B5EF4-FFF2-40B4-BE49-F238E27FC236}">
                  <a16:creationId xmlns:a16="http://schemas.microsoft.com/office/drawing/2014/main" id="{CAD4609F-FF0B-4E7B-C710-4341B55FEC15}"/>
                </a:ext>
              </a:extLst>
            </p:cNvPr>
            <p:cNvSpPr/>
            <p:nvPr/>
          </p:nvSpPr>
          <p:spPr>
            <a:xfrm>
              <a:off x="10218170" y="2193201"/>
              <a:ext cx="9525" cy="3123993"/>
            </a:xfrm>
            <a:custGeom>
              <a:avLst/>
              <a:gdLst>
                <a:gd name="connsiteX0" fmla="*/ 0 w 9525"/>
                <a:gd name="connsiteY0" fmla="*/ 3123994 h 3123993"/>
                <a:gd name="connsiteX1" fmla="*/ 0 w 9525"/>
                <a:gd name="connsiteY1" fmla="*/ 0 h 3123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123993">
                  <a:moveTo>
                    <a:pt x="0" y="3123994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9" name="Freihandform: Form 238">
              <a:extLst>
                <a:ext uri="{FF2B5EF4-FFF2-40B4-BE49-F238E27FC236}">
                  <a16:creationId xmlns:a16="http://schemas.microsoft.com/office/drawing/2014/main" id="{B5D2B283-5DA5-5C7C-0143-DD56790D8431}"/>
                </a:ext>
              </a:extLst>
            </p:cNvPr>
            <p:cNvSpPr/>
            <p:nvPr/>
          </p:nvSpPr>
          <p:spPr>
            <a:xfrm>
              <a:off x="10224278" y="2190565"/>
              <a:ext cx="9525" cy="3123993"/>
            </a:xfrm>
            <a:custGeom>
              <a:avLst/>
              <a:gdLst>
                <a:gd name="connsiteX0" fmla="*/ 0 w 9525"/>
                <a:gd name="connsiteY0" fmla="*/ 3123993 h 3123993"/>
                <a:gd name="connsiteX1" fmla="*/ 0 w 9525"/>
                <a:gd name="connsiteY1" fmla="*/ 0 h 3123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123993">
                  <a:moveTo>
                    <a:pt x="0" y="3123993"/>
                  </a:moveTo>
                  <a:lnTo>
                    <a:pt x="0" y="0"/>
                  </a:lnTo>
                </a:path>
              </a:pathLst>
            </a:custGeom>
            <a:ln w="9525" cap="flat">
              <a:solidFill>
                <a:srgbClr val="262626">
                  <a:alpha val="1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40" name="Freihandform: Form 239">
              <a:extLst>
                <a:ext uri="{FF2B5EF4-FFF2-40B4-BE49-F238E27FC236}">
                  <a16:creationId xmlns:a16="http://schemas.microsoft.com/office/drawing/2014/main" id="{D0B8E5F4-D06E-CBFE-D482-3866C2C8AE03}"/>
                </a:ext>
              </a:extLst>
            </p:cNvPr>
            <p:cNvSpPr/>
            <p:nvPr/>
          </p:nvSpPr>
          <p:spPr>
            <a:xfrm>
              <a:off x="7094999" y="5316323"/>
              <a:ext cx="3123171" cy="871"/>
            </a:xfrm>
            <a:custGeom>
              <a:avLst/>
              <a:gdLst>
                <a:gd name="connsiteX0" fmla="*/ 0 w 3123171"/>
                <a:gd name="connsiteY0" fmla="*/ 0 h 871"/>
                <a:gd name="connsiteX1" fmla="*/ 3123171 w 3123171"/>
                <a:gd name="connsiteY1" fmla="*/ 872 h 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3171" h="871">
                  <a:moveTo>
                    <a:pt x="0" y="0"/>
                  </a:moveTo>
                  <a:lnTo>
                    <a:pt x="3123171" y="872"/>
                  </a:lnTo>
                </a:path>
              </a:pathLst>
            </a:custGeom>
            <a:ln w="9525" cap="sq">
              <a:solidFill>
                <a:srgbClr val="26262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41" name="Freihandform: Form 240">
              <a:extLst>
                <a:ext uri="{FF2B5EF4-FFF2-40B4-BE49-F238E27FC236}">
                  <a16:creationId xmlns:a16="http://schemas.microsoft.com/office/drawing/2014/main" id="{35CFCE4F-0BE9-59D9-8AD5-5D54E63CF7DB}"/>
                </a:ext>
              </a:extLst>
            </p:cNvPr>
            <p:cNvSpPr/>
            <p:nvPr/>
          </p:nvSpPr>
          <p:spPr>
            <a:xfrm>
              <a:off x="10218170" y="5317194"/>
              <a:ext cx="9525" cy="78099"/>
            </a:xfrm>
            <a:custGeom>
              <a:avLst/>
              <a:gdLst>
                <a:gd name="connsiteX0" fmla="*/ 0 w 9525"/>
                <a:gd name="connsiteY0" fmla="*/ 0 h 78099"/>
                <a:gd name="connsiteX1" fmla="*/ 0 w 9525"/>
                <a:gd name="connsiteY1" fmla="*/ 78099 h 78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8099">
                  <a:moveTo>
                    <a:pt x="0" y="0"/>
                  </a:moveTo>
                  <a:lnTo>
                    <a:pt x="0" y="78099"/>
                  </a:lnTo>
                </a:path>
              </a:pathLst>
            </a:custGeom>
            <a:ln w="9525" cap="sq">
              <a:solidFill>
                <a:srgbClr val="26262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42" name="Textfeld 241">
              <a:extLst>
                <a:ext uri="{FF2B5EF4-FFF2-40B4-BE49-F238E27FC236}">
                  <a16:creationId xmlns:a16="http://schemas.microsoft.com/office/drawing/2014/main" id="{E02C2797-ABE2-236B-FBD0-75BB36ACD595}"/>
                </a:ext>
              </a:extLst>
            </p:cNvPr>
            <p:cNvSpPr txBox="1"/>
            <p:nvPr/>
          </p:nvSpPr>
          <p:spPr>
            <a:xfrm>
              <a:off x="10017193" y="5454349"/>
              <a:ext cx="392430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10</a:t>
              </a:r>
            </a:p>
          </p:txBody>
        </p:sp>
        <p:sp>
          <p:nvSpPr>
            <p:cNvPr id="243" name="Freihandform: Form 242">
              <a:extLst>
                <a:ext uri="{FF2B5EF4-FFF2-40B4-BE49-F238E27FC236}">
                  <a16:creationId xmlns:a16="http://schemas.microsoft.com/office/drawing/2014/main" id="{8A5CB67D-874A-0BAF-71EE-67DAD8A8184A}"/>
                </a:ext>
              </a:extLst>
            </p:cNvPr>
            <p:cNvSpPr/>
            <p:nvPr/>
          </p:nvSpPr>
          <p:spPr>
            <a:xfrm>
              <a:off x="9437377" y="5316976"/>
              <a:ext cx="9525" cy="78099"/>
            </a:xfrm>
            <a:custGeom>
              <a:avLst/>
              <a:gdLst>
                <a:gd name="connsiteX0" fmla="*/ 0 w 9525"/>
                <a:gd name="connsiteY0" fmla="*/ 0 h 78099"/>
                <a:gd name="connsiteX1" fmla="*/ 0 w 9525"/>
                <a:gd name="connsiteY1" fmla="*/ 78099 h 78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8099">
                  <a:moveTo>
                    <a:pt x="0" y="0"/>
                  </a:moveTo>
                  <a:lnTo>
                    <a:pt x="0" y="78099"/>
                  </a:lnTo>
                </a:path>
              </a:pathLst>
            </a:custGeom>
            <a:ln w="9525" cap="rnd">
              <a:solidFill>
                <a:srgbClr val="26262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44" name="Textfeld 243">
              <a:extLst>
                <a:ext uri="{FF2B5EF4-FFF2-40B4-BE49-F238E27FC236}">
                  <a16:creationId xmlns:a16="http://schemas.microsoft.com/office/drawing/2014/main" id="{C5F173FF-D821-AD37-206D-FD9FC06F9E66}"/>
                </a:ext>
              </a:extLst>
            </p:cNvPr>
            <p:cNvSpPr txBox="1"/>
            <p:nvPr/>
          </p:nvSpPr>
          <p:spPr>
            <a:xfrm>
              <a:off x="9288787" y="5454131"/>
              <a:ext cx="28765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  <p:sp>
          <p:nvSpPr>
            <p:cNvPr id="245" name="Freihandform: Form 244">
              <a:extLst>
                <a:ext uri="{FF2B5EF4-FFF2-40B4-BE49-F238E27FC236}">
                  <a16:creationId xmlns:a16="http://schemas.microsoft.com/office/drawing/2014/main" id="{AEBFEA15-E004-6040-7168-639819F36369}"/>
                </a:ext>
              </a:extLst>
            </p:cNvPr>
            <p:cNvSpPr/>
            <p:nvPr/>
          </p:nvSpPr>
          <p:spPr>
            <a:xfrm>
              <a:off x="8656585" y="5316758"/>
              <a:ext cx="9525" cy="78100"/>
            </a:xfrm>
            <a:custGeom>
              <a:avLst/>
              <a:gdLst>
                <a:gd name="connsiteX0" fmla="*/ 0 w 9525"/>
                <a:gd name="connsiteY0" fmla="*/ 0 h 78100"/>
                <a:gd name="connsiteX1" fmla="*/ 0 w 9525"/>
                <a:gd name="connsiteY1" fmla="*/ 78100 h 7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8100">
                  <a:moveTo>
                    <a:pt x="0" y="0"/>
                  </a:moveTo>
                  <a:lnTo>
                    <a:pt x="0" y="78100"/>
                  </a:lnTo>
                </a:path>
              </a:pathLst>
            </a:custGeom>
            <a:ln w="9525" cap="rnd">
              <a:solidFill>
                <a:srgbClr val="26262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46" name="Textfeld 245">
              <a:extLst>
                <a:ext uri="{FF2B5EF4-FFF2-40B4-BE49-F238E27FC236}">
                  <a16:creationId xmlns:a16="http://schemas.microsoft.com/office/drawing/2014/main" id="{F20C1FAE-6584-2EAE-996B-BB25FACCB231}"/>
                </a:ext>
              </a:extLst>
            </p:cNvPr>
            <p:cNvSpPr txBox="1"/>
            <p:nvPr/>
          </p:nvSpPr>
          <p:spPr>
            <a:xfrm>
              <a:off x="7742829" y="5625481"/>
              <a:ext cx="554355" cy="329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6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U-U</a:t>
              </a:r>
            </a:p>
          </p:txBody>
        </p:sp>
        <p:sp>
          <p:nvSpPr>
            <p:cNvPr id="247" name="Textfeld 246">
              <a:extLst>
                <a:ext uri="{FF2B5EF4-FFF2-40B4-BE49-F238E27FC236}">
                  <a16:creationId xmlns:a16="http://schemas.microsoft.com/office/drawing/2014/main" id="{48BAC789-87EA-1677-0E15-692C7D6B5739}"/>
                </a:ext>
              </a:extLst>
            </p:cNvPr>
            <p:cNvSpPr txBox="1"/>
            <p:nvPr/>
          </p:nvSpPr>
          <p:spPr>
            <a:xfrm>
              <a:off x="8123829" y="5768356"/>
              <a:ext cx="278130" cy="2819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3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g</a:t>
              </a:r>
            </a:p>
          </p:txBody>
        </p:sp>
        <p:sp>
          <p:nvSpPr>
            <p:cNvPr id="248" name="Textfeld 247">
              <a:extLst>
                <a:ext uri="{FF2B5EF4-FFF2-40B4-BE49-F238E27FC236}">
                  <a16:creationId xmlns:a16="http://schemas.microsoft.com/office/drawing/2014/main" id="{7FCA3DCC-7908-4C51-EB53-4C7E58130FF6}"/>
                </a:ext>
              </a:extLst>
            </p:cNvPr>
            <p:cNvSpPr txBox="1"/>
            <p:nvPr/>
          </p:nvSpPr>
          <p:spPr>
            <a:xfrm>
              <a:off x="8219079" y="5625481"/>
              <a:ext cx="706755" cy="329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6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 (m/s)</a:t>
              </a:r>
            </a:p>
          </p:txBody>
        </p:sp>
        <p:sp>
          <p:nvSpPr>
            <p:cNvPr id="249" name="Textfeld 248">
              <a:extLst>
                <a:ext uri="{FF2B5EF4-FFF2-40B4-BE49-F238E27FC236}">
                  <a16:creationId xmlns:a16="http://schemas.microsoft.com/office/drawing/2014/main" id="{579AC26B-78FD-760D-BB72-21153D732306}"/>
                </a:ext>
              </a:extLst>
            </p:cNvPr>
            <p:cNvSpPr txBox="1"/>
            <p:nvPr/>
          </p:nvSpPr>
          <p:spPr>
            <a:xfrm>
              <a:off x="8507995" y="5453913"/>
              <a:ext cx="28765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grpSp>
          <p:nvGrpSpPr>
            <p:cNvPr id="250" name="Grafik 3">
              <a:extLst>
                <a:ext uri="{FF2B5EF4-FFF2-40B4-BE49-F238E27FC236}">
                  <a16:creationId xmlns:a16="http://schemas.microsoft.com/office/drawing/2014/main" id="{56CABAAD-490F-84E5-826B-D49BE68E9F86}"/>
                </a:ext>
              </a:extLst>
            </p:cNvPr>
            <p:cNvGrpSpPr/>
            <p:nvPr/>
          </p:nvGrpSpPr>
          <p:grpSpPr>
            <a:xfrm>
              <a:off x="7016899" y="2114230"/>
              <a:ext cx="157492" cy="3202093"/>
              <a:chOff x="7016899" y="2114230"/>
              <a:chExt cx="157492" cy="3202093"/>
            </a:xfrm>
          </p:grpSpPr>
          <p:sp>
            <p:nvSpPr>
              <p:cNvPr id="390" name="Freihandform: Form 389">
                <a:extLst>
                  <a:ext uri="{FF2B5EF4-FFF2-40B4-BE49-F238E27FC236}">
                    <a16:creationId xmlns:a16="http://schemas.microsoft.com/office/drawing/2014/main" id="{76512970-CE32-66DA-4BB0-1286AE1745B0}"/>
                  </a:ext>
                </a:extLst>
              </p:cNvPr>
              <p:cNvSpPr/>
              <p:nvPr/>
            </p:nvSpPr>
            <p:spPr>
              <a:xfrm>
                <a:off x="7094999" y="2114230"/>
                <a:ext cx="9525" cy="78099"/>
              </a:xfrm>
              <a:custGeom>
                <a:avLst/>
                <a:gdLst>
                  <a:gd name="connsiteX0" fmla="*/ 0 w 9525"/>
                  <a:gd name="connsiteY0" fmla="*/ 78099 h 78099"/>
                  <a:gd name="connsiteX1" fmla="*/ 0 w 9525"/>
                  <a:gd name="connsiteY1" fmla="*/ 0 h 78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78099">
                    <a:moveTo>
                      <a:pt x="0" y="78099"/>
                    </a:moveTo>
                    <a:lnTo>
                      <a:pt x="0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91" name="Freihandform: Form 390">
                <a:extLst>
                  <a:ext uri="{FF2B5EF4-FFF2-40B4-BE49-F238E27FC236}">
                    <a16:creationId xmlns:a16="http://schemas.microsoft.com/office/drawing/2014/main" id="{E8C526C1-4D68-A5D8-6FB1-138CDC7B556A}"/>
                  </a:ext>
                </a:extLst>
              </p:cNvPr>
              <p:cNvSpPr/>
              <p:nvPr/>
            </p:nvSpPr>
            <p:spPr>
              <a:xfrm>
                <a:off x="7016899" y="2192308"/>
                <a:ext cx="78100" cy="21"/>
              </a:xfrm>
              <a:custGeom>
                <a:avLst/>
                <a:gdLst>
                  <a:gd name="connsiteX0" fmla="*/ 78100 w 78100"/>
                  <a:gd name="connsiteY0" fmla="*/ 22 h 21"/>
                  <a:gd name="connsiteX1" fmla="*/ 0 w 78100"/>
                  <a:gd name="connsiteY1" fmla="*/ 0 h 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100" h="21">
                    <a:moveTo>
                      <a:pt x="78100" y="22"/>
                    </a:moveTo>
                    <a:lnTo>
                      <a:pt x="0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92" name="Freihandform: Form 391">
                <a:extLst>
                  <a:ext uri="{FF2B5EF4-FFF2-40B4-BE49-F238E27FC236}">
                    <a16:creationId xmlns:a16="http://schemas.microsoft.com/office/drawing/2014/main" id="{574129E1-1FA9-AD89-FABD-A12E676667EC}"/>
                  </a:ext>
                </a:extLst>
              </p:cNvPr>
              <p:cNvSpPr/>
              <p:nvPr/>
            </p:nvSpPr>
            <p:spPr>
              <a:xfrm>
                <a:off x="7094999" y="2158058"/>
                <a:ext cx="79392" cy="34271"/>
              </a:xfrm>
              <a:custGeom>
                <a:avLst/>
                <a:gdLst>
                  <a:gd name="connsiteX0" fmla="*/ 0 w 79392"/>
                  <a:gd name="connsiteY0" fmla="*/ 34272 h 34271"/>
                  <a:gd name="connsiteX1" fmla="*/ 79393 w 79392"/>
                  <a:gd name="connsiteY1" fmla="*/ 0 h 34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9392" h="34271">
                    <a:moveTo>
                      <a:pt x="0" y="34272"/>
                    </a:moveTo>
                    <a:lnTo>
                      <a:pt x="79393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93" name="Freihandform: Form 392">
                <a:extLst>
                  <a:ext uri="{FF2B5EF4-FFF2-40B4-BE49-F238E27FC236}">
                    <a16:creationId xmlns:a16="http://schemas.microsoft.com/office/drawing/2014/main" id="{D8919B48-A33E-2424-7FA6-F3D345DE5F73}"/>
                  </a:ext>
                </a:extLst>
              </p:cNvPr>
              <p:cNvSpPr/>
              <p:nvPr/>
            </p:nvSpPr>
            <p:spPr>
              <a:xfrm>
                <a:off x="7094999" y="2192330"/>
                <a:ext cx="9525" cy="3123993"/>
              </a:xfrm>
              <a:custGeom>
                <a:avLst/>
                <a:gdLst>
                  <a:gd name="connsiteX0" fmla="*/ 0 w 9525"/>
                  <a:gd name="connsiteY0" fmla="*/ 3123993 h 3123993"/>
                  <a:gd name="connsiteX1" fmla="*/ 0 w 9525"/>
                  <a:gd name="connsiteY1" fmla="*/ 0 h 3123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3993">
                    <a:moveTo>
                      <a:pt x="0" y="3123993"/>
                    </a:moveTo>
                    <a:lnTo>
                      <a:pt x="0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251" name="Textfeld 250">
              <a:extLst>
                <a:ext uri="{FF2B5EF4-FFF2-40B4-BE49-F238E27FC236}">
                  <a16:creationId xmlns:a16="http://schemas.microsoft.com/office/drawing/2014/main" id="{B08C3F7E-0ADB-C37B-FCCA-D0CC53B36CA5}"/>
                </a:ext>
              </a:extLst>
            </p:cNvPr>
            <p:cNvSpPr txBox="1"/>
            <p:nvPr/>
          </p:nvSpPr>
          <p:spPr>
            <a:xfrm>
              <a:off x="6630184" y="2051317"/>
              <a:ext cx="392430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10</a:t>
              </a:r>
            </a:p>
          </p:txBody>
        </p:sp>
        <p:sp>
          <p:nvSpPr>
            <p:cNvPr id="252" name="Freihandform: Form 251">
              <a:extLst>
                <a:ext uri="{FF2B5EF4-FFF2-40B4-BE49-F238E27FC236}">
                  <a16:creationId xmlns:a16="http://schemas.microsoft.com/office/drawing/2014/main" id="{EF18F20C-7ABE-FD93-3E48-1015C9E8C2A0}"/>
                </a:ext>
              </a:extLst>
            </p:cNvPr>
            <p:cNvSpPr/>
            <p:nvPr/>
          </p:nvSpPr>
          <p:spPr>
            <a:xfrm>
              <a:off x="7016899" y="2973306"/>
              <a:ext cx="78100" cy="21"/>
            </a:xfrm>
            <a:custGeom>
              <a:avLst/>
              <a:gdLst>
                <a:gd name="connsiteX0" fmla="*/ 78100 w 78100"/>
                <a:gd name="connsiteY0" fmla="*/ 22 h 21"/>
                <a:gd name="connsiteX1" fmla="*/ 0 w 78100"/>
                <a:gd name="connsiteY1" fmla="*/ 0 h 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100" h="21">
                  <a:moveTo>
                    <a:pt x="78100" y="2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26262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53" name="Textfeld 252">
              <a:extLst>
                <a:ext uri="{FF2B5EF4-FFF2-40B4-BE49-F238E27FC236}">
                  <a16:creationId xmlns:a16="http://schemas.microsoft.com/office/drawing/2014/main" id="{2E6CD426-2901-A675-C84B-03DADD494640}"/>
                </a:ext>
              </a:extLst>
            </p:cNvPr>
            <p:cNvSpPr txBox="1"/>
            <p:nvPr/>
          </p:nvSpPr>
          <p:spPr>
            <a:xfrm>
              <a:off x="6734959" y="2832315"/>
              <a:ext cx="28765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  <p:grpSp>
          <p:nvGrpSpPr>
            <p:cNvPr id="254" name="Grafik 3">
              <a:extLst>
                <a:ext uri="{FF2B5EF4-FFF2-40B4-BE49-F238E27FC236}">
                  <a16:creationId xmlns:a16="http://schemas.microsoft.com/office/drawing/2014/main" id="{B0F4BB49-1199-1483-62A0-4C448E18D249}"/>
                </a:ext>
              </a:extLst>
            </p:cNvPr>
            <p:cNvGrpSpPr/>
            <p:nvPr/>
          </p:nvGrpSpPr>
          <p:grpSpPr>
            <a:xfrm>
              <a:off x="7875792" y="4369805"/>
              <a:ext cx="1192396" cy="1024835"/>
              <a:chOff x="7875792" y="4369805"/>
              <a:chExt cx="1192396" cy="1024835"/>
            </a:xfrm>
          </p:grpSpPr>
          <p:sp>
            <p:nvSpPr>
              <p:cNvPr id="388" name="Freihandform: Form 387">
                <a:extLst>
                  <a:ext uri="{FF2B5EF4-FFF2-40B4-BE49-F238E27FC236}">
                    <a16:creationId xmlns:a16="http://schemas.microsoft.com/office/drawing/2014/main" id="{9004285A-80C0-F88A-C61D-447C43414B3F}"/>
                  </a:ext>
                </a:extLst>
              </p:cNvPr>
              <p:cNvSpPr/>
              <p:nvPr/>
            </p:nvSpPr>
            <p:spPr>
              <a:xfrm>
                <a:off x="9055220" y="4369805"/>
                <a:ext cx="12968" cy="50733"/>
              </a:xfrm>
              <a:custGeom>
                <a:avLst/>
                <a:gdLst>
                  <a:gd name="connsiteX0" fmla="*/ 12968 w 12968"/>
                  <a:gd name="connsiteY0" fmla="*/ 50734 h 50733"/>
                  <a:gd name="connsiteX1" fmla="*/ 0 w 12968"/>
                  <a:gd name="connsiteY1" fmla="*/ 0 h 50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968" h="50733">
                    <a:moveTo>
                      <a:pt x="12968" y="50734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89" name="Freihandform: Form 388">
                <a:extLst>
                  <a:ext uri="{FF2B5EF4-FFF2-40B4-BE49-F238E27FC236}">
                    <a16:creationId xmlns:a16="http://schemas.microsoft.com/office/drawing/2014/main" id="{FB6E9D3D-0219-41A4-2C7D-54B8282D414B}"/>
                  </a:ext>
                </a:extLst>
              </p:cNvPr>
              <p:cNvSpPr/>
              <p:nvPr/>
            </p:nvSpPr>
            <p:spPr>
              <a:xfrm>
                <a:off x="7875792" y="5316541"/>
                <a:ext cx="9525" cy="78099"/>
              </a:xfrm>
              <a:custGeom>
                <a:avLst/>
                <a:gdLst>
                  <a:gd name="connsiteX0" fmla="*/ 0 w 9525"/>
                  <a:gd name="connsiteY0" fmla="*/ 0 h 78099"/>
                  <a:gd name="connsiteX1" fmla="*/ 0 w 9525"/>
                  <a:gd name="connsiteY1" fmla="*/ 78099 h 78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78099">
                    <a:moveTo>
                      <a:pt x="0" y="0"/>
                    </a:moveTo>
                    <a:lnTo>
                      <a:pt x="0" y="78099"/>
                    </a:lnTo>
                  </a:path>
                </a:pathLst>
              </a:custGeom>
              <a:ln w="9525" cap="rnd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255" name="Textfeld 254">
              <a:extLst>
                <a:ext uri="{FF2B5EF4-FFF2-40B4-BE49-F238E27FC236}">
                  <a16:creationId xmlns:a16="http://schemas.microsoft.com/office/drawing/2014/main" id="{8D778D2B-258A-978A-3E36-ED365FF994EB}"/>
                </a:ext>
              </a:extLst>
            </p:cNvPr>
            <p:cNvSpPr txBox="1"/>
            <p:nvPr/>
          </p:nvSpPr>
          <p:spPr>
            <a:xfrm>
              <a:off x="7698627" y="5453695"/>
              <a:ext cx="354330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-5</a:t>
              </a:r>
            </a:p>
          </p:txBody>
        </p:sp>
        <p:sp>
          <p:nvSpPr>
            <p:cNvPr id="256" name="Freihandform: Form 255">
              <a:extLst>
                <a:ext uri="{FF2B5EF4-FFF2-40B4-BE49-F238E27FC236}">
                  <a16:creationId xmlns:a16="http://schemas.microsoft.com/office/drawing/2014/main" id="{AC88CDD3-03D8-BF68-F24E-53EFA3D2FED0}"/>
                </a:ext>
              </a:extLst>
            </p:cNvPr>
            <p:cNvSpPr/>
            <p:nvPr/>
          </p:nvSpPr>
          <p:spPr>
            <a:xfrm>
              <a:off x="7016899" y="3754305"/>
              <a:ext cx="78100" cy="21"/>
            </a:xfrm>
            <a:custGeom>
              <a:avLst/>
              <a:gdLst>
                <a:gd name="connsiteX0" fmla="*/ 78100 w 78100"/>
                <a:gd name="connsiteY0" fmla="*/ 22 h 21"/>
                <a:gd name="connsiteX1" fmla="*/ 0 w 78100"/>
                <a:gd name="connsiteY1" fmla="*/ 0 h 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100" h="21">
                  <a:moveTo>
                    <a:pt x="78100" y="2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26262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57" name="Textfeld 256">
              <a:extLst>
                <a:ext uri="{FF2B5EF4-FFF2-40B4-BE49-F238E27FC236}">
                  <a16:creationId xmlns:a16="http://schemas.microsoft.com/office/drawing/2014/main" id="{BDD151EB-9872-843B-84A1-07E7CAA492E4}"/>
                </a:ext>
              </a:extLst>
            </p:cNvPr>
            <p:cNvSpPr txBox="1"/>
            <p:nvPr/>
          </p:nvSpPr>
          <p:spPr>
            <a:xfrm rot="16200000">
              <a:off x="6123579" y="3910981"/>
              <a:ext cx="535305" cy="329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6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V-V</a:t>
              </a:r>
            </a:p>
          </p:txBody>
        </p:sp>
        <p:sp>
          <p:nvSpPr>
            <p:cNvPr id="258" name="Textfeld 257">
              <a:extLst>
                <a:ext uri="{FF2B5EF4-FFF2-40B4-BE49-F238E27FC236}">
                  <a16:creationId xmlns:a16="http://schemas.microsoft.com/office/drawing/2014/main" id="{E22C204C-C865-9631-4473-F95596D10F55}"/>
                </a:ext>
              </a:extLst>
            </p:cNvPr>
            <p:cNvSpPr txBox="1"/>
            <p:nvPr/>
          </p:nvSpPr>
          <p:spPr>
            <a:xfrm rot="16200000">
              <a:off x="6371229" y="3710956"/>
              <a:ext cx="278130" cy="2819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3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g</a:t>
              </a:r>
            </a:p>
          </p:txBody>
        </p:sp>
        <p:sp>
          <p:nvSpPr>
            <p:cNvPr id="259" name="Textfeld 258">
              <a:extLst>
                <a:ext uri="{FF2B5EF4-FFF2-40B4-BE49-F238E27FC236}">
                  <a16:creationId xmlns:a16="http://schemas.microsoft.com/office/drawing/2014/main" id="{BB2D5F7C-DD77-FB24-1990-C4F65C2B8D4C}"/>
                </a:ext>
              </a:extLst>
            </p:cNvPr>
            <p:cNvSpPr txBox="1"/>
            <p:nvPr/>
          </p:nvSpPr>
          <p:spPr>
            <a:xfrm rot="16200000">
              <a:off x="6037854" y="3377581"/>
              <a:ext cx="706755" cy="329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6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 (m/s)</a:t>
              </a:r>
            </a:p>
          </p:txBody>
        </p:sp>
        <p:sp>
          <p:nvSpPr>
            <p:cNvPr id="260" name="Textfeld 259">
              <a:extLst>
                <a:ext uri="{FF2B5EF4-FFF2-40B4-BE49-F238E27FC236}">
                  <a16:creationId xmlns:a16="http://schemas.microsoft.com/office/drawing/2014/main" id="{32A3EF5C-EB6B-7896-DBD0-46665601D682}"/>
                </a:ext>
              </a:extLst>
            </p:cNvPr>
            <p:cNvSpPr txBox="1"/>
            <p:nvPr/>
          </p:nvSpPr>
          <p:spPr>
            <a:xfrm>
              <a:off x="6734959" y="3613313"/>
              <a:ext cx="28765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61" name="Freihandform: Form 260">
              <a:extLst>
                <a:ext uri="{FF2B5EF4-FFF2-40B4-BE49-F238E27FC236}">
                  <a16:creationId xmlns:a16="http://schemas.microsoft.com/office/drawing/2014/main" id="{653D0D1D-4F66-9EA1-B483-4B935A3740CF}"/>
                </a:ext>
              </a:extLst>
            </p:cNvPr>
            <p:cNvSpPr/>
            <p:nvPr/>
          </p:nvSpPr>
          <p:spPr>
            <a:xfrm>
              <a:off x="7016899" y="4535302"/>
              <a:ext cx="78100" cy="21"/>
            </a:xfrm>
            <a:custGeom>
              <a:avLst/>
              <a:gdLst>
                <a:gd name="connsiteX0" fmla="*/ 78100 w 78100"/>
                <a:gd name="connsiteY0" fmla="*/ 22 h 21"/>
                <a:gd name="connsiteX1" fmla="*/ 0 w 78100"/>
                <a:gd name="connsiteY1" fmla="*/ 0 h 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100" h="21">
                  <a:moveTo>
                    <a:pt x="78100" y="2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26262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62" name="Textfeld 261">
              <a:extLst>
                <a:ext uri="{FF2B5EF4-FFF2-40B4-BE49-F238E27FC236}">
                  <a16:creationId xmlns:a16="http://schemas.microsoft.com/office/drawing/2014/main" id="{8A6B6956-5F77-9A45-0824-2B95BF4FA8A2}"/>
                </a:ext>
              </a:extLst>
            </p:cNvPr>
            <p:cNvSpPr txBox="1"/>
            <p:nvPr/>
          </p:nvSpPr>
          <p:spPr>
            <a:xfrm>
              <a:off x="6677809" y="4394311"/>
              <a:ext cx="354330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-5</a:t>
              </a:r>
            </a:p>
          </p:txBody>
        </p:sp>
        <p:grpSp>
          <p:nvGrpSpPr>
            <p:cNvPr id="263" name="Grafik 3">
              <a:extLst>
                <a:ext uri="{FF2B5EF4-FFF2-40B4-BE49-F238E27FC236}">
                  <a16:creationId xmlns:a16="http://schemas.microsoft.com/office/drawing/2014/main" id="{CE2C6F7D-0D87-1C2D-3FA5-600A50AF4286}"/>
                </a:ext>
              </a:extLst>
            </p:cNvPr>
            <p:cNvGrpSpPr/>
            <p:nvPr/>
          </p:nvGrpSpPr>
          <p:grpSpPr>
            <a:xfrm>
              <a:off x="7016899" y="4335014"/>
              <a:ext cx="2133728" cy="1059407"/>
              <a:chOff x="7016899" y="4335014"/>
              <a:chExt cx="2133728" cy="1059407"/>
            </a:xfrm>
          </p:grpSpPr>
          <p:sp>
            <p:nvSpPr>
              <p:cNvPr id="385" name="Freihandform: Form 384">
                <a:extLst>
                  <a:ext uri="{FF2B5EF4-FFF2-40B4-BE49-F238E27FC236}">
                    <a16:creationId xmlns:a16="http://schemas.microsoft.com/office/drawing/2014/main" id="{CBA1DFE7-0E2C-A6A3-515E-7EC2851BFA4D}"/>
                  </a:ext>
                </a:extLst>
              </p:cNvPr>
              <p:cNvSpPr/>
              <p:nvPr/>
            </p:nvSpPr>
            <p:spPr>
              <a:xfrm>
                <a:off x="9055220" y="4335014"/>
                <a:ext cx="95407" cy="34790"/>
              </a:xfrm>
              <a:custGeom>
                <a:avLst/>
                <a:gdLst>
                  <a:gd name="connsiteX0" fmla="*/ 0 w 95407"/>
                  <a:gd name="connsiteY0" fmla="*/ 34790 h 34790"/>
                  <a:gd name="connsiteX1" fmla="*/ 95407 w 95407"/>
                  <a:gd name="connsiteY1" fmla="*/ 0 h 34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407" h="34790">
                    <a:moveTo>
                      <a:pt x="0" y="34790"/>
                    </a:moveTo>
                    <a:lnTo>
                      <a:pt x="95407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86" name="Freihandform: Form 385">
                <a:extLst>
                  <a:ext uri="{FF2B5EF4-FFF2-40B4-BE49-F238E27FC236}">
                    <a16:creationId xmlns:a16="http://schemas.microsoft.com/office/drawing/2014/main" id="{CAA155AB-D1F8-75B6-93DE-768C5F7DC195}"/>
                  </a:ext>
                </a:extLst>
              </p:cNvPr>
              <p:cNvSpPr/>
              <p:nvPr/>
            </p:nvSpPr>
            <p:spPr>
              <a:xfrm>
                <a:off x="7094999" y="5316323"/>
                <a:ext cx="9525" cy="78099"/>
              </a:xfrm>
              <a:custGeom>
                <a:avLst/>
                <a:gdLst>
                  <a:gd name="connsiteX0" fmla="*/ 0 w 9525"/>
                  <a:gd name="connsiteY0" fmla="*/ 0 h 78099"/>
                  <a:gd name="connsiteX1" fmla="*/ 0 w 9525"/>
                  <a:gd name="connsiteY1" fmla="*/ 78099 h 78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78099">
                    <a:moveTo>
                      <a:pt x="0" y="0"/>
                    </a:moveTo>
                    <a:lnTo>
                      <a:pt x="0" y="78099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87" name="Freihandform: Form 386">
                <a:extLst>
                  <a:ext uri="{FF2B5EF4-FFF2-40B4-BE49-F238E27FC236}">
                    <a16:creationId xmlns:a16="http://schemas.microsoft.com/office/drawing/2014/main" id="{2BC37AA6-BD46-9776-E143-74472F7FA032}"/>
                  </a:ext>
                </a:extLst>
              </p:cNvPr>
              <p:cNvSpPr/>
              <p:nvPr/>
            </p:nvSpPr>
            <p:spPr>
              <a:xfrm>
                <a:off x="7016899" y="5316301"/>
                <a:ext cx="78100" cy="21"/>
              </a:xfrm>
              <a:custGeom>
                <a:avLst/>
                <a:gdLst>
                  <a:gd name="connsiteX0" fmla="*/ 78100 w 78100"/>
                  <a:gd name="connsiteY0" fmla="*/ 22 h 21"/>
                  <a:gd name="connsiteX1" fmla="*/ 0 w 78100"/>
                  <a:gd name="connsiteY1" fmla="*/ 0 h 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100" h="21">
                    <a:moveTo>
                      <a:pt x="78100" y="22"/>
                    </a:moveTo>
                    <a:lnTo>
                      <a:pt x="0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264" name="Textfeld 263">
              <a:extLst>
                <a:ext uri="{FF2B5EF4-FFF2-40B4-BE49-F238E27FC236}">
                  <a16:creationId xmlns:a16="http://schemas.microsoft.com/office/drawing/2014/main" id="{79BA1AA8-A1F4-1284-C34D-F854C25B5645}"/>
                </a:ext>
              </a:extLst>
            </p:cNvPr>
            <p:cNvSpPr txBox="1"/>
            <p:nvPr/>
          </p:nvSpPr>
          <p:spPr>
            <a:xfrm>
              <a:off x="6865446" y="5453477"/>
              <a:ext cx="45910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-10</a:t>
              </a:r>
            </a:p>
          </p:txBody>
        </p:sp>
        <p:sp>
          <p:nvSpPr>
            <p:cNvPr id="265" name="Textfeld 264">
              <a:extLst>
                <a:ext uri="{FF2B5EF4-FFF2-40B4-BE49-F238E27FC236}">
                  <a16:creationId xmlns:a16="http://schemas.microsoft.com/office/drawing/2014/main" id="{E293BBF1-C617-24D2-304A-6FAF6996CD03}"/>
                </a:ext>
              </a:extLst>
            </p:cNvPr>
            <p:cNvSpPr txBox="1"/>
            <p:nvPr/>
          </p:nvSpPr>
          <p:spPr>
            <a:xfrm>
              <a:off x="6573034" y="5175309"/>
              <a:ext cx="45910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-10</a:t>
              </a:r>
            </a:p>
          </p:txBody>
        </p:sp>
        <p:grpSp>
          <p:nvGrpSpPr>
            <p:cNvPr id="266" name="Grafik 3">
              <a:extLst>
                <a:ext uri="{FF2B5EF4-FFF2-40B4-BE49-F238E27FC236}">
                  <a16:creationId xmlns:a16="http://schemas.microsoft.com/office/drawing/2014/main" id="{CB821454-5A03-927C-5FEB-B6A501056F24}"/>
                </a:ext>
              </a:extLst>
            </p:cNvPr>
            <p:cNvGrpSpPr/>
            <p:nvPr/>
          </p:nvGrpSpPr>
          <p:grpSpPr>
            <a:xfrm>
              <a:off x="8941239" y="4040961"/>
              <a:ext cx="243043" cy="420071"/>
              <a:chOff x="8941239" y="4040961"/>
              <a:chExt cx="243043" cy="420071"/>
            </a:xfrm>
          </p:grpSpPr>
          <p:sp>
            <p:nvSpPr>
              <p:cNvPr id="375" name="Freihandform: Form 374">
                <a:extLst>
                  <a:ext uri="{FF2B5EF4-FFF2-40B4-BE49-F238E27FC236}">
                    <a16:creationId xmlns:a16="http://schemas.microsoft.com/office/drawing/2014/main" id="{4320B2CC-401A-3718-1B56-A62C8206EA0A}"/>
                  </a:ext>
                </a:extLst>
              </p:cNvPr>
              <p:cNvSpPr/>
              <p:nvPr/>
            </p:nvSpPr>
            <p:spPr>
              <a:xfrm>
                <a:off x="9150627" y="4320592"/>
                <a:ext cx="20167" cy="14422"/>
              </a:xfrm>
              <a:custGeom>
                <a:avLst/>
                <a:gdLst>
                  <a:gd name="connsiteX0" fmla="*/ 0 w 20167"/>
                  <a:gd name="connsiteY0" fmla="*/ 14423 h 14422"/>
                  <a:gd name="connsiteX1" fmla="*/ 20167 w 20167"/>
                  <a:gd name="connsiteY1" fmla="*/ 0 h 14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167" h="14422">
                    <a:moveTo>
                      <a:pt x="0" y="14423"/>
                    </a:moveTo>
                    <a:lnTo>
                      <a:pt x="20167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76" name="Freihandform: Form 375">
                <a:extLst>
                  <a:ext uri="{FF2B5EF4-FFF2-40B4-BE49-F238E27FC236}">
                    <a16:creationId xmlns:a16="http://schemas.microsoft.com/office/drawing/2014/main" id="{39231B6E-8B0A-9A46-BB56-9301CF307405}"/>
                  </a:ext>
                </a:extLst>
              </p:cNvPr>
              <p:cNvSpPr/>
              <p:nvPr/>
            </p:nvSpPr>
            <p:spPr>
              <a:xfrm>
                <a:off x="9170795" y="4258498"/>
                <a:ext cx="13488" cy="62093"/>
              </a:xfrm>
              <a:custGeom>
                <a:avLst/>
                <a:gdLst>
                  <a:gd name="connsiteX0" fmla="*/ 0 w 13488"/>
                  <a:gd name="connsiteY0" fmla="*/ 62093 h 62093"/>
                  <a:gd name="connsiteX1" fmla="*/ 13488 w 13488"/>
                  <a:gd name="connsiteY1" fmla="*/ 0 h 62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488" h="62093">
                    <a:moveTo>
                      <a:pt x="0" y="62093"/>
                    </a:moveTo>
                    <a:lnTo>
                      <a:pt x="13488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77" name="Freihandform: Form 376">
                <a:extLst>
                  <a:ext uri="{FF2B5EF4-FFF2-40B4-BE49-F238E27FC236}">
                    <a16:creationId xmlns:a16="http://schemas.microsoft.com/office/drawing/2014/main" id="{3CB40ABC-0805-9796-1C42-2FDF7E88A1E7}"/>
                  </a:ext>
                </a:extLst>
              </p:cNvPr>
              <p:cNvSpPr/>
              <p:nvPr/>
            </p:nvSpPr>
            <p:spPr>
              <a:xfrm>
                <a:off x="9147585" y="4237772"/>
                <a:ext cx="36697" cy="20726"/>
              </a:xfrm>
              <a:custGeom>
                <a:avLst/>
                <a:gdLst>
                  <a:gd name="connsiteX0" fmla="*/ 36698 w 36697"/>
                  <a:gd name="connsiteY0" fmla="*/ 20727 h 20726"/>
                  <a:gd name="connsiteX1" fmla="*/ 0 w 36697"/>
                  <a:gd name="connsiteY1" fmla="*/ 0 h 20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697" h="20726">
                    <a:moveTo>
                      <a:pt x="36698" y="20727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78" name="Freihandform: Form 377">
                <a:extLst>
                  <a:ext uri="{FF2B5EF4-FFF2-40B4-BE49-F238E27FC236}">
                    <a16:creationId xmlns:a16="http://schemas.microsoft.com/office/drawing/2014/main" id="{B5B8FB40-AABE-1A18-3E6A-DCDB9931974C}"/>
                  </a:ext>
                </a:extLst>
              </p:cNvPr>
              <p:cNvSpPr/>
              <p:nvPr/>
            </p:nvSpPr>
            <p:spPr>
              <a:xfrm>
                <a:off x="9037493" y="4177691"/>
                <a:ext cx="110091" cy="60080"/>
              </a:xfrm>
              <a:custGeom>
                <a:avLst/>
                <a:gdLst>
                  <a:gd name="connsiteX0" fmla="*/ 110092 w 110091"/>
                  <a:gd name="connsiteY0" fmla="*/ 60081 h 60080"/>
                  <a:gd name="connsiteX1" fmla="*/ 0 w 110091"/>
                  <a:gd name="connsiteY1" fmla="*/ 0 h 6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091" h="60080">
                    <a:moveTo>
                      <a:pt x="110092" y="60081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79" name="Freihandform: Form 378">
                <a:extLst>
                  <a:ext uri="{FF2B5EF4-FFF2-40B4-BE49-F238E27FC236}">
                    <a16:creationId xmlns:a16="http://schemas.microsoft.com/office/drawing/2014/main" id="{1B48CD5B-78D3-2B6C-AE76-7A35F40C6669}"/>
                  </a:ext>
                </a:extLst>
              </p:cNvPr>
              <p:cNvSpPr/>
              <p:nvPr/>
            </p:nvSpPr>
            <p:spPr>
              <a:xfrm>
                <a:off x="8989609" y="4040961"/>
                <a:ext cx="47884" cy="136730"/>
              </a:xfrm>
              <a:custGeom>
                <a:avLst/>
                <a:gdLst>
                  <a:gd name="connsiteX0" fmla="*/ 47884 w 47884"/>
                  <a:gd name="connsiteY0" fmla="*/ 136731 h 136730"/>
                  <a:gd name="connsiteX1" fmla="*/ 0 w 47884"/>
                  <a:gd name="connsiteY1" fmla="*/ 0 h 136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884" h="136730">
                    <a:moveTo>
                      <a:pt x="47884" y="136731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80" name="Freihandform: Form 379">
                <a:extLst>
                  <a:ext uri="{FF2B5EF4-FFF2-40B4-BE49-F238E27FC236}">
                    <a16:creationId xmlns:a16="http://schemas.microsoft.com/office/drawing/2014/main" id="{3F06602A-A69F-D00A-AEC2-99B425C9F1D2}"/>
                  </a:ext>
                </a:extLst>
              </p:cNvPr>
              <p:cNvSpPr/>
              <p:nvPr/>
            </p:nvSpPr>
            <p:spPr>
              <a:xfrm>
                <a:off x="8941239" y="4040961"/>
                <a:ext cx="48369" cy="64746"/>
              </a:xfrm>
              <a:custGeom>
                <a:avLst/>
                <a:gdLst>
                  <a:gd name="connsiteX0" fmla="*/ 48370 w 48369"/>
                  <a:gd name="connsiteY0" fmla="*/ 0 h 64746"/>
                  <a:gd name="connsiteX1" fmla="*/ 0 w 48369"/>
                  <a:gd name="connsiteY1" fmla="*/ 64746 h 64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369" h="64746">
                    <a:moveTo>
                      <a:pt x="48370" y="0"/>
                    </a:moveTo>
                    <a:lnTo>
                      <a:pt x="0" y="6474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81" name="Freihandform: Form 380">
                <a:extLst>
                  <a:ext uri="{FF2B5EF4-FFF2-40B4-BE49-F238E27FC236}">
                    <a16:creationId xmlns:a16="http://schemas.microsoft.com/office/drawing/2014/main" id="{BF898C28-C0A7-1FEB-CF39-D33B1259839E}"/>
                  </a:ext>
                </a:extLst>
              </p:cNvPr>
              <p:cNvSpPr/>
              <p:nvPr/>
            </p:nvSpPr>
            <p:spPr>
              <a:xfrm>
                <a:off x="8941239" y="4105707"/>
                <a:ext cx="126211" cy="20948"/>
              </a:xfrm>
              <a:custGeom>
                <a:avLst/>
                <a:gdLst>
                  <a:gd name="connsiteX0" fmla="*/ 0 w 126211"/>
                  <a:gd name="connsiteY0" fmla="*/ 0 h 20948"/>
                  <a:gd name="connsiteX1" fmla="*/ 126211 w 126211"/>
                  <a:gd name="connsiteY1" fmla="*/ 20948 h 20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6211" h="20948">
                    <a:moveTo>
                      <a:pt x="0" y="0"/>
                    </a:moveTo>
                    <a:lnTo>
                      <a:pt x="126211" y="20948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82" name="Freihandform: Form 381">
                <a:extLst>
                  <a:ext uri="{FF2B5EF4-FFF2-40B4-BE49-F238E27FC236}">
                    <a16:creationId xmlns:a16="http://schemas.microsoft.com/office/drawing/2014/main" id="{811F5318-79C0-7FC8-ED46-39E14FE1995F}"/>
                  </a:ext>
                </a:extLst>
              </p:cNvPr>
              <p:cNvSpPr/>
              <p:nvPr/>
            </p:nvSpPr>
            <p:spPr>
              <a:xfrm>
                <a:off x="9067450" y="4126655"/>
                <a:ext cx="46899" cy="246345"/>
              </a:xfrm>
              <a:custGeom>
                <a:avLst/>
                <a:gdLst>
                  <a:gd name="connsiteX0" fmla="*/ 0 w 46899"/>
                  <a:gd name="connsiteY0" fmla="*/ 0 h 246345"/>
                  <a:gd name="connsiteX1" fmla="*/ 46899 w 46899"/>
                  <a:gd name="connsiteY1" fmla="*/ 246345 h 24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899" h="246345">
                    <a:moveTo>
                      <a:pt x="0" y="0"/>
                    </a:moveTo>
                    <a:lnTo>
                      <a:pt x="46899" y="24634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83" name="Freihandform: Form 382">
                <a:extLst>
                  <a:ext uri="{FF2B5EF4-FFF2-40B4-BE49-F238E27FC236}">
                    <a16:creationId xmlns:a16="http://schemas.microsoft.com/office/drawing/2014/main" id="{E5E1425C-4FFA-D676-A717-1A85B023F874}"/>
                  </a:ext>
                </a:extLst>
              </p:cNvPr>
              <p:cNvSpPr/>
              <p:nvPr/>
            </p:nvSpPr>
            <p:spPr>
              <a:xfrm>
                <a:off x="9114349" y="4326992"/>
                <a:ext cx="15534" cy="46008"/>
              </a:xfrm>
              <a:custGeom>
                <a:avLst/>
                <a:gdLst>
                  <a:gd name="connsiteX0" fmla="*/ 0 w 15534"/>
                  <a:gd name="connsiteY0" fmla="*/ 46009 h 46008"/>
                  <a:gd name="connsiteX1" fmla="*/ 15534 w 15534"/>
                  <a:gd name="connsiteY1" fmla="*/ 0 h 46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534" h="46008">
                    <a:moveTo>
                      <a:pt x="0" y="46009"/>
                    </a:moveTo>
                    <a:lnTo>
                      <a:pt x="15534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84" name="Freihandform: Form 383">
                <a:extLst>
                  <a:ext uri="{FF2B5EF4-FFF2-40B4-BE49-F238E27FC236}">
                    <a16:creationId xmlns:a16="http://schemas.microsoft.com/office/drawing/2014/main" id="{D30917DA-057E-6357-C6A7-E96DB0C990B7}"/>
                  </a:ext>
                </a:extLst>
              </p:cNvPr>
              <p:cNvSpPr/>
              <p:nvPr/>
            </p:nvSpPr>
            <p:spPr>
              <a:xfrm>
                <a:off x="9129884" y="4326992"/>
                <a:ext cx="54162" cy="134040"/>
              </a:xfrm>
              <a:custGeom>
                <a:avLst/>
                <a:gdLst>
                  <a:gd name="connsiteX0" fmla="*/ 0 w 54162"/>
                  <a:gd name="connsiteY0" fmla="*/ 0 h 134040"/>
                  <a:gd name="connsiteX1" fmla="*/ 54163 w 54162"/>
                  <a:gd name="connsiteY1" fmla="*/ 134041 h 134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4162" h="134040">
                    <a:moveTo>
                      <a:pt x="0" y="0"/>
                    </a:moveTo>
                    <a:lnTo>
                      <a:pt x="54163" y="134041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267" name="Freihandform: Form 266">
              <a:extLst>
                <a:ext uri="{FF2B5EF4-FFF2-40B4-BE49-F238E27FC236}">
                  <a16:creationId xmlns:a16="http://schemas.microsoft.com/office/drawing/2014/main" id="{97529843-A55D-1F19-5FEB-48438DC96266}"/>
                </a:ext>
              </a:extLst>
            </p:cNvPr>
            <p:cNvSpPr/>
            <p:nvPr/>
          </p:nvSpPr>
          <p:spPr>
            <a:xfrm>
              <a:off x="9184047" y="4461032"/>
              <a:ext cx="7635" cy="33172"/>
            </a:xfrm>
            <a:custGeom>
              <a:avLst/>
              <a:gdLst>
                <a:gd name="connsiteX0" fmla="*/ 0 w 7635"/>
                <a:gd name="connsiteY0" fmla="*/ 0 h 33172"/>
                <a:gd name="connsiteX1" fmla="*/ 7635 w 7635"/>
                <a:gd name="connsiteY1" fmla="*/ 33173 h 33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35" h="33172">
                  <a:moveTo>
                    <a:pt x="0" y="0"/>
                  </a:moveTo>
                  <a:lnTo>
                    <a:pt x="7635" y="33173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68" name="Freihandform: Form 267">
              <a:extLst>
                <a:ext uri="{FF2B5EF4-FFF2-40B4-BE49-F238E27FC236}">
                  <a16:creationId xmlns:a16="http://schemas.microsoft.com/office/drawing/2014/main" id="{E61B5ACF-9AF5-12E8-434B-B40EA6B1A4DA}"/>
                </a:ext>
              </a:extLst>
            </p:cNvPr>
            <p:cNvSpPr/>
            <p:nvPr/>
          </p:nvSpPr>
          <p:spPr>
            <a:xfrm>
              <a:off x="9191682" y="4494205"/>
              <a:ext cx="61445" cy="130600"/>
            </a:xfrm>
            <a:custGeom>
              <a:avLst/>
              <a:gdLst>
                <a:gd name="connsiteX0" fmla="*/ 0 w 61445"/>
                <a:gd name="connsiteY0" fmla="*/ 0 h 130600"/>
                <a:gd name="connsiteX1" fmla="*/ 61446 w 61445"/>
                <a:gd name="connsiteY1" fmla="*/ 130600 h 13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445" h="130600">
                  <a:moveTo>
                    <a:pt x="0" y="0"/>
                  </a:moveTo>
                  <a:lnTo>
                    <a:pt x="61446" y="13060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69" name="Freihandform: Form 268">
              <a:extLst>
                <a:ext uri="{FF2B5EF4-FFF2-40B4-BE49-F238E27FC236}">
                  <a16:creationId xmlns:a16="http://schemas.microsoft.com/office/drawing/2014/main" id="{3783190B-7CB5-5C9D-6820-B643E8424F47}"/>
                </a:ext>
              </a:extLst>
            </p:cNvPr>
            <p:cNvSpPr/>
            <p:nvPr/>
          </p:nvSpPr>
          <p:spPr>
            <a:xfrm>
              <a:off x="9253128" y="4624805"/>
              <a:ext cx="18843" cy="145642"/>
            </a:xfrm>
            <a:custGeom>
              <a:avLst/>
              <a:gdLst>
                <a:gd name="connsiteX0" fmla="*/ 0 w 18843"/>
                <a:gd name="connsiteY0" fmla="*/ 0 h 145642"/>
                <a:gd name="connsiteX1" fmla="*/ 18843 w 18843"/>
                <a:gd name="connsiteY1" fmla="*/ 145642 h 14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843" h="145642">
                  <a:moveTo>
                    <a:pt x="0" y="0"/>
                  </a:moveTo>
                  <a:lnTo>
                    <a:pt x="18843" y="145642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0" name="Freihandform: Form 269">
              <a:extLst>
                <a:ext uri="{FF2B5EF4-FFF2-40B4-BE49-F238E27FC236}">
                  <a16:creationId xmlns:a16="http://schemas.microsoft.com/office/drawing/2014/main" id="{7283DFCF-532D-F8FA-1BF4-2DB74DAEA833}"/>
                </a:ext>
              </a:extLst>
            </p:cNvPr>
            <p:cNvSpPr/>
            <p:nvPr/>
          </p:nvSpPr>
          <p:spPr>
            <a:xfrm>
              <a:off x="9174775" y="4770447"/>
              <a:ext cx="97195" cy="11042"/>
            </a:xfrm>
            <a:custGeom>
              <a:avLst/>
              <a:gdLst>
                <a:gd name="connsiteX0" fmla="*/ 97196 w 97195"/>
                <a:gd name="connsiteY0" fmla="*/ 0 h 11042"/>
                <a:gd name="connsiteX1" fmla="*/ 0 w 97195"/>
                <a:gd name="connsiteY1" fmla="*/ 11042 h 11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195" h="11042">
                  <a:moveTo>
                    <a:pt x="97196" y="0"/>
                  </a:moveTo>
                  <a:lnTo>
                    <a:pt x="0" y="11042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1" name="Freihandform: Form 270">
              <a:extLst>
                <a:ext uri="{FF2B5EF4-FFF2-40B4-BE49-F238E27FC236}">
                  <a16:creationId xmlns:a16="http://schemas.microsoft.com/office/drawing/2014/main" id="{964EB161-7E0F-81BC-3BA5-4144C2F5038C}"/>
                </a:ext>
              </a:extLst>
            </p:cNvPr>
            <p:cNvSpPr/>
            <p:nvPr/>
          </p:nvSpPr>
          <p:spPr>
            <a:xfrm>
              <a:off x="9138863" y="4781489"/>
              <a:ext cx="35912" cy="70327"/>
            </a:xfrm>
            <a:custGeom>
              <a:avLst/>
              <a:gdLst>
                <a:gd name="connsiteX0" fmla="*/ 35912 w 35912"/>
                <a:gd name="connsiteY0" fmla="*/ 0 h 70327"/>
                <a:gd name="connsiteX1" fmla="*/ 0 w 35912"/>
                <a:gd name="connsiteY1" fmla="*/ 70328 h 70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912" h="70327">
                  <a:moveTo>
                    <a:pt x="35912" y="0"/>
                  </a:moveTo>
                  <a:lnTo>
                    <a:pt x="0" y="70328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2" name="Freihandform: Form 271">
              <a:extLst>
                <a:ext uri="{FF2B5EF4-FFF2-40B4-BE49-F238E27FC236}">
                  <a16:creationId xmlns:a16="http://schemas.microsoft.com/office/drawing/2014/main" id="{8FB5F088-B498-D2F8-FD7A-24714AD49359}"/>
                </a:ext>
              </a:extLst>
            </p:cNvPr>
            <p:cNvSpPr/>
            <p:nvPr/>
          </p:nvSpPr>
          <p:spPr>
            <a:xfrm>
              <a:off x="9116415" y="4813811"/>
              <a:ext cx="22447" cy="38005"/>
            </a:xfrm>
            <a:custGeom>
              <a:avLst/>
              <a:gdLst>
                <a:gd name="connsiteX0" fmla="*/ 22448 w 22447"/>
                <a:gd name="connsiteY0" fmla="*/ 38006 h 38005"/>
                <a:gd name="connsiteX1" fmla="*/ 0 w 22447"/>
                <a:gd name="connsiteY1" fmla="*/ 0 h 3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447" h="38005">
                  <a:moveTo>
                    <a:pt x="22448" y="38006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3" name="Freihandform: Form 272">
              <a:extLst>
                <a:ext uri="{FF2B5EF4-FFF2-40B4-BE49-F238E27FC236}">
                  <a16:creationId xmlns:a16="http://schemas.microsoft.com/office/drawing/2014/main" id="{DD288B35-D1DA-9E31-32C0-B31735ED43FD}"/>
                </a:ext>
              </a:extLst>
            </p:cNvPr>
            <p:cNvSpPr/>
            <p:nvPr/>
          </p:nvSpPr>
          <p:spPr>
            <a:xfrm>
              <a:off x="9058281" y="4813811"/>
              <a:ext cx="58133" cy="81860"/>
            </a:xfrm>
            <a:custGeom>
              <a:avLst/>
              <a:gdLst>
                <a:gd name="connsiteX0" fmla="*/ 58134 w 58133"/>
                <a:gd name="connsiteY0" fmla="*/ 0 h 81860"/>
                <a:gd name="connsiteX1" fmla="*/ 0 w 58133"/>
                <a:gd name="connsiteY1" fmla="*/ 81861 h 81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133" h="81860">
                  <a:moveTo>
                    <a:pt x="58134" y="0"/>
                  </a:moveTo>
                  <a:lnTo>
                    <a:pt x="0" y="81861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4" name="Freihandform: Form 273">
              <a:extLst>
                <a:ext uri="{FF2B5EF4-FFF2-40B4-BE49-F238E27FC236}">
                  <a16:creationId xmlns:a16="http://schemas.microsoft.com/office/drawing/2014/main" id="{6B812EA6-CDBC-567B-C8A2-AA1415D2C724}"/>
                </a:ext>
              </a:extLst>
            </p:cNvPr>
            <p:cNvSpPr/>
            <p:nvPr/>
          </p:nvSpPr>
          <p:spPr>
            <a:xfrm>
              <a:off x="9058281" y="4895672"/>
              <a:ext cx="111453" cy="127932"/>
            </a:xfrm>
            <a:custGeom>
              <a:avLst/>
              <a:gdLst>
                <a:gd name="connsiteX0" fmla="*/ 0 w 111453"/>
                <a:gd name="connsiteY0" fmla="*/ 0 h 127932"/>
                <a:gd name="connsiteX1" fmla="*/ 111454 w 111453"/>
                <a:gd name="connsiteY1" fmla="*/ 127932 h 12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453" h="127932">
                  <a:moveTo>
                    <a:pt x="0" y="0"/>
                  </a:moveTo>
                  <a:lnTo>
                    <a:pt x="111454" y="127932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5" name="Freihandform: Form 274">
              <a:extLst>
                <a:ext uri="{FF2B5EF4-FFF2-40B4-BE49-F238E27FC236}">
                  <a16:creationId xmlns:a16="http://schemas.microsoft.com/office/drawing/2014/main" id="{CDC704FB-2E95-9CA0-B776-ADE950D6A3E7}"/>
                </a:ext>
              </a:extLst>
            </p:cNvPr>
            <p:cNvSpPr/>
            <p:nvPr/>
          </p:nvSpPr>
          <p:spPr>
            <a:xfrm>
              <a:off x="9118500" y="4923503"/>
              <a:ext cx="51234" cy="100101"/>
            </a:xfrm>
            <a:custGeom>
              <a:avLst/>
              <a:gdLst>
                <a:gd name="connsiteX0" fmla="*/ 51235 w 51234"/>
                <a:gd name="connsiteY0" fmla="*/ 100101 h 100101"/>
                <a:gd name="connsiteX1" fmla="*/ 0 w 51234"/>
                <a:gd name="connsiteY1" fmla="*/ 0 h 10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234" h="100101">
                  <a:moveTo>
                    <a:pt x="51235" y="100101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6" name="Freihandform: Form 275">
              <a:extLst>
                <a:ext uri="{FF2B5EF4-FFF2-40B4-BE49-F238E27FC236}">
                  <a16:creationId xmlns:a16="http://schemas.microsoft.com/office/drawing/2014/main" id="{AF2A58F5-8961-C4CD-0358-E6FF1E5D82B6}"/>
                </a:ext>
              </a:extLst>
            </p:cNvPr>
            <p:cNvSpPr/>
            <p:nvPr/>
          </p:nvSpPr>
          <p:spPr>
            <a:xfrm>
              <a:off x="9118500" y="4923503"/>
              <a:ext cx="58046" cy="71812"/>
            </a:xfrm>
            <a:custGeom>
              <a:avLst/>
              <a:gdLst>
                <a:gd name="connsiteX0" fmla="*/ 0 w 58046"/>
                <a:gd name="connsiteY0" fmla="*/ 0 h 71812"/>
                <a:gd name="connsiteX1" fmla="*/ 58046 w 58046"/>
                <a:gd name="connsiteY1" fmla="*/ 71813 h 71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046" h="71812">
                  <a:moveTo>
                    <a:pt x="0" y="0"/>
                  </a:moveTo>
                  <a:lnTo>
                    <a:pt x="58046" y="71813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7" name="Freihandform: Form 276">
              <a:extLst>
                <a:ext uri="{FF2B5EF4-FFF2-40B4-BE49-F238E27FC236}">
                  <a16:creationId xmlns:a16="http://schemas.microsoft.com/office/drawing/2014/main" id="{E3770B6F-631C-F217-8721-C4DB03783E65}"/>
                </a:ext>
              </a:extLst>
            </p:cNvPr>
            <p:cNvSpPr/>
            <p:nvPr/>
          </p:nvSpPr>
          <p:spPr>
            <a:xfrm>
              <a:off x="9148145" y="4995316"/>
              <a:ext cx="28401" cy="11326"/>
            </a:xfrm>
            <a:custGeom>
              <a:avLst/>
              <a:gdLst>
                <a:gd name="connsiteX0" fmla="*/ 28402 w 28401"/>
                <a:gd name="connsiteY0" fmla="*/ 0 h 11326"/>
                <a:gd name="connsiteX1" fmla="*/ 0 w 28401"/>
                <a:gd name="connsiteY1" fmla="*/ 11326 h 1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401" h="11326">
                  <a:moveTo>
                    <a:pt x="28402" y="0"/>
                  </a:moveTo>
                  <a:lnTo>
                    <a:pt x="0" y="11326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8" name="Freihandform: Form 277">
              <a:extLst>
                <a:ext uri="{FF2B5EF4-FFF2-40B4-BE49-F238E27FC236}">
                  <a16:creationId xmlns:a16="http://schemas.microsoft.com/office/drawing/2014/main" id="{3353FAD5-3152-203E-F371-EBB16A65C449}"/>
                </a:ext>
              </a:extLst>
            </p:cNvPr>
            <p:cNvSpPr/>
            <p:nvPr/>
          </p:nvSpPr>
          <p:spPr>
            <a:xfrm>
              <a:off x="9047673" y="5006642"/>
              <a:ext cx="100472" cy="65187"/>
            </a:xfrm>
            <a:custGeom>
              <a:avLst/>
              <a:gdLst>
                <a:gd name="connsiteX0" fmla="*/ 100472 w 100472"/>
                <a:gd name="connsiteY0" fmla="*/ 0 h 65187"/>
                <a:gd name="connsiteX1" fmla="*/ 0 w 100472"/>
                <a:gd name="connsiteY1" fmla="*/ 65187 h 65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472" h="65187">
                  <a:moveTo>
                    <a:pt x="100472" y="0"/>
                  </a:moveTo>
                  <a:lnTo>
                    <a:pt x="0" y="65187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9" name="Freihandform: Form 278">
              <a:extLst>
                <a:ext uri="{FF2B5EF4-FFF2-40B4-BE49-F238E27FC236}">
                  <a16:creationId xmlns:a16="http://schemas.microsoft.com/office/drawing/2014/main" id="{0B5F8AFF-6F07-7727-E36F-6CEE6532FC49}"/>
                </a:ext>
              </a:extLst>
            </p:cNvPr>
            <p:cNvSpPr/>
            <p:nvPr/>
          </p:nvSpPr>
          <p:spPr>
            <a:xfrm>
              <a:off x="8997049" y="5071829"/>
              <a:ext cx="50623" cy="87102"/>
            </a:xfrm>
            <a:custGeom>
              <a:avLst/>
              <a:gdLst>
                <a:gd name="connsiteX0" fmla="*/ 50624 w 50623"/>
                <a:gd name="connsiteY0" fmla="*/ 0 h 87102"/>
                <a:gd name="connsiteX1" fmla="*/ 0 w 50623"/>
                <a:gd name="connsiteY1" fmla="*/ 87102 h 87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623" h="87102">
                  <a:moveTo>
                    <a:pt x="50624" y="0"/>
                  </a:moveTo>
                  <a:lnTo>
                    <a:pt x="0" y="87102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0" name="Freihandform: Form 279">
              <a:extLst>
                <a:ext uri="{FF2B5EF4-FFF2-40B4-BE49-F238E27FC236}">
                  <a16:creationId xmlns:a16="http://schemas.microsoft.com/office/drawing/2014/main" id="{8A86C8D7-D63F-26C6-FEE0-739276FC729C}"/>
                </a:ext>
              </a:extLst>
            </p:cNvPr>
            <p:cNvSpPr/>
            <p:nvPr/>
          </p:nvSpPr>
          <p:spPr>
            <a:xfrm>
              <a:off x="8902600" y="5158932"/>
              <a:ext cx="94448" cy="42369"/>
            </a:xfrm>
            <a:custGeom>
              <a:avLst/>
              <a:gdLst>
                <a:gd name="connsiteX0" fmla="*/ 94449 w 94448"/>
                <a:gd name="connsiteY0" fmla="*/ 0 h 42369"/>
                <a:gd name="connsiteX1" fmla="*/ 0 w 94448"/>
                <a:gd name="connsiteY1" fmla="*/ 42369 h 42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448" h="42369">
                  <a:moveTo>
                    <a:pt x="94449" y="0"/>
                  </a:moveTo>
                  <a:lnTo>
                    <a:pt x="0" y="42369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1" name="Freihandform: Form 280">
              <a:extLst>
                <a:ext uri="{FF2B5EF4-FFF2-40B4-BE49-F238E27FC236}">
                  <a16:creationId xmlns:a16="http://schemas.microsoft.com/office/drawing/2014/main" id="{4C01B50D-E0C0-A787-7DB4-47BBAF5F895B}"/>
                </a:ext>
              </a:extLst>
            </p:cNvPr>
            <p:cNvSpPr/>
            <p:nvPr/>
          </p:nvSpPr>
          <p:spPr>
            <a:xfrm>
              <a:off x="8861264" y="5201301"/>
              <a:ext cx="41336" cy="21688"/>
            </a:xfrm>
            <a:custGeom>
              <a:avLst/>
              <a:gdLst>
                <a:gd name="connsiteX0" fmla="*/ 41337 w 41336"/>
                <a:gd name="connsiteY0" fmla="*/ 0 h 21688"/>
                <a:gd name="connsiteX1" fmla="*/ 0 w 41336"/>
                <a:gd name="connsiteY1" fmla="*/ 21688 h 2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336" h="21688">
                  <a:moveTo>
                    <a:pt x="41337" y="0"/>
                  </a:moveTo>
                  <a:lnTo>
                    <a:pt x="0" y="21688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2" name="Freihandform: Form 281">
              <a:extLst>
                <a:ext uri="{FF2B5EF4-FFF2-40B4-BE49-F238E27FC236}">
                  <a16:creationId xmlns:a16="http://schemas.microsoft.com/office/drawing/2014/main" id="{C5EB297B-959B-FEA1-47EF-62685002A1D0}"/>
                </a:ext>
              </a:extLst>
            </p:cNvPr>
            <p:cNvSpPr/>
            <p:nvPr/>
          </p:nvSpPr>
          <p:spPr>
            <a:xfrm>
              <a:off x="8774291" y="5183170"/>
              <a:ext cx="86972" cy="39819"/>
            </a:xfrm>
            <a:custGeom>
              <a:avLst/>
              <a:gdLst>
                <a:gd name="connsiteX0" fmla="*/ 86973 w 86972"/>
                <a:gd name="connsiteY0" fmla="*/ 39819 h 39819"/>
                <a:gd name="connsiteX1" fmla="*/ 0 w 86972"/>
                <a:gd name="connsiteY1" fmla="*/ 0 h 39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972" h="39819">
                  <a:moveTo>
                    <a:pt x="86973" y="39819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3" name="Freihandform: Form 282">
              <a:extLst>
                <a:ext uri="{FF2B5EF4-FFF2-40B4-BE49-F238E27FC236}">
                  <a16:creationId xmlns:a16="http://schemas.microsoft.com/office/drawing/2014/main" id="{1D6B17C4-3F09-ED3A-E642-51E5ACE6A7EA}"/>
                </a:ext>
              </a:extLst>
            </p:cNvPr>
            <p:cNvSpPr/>
            <p:nvPr/>
          </p:nvSpPr>
          <p:spPr>
            <a:xfrm>
              <a:off x="8774291" y="5119313"/>
              <a:ext cx="79387" cy="63856"/>
            </a:xfrm>
            <a:custGeom>
              <a:avLst/>
              <a:gdLst>
                <a:gd name="connsiteX0" fmla="*/ 0 w 79387"/>
                <a:gd name="connsiteY0" fmla="*/ 63857 h 63856"/>
                <a:gd name="connsiteX1" fmla="*/ 79387 w 79387"/>
                <a:gd name="connsiteY1" fmla="*/ 0 h 6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387" h="63856">
                  <a:moveTo>
                    <a:pt x="0" y="63857"/>
                  </a:moveTo>
                  <a:lnTo>
                    <a:pt x="79387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4" name="Freihandform: Form 283">
              <a:extLst>
                <a:ext uri="{FF2B5EF4-FFF2-40B4-BE49-F238E27FC236}">
                  <a16:creationId xmlns:a16="http://schemas.microsoft.com/office/drawing/2014/main" id="{5AF50C2B-F646-1314-0112-FCB0B7499CB3}"/>
                </a:ext>
              </a:extLst>
            </p:cNvPr>
            <p:cNvSpPr/>
            <p:nvPr/>
          </p:nvSpPr>
          <p:spPr>
            <a:xfrm>
              <a:off x="8852625" y="5102591"/>
              <a:ext cx="1052" cy="16722"/>
            </a:xfrm>
            <a:custGeom>
              <a:avLst/>
              <a:gdLst>
                <a:gd name="connsiteX0" fmla="*/ 1052 w 1052"/>
                <a:gd name="connsiteY0" fmla="*/ 16722 h 16722"/>
                <a:gd name="connsiteX1" fmla="*/ 0 w 1052"/>
                <a:gd name="connsiteY1" fmla="*/ 0 h 1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2" h="16722">
                  <a:moveTo>
                    <a:pt x="1052" y="1672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5" name="Freihandform: Form 284">
              <a:extLst>
                <a:ext uri="{FF2B5EF4-FFF2-40B4-BE49-F238E27FC236}">
                  <a16:creationId xmlns:a16="http://schemas.microsoft.com/office/drawing/2014/main" id="{F52BC428-E71A-4236-0162-9F31F2A7FACE}"/>
                </a:ext>
              </a:extLst>
            </p:cNvPr>
            <p:cNvSpPr/>
            <p:nvPr/>
          </p:nvSpPr>
          <p:spPr>
            <a:xfrm>
              <a:off x="8844319" y="5075731"/>
              <a:ext cx="8306" cy="26860"/>
            </a:xfrm>
            <a:custGeom>
              <a:avLst/>
              <a:gdLst>
                <a:gd name="connsiteX0" fmla="*/ 8307 w 8306"/>
                <a:gd name="connsiteY0" fmla="*/ 26860 h 26860"/>
                <a:gd name="connsiteX1" fmla="*/ 0 w 8306"/>
                <a:gd name="connsiteY1" fmla="*/ 0 h 2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06" h="26860">
                  <a:moveTo>
                    <a:pt x="8307" y="2686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6" name="Freihandform: Form 285">
              <a:extLst>
                <a:ext uri="{FF2B5EF4-FFF2-40B4-BE49-F238E27FC236}">
                  <a16:creationId xmlns:a16="http://schemas.microsoft.com/office/drawing/2014/main" id="{7BB35513-4109-B438-803C-0EE17A687813}"/>
                </a:ext>
              </a:extLst>
            </p:cNvPr>
            <p:cNvSpPr/>
            <p:nvPr/>
          </p:nvSpPr>
          <p:spPr>
            <a:xfrm>
              <a:off x="8793067" y="4968560"/>
              <a:ext cx="51251" cy="107170"/>
            </a:xfrm>
            <a:custGeom>
              <a:avLst/>
              <a:gdLst>
                <a:gd name="connsiteX0" fmla="*/ 51251 w 51251"/>
                <a:gd name="connsiteY0" fmla="*/ 107170 h 107170"/>
                <a:gd name="connsiteX1" fmla="*/ 0 w 51251"/>
                <a:gd name="connsiteY1" fmla="*/ 0 h 10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251" h="107170">
                  <a:moveTo>
                    <a:pt x="51251" y="107170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7" name="Freihandform: Form 286">
              <a:extLst>
                <a:ext uri="{FF2B5EF4-FFF2-40B4-BE49-F238E27FC236}">
                  <a16:creationId xmlns:a16="http://schemas.microsoft.com/office/drawing/2014/main" id="{1ACC9B3D-AB2B-EF9D-B817-2C198E0D0F22}"/>
                </a:ext>
              </a:extLst>
            </p:cNvPr>
            <p:cNvSpPr/>
            <p:nvPr/>
          </p:nvSpPr>
          <p:spPr>
            <a:xfrm>
              <a:off x="8736515" y="4896094"/>
              <a:ext cx="56552" cy="72466"/>
            </a:xfrm>
            <a:custGeom>
              <a:avLst/>
              <a:gdLst>
                <a:gd name="connsiteX0" fmla="*/ 56553 w 56552"/>
                <a:gd name="connsiteY0" fmla="*/ 72466 h 72466"/>
                <a:gd name="connsiteX1" fmla="*/ 0 w 56552"/>
                <a:gd name="connsiteY1" fmla="*/ 0 h 72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552" h="72466">
                  <a:moveTo>
                    <a:pt x="56553" y="72466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8" name="Freihandform: Form 287">
              <a:extLst>
                <a:ext uri="{FF2B5EF4-FFF2-40B4-BE49-F238E27FC236}">
                  <a16:creationId xmlns:a16="http://schemas.microsoft.com/office/drawing/2014/main" id="{1DDE09B1-CC3A-4427-8042-5AAE3988032E}"/>
                </a:ext>
              </a:extLst>
            </p:cNvPr>
            <p:cNvSpPr/>
            <p:nvPr/>
          </p:nvSpPr>
          <p:spPr>
            <a:xfrm>
              <a:off x="8694433" y="4814848"/>
              <a:ext cx="42081" cy="81246"/>
            </a:xfrm>
            <a:custGeom>
              <a:avLst/>
              <a:gdLst>
                <a:gd name="connsiteX0" fmla="*/ 42081 w 42081"/>
                <a:gd name="connsiteY0" fmla="*/ 81246 h 81246"/>
                <a:gd name="connsiteX1" fmla="*/ 0 w 42081"/>
                <a:gd name="connsiteY1" fmla="*/ 0 h 81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081" h="81246">
                  <a:moveTo>
                    <a:pt x="42081" y="81246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9" name="Freihandform: Form 288">
              <a:extLst>
                <a:ext uri="{FF2B5EF4-FFF2-40B4-BE49-F238E27FC236}">
                  <a16:creationId xmlns:a16="http://schemas.microsoft.com/office/drawing/2014/main" id="{98A48C43-DBE3-6C16-4B51-22E7438F9172}"/>
                </a:ext>
              </a:extLst>
            </p:cNvPr>
            <p:cNvSpPr/>
            <p:nvPr/>
          </p:nvSpPr>
          <p:spPr>
            <a:xfrm>
              <a:off x="8604521" y="4814848"/>
              <a:ext cx="89912" cy="312063"/>
            </a:xfrm>
            <a:custGeom>
              <a:avLst/>
              <a:gdLst>
                <a:gd name="connsiteX0" fmla="*/ 89912 w 89912"/>
                <a:gd name="connsiteY0" fmla="*/ 0 h 312063"/>
                <a:gd name="connsiteX1" fmla="*/ 0 w 89912"/>
                <a:gd name="connsiteY1" fmla="*/ 312064 h 312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912" h="312063">
                  <a:moveTo>
                    <a:pt x="89912" y="0"/>
                  </a:moveTo>
                  <a:lnTo>
                    <a:pt x="0" y="312064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0" name="Freihandform: Form 289">
              <a:extLst>
                <a:ext uri="{FF2B5EF4-FFF2-40B4-BE49-F238E27FC236}">
                  <a16:creationId xmlns:a16="http://schemas.microsoft.com/office/drawing/2014/main" id="{04F6F9A1-3F10-BBA2-3CDB-A33F2DC58FCA}"/>
                </a:ext>
              </a:extLst>
            </p:cNvPr>
            <p:cNvSpPr/>
            <p:nvPr/>
          </p:nvSpPr>
          <p:spPr>
            <a:xfrm>
              <a:off x="8604521" y="4722951"/>
              <a:ext cx="79993" cy="403960"/>
            </a:xfrm>
            <a:custGeom>
              <a:avLst/>
              <a:gdLst>
                <a:gd name="connsiteX0" fmla="*/ 0 w 79993"/>
                <a:gd name="connsiteY0" fmla="*/ 403961 h 403960"/>
                <a:gd name="connsiteX1" fmla="*/ 79994 w 79993"/>
                <a:gd name="connsiteY1" fmla="*/ 0 h 403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993" h="403960">
                  <a:moveTo>
                    <a:pt x="0" y="403961"/>
                  </a:moveTo>
                  <a:lnTo>
                    <a:pt x="79994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1" name="Freihandform: Form 290">
              <a:extLst>
                <a:ext uri="{FF2B5EF4-FFF2-40B4-BE49-F238E27FC236}">
                  <a16:creationId xmlns:a16="http://schemas.microsoft.com/office/drawing/2014/main" id="{CDDC9F72-50E9-BC96-DB26-D73786387CF7}"/>
                </a:ext>
              </a:extLst>
            </p:cNvPr>
            <p:cNvSpPr/>
            <p:nvPr/>
          </p:nvSpPr>
          <p:spPr>
            <a:xfrm>
              <a:off x="8657436" y="4698340"/>
              <a:ext cx="27078" cy="24610"/>
            </a:xfrm>
            <a:custGeom>
              <a:avLst/>
              <a:gdLst>
                <a:gd name="connsiteX0" fmla="*/ 27079 w 27078"/>
                <a:gd name="connsiteY0" fmla="*/ 24611 h 24610"/>
                <a:gd name="connsiteX1" fmla="*/ 0 w 27078"/>
                <a:gd name="connsiteY1" fmla="*/ 0 h 2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078" h="24610">
                  <a:moveTo>
                    <a:pt x="27079" y="24611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2" name="Freihandform: Form 291">
              <a:extLst>
                <a:ext uri="{FF2B5EF4-FFF2-40B4-BE49-F238E27FC236}">
                  <a16:creationId xmlns:a16="http://schemas.microsoft.com/office/drawing/2014/main" id="{ED8C4A22-33BC-49EA-EC4A-0BE179A92F19}"/>
                </a:ext>
              </a:extLst>
            </p:cNvPr>
            <p:cNvSpPr/>
            <p:nvPr/>
          </p:nvSpPr>
          <p:spPr>
            <a:xfrm>
              <a:off x="8657436" y="4546618"/>
              <a:ext cx="25669" cy="151721"/>
            </a:xfrm>
            <a:custGeom>
              <a:avLst/>
              <a:gdLst>
                <a:gd name="connsiteX0" fmla="*/ 0 w 25669"/>
                <a:gd name="connsiteY0" fmla="*/ 151722 h 151721"/>
                <a:gd name="connsiteX1" fmla="*/ 25670 w 25669"/>
                <a:gd name="connsiteY1" fmla="*/ 0 h 15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669" h="151721">
                  <a:moveTo>
                    <a:pt x="0" y="151722"/>
                  </a:moveTo>
                  <a:lnTo>
                    <a:pt x="2567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3" name="Freihandform: Form 292">
              <a:extLst>
                <a:ext uri="{FF2B5EF4-FFF2-40B4-BE49-F238E27FC236}">
                  <a16:creationId xmlns:a16="http://schemas.microsoft.com/office/drawing/2014/main" id="{FA60CCEF-C340-D2BF-079A-80824BC9E8A0}"/>
                </a:ext>
              </a:extLst>
            </p:cNvPr>
            <p:cNvSpPr/>
            <p:nvPr/>
          </p:nvSpPr>
          <p:spPr>
            <a:xfrm>
              <a:off x="8683106" y="4411996"/>
              <a:ext cx="14855" cy="134622"/>
            </a:xfrm>
            <a:custGeom>
              <a:avLst/>
              <a:gdLst>
                <a:gd name="connsiteX0" fmla="*/ 0 w 14855"/>
                <a:gd name="connsiteY0" fmla="*/ 134622 h 134622"/>
                <a:gd name="connsiteX1" fmla="*/ 14855 w 14855"/>
                <a:gd name="connsiteY1" fmla="*/ 0 h 134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55" h="134622">
                  <a:moveTo>
                    <a:pt x="0" y="134622"/>
                  </a:moveTo>
                  <a:lnTo>
                    <a:pt x="14855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4" name="Freihandform: Form 293">
              <a:extLst>
                <a:ext uri="{FF2B5EF4-FFF2-40B4-BE49-F238E27FC236}">
                  <a16:creationId xmlns:a16="http://schemas.microsoft.com/office/drawing/2014/main" id="{F75BCDB1-7EFC-60DD-2493-3C5D4D5102F1}"/>
                </a:ext>
              </a:extLst>
            </p:cNvPr>
            <p:cNvSpPr/>
            <p:nvPr/>
          </p:nvSpPr>
          <p:spPr>
            <a:xfrm>
              <a:off x="8697961" y="4349055"/>
              <a:ext cx="62519" cy="62940"/>
            </a:xfrm>
            <a:custGeom>
              <a:avLst/>
              <a:gdLst>
                <a:gd name="connsiteX0" fmla="*/ 0 w 62519"/>
                <a:gd name="connsiteY0" fmla="*/ 62940 h 62940"/>
                <a:gd name="connsiteX1" fmla="*/ 62519 w 62519"/>
                <a:gd name="connsiteY1" fmla="*/ 0 h 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519" h="62940">
                  <a:moveTo>
                    <a:pt x="0" y="62940"/>
                  </a:moveTo>
                  <a:lnTo>
                    <a:pt x="62519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5" name="Freihandform: Form 294">
              <a:extLst>
                <a:ext uri="{FF2B5EF4-FFF2-40B4-BE49-F238E27FC236}">
                  <a16:creationId xmlns:a16="http://schemas.microsoft.com/office/drawing/2014/main" id="{580C862E-08A6-EA6A-660F-95FB2482706E}"/>
                </a:ext>
              </a:extLst>
            </p:cNvPr>
            <p:cNvSpPr/>
            <p:nvPr/>
          </p:nvSpPr>
          <p:spPr>
            <a:xfrm>
              <a:off x="8747075" y="4349055"/>
              <a:ext cx="13405" cy="11903"/>
            </a:xfrm>
            <a:custGeom>
              <a:avLst/>
              <a:gdLst>
                <a:gd name="connsiteX0" fmla="*/ 13406 w 13405"/>
                <a:gd name="connsiteY0" fmla="*/ 0 h 11903"/>
                <a:gd name="connsiteX1" fmla="*/ 0 w 13405"/>
                <a:gd name="connsiteY1" fmla="*/ 11903 h 11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05" h="11903">
                  <a:moveTo>
                    <a:pt x="13406" y="0"/>
                  </a:moveTo>
                  <a:lnTo>
                    <a:pt x="0" y="11903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6" name="Freihandform: Form 295">
              <a:extLst>
                <a:ext uri="{FF2B5EF4-FFF2-40B4-BE49-F238E27FC236}">
                  <a16:creationId xmlns:a16="http://schemas.microsoft.com/office/drawing/2014/main" id="{89CFF23D-050D-019C-EEC4-3BF27617F48D}"/>
                </a:ext>
              </a:extLst>
            </p:cNvPr>
            <p:cNvSpPr/>
            <p:nvPr/>
          </p:nvSpPr>
          <p:spPr>
            <a:xfrm>
              <a:off x="8719202" y="4308338"/>
              <a:ext cx="27873" cy="52620"/>
            </a:xfrm>
            <a:custGeom>
              <a:avLst/>
              <a:gdLst>
                <a:gd name="connsiteX0" fmla="*/ 27873 w 27873"/>
                <a:gd name="connsiteY0" fmla="*/ 52621 h 52620"/>
                <a:gd name="connsiteX1" fmla="*/ 0 w 27873"/>
                <a:gd name="connsiteY1" fmla="*/ 0 h 5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873" h="52620">
                  <a:moveTo>
                    <a:pt x="27873" y="52621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7" name="Freihandform: Form 296">
              <a:extLst>
                <a:ext uri="{FF2B5EF4-FFF2-40B4-BE49-F238E27FC236}">
                  <a16:creationId xmlns:a16="http://schemas.microsoft.com/office/drawing/2014/main" id="{AED62938-C170-72FE-044A-ED7DB25E9278}"/>
                </a:ext>
              </a:extLst>
            </p:cNvPr>
            <p:cNvSpPr/>
            <p:nvPr/>
          </p:nvSpPr>
          <p:spPr>
            <a:xfrm>
              <a:off x="8719202" y="4113497"/>
              <a:ext cx="15149" cy="194840"/>
            </a:xfrm>
            <a:custGeom>
              <a:avLst/>
              <a:gdLst>
                <a:gd name="connsiteX0" fmla="*/ 0 w 15149"/>
                <a:gd name="connsiteY0" fmla="*/ 194841 h 194840"/>
                <a:gd name="connsiteX1" fmla="*/ 15149 w 15149"/>
                <a:gd name="connsiteY1" fmla="*/ 0 h 194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149" h="194840">
                  <a:moveTo>
                    <a:pt x="0" y="194841"/>
                  </a:moveTo>
                  <a:lnTo>
                    <a:pt x="15149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8" name="Freihandform: Form 297">
              <a:extLst>
                <a:ext uri="{FF2B5EF4-FFF2-40B4-BE49-F238E27FC236}">
                  <a16:creationId xmlns:a16="http://schemas.microsoft.com/office/drawing/2014/main" id="{F5767D98-430C-653C-7945-9E3745A66BA5}"/>
                </a:ext>
              </a:extLst>
            </p:cNvPr>
            <p:cNvSpPr/>
            <p:nvPr/>
          </p:nvSpPr>
          <p:spPr>
            <a:xfrm>
              <a:off x="8700096" y="4093064"/>
              <a:ext cx="34255" cy="20433"/>
            </a:xfrm>
            <a:custGeom>
              <a:avLst/>
              <a:gdLst>
                <a:gd name="connsiteX0" fmla="*/ 34256 w 34255"/>
                <a:gd name="connsiteY0" fmla="*/ 20433 h 20433"/>
                <a:gd name="connsiteX1" fmla="*/ 0 w 34255"/>
                <a:gd name="connsiteY1" fmla="*/ 0 h 20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55" h="20433">
                  <a:moveTo>
                    <a:pt x="34256" y="20433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9" name="Freihandform: Form 298">
              <a:extLst>
                <a:ext uri="{FF2B5EF4-FFF2-40B4-BE49-F238E27FC236}">
                  <a16:creationId xmlns:a16="http://schemas.microsoft.com/office/drawing/2014/main" id="{32FB4B78-9783-A7B8-CD58-C23E3747E925}"/>
                </a:ext>
              </a:extLst>
            </p:cNvPr>
            <p:cNvSpPr/>
            <p:nvPr/>
          </p:nvSpPr>
          <p:spPr>
            <a:xfrm>
              <a:off x="8700096" y="4033794"/>
              <a:ext cx="3134" cy="59270"/>
            </a:xfrm>
            <a:custGeom>
              <a:avLst/>
              <a:gdLst>
                <a:gd name="connsiteX0" fmla="*/ 0 w 3134"/>
                <a:gd name="connsiteY0" fmla="*/ 59270 h 59270"/>
                <a:gd name="connsiteX1" fmla="*/ 3135 w 3134"/>
                <a:gd name="connsiteY1" fmla="*/ 0 h 59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34" h="59270">
                  <a:moveTo>
                    <a:pt x="0" y="59270"/>
                  </a:moveTo>
                  <a:lnTo>
                    <a:pt x="3135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0" name="Freihandform: Form 299">
              <a:extLst>
                <a:ext uri="{FF2B5EF4-FFF2-40B4-BE49-F238E27FC236}">
                  <a16:creationId xmlns:a16="http://schemas.microsoft.com/office/drawing/2014/main" id="{6FD8B21A-6331-DB88-174F-90861DE9D65E}"/>
                </a:ext>
              </a:extLst>
            </p:cNvPr>
            <p:cNvSpPr/>
            <p:nvPr/>
          </p:nvSpPr>
          <p:spPr>
            <a:xfrm>
              <a:off x="8703230" y="3973292"/>
              <a:ext cx="26387" cy="60501"/>
            </a:xfrm>
            <a:custGeom>
              <a:avLst/>
              <a:gdLst>
                <a:gd name="connsiteX0" fmla="*/ 0 w 26387"/>
                <a:gd name="connsiteY0" fmla="*/ 60502 h 60501"/>
                <a:gd name="connsiteX1" fmla="*/ 26387 w 26387"/>
                <a:gd name="connsiteY1" fmla="*/ 0 h 60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387" h="60501">
                  <a:moveTo>
                    <a:pt x="0" y="60502"/>
                  </a:moveTo>
                  <a:lnTo>
                    <a:pt x="26387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1" name="Freihandform: Form 300">
              <a:extLst>
                <a:ext uri="{FF2B5EF4-FFF2-40B4-BE49-F238E27FC236}">
                  <a16:creationId xmlns:a16="http://schemas.microsoft.com/office/drawing/2014/main" id="{4AEE4E0E-CF16-1EF0-C930-63BF5A557A1C}"/>
                </a:ext>
              </a:extLst>
            </p:cNvPr>
            <p:cNvSpPr/>
            <p:nvPr/>
          </p:nvSpPr>
          <p:spPr>
            <a:xfrm>
              <a:off x="8729618" y="3947368"/>
              <a:ext cx="6493" cy="25924"/>
            </a:xfrm>
            <a:custGeom>
              <a:avLst/>
              <a:gdLst>
                <a:gd name="connsiteX0" fmla="*/ 0 w 6493"/>
                <a:gd name="connsiteY0" fmla="*/ 25924 h 25924"/>
                <a:gd name="connsiteX1" fmla="*/ 6493 w 6493"/>
                <a:gd name="connsiteY1" fmla="*/ 0 h 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93" h="25924">
                  <a:moveTo>
                    <a:pt x="0" y="25924"/>
                  </a:moveTo>
                  <a:lnTo>
                    <a:pt x="6493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2" name="Freihandform: Form 301">
              <a:extLst>
                <a:ext uri="{FF2B5EF4-FFF2-40B4-BE49-F238E27FC236}">
                  <a16:creationId xmlns:a16="http://schemas.microsoft.com/office/drawing/2014/main" id="{12AE77A9-CE1D-E8A5-3069-522C167DA58B}"/>
                </a:ext>
              </a:extLst>
            </p:cNvPr>
            <p:cNvSpPr/>
            <p:nvPr/>
          </p:nvSpPr>
          <p:spPr>
            <a:xfrm>
              <a:off x="8734910" y="3925819"/>
              <a:ext cx="1201" cy="21549"/>
            </a:xfrm>
            <a:custGeom>
              <a:avLst/>
              <a:gdLst>
                <a:gd name="connsiteX0" fmla="*/ 1201 w 1201"/>
                <a:gd name="connsiteY0" fmla="*/ 21549 h 21549"/>
                <a:gd name="connsiteX1" fmla="*/ 0 w 1201"/>
                <a:gd name="connsiteY1" fmla="*/ 0 h 2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01" h="21549">
                  <a:moveTo>
                    <a:pt x="1201" y="21549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3" name="Freihandform: Form 302">
              <a:extLst>
                <a:ext uri="{FF2B5EF4-FFF2-40B4-BE49-F238E27FC236}">
                  <a16:creationId xmlns:a16="http://schemas.microsoft.com/office/drawing/2014/main" id="{373172E3-1327-AC29-DF39-94DCECD21B2F}"/>
                </a:ext>
              </a:extLst>
            </p:cNvPr>
            <p:cNvSpPr/>
            <p:nvPr/>
          </p:nvSpPr>
          <p:spPr>
            <a:xfrm>
              <a:off x="8734910" y="3877589"/>
              <a:ext cx="72532" cy="48229"/>
            </a:xfrm>
            <a:custGeom>
              <a:avLst/>
              <a:gdLst>
                <a:gd name="connsiteX0" fmla="*/ 0 w 72532"/>
                <a:gd name="connsiteY0" fmla="*/ 48230 h 48229"/>
                <a:gd name="connsiteX1" fmla="*/ 72533 w 72532"/>
                <a:gd name="connsiteY1" fmla="*/ 0 h 4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532" h="48229">
                  <a:moveTo>
                    <a:pt x="0" y="48230"/>
                  </a:moveTo>
                  <a:lnTo>
                    <a:pt x="72533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4" name="Freihandform: Form 303">
              <a:extLst>
                <a:ext uri="{FF2B5EF4-FFF2-40B4-BE49-F238E27FC236}">
                  <a16:creationId xmlns:a16="http://schemas.microsoft.com/office/drawing/2014/main" id="{797BBAB8-4629-F9DB-CF7D-16E1F39FADED}"/>
                </a:ext>
              </a:extLst>
            </p:cNvPr>
            <p:cNvSpPr/>
            <p:nvPr/>
          </p:nvSpPr>
          <p:spPr>
            <a:xfrm>
              <a:off x="8807443" y="3837470"/>
              <a:ext cx="5160" cy="40118"/>
            </a:xfrm>
            <a:custGeom>
              <a:avLst/>
              <a:gdLst>
                <a:gd name="connsiteX0" fmla="*/ 0 w 5160"/>
                <a:gd name="connsiteY0" fmla="*/ 40118 h 40118"/>
                <a:gd name="connsiteX1" fmla="*/ 5161 w 5160"/>
                <a:gd name="connsiteY1" fmla="*/ 0 h 40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60" h="40118">
                  <a:moveTo>
                    <a:pt x="0" y="40118"/>
                  </a:moveTo>
                  <a:lnTo>
                    <a:pt x="5161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5" name="Freihandform: Form 304">
              <a:extLst>
                <a:ext uri="{FF2B5EF4-FFF2-40B4-BE49-F238E27FC236}">
                  <a16:creationId xmlns:a16="http://schemas.microsoft.com/office/drawing/2014/main" id="{DA109482-1739-D681-CB7B-1CBF561D3D8C}"/>
                </a:ext>
              </a:extLst>
            </p:cNvPr>
            <p:cNvSpPr/>
            <p:nvPr/>
          </p:nvSpPr>
          <p:spPr>
            <a:xfrm>
              <a:off x="8812603" y="3835152"/>
              <a:ext cx="12127" cy="2318"/>
            </a:xfrm>
            <a:custGeom>
              <a:avLst/>
              <a:gdLst>
                <a:gd name="connsiteX0" fmla="*/ 0 w 12127"/>
                <a:gd name="connsiteY0" fmla="*/ 2318 h 2318"/>
                <a:gd name="connsiteX1" fmla="*/ 12127 w 12127"/>
                <a:gd name="connsiteY1" fmla="*/ 0 h 2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127" h="2318">
                  <a:moveTo>
                    <a:pt x="0" y="2318"/>
                  </a:moveTo>
                  <a:lnTo>
                    <a:pt x="12127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6" name="Freihandform: Form 305">
              <a:extLst>
                <a:ext uri="{FF2B5EF4-FFF2-40B4-BE49-F238E27FC236}">
                  <a16:creationId xmlns:a16="http://schemas.microsoft.com/office/drawing/2014/main" id="{0EC3C4A3-646A-238A-C38A-B03B0C91E2BF}"/>
                </a:ext>
              </a:extLst>
            </p:cNvPr>
            <p:cNvSpPr/>
            <p:nvPr/>
          </p:nvSpPr>
          <p:spPr>
            <a:xfrm>
              <a:off x="8824730" y="3835152"/>
              <a:ext cx="6168" cy="4160"/>
            </a:xfrm>
            <a:custGeom>
              <a:avLst/>
              <a:gdLst>
                <a:gd name="connsiteX0" fmla="*/ 0 w 6168"/>
                <a:gd name="connsiteY0" fmla="*/ 0 h 4160"/>
                <a:gd name="connsiteX1" fmla="*/ 6168 w 6168"/>
                <a:gd name="connsiteY1" fmla="*/ 4161 h 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68" h="4160">
                  <a:moveTo>
                    <a:pt x="0" y="0"/>
                  </a:moveTo>
                  <a:lnTo>
                    <a:pt x="6168" y="4161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7" name="Freihandform: Form 306">
              <a:extLst>
                <a:ext uri="{FF2B5EF4-FFF2-40B4-BE49-F238E27FC236}">
                  <a16:creationId xmlns:a16="http://schemas.microsoft.com/office/drawing/2014/main" id="{29CE871A-BE55-B248-F4F5-7DD8F1989BDF}"/>
                </a:ext>
              </a:extLst>
            </p:cNvPr>
            <p:cNvSpPr/>
            <p:nvPr/>
          </p:nvSpPr>
          <p:spPr>
            <a:xfrm>
              <a:off x="8830899" y="3824208"/>
              <a:ext cx="26964" cy="15104"/>
            </a:xfrm>
            <a:custGeom>
              <a:avLst/>
              <a:gdLst>
                <a:gd name="connsiteX0" fmla="*/ 0 w 26964"/>
                <a:gd name="connsiteY0" fmla="*/ 15105 h 15104"/>
                <a:gd name="connsiteX1" fmla="*/ 26964 w 26964"/>
                <a:gd name="connsiteY1" fmla="*/ 0 h 15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964" h="15104">
                  <a:moveTo>
                    <a:pt x="0" y="15105"/>
                  </a:moveTo>
                  <a:lnTo>
                    <a:pt x="26964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8" name="Freihandform: Form 307">
              <a:extLst>
                <a:ext uri="{FF2B5EF4-FFF2-40B4-BE49-F238E27FC236}">
                  <a16:creationId xmlns:a16="http://schemas.microsoft.com/office/drawing/2014/main" id="{8B422CC5-F2EE-D187-1360-9EBF546F045C}"/>
                </a:ext>
              </a:extLst>
            </p:cNvPr>
            <p:cNvSpPr/>
            <p:nvPr/>
          </p:nvSpPr>
          <p:spPr>
            <a:xfrm>
              <a:off x="8857863" y="3800984"/>
              <a:ext cx="13706" cy="23223"/>
            </a:xfrm>
            <a:custGeom>
              <a:avLst/>
              <a:gdLst>
                <a:gd name="connsiteX0" fmla="*/ 0 w 13706"/>
                <a:gd name="connsiteY0" fmla="*/ 23224 h 23223"/>
                <a:gd name="connsiteX1" fmla="*/ 13707 w 13706"/>
                <a:gd name="connsiteY1" fmla="*/ 0 h 2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06" h="23223">
                  <a:moveTo>
                    <a:pt x="0" y="23224"/>
                  </a:moveTo>
                  <a:lnTo>
                    <a:pt x="13707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9" name="Freihandform: Form 308">
              <a:extLst>
                <a:ext uri="{FF2B5EF4-FFF2-40B4-BE49-F238E27FC236}">
                  <a16:creationId xmlns:a16="http://schemas.microsoft.com/office/drawing/2014/main" id="{A0275FF9-D72E-84D0-C3F6-1C6CF91BE542}"/>
                </a:ext>
              </a:extLst>
            </p:cNvPr>
            <p:cNvSpPr/>
            <p:nvPr/>
          </p:nvSpPr>
          <p:spPr>
            <a:xfrm>
              <a:off x="8863811" y="3800984"/>
              <a:ext cx="7758" cy="64491"/>
            </a:xfrm>
            <a:custGeom>
              <a:avLst/>
              <a:gdLst>
                <a:gd name="connsiteX0" fmla="*/ 7758 w 7758"/>
                <a:gd name="connsiteY0" fmla="*/ 0 h 64491"/>
                <a:gd name="connsiteX1" fmla="*/ 0 w 7758"/>
                <a:gd name="connsiteY1" fmla="*/ 64492 h 64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58" h="64491">
                  <a:moveTo>
                    <a:pt x="7758" y="0"/>
                  </a:moveTo>
                  <a:lnTo>
                    <a:pt x="0" y="64492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0" name="Freihandform: Form 309">
              <a:extLst>
                <a:ext uri="{FF2B5EF4-FFF2-40B4-BE49-F238E27FC236}">
                  <a16:creationId xmlns:a16="http://schemas.microsoft.com/office/drawing/2014/main" id="{D080A911-3A95-7337-0579-C8468F2CC15C}"/>
                </a:ext>
              </a:extLst>
            </p:cNvPr>
            <p:cNvSpPr/>
            <p:nvPr/>
          </p:nvSpPr>
          <p:spPr>
            <a:xfrm>
              <a:off x="8861949" y="3865476"/>
              <a:ext cx="1862" cy="8161"/>
            </a:xfrm>
            <a:custGeom>
              <a:avLst/>
              <a:gdLst>
                <a:gd name="connsiteX0" fmla="*/ 1862 w 1862"/>
                <a:gd name="connsiteY0" fmla="*/ 0 h 8161"/>
                <a:gd name="connsiteX1" fmla="*/ 0 w 1862"/>
                <a:gd name="connsiteY1" fmla="*/ 8161 h 8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2" h="8161">
                  <a:moveTo>
                    <a:pt x="1862" y="0"/>
                  </a:moveTo>
                  <a:lnTo>
                    <a:pt x="0" y="8161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1" name="Freihandform: Form 310">
              <a:extLst>
                <a:ext uri="{FF2B5EF4-FFF2-40B4-BE49-F238E27FC236}">
                  <a16:creationId xmlns:a16="http://schemas.microsoft.com/office/drawing/2014/main" id="{066EB000-65ED-09F5-2377-490DB136BC3C}"/>
                </a:ext>
              </a:extLst>
            </p:cNvPr>
            <p:cNvSpPr/>
            <p:nvPr/>
          </p:nvSpPr>
          <p:spPr>
            <a:xfrm>
              <a:off x="8853065" y="3873637"/>
              <a:ext cx="8883" cy="79342"/>
            </a:xfrm>
            <a:custGeom>
              <a:avLst/>
              <a:gdLst>
                <a:gd name="connsiteX0" fmla="*/ 8884 w 8883"/>
                <a:gd name="connsiteY0" fmla="*/ 0 h 79342"/>
                <a:gd name="connsiteX1" fmla="*/ 0 w 8883"/>
                <a:gd name="connsiteY1" fmla="*/ 79342 h 7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83" h="79342">
                  <a:moveTo>
                    <a:pt x="8884" y="0"/>
                  </a:moveTo>
                  <a:lnTo>
                    <a:pt x="0" y="79342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2" name="Freihandform: Form 311">
              <a:extLst>
                <a:ext uri="{FF2B5EF4-FFF2-40B4-BE49-F238E27FC236}">
                  <a16:creationId xmlns:a16="http://schemas.microsoft.com/office/drawing/2014/main" id="{2B31F0CD-8C6C-D8C2-20D8-73A260DB8AEC}"/>
                </a:ext>
              </a:extLst>
            </p:cNvPr>
            <p:cNvSpPr/>
            <p:nvPr/>
          </p:nvSpPr>
          <p:spPr>
            <a:xfrm>
              <a:off x="8812152" y="3952979"/>
              <a:ext cx="40913" cy="34553"/>
            </a:xfrm>
            <a:custGeom>
              <a:avLst/>
              <a:gdLst>
                <a:gd name="connsiteX0" fmla="*/ 40914 w 40913"/>
                <a:gd name="connsiteY0" fmla="*/ 0 h 34553"/>
                <a:gd name="connsiteX1" fmla="*/ 0 w 40913"/>
                <a:gd name="connsiteY1" fmla="*/ 34554 h 34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913" h="34553">
                  <a:moveTo>
                    <a:pt x="40914" y="0"/>
                  </a:moveTo>
                  <a:lnTo>
                    <a:pt x="0" y="34554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3" name="Freihandform: Form 312">
              <a:extLst>
                <a:ext uri="{FF2B5EF4-FFF2-40B4-BE49-F238E27FC236}">
                  <a16:creationId xmlns:a16="http://schemas.microsoft.com/office/drawing/2014/main" id="{C1E20C52-E818-5B0F-D5A1-40564B00D76F}"/>
                </a:ext>
              </a:extLst>
            </p:cNvPr>
            <p:cNvSpPr/>
            <p:nvPr/>
          </p:nvSpPr>
          <p:spPr>
            <a:xfrm>
              <a:off x="8763994" y="3987533"/>
              <a:ext cx="48157" cy="95677"/>
            </a:xfrm>
            <a:custGeom>
              <a:avLst/>
              <a:gdLst>
                <a:gd name="connsiteX0" fmla="*/ 48157 w 48157"/>
                <a:gd name="connsiteY0" fmla="*/ 0 h 95677"/>
                <a:gd name="connsiteX1" fmla="*/ 0 w 48157"/>
                <a:gd name="connsiteY1" fmla="*/ 95678 h 95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157" h="95677">
                  <a:moveTo>
                    <a:pt x="48157" y="0"/>
                  </a:moveTo>
                  <a:lnTo>
                    <a:pt x="0" y="95678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4" name="Freihandform: Form 313">
              <a:extLst>
                <a:ext uri="{FF2B5EF4-FFF2-40B4-BE49-F238E27FC236}">
                  <a16:creationId xmlns:a16="http://schemas.microsoft.com/office/drawing/2014/main" id="{9E9E2350-E2D9-629C-0B88-2427E73D240A}"/>
                </a:ext>
              </a:extLst>
            </p:cNvPr>
            <p:cNvSpPr/>
            <p:nvPr/>
          </p:nvSpPr>
          <p:spPr>
            <a:xfrm>
              <a:off x="8747311" y="4083211"/>
              <a:ext cx="16683" cy="12628"/>
            </a:xfrm>
            <a:custGeom>
              <a:avLst/>
              <a:gdLst>
                <a:gd name="connsiteX0" fmla="*/ 16683 w 16683"/>
                <a:gd name="connsiteY0" fmla="*/ 0 h 12628"/>
                <a:gd name="connsiteX1" fmla="*/ 0 w 16683"/>
                <a:gd name="connsiteY1" fmla="*/ 12628 h 12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83" h="12628">
                  <a:moveTo>
                    <a:pt x="16683" y="0"/>
                  </a:moveTo>
                  <a:lnTo>
                    <a:pt x="0" y="12628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5" name="Freihandform: Form 314">
              <a:extLst>
                <a:ext uri="{FF2B5EF4-FFF2-40B4-BE49-F238E27FC236}">
                  <a16:creationId xmlns:a16="http://schemas.microsoft.com/office/drawing/2014/main" id="{2C361D75-EF09-FAED-40BF-CE7D3ABF71B4}"/>
                </a:ext>
              </a:extLst>
            </p:cNvPr>
            <p:cNvSpPr/>
            <p:nvPr/>
          </p:nvSpPr>
          <p:spPr>
            <a:xfrm>
              <a:off x="8727367" y="4054673"/>
              <a:ext cx="19944" cy="41166"/>
            </a:xfrm>
            <a:custGeom>
              <a:avLst/>
              <a:gdLst>
                <a:gd name="connsiteX0" fmla="*/ 19945 w 19944"/>
                <a:gd name="connsiteY0" fmla="*/ 41166 h 41166"/>
                <a:gd name="connsiteX1" fmla="*/ 0 w 19944"/>
                <a:gd name="connsiteY1" fmla="*/ 0 h 41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944" h="41166">
                  <a:moveTo>
                    <a:pt x="19945" y="41166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6" name="Freihandform: Form 315">
              <a:extLst>
                <a:ext uri="{FF2B5EF4-FFF2-40B4-BE49-F238E27FC236}">
                  <a16:creationId xmlns:a16="http://schemas.microsoft.com/office/drawing/2014/main" id="{4D8CD9C7-DF3C-72FB-0EAF-8A229C16ECD1}"/>
                </a:ext>
              </a:extLst>
            </p:cNvPr>
            <p:cNvSpPr/>
            <p:nvPr/>
          </p:nvSpPr>
          <p:spPr>
            <a:xfrm>
              <a:off x="8727194" y="4054673"/>
              <a:ext cx="172" cy="30588"/>
            </a:xfrm>
            <a:custGeom>
              <a:avLst/>
              <a:gdLst>
                <a:gd name="connsiteX0" fmla="*/ 173 w 172"/>
                <a:gd name="connsiteY0" fmla="*/ 0 h 30588"/>
                <a:gd name="connsiteX1" fmla="*/ 0 w 172"/>
                <a:gd name="connsiteY1" fmla="*/ 30589 h 30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2" h="30588">
                  <a:moveTo>
                    <a:pt x="173" y="0"/>
                  </a:moveTo>
                  <a:lnTo>
                    <a:pt x="0" y="30589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7" name="Freihandform: Form 316">
              <a:extLst>
                <a:ext uri="{FF2B5EF4-FFF2-40B4-BE49-F238E27FC236}">
                  <a16:creationId xmlns:a16="http://schemas.microsoft.com/office/drawing/2014/main" id="{992294B3-135B-6561-C27E-326EDA84CBED}"/>
                </a:ext>
              </a:extLst>
            </p:cNvPr>
            <p:cNvSpPr/>
            <p:nvPr/>
          </p:nvSpPr>
          <p:spPr>
            <a:xfrm>
              <a:off x="8727194" y="4003962"/>
              <a:ext cx="19321" cy="81299"/>
            </a:xfrm>
            <a:custGeom>
              <a:avLst/>
              <a:gdLst>
                <a:gd name="connsiteX0" fmla="*/ 0 w 19321"/>
                <a:gd name="connsiteY0" fmla="*/ 81300 h 81299"/>
                <a:gd name="connsiteX1" fmla="*/ 19321 w 19321"/>
                <a:gd name="connsiteY1" fmla="*/ 0 h 81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21" h="81299">
                  <a:moveTo>
                    <a:pt x="0" y="81300"/>
                  </a:moveTo>
                  <a:lnTo>
                    <a:pt x="19321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8" name="Freihandform: Form 317">
              <a:extLst>
                <a:ext uri="{FF2B5EF4-FFF2-40B4-BE49-F238E27FC236}">
                  <a16:creationId xmlns:a16="http://schemas.microsoft.com/office/drawing/2014/main" id="{6755726D-3C10-F277-AC43-DF194C5F634B}"/>
                </a:ext>
              </a:extLst>
            </p:cNvPr>
            <p:cNvSpPr/>
            <p:nvPr/>
          </p:nvSpPr>
          <p:spPr>
            <a:xfrm>
              <a:off x="8688834" y="3979058"/>
              <a:ext cx="57681" cy="24904"/>
            </a:xfrm>
            <a:custGeom>
              <a:avLst/>
              <a:gdLst>
                <a:gd name="connsiteX0" fmla="*/ 57681 w 57681"/>
                <a:gd name="connsiteY0" fmla="*/ 24904 h 24904"/>
                <a:gd name="connsiteX1" fmla="*/ 0 w 57681"/>
                <a:gd name="connsiteY1" fmla="*/ 0 h 24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681" h="24904">
                  <a:moveTo>
                    <a:pt x="57681" y="24904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19" name="Freihandform: Form 318">
              <a:extLst>
                <a:ext uri="{FF2B5EF4-FFF2-40B4-BE49-F238E27FC236}">
                  <a16:creationId xmlns:a16="http://schemas.microsoft.com/office/drawing/2014/main" id="{09F16C17-5C95-9127-6589-F4E73F48EF36}"/>
                </a:ext>
              </a:extLst>
            </p:cNvPr>
            <p:cNvSpPr/>
            <p:nvPr/>
          </p:nvSpPr>
          <p:spPr>
            <a:xfrm>
              <a:off x="8635787" y="3979058"/>
              <a:ext cx="53047" cy="80426"/>
            </a:xfrm>
            <a:custGeom>
              <a:avLst/>
              <a:gdLst>
                <a:gd name="connsiteX0" fmla="*/ 53048 w 53047"/>
                <a:gd name="connsiteY0" fmla="*/ 0 h 80426"/>
                <a:gd name="connsiteX1" fmla="*/ 0 w 53047"/>
                <a:gd name="connsiteY1" fmla="*/ 80426 h 80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047" h="80426">
                  <a:moveTo>
                    <a:pt x="53048" y="0"/>
                  </a:moveTo>
                  <a:lnTo>
                    <a:pt x="0" y="80426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0" name="Freihandform: Form 319">
              <a:extLst>
                <a:ext uri="{FF2B5EF4-FFF2-40B4-BE49-F238E27FC236}">
                  <a16:creationId xmlns:a16="http://schemas.microsoft.com/office/drawing/2014/main" id="{B29204D9-7629-D1BD-1F2C-DEF86D931C93}"/>
                </a:ext>
              </a:extLst>
            </p:cNvPr>
            <p:cNvSpPr/>
            <p:nvPr/>
          </p:nvSpPr>
          <p:spPr>
            <a:xfrm>
              <a:off x="8635787" y="4059484"/>
              <a:ext cx="6910" cy="31531"/>
            </a:xfrm>
            <a:custGeom>
              <a:avLst/>
              <a:gdLst>
                <a:gd name="connsiteX0" fmla="*/ 0 w 6910"/>
                <a:gd name="connsiteY0" fmla="*/ 0 h 31531"/>
                <a:gd name="connsiteX1" fmla="*/ 6910 w 6910"/>
                <a:gd name="connsiteY1" fmla="*/ 31531 h 31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10" h="31531">
                  <a:moveTo>
                    <a:pt x="0" y="0"/>
                  </a:moveTo>
                  <a:lnTo>
                    <a:pt x="6910" y="31531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1" name="Freihandform: Form 320">
              <a:extLst>
                <a:ext uri="{FF2B5EF4-FFF2-40B4-BE49-F238E27FC236}">
                  <a16:creationId xmlns:a16="http://schemas.microsoft.com/office/drawing/2014/main" id="{A3E55361-8122-212C-5AC0-3D5F2AAACF27}"/>
                </a:ext>
              </a:extLst>
            </p:cNvPr>
            <p:cNvSpPr/>
            <p:nvPr/>
          </p:nvSpPr>
          <p:spPr>
            <a:xfrm>
              <a:off x="8599698" y="4091015"/>
              <a:ext cx="42999" cy="41366"/>
            </a:xfrm>
            <a:custGeom>
              <a:avLst/>
              <a:gdLst>
                <a:gd name="connsiteX0" fmla="*/ 43000 w 42999"/>
                <a:gd name="connsiteY0" fmla="*/ 0 h 41366"/>
                <a:gd name="connsiteX1" fmla="*/ 0 w 42999"/>
                <a:gd name="connsiteY1" fmla="*/ 41366 h 41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999" h="41366">
                  <a:moveTo>
                    <a:pt x="43000" y="0"/>
                  </a:moveTo>
                  <a:lnTo>
                    <a:pt x="0" y="41366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2" name="Freihandform: Form 321">
              <a:extLst>
                <a:ext uri="{FF2B5EF4-FFF2-40B4-BE49-F238E27FC236}">
                  <a16:creationId xmlns:a16="http://schemas.microsoft.com/office/drawing/2014/main" id="{58EB189D-78CA-9414-7CF4-96876EFA58DA}"/>
                </a:ext>
              </a:extLst>
            </p:cNvPr>
            <p:cNvSpPr/>
            <p:nvPr/>
          </p:nvSpPr>
          <p:spPr>
            <a:xfrm>
              <a:off x="8572491" y="4114194"/>
              <a:ext cx="27206" cy="18187"/>
            </a:xfrm>
            <a:custGeom>
              <a:avLst/>
              <a:gdLst>
                <a:gd name="connsiteX0" fmla="*/ 27206 w 27206"/>
                <a:gd name="connsiteY0" fmla="*/ 18188 h 18187"/>
                <a:gd name="connsiteX1" fmla="*/ 0 w 27206"/>
                <a:gd name="connsiteY1" fmla="*/ 0 h 1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206" h="18187">
                  <a:moveTo>
                    <a:pt x="27206" y="18188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3" name="Freihandform: Form 322">
              <a:extLst>
                <a:ext uri="{FF2B5EF4-FFF2-40B4-BE49-F238E27FC236}">
                  <a16:creationId xmlns:a16="http://schemas.microsoft.com/office/drawing/2014/main" id="{0D499C2F-DA7F-0C54-E7E4-50E6B57F1FCC}"/>
                </a:ext>
              </a:extLst>
            </p:cNvPr>
            <p:cNvSpPr/>
            <p:nvPr/>
          </p:nvSpPr>
          <p:spPr>
            <a:xfrm>
              <a:off x="8572491" y="4114194"/>
              <a:ext cx="25283" cy="45169"/>
            </a:xfrm>
            <a:custGeom>
              <a:avLst/>
              <a:gdLst>
                <a:gd name="connsiteX0" fmla="*/ 0 w 25283"/>
                <a:gd name="connsiteY0" fmla="*/ 0 h 45169"/>
                <a:gd name="connsiteX1" fmla="*/ 25283 w 25283"/>
                <a:gd name="connsiteY1" fmla="*/ 45169 h 45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283" h="45169">
                  <a:moveTo>
                    <a:pt x="0" y="0"/>
                  </a:moveTo>
                  <a:lnTo>
                    <a:pt x="25283" y="45169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4" name="Freihandform: Form 323">
              <a:extLst>
                <a:ext uri="{FF2B5EF4-FFF2-40B4-BE49-F238E27FC236}">
                  <a16:creationId xmlns:a16="http://schemas.microsoft.com/office/drawing/2014/main" id="{57EF687A-92B0-1001-30C4-04580D48563F}"/>
                </a:ext>
              </a:extLst>
            </p:cNvPr>
            <p:cNvSpPr/>
            <p:nvPr/>
          </p:nvSpPr>
          <p:spPr>
            <a:xfrm>
              <a:off x="8569261" y="4081429"/>
              <a:ext cx="28513" cy="77933"/>
            </a:xfrm>
            <a:custGeom>
              <a:avLst/>
              <a:gdLst>
                <a:gd name="connsiteX0" fmla="*/ 28513 w 28513"/>
                <a:gd name="connsiteY0" fmla="*/ 77933 h 77933"/>
                <a:gd name="connsiteX1" fmla="*/ 0 w 28513"/>
                <a:gd name="connsiteY1" fmla="*/ 0 h 77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13" h="77933">
                  <a:moveTo>
                    <a:pt x="28513" y="77933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5" name="Freihandform: Form 324">
              <a:extLst>
                <a:ext uri="{FF2B5EF4-FFF2-40B4-BE49-F238E27FC236}">
                  <a16:creationId xmlns:a16="http://schemas.microsoft.com/office/drawing/2014/main" id="{F5DC45A9-91BB-FE88-F65E-34D859FE1F67}"/>
                </a:ext>
              </a:extLst>
            </p:cNvPr>
            <p:cNvSpPr/>
            <p:nvPr/>
          </p:nvSpPr>
          <p:spPr>
            <a:xfrm>
              <a:off x="8550493" y="4060255"/>
              <a:ext cx="18768" cy="21174"/>
            </a:xfrm>
            <a:custGeom>
              <a:avLst/>
              <a:gdLst>
                <a:gd name="connsiteX0" fmla="*/ 18768 w 18768"/>
                <a:gd name="connsiteY0" fmla="*/ 21174 h 21174"/>
                <a:gd name="connsiteX1" fmla="*/ 0 w 18768"/>
                <a:gd name="connsiteY1" fmla="*/ 0 h 2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768" h="21174">
                  <a:moveTo>
                    <a:pt x="18768" y="21174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6" name="Freihandform: Form 325">
              <a:extLst>
                <a:ext uri="{FF2B5EF4-FFF2-40B4-BE49-F238E27FC236}">
                  <a16:creationId xmlns:a16="http://schemas.microsoft.com/office/drawing/2014/main" id="{C0AD7673-22A2-07C0-3B26-D02C0261C677}"/>
                </a:ext>
              </a:extLst>
            </p:cNvPr>
            <p:cNvSpPr/>
            <p:nvPr/>
          </p:nvSpPr>
          <p:spPr>
            <a:xfrm>
              <a:off x="8659480" y="3908884"/>
              <a:ext cx="36490" cy="20823"/>
            </a:xfrm>
            <a:custGeom>
              <a:avLst/>
              <a:gdLst>
                <a:gd name="connsiteX0" fmla="*/ 36490 w 36490"/>
                <a:gd name="connsiteY0" fmla="*/ 20824 h 20823"/>
                <a:gd name="connsiteX1" fmla="*/ 0 w 36490"/>
                <a:gd name="connsiteY1" fmla="*/ 0 h 20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90" h="20823">
                  <a:moveTo>
                    <a:pt x="36490" y="20824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7" name="Freihandform: Form 326">
              <a:extLst>
                <a:ext uri="{FF2B5EF4-FFF2-40B4-BE49-F238E27FC236}">
                  <a16:creationId xmlns:a16="http://schemas.microsoft.com/office/drawing/2014/main" id="{CC6A9899-1EDF-B98A-49F6-E98C02026995}"/>
                </a:ext>
              </a:extLst>
            </p:cNvPr>
            <p:cNvSpPr/>
            <p:nvPr/>
          </p:nvSpPr>
          <p:spPr>
            <a:xfrm>
              <a:off x="8650507" y="3883227"/>
              <a:ext cx="8973" cy="25657"/>
            </a:xfrm>
            <a:custGeom>
              <a:avLst/>
              <a:gdLst>
                <a:gd name="connsiteX0" fmla="*/ 8974 w 8973"/>
                <a:gd name="connsiteY0" fmla="*/ 25657 h 25657"/>
                <a:gd name="connsiteX1" fmla="*/ 0 w 8973"/>
                <a:gd name="connsiteY1" fmla="*/ 0 h 25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73" h="25657">
                  <a:moveTo>
                    <a:pt x="8974" y="25657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8" name="Freihandform: Form 327">
              <a:extLst>
                <a:ext uri="{FF2B5EF4-FFF2-40B4-BE49-F238E27FC236}">
                  <a16:creationId xmlns:a16="http://schemas.microsoft.com/office/drawing/2014/main" id="{B52C8504-AFC8-C403-1FB6-8AC64117D771}"/>
                </a:ext>
              </a:extLst>
            </p:cNvPr>
            <p:cNvSpPr/>
            <p:nvPr/>
          </p:nvSpPr>
          <p:spPr>
            <a:xfrm>
              <a:off x="8638252" y="3858211"/>
              <a:ext cx="12254" cy="25015"/>
            </a:xfrm>
            <a:custGeom>
              <a:avLst/>
              <a:gdLst>
                <a:gd name="connsiteX0" fmla="*/ 12255 w 12254"/>
                <a:gd name="connsiteY0" fmla="*/ 25015 h 25015"/>
                <a:gd name="connsiteX1" fmla="*/ 0 w 12254"/>
                <a:gd name="connsiteY1" fmla="*/ 0 h 25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254" h="25015">
                  <a:moveTo>
                    <a:pt x="12255" y="25015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29" name="Freihandform: Form 328">
              <a:extLst>
                <a:ext uri="{FF2B5EF4-FFF2-40B4-BE49-F238E27FC236}">
                  <a16:creationId xmlns:a16="http://schemas.microsoft.com/office/drawing/2014/main" id="{538A2148-718B-5BD6-8382-FA988CB54238}"/>
                </a:ext>
              </a:extLst>
            </p:cNvPr>
            <p:cNvSpPr/>
            <p:nvPr/>
          </p:nvSpPr>
          <p:spPr>
            <a:xfrm>
              <a:off x="8638252" y="3832162"/>
              <a:ext cx="57270" cy="26048"/>
            </a:xfrm>
            <a:custGeom>
              <a:avLst/>
              <a:gdLst>
                <a:gd name="connsiteX0" fmla="*/ 0 w 57270"/>
                <a:gd name="connsiteY0" fmla="*/ 26049 h 26048"/>
                <a:gd name="connsiteX1" fmla="*/ 57271 w 57270"/>
                <a:gd name="connsiteY1" fmla="*/ 0 h 26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270" h="26048">
                  <a:moveTo>
                    <a:pt x="0" y="26049"/>
                  </a:moveTo>
                  <a:lnTo>
                    <a:pt x="57271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30" name="Freihandform: Form 329">
              <a:extLst>
                <a:ext uri="{FF2B5EF4-FFF2-40B4-BE49-F238E27FC236}">
                  <a16:creationId xmlns:a16="http://schemas.microsoft.com/office/drawing/2014/main" id="{3ED17AF8-8988-52AF-EE24-510427C90C81}"/>
                </a:ext>
              </a:extLst>
            </p:cNvPr>
            <p:cNvSpPr/>
            <p:nvPr/>
          </p:nvSpPr>
          <p:spPr>
            <a:xfrm>
              <a:off x="8695523" y="3814713"/>
              <a:ext cx="15713" cy="17448"/>
            </a:xfrm>
            <a:custGeom>
              <a:avLst/>
              <a:gdLst>
                <a:gd name="connsiteX0" fmla="*/ 0 w 15713"/>
                <a:gd name="connsiteY0" fmla="*/ 17449 h 17448"/>
                <a:gd name="connsiteX1" fmla="*/ 15713 w 15713"/>
                <a:gd name="connsiteY1" fmla="*/ 0 h 1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13" h="17448">
                  <a:moveTo>
                    <a:pt x="0" y="17449"/>
                  </a:moveTo>
                  <a:lnTo>
                    <a:pt x="15713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31" name="Freihandform: Form 330">
              <a:extLst>
                <a:ext uri="{FF2B5EF4-FFF2-40B4-BE49-F238E27FC236}">
                  <a16:creationId xmlns:a16="http://schemas.microsoft.com/office/drawing/2014/main" id="{E8FE9255-3873-56CA-78AF-DE3B40EFE2E3}"/>
                </a:ext>
              </a:extLst>
            </p:cNvPr>
            <p:cNvSpPr/>
            <p:nvPr/>
          </p:nvSpPr>
          <p:spPr>
            <a:xfrm>
              <a:off x="8711236" y="3814713"/>
              <a:ext cx="3612" cy="39092"/>
            </a:xfrm>
            <a:custGeom>
              <a:avLst/>
              <a:gdLst>
                <a:gd name="connsiteX0" fmla="*/ 0 w 3612"/>
                <a:gd name="connsiteY0" fmla="*/ 0 h 39092"/>
                <a:gd name="connsiteX1" fmla="*/ 3613 w 3612"/>
                <a:gd name="connsiteY1" fmla="*/ 39092 h 39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12" h="39092">
                  <a:moveTo>
                    <a:pt x="0" y="0"/>
                  </a:moveTo>
                  <a:lnTo>
                    <a:pt x="3613" y="39092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32" name="Freihandform: Form 331">
              <a:extLst>
                <a:ext uri="{FF2B5EF4-FFF2-40B4-BE49-F238E27FC236}">
                  <a16:creationId xmlns:a16="http://schemas.microsoft.com/office/drawing/2014/main" id="{7BF742DF-D593-7E7E-E794-CDC5907B9509}"/>
                </a:ext>
              </a:extLst>
            </p:cNvPr>
            <p:cNvSpPr/>
            <p:nvPr/>
          </p:nvSpPr>
          <p:spPr>
            <a:xfrm>
              <a:off x="8714849" y="3818009"/>
              <a:ext cx="30038" cy="35796"/>
            </a:xfrm>
            <a:custGeom>
              <a:avLst/>
              <a:gdLst>
                <a:gd name="connsiteX0" fmla="*/ 0 w 30038"/>
                <a:gd name="connsiteY0" fmla="*/ 35797 h 35796"/>
                <a:gd name="connsiteX1" fmla="*/ 30038 w 30038"/>
                <a:gd name="connsiteY1" fmla="*/ 0 h 3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38" h="35796">
                  <a:moveTo>
                    <a:pt x="0" y="35797"/>
                  </a:moveTo>
                  <a:lnTo>
                    <a:pt x="30038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33" name="Freihandform: Form 332">
              <a:extLst>
                <a:ext uri="{FF2B5EF4-FFF2-40B4-BE49-F238E27FC236}">
                  <a16:creationId xmlns:a16="http://schemas.microsoft.com/office/drawing/2014/main" id="{70224FDB-FEE7-5B32-F756-70866EDC7410}"/>
                </a:ext>
              </a:extLst>
            </p:cNvPr>
            <p:cNvSpPr/>
            <p:nvPr/>
          </p:nvSpPr>
          <p:spPr>
            <a:xfrm>
              <a:off x="8744887" y="3815279"/>
              <a:ext cx="23704" cy="2729"/>
            </a:xfrm>
            <a:custGeom>
              <a:avLst/>
              <a:gdLst>
                <a:gd name="connsiteX0" fmla="*/ 0 w 23704"/>
                <a:gd name="connsiteY0" fmla="*/ 2730 h 2729"/>
                <a:gd name="connsiteX1" fmla="*/ 23705 w 23704"/>
                <a:gd name="connsiteY1" fmla="*/ 0 h 2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704" h="2729">
                  <a:moveTo>
                    <a:pt x="0" y="2730"/>
                  </a:moveTo>
                  <a:lnTo>
                    <a:pt x="23705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34" name="Freihandform: Form 333">
              <a:extLst>
                <a:ext uri="{FF2B5EF4-FFF2-40B4-BE49-F238E27FC236}">
                  <a16:creationId xmlns:a16="http://schemas.microsoft.com/office/drawing/2014/main" id="{7B2BB9A3-39CD-8FCD-CA48-343D245EFA07}"/>
                </a:ext>
              </a:extLst>
            </p:cNvPr>
            <p:cNvSpPr/>
            <p:nvPr/>
          </p:nvSpPr>
          <p:spPr>
            <a:xfrm>
              <a:off x="8768592" y="3815279"/>
              <a:ext cx="13777" cy="36561"/>
            </a:xfrm>
            <a:custGeom>
              <a:avLst/>
              <a:gdLst>
                <a:gd name="connsiteX0" fmla="*/ 0 w 13777"/>
                <a:gd name="connsiteY0" fmla="*/ 0 h 36561"/>
                <a:gd name="connsiteX1" fmla="*/ 13778 w 13777"/>
                <a:gd name="connsiteY1" fmla="*/ 36562 h 36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77" h="36561">
                  <a:moveTo>
                    <a:pt x="0" y="0"/>
                  </a:moveTo>
                  <a:lnTo>
                    <a:pt x="13778" y="36562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35" name="Freihandform: Form 334">
              <a:extLst>
                <a:ext uri="{FF2B5EF4-FFF2-40B4-BE49-F238E27FC236}">
                  <a16:creationId xmlns:a16="http://schemas.microsoft.com/office/drawing/2014/main" id="{7B39E41C-EF8F-BC4A-2BA3-FEA29B3D0DA1}"/>
                </a:ext>
              </a:extLst>
            </p:cNvPr>
            <p:cNvSpPr/>
            <p:nvPr/>
          </p:nvSpPr>
          <p:spPr>
            <a:xfrm>
              <a:off x="8781412" y="3851841"/>
              <a:ext cx="958" cy="45859"/>
            </a:xfrm>
            <a:custGeom>
              <a:avLst/>
              <a:gdLst>
                <a:gd name="connsiteX0" fmla="*/ 958 w 958"/>
                <a:gd name="connsiteY0" fmla="*/ 0 h 45859"/>
                <a:gd name="connsiteX1" fmla="*/ 0 w 958"/>
                <a:gd name="connsiteY1" fmla="*/ 45859 h 45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8" h="45859">
                  <a:moveTo>
                    <a:pt x="958" y="0"/>
                  </a:moveTo>
                  <a:lnTo>
                    <a:pt x="0" y="45859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36" name="Freihandform: Form 335">
              <a:extLst>
                <a:ext uri="{FF2B5EF4-FFF2-40B4-BE49-F238E27FC236}">
                  <a16:creationId xmlns:a16="http://schemas.microsoft.com/office/drawing/2014/main" id="{C480E50B-4346-0E5E-9105-758717FE9E6D}"/>
                </a:ext>
              </a:extLst>
            </p:cNvPr>
            <p:cNvSpPr/>
            <p:nvPr/>
          </p:nvSpPr>
          <p:spPr>
            <a:xfrm>
              <a:off x="8740960" y="3897700"/>
              <a:ext cx="40451" cy="5664"/>
            </a:xfrm>
            <a:custGeom>
              <a:avLst/>
              <a:gdLst>
                <a:gd name="connsiteX0" fmla="*/ 40452 w 40451"/>
                <a:gd name="connsiteY0" fmla="*/ 0 h 5664"/>
                <a:gd name="connsiteX1" fmla="*/ 0 w 40451"/>
                <a:gd name="connsiteY1" fmla="*/ 5664 h 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451" h="5664">
                  <a:moveTo>
                    <a:pt x="40452" y="0"/>
                  </a:moveTo>
                  <a:lnTo>
                    <a:pt x="0" y="5664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37" name="Freihandform: Form 336">
              <a:extLst>
                <a:ext uri="{FF2B5EF4-FFF2-40B4-BE49-F238E27FC236}">
                  <a16:creationId xmlns:a16="http://schemas.microsoft.com/office/drawing/2014/main" id="{E4677BD4-663F-8A23-C3DF-C32738CF2154}"/>
                </a:ext>
              </a:extLst>
            </p:cNvPr>
            <p:cNvSpPr/>
            <p:nvPr/>
          </p:nvSpPr>
          <p:spPr>
            <a:xfrm>
              <a:off x="8693413" y="3855713"/>
              <a:ext cx="47546" cy="47651"/>
            </a:xfrm>
            <a:custGeom>
              <a:avLst/>
              <a:gdLst>
                <a:gd name="connsiteX0" fmla="*/ 47547 w 47546"/>
                <a:gd name="connsiteY0" fmla="*/ 47652 h 47651"/>
                <a:gd name="connsiteX1" fmla="*/ 0 w 47546"/>
                <a:gd name="connsiteY1" fmla="*/ 0 h 4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546" h="47651">
                  <a:moveTo>
                    <a:pt x="47547" y="47652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38" name="Freihandform: Form 337">
              <a:extLst>
                <a:ext uri="{FF2B5EF4-FFF2-40B4-BE49-F238E27FC236}">
                  <a16:creationId xmlns:a16="http://schemas.microsoft.com/office/drawing/2014/main" id="{CC4D7788-33BD-1ED9-BA9F-F4DC0EEFD355}"/>
                </a:ext>
              </a:extLst>
            </p:cNvPr>
            <p:cNvSpPr/>
            <p:nvPr/>
          </p:nvSpPr>
          <p:spPr>
            <a:xfrm>
              <a:off x="8492561" y="3792701"/>
              <a:ext cx="11824" cy="1739"/>
            </a:xfrm>
            <a:custGeom>
              <a:avLst/>
              <a:gdLst>
                <a:gd name="connsiteX0" fmla="*/ 11824 w 11824"/>
                <a:gd name="connsiteY0" fmla="*/ 1739 h 1739"/>
                <a:gd name="connsiteX1" fmla="*/ 0 w 11824"/>
                <a:gd name="connsiteY1" fmla="*/ 0 h 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824" h="1739">
                  <a:moveTo>
                    <a:pt x="11824" y="1739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39" name="Freihandform: Form 338">
              <a:extLst>
                <a:ext uri="{FF2B5EF4-FFF2-40B4-BE49-F238E27FC236}">
                  <a16:creationId xmlns:a16="http://schemas.microsoft.com/office/drawing/2014/main" id="{13AEF5B7-8F7B-3662-7B1F-57D88179F538}"/>
                </a:ext>
              </a:extLst>
            </p:cNvPr>
            <p:cNvSpPr/>
            <p:nvPr/>
          </p:nvSpPr>
          <p:spPr>
            <a:xfrm>
              <a:off x="8477673" y="3792701"/>
              <a:ext cx="14888" cy="37860"/>
            </a:xfrm>
            <a:custGeom>
              <a:avLst/>
              <a:gdLst>
                <a:gd name="connsiteX0" fmla="*/ 14888 w 14888"/>
                <a:gd name="connsiteY0" fmla="*/ 0 h 37860"/>
                <a:gd name="connsiteX1" fmla="*/ 0 w 14888"/>
                <a:gd name="connsiteY1" fmla="*/ 37861 h 37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88" h="37860">
                  <a:moveTo>
                    <a:pt x="14888" y="0"/>
                  </a:moveTo>
                  <a:lnTo>
                    <a:pt x="0" y="37861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0" name="Freihandform: Form 339">
              <a:extLst>
                <a:ext uri="{FF2B5EF4-FFF2-40B4-BE49-F238E27FC236}">
                  <a16:creationId xmlns:a16="http://schemas.microsoft.com/office/drawing/2014/main" id="{A582431C-CF3A-E879-6196-E9A6BC466D54}"/>
                </a:ext>
              </a:extLst>
            </p:cNvPr>
            <p:cNvSpPr/>
            <p:nvPr/>
          </p:nvSpPr>
          <p:spPr>
            <a:xfrm>
              <a:off x="8477673" y="3804395"/>
              <a:ext cx="3024" cy="26167"/>
            </a:xfrm>
            <a:custGeom>
              <a:avLst/>
              <a:gdLst>
                <a:gd name="connsiteX0" fmla="*/ 0 w 3024"/>
                <a:gd name="connsiteY0" fmla="*/ 26167 h 26167"/>
                <a:gd name="connsiteX1" fmla="*/ 3024 w 3024"/>
                <a:gd name="connsiteY1" fmla="*/ 0 h 2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4" h="26167">
                  <a:moveTo>
                    <a:pt x="0" y="26167"/>
                  </a:moveTo>
                  <a:lnTo>
                    <a:pt x="3024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1" name="Freihandform: Form 340">
              <a:extLst>
                <a:ext uri="{FF2B5EF4-FFF2-40B4-BE49-F238E27FC236}">
                  <a16:creationId xmlns:a16="http://schemas.microsoft.com/office/drawing/2014/main" id="{0003CA67-F437-9A27-1FD0-4E8720C3B538}"/>
                </a:ext>
              </a:extLst>
            </p:cNvPr>
            <p:cNvSpPr/>
            <p:nvPr/>
          </p:nvSpPr>
          <p:spPr>
            <a:xfrm>
              <a:off x="8480697" y="3795169"/>
              <a:ext cx="32246" cy="9225"/>
            </a:xfrm>
            <a:custGeom>
              <a:avLst/>
              <a:gdLst>
                <a:gd name="connsiteX0" fmla="*/ 0 w 32246"/>
                <a:gd name="connsiteY0" fmla="*/ 9226 h 9225"/>
                <a:gd name="connsiteX1" fmla="*/ 32247 w 32246"/>
                <a:gd name="connsiteY1" fmla="*/ 0 h 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246" h="9225">
                  <a:moveTo>
                    <a:pt x="0" y="9226"/>
                  </a:moveTo>
                  <a:lnTo>
                    <a:pt x="32247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2" name="Freihandform: Form 341">
              <a:extLst>
                <a:ext uri="{FF2B5EF4-FFF2-40B4-BE49-F238E27FC236}">
                  <a16:creationId xmlns:a16="http://schemas.microsoft.com/office/drawing/2014/main" id="{883FF1BE-7971-5680-9A1C-1F9F51125941}"/>
                </a:ext>
              </a:extLst>
            </p:cNvPr>
            <p:cNvSpPr/>
            <p:nvPr/>
          </p:nvSpPr>
          <p:spPr>
            <a:xfrm>
              <a:off x="8512944" y="3795169"/>
              <a:ext cx="22732" cy="3874"/>
            </a:xfrm>
            <a:custGeom>
              <a:avLst/>
              <a:gdLst>
                <a:gd name="connsiteX0" fmla="*/ 0 w 22732"/>
                <a:gd name="connsiteY0" fmla="*/ 0 h 3874"/>
                <a:gd name="connsiteX1" fmla="*/ 22732 w 22732"/>
                <a:gd name="connsiteY1" fmla="*/ 3875 h 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732" h="3874">
                  <a:moveTo>
                    <a:pt x="0" y="0"/>
                  </a:moveTo>
                  <a:lnTo>
                    <a:pt x="22732" y="3875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3" name="Freihandform: Form 342">
              <a:extLst>
                <a:ext uri="{FF2B5EF4-FFF2-40B4-BE49-F238E27FC236}">
                  <a16:creationId xmlns:a16="http://schemas.microsoft.com/office/drawing/2014/main" id="{1FEB4E9E-DE12-58BC-CB6A-D1662586F47F}"/>
                </a:ext>
              </a:extLst>
            </p:cNvPr>
            <p:cNvSpPr/>
            <p:nvPr/>
          </p:nvSpPr>
          <p:spPr>
            <a:xfrm>
              <a:off x="8535676" y="3725624"/>
              <a:ext cx="23027" cy="73419"/>
            </a:xfrm>
            <a:custGeom>
              <a:avLst/>
              <a:gdLst>
                <a:gd name="connsiteX0" fmla="*/ 0 w 23027"/>
                <a:gd name="connsiteY0" fmla="*/ 73420 h 73419"/>
                <a:gd name="connsiteX1" fmla="*/ 23028 w 23027"/>
                <a:gd name="connsiteY1" fmla="*/ 0 h 7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027" h="73419">
                  <a:moveTo>
                    <a:pt x="0" y="73420"/>
                  </a:moveTo>
                  <a:lnTo>
                    <a:pt x="23028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4" name="Freihandform: Form 343">
              <a:extLst>
                <a:ext uri="{FF2B5EF4-FFF2-40B4-BE49-F238E27FC236}">
                  <a16:creationId xmlns:a16="http://schemas.microsoft.com/office/drawing/2014/main" id="{A6B8E8D0-BDEA-5525-970D-034490227515}"/>
                </a:ext>
              </a:extLst>
            </p:cNvPr>
            <p:cNvSpPr/>
            <p:nvPr/>
          </p:nvSpPr>
          <p:spPr>
            <a:xfrm>
              <a:off x="8550547" y="3704346"/>
              <a:ext cx="8157" cy="21277"/>
            </a:xfrm>
            <a:custGeom>
              <a:avLst/>
              <a:gdLst>
                <a:gd name="connsiteX0" fmla="*/ 8157 w 8157"/>
                <a:gd name="connsiteY0" fmla="*/ 21278 h 21277"/>
                <a:gd name="connsiteX1" fmla="*/ 0 w 8157"/>
                <a:gd name="connsiteY1" fmla="*/ 0 h 21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57" h="21277">
                  <a:moveTo>
                    <a:pt x="8157" y="21278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5" name="Freihandform: Form 344">
              <a:extLst>
                <a:ext uri="{FF2B5EF4-FFF2-40B4-BE49-F238E27FC236}">
                  <a16:creationId xmlns:a16="http://schemas.microsoft.com/office/drawing/2014/main" id="{D5D67437-BB6D-0849-9F3E-EC20D152EFF5}"/>
                </a:ext>
              </a:extLst>
            </p:cNvPr>
            <p:cNvSpPr/>
            <p:nvPr/>
          </p:nvSpPr>
          <p:spPr>
            <a:xfrm>
              <a:off x="8550547" y="3704346"/>
              <a:ext cx="52637" cy="13067"/>
            </a:xfrm>
            <a:custGeom>
              <a:avLst/>
              <a:gdLst>
                <a:gd name="connsiteX0" fmla="*/ 0 w 52637"/>
                <a:gd name="connsiteY0" fmla="*/ 0 h 13067"/>
                <a:gd name="connsiteX1" fmla="*/ 52637 w 52637"/>
                <a:gd name="connsiteY1" fmla="*/ 13067 h 13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637" h="13067">
                  <a:moveTo>
                    <a:pt x="0" y="0"/>
                  </a:moveTo>
                  <a:lnTo>
                    <a:pt x="52637" y="13067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6" name="Freihandform: Form 345">
              <a:extLst>
                <a:ext uri="{FF2B5EF4-FFF2-40B4-BE49-F238E27FC236}">
                  <a16:creationId xmlns:a16="http://schemas.microsoft.com/office/drawing/2014/main" id="{A2276915-ED46-2E3A-90E3-577CB34FA944}"/>
                </a:ext>
              </a:extLst>
            </p:cNvPr>
            <p:cNvSpPr/>
            <p:nvPr/>
          </p:nvSpPr>
          <p:spPr>
            <a:xfrm>
              <a:off x="8587298" y="3687036"/>
              <a:ext cx="15885" cy="30377"/>
            </a:xfrm>
            <a:custGeom>
              <a:avLst/>
              <a:gdLst>
                <a:gd name="connsiteX0" fmla="*/ 15886 w 15885"/>
                <a:gd name="connsiteY0" fmla="*/ 30377 h 30377"/>
                <a:gd name="connsiteX1" fmla="*/ 0 w 15885"/>
                <a:gd name="connsiteY1" fmla="*/ 0 h 30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885" h="30377">
                  <a:moveTo>
                    <a:pt x="15886" y="30377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7" name="Freihandform: Form 346">
              <a:extLst>
                <a:ext uri="{FF2B5EF4-FFF2-40B4-BE49-F238E27FC236}">
                  <a16:creationId xmlns:a16="http://schemas.microsoft.com/office/drawing/2014/main" id="{33B55CA4-85FB-5FF4-DE88-656090E13EC6}"/>
                </a:ext>
              </a:extLst>
            </p:cNvPr>
            <p:cNvSpPr/>
            <p:nvPr/>
          </p:nvSpPr>
          <p:spPr>
            <a:xfrm>
              <a:off x="8587298" y="3687036"/>
              <a:ext cx="2807" cy="31552"/>
            </a:xfrm>
            <a:custGeom>
              <a:avLst/>
              <a:gdLst>
                <a:gd name="connsiteX0" fmla="*/ 0 w 2807"/>
                <a:gd name="connsiteY0" fmla="*/ 0 h 31552"/>
                <a:gd name="connsiteX1" fmla="*/ 2808 w 2807"/>
                <a:gd name="connsiteY1" fmla="*/ 31553 h 31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07" h="31552">
                  <a:moveTo>
                    <a:pt x="0" y="0"/>
                  </a:moveTo>
                  <a:lnTo>
                    <a:pt x="2808" y="31553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8" name="Freihandform: Form 347">
              <a:extLst>
                <a:ext uri="{FF2B5EF4-FFF2-40B4-BE49-F238E27FC236}">
                  <a16:creationId xmlns:a16="http://schemas.microsoft.com/office/drawing/2014/main" id="{CCB77EA8-DDCA-2C0E-8B7B-A38C3F20B791}"/>
                </a:ext>
              </a:extLst>
            </p:cNvPr>
            <p:cNvSpPr/>
            <p:nvPr/>
          </p:nvSpPr>
          <p:spPr>
            <a:xfrm>
              <a:off x="8568118" y="3695233"/>
              <a:ext cx="21987" cy="23356"/>
            </a:xfrm>
            <a:custGeom>
              <a:avLst/>
              <a:gdLst>
                <a:gd name="connsiteX0" fmla="*/ 21987 w 21987"/>
                <a:gd name="connsiteY0" fmla="*/ 23356 h 23356"/>
                <a:gd name="connsiteX1" fmla="*/ 0 w 21987"/>
                <a:gd name="connsiteY1" fmla="*/ 0 h 23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987" h="23356">
                  <a:moveTo>
                    <a:pt x="21987" y="23356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49" name="Freihandform: Form 348">
              <a:extLst>
                <a:ext uri="{FF2B5EF4-FFF2-40B4-BE49-F238E27FC236}">
                  <a16:creationId xmlns:a16="http://schemas.microsoft.com/office/drawing/2014/main" id="{78B253B4-553F-09CA-D9C6-6CB72DEA75F6}"/>
                </a:ext>
              </a:extLst>
            </p:cNvPr>
            <p:cNvSpPr/>
            <p:nvPr/>
          </p:nvSpPr>
          <p:spPr>
            <a:xfrm>
              <a:off x="8568118" y="3695233"/>
              <a:ext cx="28193" cy="183583"/>
            </a:xfrm>
            <a:custGeom>
              <a:avLst/>
              <a:gdLst>
                <a:gd name="connsiteX0" fmla="*/ 0 w 28193"/>
                <a:gd name="connsiteY0" fmla="*/ 0 h 183583"/>
                <a:gd name="connsiteX1" fmla="*/ 28194 w 28193"/>
                <a:gd name="connsiteY1" fmla="*/ 183584 h 183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93" h="183583">
                  <a:moveTo>
                    <a:pt x="0" y="0"/>
                  </a:moveTo>
                  <a:lnTo>
                    <a:pt x="28194" y="183584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0" name="Freihandform: Form 349">
              <a:extLst>
                <a:ext uri="{FF2B5EF4-FFF2-40B4-BE49-F238E27FC236}">
                  <a16:creationId xmlns:a16="http://schemas.microsoft.com/office/drawing/2014/main" id="{F0CCE994-00A0-0C65-068C-7C73D6D449EA}"/>
                </a:ext>
              </a:extLst>
            </p:cNvPr>
            <p:cNvSpPr/>
            <p:nvPr/>
          </p:nvSpPr>
          <p:spPr>
            <a:xfrm>
              <a:off x="8596312" y="3757928"/>
              <a:ext cx="17243" cy="120888"/>
            </a:xfrm>
            <a:custGeom>
              <a:avLst/>
              <a:gdLst>
                <a:gd name="connsiteX0" fmla="*/ 0 w 17243"/>
                <a:gd name="connsiteY0" fmla="*/ 120889 h 120888"/>
                <a:gd name="connsiteX1" fmla="*/ 17243 w 17243"/>
                <a:gd name="connsiteY1" fmla="*/ 0 h 120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243" h="120888">
                  <a:moveTo>
                    <a:pt x="0" y="120889"/>
                  </a:moveTo>
                  <a:lnTo>
                    <a:pt x="17243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1" name="Freihandform: Form 350">
              <a:extLst>
                <a:ext uri="{FF2B5EF4-FFF2-40B4-BE49-F238E27FC236}">
                  <a16:creationId xmlns:a16="http://schemas.microsoft.com/office/drawing/2014/main" id="{A8DB0D2A-1C14-1229-27AE-5E227CB4C3F1}"/>
                </a:ext>
              </a:extLst>
            </p:cNvPr>
            <p:cNvSpPr/>
            <p:nvPr/>
          </p:nvSpPr>
          <p:spPr>
            <a:xfrm>
              <a:off x="8592987" y="3741825"/>
              <a:ext cx="20568" cy="16102"/>
            </a:xfrm>
            <a:custGeom>
              <a:avLst/>
              <a:gdLst>
                <a:gd name="connsiteX0" fmla="*/ 20568 w 20568"/>
                <a:gd name="connsiteY0" fmla="*/ 16103 h 16102"/>
                <a:gd name="connsiteX1" fmla="*/ 0 w 20568"/>
                <a:gd name="connsiteY1" fmla="*/ 0 h 16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68" h="16102">
                  <a:moveTo>
                    <a:pt x="20568" y="16103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2" name="Freihandform: Form 351">
              <a:extLst>
                <a:ext uri="{FF2B5EF4-FFF2-40B4-BE49-F238E27FC236}">
                  <a16:creationId xmlns:a16="http://schemas.microsoft.com/office/drawing/2014/main" id="{3830FDCA-1196-0638-C769-2A974184D1EC}"/>
                </a:ext>
              </a:extLst>
            </p:cNvPr>
            <p:cNvSpPr/>
            <p:nvPr/>
          </p:nvSpPr>
          <p:spPr>
            <a:xfrm>
              <a:off x="8592987" y="3735023"/>
              <a:ext cx="24263" cy="6801"/>
            </a:xfrm>
            <a:custGeom>
              <a:avLst/>
              <a:gdLst>
                <a:gd name="connsiteX0" fmla="*/ 0 w 24263"/>
                <a:gd name="connsiteY0" fmla="*/ 6802 h 6801"/>
                <a:gd name="connsiteX1" fmla="*/ 24264 w 24263"/>
                <a:gd name="connsiteY1" fmla="*/ 0 h 6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263" h="6801">
                  <a:moveTo>
                    <a:pt x="0" y="6802"/>
                  </a:moveTo>
                  <a:lnTo>
                    <a:pt x="24264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3" name="Freihandform: Form 352">
              <a:extLst>
                <a:ext uri="{FF2B5EF4-FFF2-40B4-BE49-F238E27FC236}">
                  <a16:creationId xmlns:a16="http://schemas.microsoft.com/office/drawing/2014/main" id="{3A02BFDD-0CCB-BD6C-1E7B-67FB0BB7EB6E}"/>
                </a:ext>
              </a:extLst>
            </p:cNvPr>
            <p:cNvSpPr/>
            <p:nvPr/>
          </p:nvSpPr>
          <p:spPr>
            <a:xfrm>
              <a:off x="8611477" y="3731632"/>
              <a:ext cx="5774" cy="3390"/>
            </a:xfrm>
            <a:custGeom>
              <a:avLst/>
              <a:gdLst>
                <a:gd name="connsiteX0" fmla="*/ 5774 w 5774"/>
                <a:gd name="connsiteY0" fmla="*/ 3391 h 3390"/>
                <a:gd name="connsiteX1" fmla="*/ 0 w 5774"/>
                <a:gd name="connsiteY1" fmla="*/ 0 h 3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74" h="3390">
                  <a:moveTo>
                    <a:pt x="5774" y="3391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4" name="Freihandform: Form 353">
              <a:extLst>
                <a:ext uri="{FF2B5EF4-FFF2-40B4-BE49-F238E27FC236}">
                  <a16:creationId xmlns:a16="http://schemas.microsoft.com/office/drawing/2014/main" id="{B27BF21C-2814-1BE6-A9D5-973945A04B26}"/>
                </a:ext>
              </a:extLst>
            </p:cNvPr>
            <p:cNvSpPr/>
            <p:nvPr/>
          </p:nvSpPr>
          <p:spPr>
            <a:xfrm>
              <a:off x="8599563" y="3731632"/>
              <a:ext cx="11913" cy="27131"/>
            </a:xfrm>
            <a:custGeom>
              <a:avLst/>
              <a:gdLst>
                <a:gd name="connsiteX0" fmla="*/ 11914 w 11913"/>
                <a:gd name="connsiteY0" fmla="*/ 0 h 27131"/>
                <a:gd name="connsiteX1" fmla="*/ 0 w 11913"/>
                <a:gd name="connsiteY1" fmla="*/ 27132 h 27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13" h="27131">
                  <a:moveTo>
                    <a:pt x="11914" y="0"/>
                  </a:moveTo>
                  <a:lnTo>
                    <a:pt x="0" y="27132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5" name="Freihandform: Form 354">
              <a:extLst>
                <a:ext uri="{FF2B5EF4-FFF2-40B4-BE49-F238E27FC236}">
                  <a16:creationId xmlns:a16="http://schemas.microsoft.com/office/drawing/2014/main" id="{6E9E1505-F6CB-D2F6-228D-16F204F34056}"/>
                </a:ext>
              </a:extLst>
            </p:cNvPr>
            <p:cNvSpPr/>
            <p:nvPr/>
          </p:nvSpPr>
          <p:spPr>
            <a:xfrm>
              <a:off x="8518614" y="3758764"/>
              <a:ext cx="80949" cy="20807"/>
            </a:xfrm>
            <a:custGeom>
              <a:avLst/>
              <a:gdLst>
                <a:gd name="connsiteX0" fmla="*/ 80949 w 80949"/>
                <a:gd name="connsiteY0" fmla="*/ 0 h 20807"/>
                <a:gd name="connsiteX1" fmla="*/ 0 w 80949"/>
                <a:gd name="connsiteY1" fmla="*/ 20807 h 20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49" h="20807">
                  <a:moveTo>
                    <a:pt x="80949" y="0"/>
                  </a:moveTo>
                  <a:lnTo>
                    <a:pt x="0" y="20807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6" name="Freihandform: Form 355">
              <a:extLst>
                <a:ext uri="{FF2B5EF4-FFF2-40B4-BE49-F238E27FC236}">
                  <a16:creationId xmlns:a16="http://schemas.microsoft.com/office/drawing/2014/main" id="{36B68DDE-D9C0-B154-FB6D-DA567A579B14}"/>
                </a:ext>
              </a:extLst>
            </p:cNvPr>
            <p:cNvSpPr/>
            <p:nvPr/>
          </p:nvSpPr>
          <p:spPr>
            <a:xfrm>
              <a:off x="8518614" y="3746320"/>
              <a:ext cx="36711" cy="33251"/>
            </a:xfrm>
            <a:custGeom>
              <a:avLst/>
              <a:gdLst>
                <a:gd name="connsiteX0" fmla="*/ 0 w 36711"/>
                <a:gd name="connsiteY0" fmla="*/ 33252 h 33251"/>
                <a:gd name="connsiteX1" fmla="*/ 36711 w 36711"/>
                <a:gd name="connsiteY1" fmla="*/ 0 h 33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711" h="33251">
                  <a:moveTo>
                    <a:pt x="0" y="33252"/>
                  </a:moveTo>
                  <a:lnTo>
                    <a:pt x="36711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7" name="Freihandform: Form 356">
              <a:extLst>
                <a:ext uri="{FF2B5EF4-FFF2-40B4-BE49-F238E27FC236}">
                  <a16:creationId xmlns:a16="http://schemas.microsoft.com/office/drawing/2014/main" id="{2A30AD1C-92A7-C33B-5D22-34FAB6A2ABA7}"/>
                </a:ext>
              </a:extLst>
            </p:cNvPr>
            <p:cNvSpPr/>
            <p:nvPr/>
          </p:nvSpPr>
          <p:spPr>
            <a:xfrm>
              <a:off x="8555325" y="3746320"/>
              <a:ext cx="1172" cy="814"/>
            </a:xfrm>
            <a:custGeom>
              <a:avLst/>
              <a:gdLst>
                <a:gd name="connsiteX0" fmla="*/ 0 w 1172"/>
                <a:gd name="connsiteY0" fmla="*/ 0 h 814"/>
                <a:gd name="connsiteX1" fmla="*/ 1172 w 1172"/>
                <a:gd name="connsiteY1" fmla="*/ 814 h 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72" h="814">
                  <a:moveTo>
                    <a:pt x="0" y="0"/>
                  </a:moveTo>
                  <a:lnTo>
                    <a:pt x="1172" y="814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8" name="Freihandform: Form 357">
              <a:extLst>
                <a:ext uri="{FF2B5EF4-FFF2-40B4-BE49-F238E27FC236}">
                  <a16:creationId xmlns:a16="http://schemas.microsoft.com/office/drawing/2014/main" id="{7E393B06-F7C9-A2CF-B88B-4C88776D08B0}"/>
                </a:ext>
              </a:extLst>
            </p:cNvPr>
            <p:cNvSpPr/>
            <p:nvPr/>
          </p:nvSpPr>
          <p:spPr>
            <a:xfrm>
              <a:off x="8528827" y="3747134"/>
              <a:ext cx="27671" cy="28033"/>
            </a:xfrm>
            <a:custGeom>
              <a:avLst/>
              <a:gdLst>
                <a:gd name="connsiteX0" fmla="*/ 27671 w 27671"/>
                <a:gd name="connsiteY0" fmla="*/ 0 h 28033"/>
                <a:gd name="connsiteX1" fmla="*/ 0 w 27671"/>
                <a:gd name="connsiteY1" fmla="*/ 28034 h 28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71" h="28033">
                  <a:moveTo>
                    <a:pt x="27671" y="0"/>
                  </a:moveTo>
                  <a:lnTo>
                    <a:pt x="0" y="28034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59" name="Freihandform: Form 358">
              <a:extLst>
                <a:ext uri="{FF2B5EF4-FFF2-40B4-BE49-F238E27FC236}">
                  <a16:creationId xmlns:a16="http://schemas.microsoft.com/office/drawing/2014/main" id="{3A7D3836-FA2B-9F00-BF72-C1E2DB7236B4}"/>
                </a:ext>
              </a:extLst>
            </p:cNvPr>
            <p:cNvSpPr/>
            <p:nvPr/>
          </p:nvSpPr>
          <p:spPr>
            <a:xfrm>
              <a:off x="8528827" y="3775168"/>
              <a:ext cx="8411" cy="24208"/>
            </a:xfrm>
            <a:custGeom>
              <a:avLst/>
              <a:gdLst>
                <a:gd name="connsiteX0" fmla="*/ 0 w 8411"/>
                <a:gd name="connsiteY0" fmla="*/ 0 h 24208"/>
                <a:gd name="connsiteX1" fmla="*/ 8412 w 8411"/>
                <a:gd name="connsiteY1" fmla="*/ 24209 h 24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11" h="24208">
                  <a:moveTo>
                    <a:pt x="0" y="0"/>
                  </a:moveTo>
                  <a:lnTo>
                    <a:pt x="8412" y="24209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60" name="Freihandform: Form 359">
              <a:extLst>
                <a:ext uri="{FF2B5EF4-FFF2-40B4-BE49-F238E27FC236}">
                  <a16:creationId xmlns:a16="http://schemas.microsoft.com/office/drawing/2014/main" id="{290794A5-6333-4609-2A19-261E778171E0}"/>
                </a:ext>
              </a:extLst>
            </p:cNvPr>
            <p:cNvSpPr/>
            <p:nvPr/>
          </p:nvSpPr>
          <p:spPr>
            <a:xfrm>
              <a:off x="8531277" y="3798586"/>
              <a:ext cx="5961" cy="790"/>
            </a:xfrm>
            <a:custGeom>
              <a:avLst/>
              <a:gdLst>
                <a:gd name="connsiteX0" fmla="*/ 5962 w 5961"/>
                <a:gd name="connsiteY0" fmla="*/ 791 h 790"/>
                <a:gd name="connsiteX1" fmla="*/ 0 w 5961"/>
                <a:gd name="connsiteY1" fmla="*/ 0 h 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61" h="790">
                  <a:moveTo>
                    <a:pt x="5962" y="791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61" name="Freihandform: Form 360">
              <a:extLst>
                <a:ext uri="{FF2B5EF4-FFF2-40B4-BE49-F238E27FC236}">
                  <a16:creationId xmlns:a16="http://schemas.microsoft.com/office/drawing/2014/main" id="{A7FD81AC-1500-0564-105F-51AC9358AC30}"/>
                </a:ext>
              </a:extLst>
            </p:cNvPr>
            <p:cNvSpPr/>
            <p:nvPr/>
          </p:nvSpPr>
          <p:spPr>
            <a:xfrm>
              <a:off x="8531277" y="3763182"/>
              <a:ext cx="6570" cy="35404"/>
            </a:xfrm>
            <a:custGeom>
              <a:avLst/>
              <a:gdLst>
                <a:gd name="connsiteX0" fmla="*/ 0 w 6570"/>
                <a:gd name="connsiteY0" fmla="*/ 35404 h 35404"/>
                <a:gd name="connsiteX1" fmla="*/ 6570 w 6570"/>
                <a:gd name="connsiteY1" fmla="*/ 0 h 35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0" h="35404">
                  <a:moveTo>
                    <a:pt x="0" y="35404"/>
                  </a:moveTo>
                  <a:lnTo>
                    <a:pt x="657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62" name="Freihandform: Form 361">
              <a:extLst>
                <a:ext uri="{FF2B5EF4-FFF2-40B4-BE49-F238E27FC236}">
                  <a16:creationId xmlns:a16="http://schemas.microsoft.com/office/drawing/2014/main" id="{BB50F396-7F28-D229-E7A0-7043BEBBDE17}"/>
                </a:ext>
              </a:extLst>
            </p:cNvPr>
            <p:cNvSpPr/>
            <p:nvPr/>
          </p:nvSpPr>
          <p:spPr>
            <a:xfrm>
              <a:off x="8534005" y="3763182"/>
              <a:ext cx="3841" cy="19513"/>
            </a:xfrm>
            <a:custGeom>
              <a:avLst/>
              <a:gdLst>
                <a:gd name="connsiteX0" fmla="*/ 3841 w 3841"/>
                <a:gd name="connsiteY0" fmla="*/ 0 h 19513"/>
                <a:gd name="connsiteX1" fmla="*/ 0 w 3841"/>
                <a:gd name="connsiteY1" fmla="*/ 19514 h 1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41" h="19513">
                  <a:moveTo>
                    <a:pt x="3841" y="0"/>
                  </a:moveTo>
                  <a:lnTo>
                    <a:pt x="0" y="19514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63" name="Freihandform: Form 362">
              <a:extLst>
                <a:ext uri="{FF2B5EF4-FFF2-40B4-BE49-F238E27FC236}">
                  <a16:creationId xmlns:a16="http://schemas.microsoft.com/office/drawing/2014/main" id="{618E676C-C570-C5D7-76B6-455ADD0B778B}"/>
                </a:ext>
              </a:extLst>
            </p:cNvPr>
            <p:cNvSpPr/>
            <p:nvPr/>
          </p:nvSpPr>
          <p:spPr>
            <a:xfrm>
              <a:off x="8534005" y="3782696"/>
              <a:ext cx="17129" cy="19952"/>
            </a:xfrm>
            <a:custGeom>
              <a:avLst/>
              <a:gdLst>
                <a:gd name="connsiteX0" fmla="*/ 0 w 17129"/>
                <a:gd name="connsiteY0" fmla="*/ 0 h 19952"/>
                <a:gd name="connsiteX1" fmla="*/ 17130 w 17129"/>
                <a:gd name="connsiteY1" fmla="*/ 19953 h 1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29" h="19952">
                  <a:moveTo>
                    <a:pt x="0" y="0"/>
                  </a:moveTo>
                  <a:lnTo>
                    <a:pt x="17130" y="19953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64" name="Freihandform: Form 363">
              <a:extLst>
                <a:ext uri="{FF2B5EF4-FFF2-40B4-BE49-F238E27FC236}">
                  <a16:creationId xmlns:a16="http://schemas.microsoft.com/office/drawing/2014/main" id="{6F33AB36-FDD4-42A5-C618-7E1B4FC65E99}"/>
                </a:ext>
              </a:extLst>
            </p:cNvPr>
            <p:cNvSpPr/>
            <p:nvPr/>
          </p:nvSpPr>
          <p:spPr>
            <a:xfrm>
              <a:off x="8551135" y="3802649"/>
              <a:ext cx="14934" cy="12131"/>
            </a:xfrm>
            <a:custGeom>
              <a:avLst/>
              <a:gdLst>
                <a:gd name="connsiteX0" fmla="*/ 0 w 14934"/>
                <a:gd name="connsiteY0" fmla="*/ 0 h 12131"/>
                <a:gd name="connsiteX1" fmla="*/ 14934 w 14934"/>
                <a:gd name="connsiteY1" fmla="*/ 12131 h 12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34" h="12131">
                  <a:moveTo>
                    <a:pt x="0" y="0"/>
                  </a:moveTo>
                  <a:lnTo>
                    <a:pt x="14934" y="12131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65" name="Freihandform: Form 364">
              <a:extLst>
                <a:ext uri="{FF2B5EF4-FFF2-40B4-BE49-F238E27FC236}">
                  <a16:creationId xmlns:a16="http://schemas.microsoft.com/office/drawing/2014/main" id="{8C905696-7340-593F-C4C6-AC0E69F42832}"/>
                </a:ext>
              </a:extLst>
            </p:cNvPr>
            <p:cNvSpPr/>
            <p:nvPr/>
          </p:nvSpPr>
          <p:spPr>
            <a:xfrm>
              <a:off x="8566069" y="3793736"/>
              <a:ext cx="39529" cy="21043"/>
            </a:xfrm>
            <a:custGeom>
              <a:avLst/>
              <a:gdLst>
                <a:gd name="connsiteX0" fmla="*/ 0 w 39529"/>
                <a:gd name="connsiteY0" fmla="*/ 21043 h 21043"/>
                <a:gd name="connsiteX1" fmla="*/ 39530 w 39529"/>
                <a:gd name="connsiteY1" fmla="*/ 0 h 21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529" h="21043">
                  <a:moveTo>
                    <a:pt x="0" y="21043"/>
                  </a:moveTo>
                  <a:lnTo>
                    <a:pt x="3953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66" name="Freihandform: Form 365">
              <a:extLst>
                <a:ext uri="{FF2B5EF4-FFF2-40B4-BE49-F238E27FC236}">
                  <a16:creationId xmlns:a16="http://schemas.microsoft.com/office/drawing/2014/main" id="{DED9C6C4-765A-5877-D552-41999052E6B5}"/>
                </a:ext>
              </a:extLst>
            </p:cNvPr>
            <p:cNvSpPr/>
            <p:nvPr/>
          </p:nvSpPr>
          <p:spPr>
            <a:xfrm>
              <a:off x="8605599" y="3764060"/>
              <a:ext cx="18708" cy="29676"/>
            </a:xfrm>
            <a:custGeom>
              <a:avLst/>
              <a:gdLst>
                <a:gd name="connsiteX0" fmla="*/ 0 w 18708"/>
                <a:gd name="connsiteY0" fmla="*/ 29676 h 29676"/>
                <a:gd name="connsiteX1" fmla="*/ 18708 w 18708"/>
                <a:gd name="connsiteY1" fmla="*/ 0 h 29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708" h="29676">
                  <a:moveTo>
                    <a:pt x="0" y="29676"/>
                  </a:moveTo>
                  <a:lnTo>
                    <a:pt x="18708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67" name="Freihandform: Form 366">
              <a:extLst>
                <a:ext uri="{FF2B5EF4-FFF2-40B4-BE49-F238E27FC236}">
                  <a16:creationId xmlns:a16="http://schemas.microsoft.com/office/drawing/2014/main" id="{930A953B-276C-89F8-688B-9BE59D4E3587}"/>
                </a:ext>
              </a:extLst>
            </p:cNvPr>
            <p:cNvSpPr/>
            <p:nvPr/>
          </p:nvSpPr>
          <p:spPr>
            <a:xfrm>
              <a:off x="8624307" y="3764060"/>
              <a:ext cx="30047" cy="16779"/>
            </a:xfrm>
            <a:custGeom>
              <a:avLst/>
              <a:gdLst>
                <a:gd name="connsiteX0" fmla="*/ 0 w 30047"/>
                <a:gd name="connsiteY0" fmla="*/ 0 h 16779"/>
                <a:gd name="connsiteX1" fmla="*/ 30048 w 30047"/>
                <a:gd name="connsiteY1" fmla="*/ 16779 h 16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7" h="16779">
                  <a:moveTo>
                    <a:pt x="0" y="0"/>
                  </a:moveTo>
                  <a:lnTo>
                    <a:pt x="30048" y="16779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68" name="Freihandform: Form 367">
              <a:extLst>
                <a:ext uri="{FF2B5EF4-FFF2-40B4-BE49-F238E27FC236}">
                  <a16:creationId xmlns:a16="http://schemas.microsoft.com/office/drawing/2014/main" id="{A7AA2BB3-9868-06E5-AF8F-919E16FB9F85}"/>
                </a:ext>
              </a:extLst>
            </p:cNvPr>
            <p:cNvSpPr/>
            <p:nvPr/>
          </p:nvSpPr>
          <p:spPr>
            <a:xfrm>
              <a:off x="8654355" y="3769008"/>
              <a:ext cx="28306" cy="11831"/>
            </a:xfrm>
            <a:custGeom>
              <a:avLst/>
              <a:gdLst>
                <a:gd name="connsiteX0" fmla="*/ 0 w 28306"/>
                <a:gd name="connsiteY0" fmla="*/ 11832 h 11831"/>
                <a:gd name="connsiteX1" fmla="*/ 28306 w 28306"/>
                <a:gd name="connsiteY1" fmla="*/ 0 h 11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306" h="11831">
                  <a:moveTo>
                    <a:pt x="0" y="11832"/>
                  </a:moveTo>
                  <a:lnTo>
                    <a:pt x="28306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69" name="Freihandform: Form 368">
              <a:extLst>
                <a:ext uri="{FF2B5EF4-FFF2-40B4-BE49-F238E27FC236}">
                  <a16:creationId xmlns:a16="http://schemas.microsoft.com/office/drawing/2014/main" id="{935BA65A-3369-3663-5307-5A6E2DCECEC4}"/>
                </a:ext>
              </a:extLst>
            </p:cNvPr>
            <p:cNvSpPr/>
            <p:nvPr/>
          </p:nvSpPr>
          <p:spPr>
            <a:xfrm>
              <a:off x="8654100" y="3769008"/>
              <a:ext cx="28561" cy="25943"/>
            </a:xfrm>
            <a:custGeom>
              <a:avLst/>
              <a:gdLst>
                <a:gd name="connsiteX0" fmla="*/ 28562 w 28561"/>
                <a:gd name="connsiteY0" fmla="*/ 0 h 25943"/>
                <a:gd name="connsiteX1" fmla="*/ 0 w 28561"/>
                <a:gd name="connsiteY1" fmla="*/ 25943 h 2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61" h="25943">
                  <a:moveTo>
                    <a:pt x="28562" y="0"/>
                  </a:moveTo>
                  <a:lnTo>
                    <a:pt x="0" y="25943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70" name="Freihandform: Form 369">
              <a:extLst>
                <a:ext uri="{FF2B5EF4-FFF2-40B4-BE49-F238E27FC236}">
                  <a16:creationId xmlns:a16="http://schemas.microsoft.com/office/drawing/2014/main" id="{30C355A5-04F8-693D-20B0-8AC9A1213CEE}"/>
                </a:ext>
              </a:extLst>
            </p:cNvPr>
            <p:cNvSpPr/>
            <p:nvPr/>
          </p:nvSpPr>
          <p:spPr>
            <a:xfrm>
              <a:off x="8630262" y="3739105"/>
              <a:ext cx="23837" cy="55846"/>
            </a:xfrm>
            <a:custGeom>
              <a:avLst/>
              <a:gdLst>
                <a:gd name="connsiteX0" fmla="*/ 23837 w 23837"/>
                <a:gd name="connsiteY0" fmla="*/ 55846 h 55846"/>
                <a:gd name="connsiteX1" fmla="*/ 0 w 23837"/>
                <a:gd name="connsiteY1" fmla="*/ 0 h 5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37" h="55846">
                  <a:moveTo>
                    <a:pt x="23837" y="55846"/>
                  </a:moveTo>
                  <a:lnTo>
                    <a:pt x="0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71" name="Freihandform: Form 370">
              <a:extLst>
                <a:ext uri="{FF2B5EF4-FFF2-40B4-BE49-F238E27FC236}">
                  <a16:creationId xmlns:a16="http://schemas.microsoft.com/office/drawing/2014/main" id="{A92E855D-F577-5037-F219-A3F8552251C9}"/>
                </a:ext>
              </a:extLst>
            </p:cNvPr>
            <p:cNvSpPr/>
            <p:nvPr/>
          </p:nvSpPr>
          <p:spPr>
            <a:xfrm>
              <a:off x="8625788" y="3739105"/>
              <a:ext cx="4473" cy="38980"/>
            </a:xfrm>
            <a:custGeom>
              <a:avLst/>
              <a:gdLst>
                <a:gd name="connsiteX0" fmla="*/ 4474 w 4473"/>
                <a:gd name="connsiteY0" fmla="*/ 0 h 38980"/>
                <a:gd name="connsiteX1" fmla="*/ 0 w 4473"/>
                <a:gd name="connsiteY1" fmla="*/ 38980 h 38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73" h="38980">
                  <a:moveTo>
                    <a:pt x="4474" y="0"/>
                  </a:moveTo>
                  <a:lnTo>
                    <a:pt x="0" y="3898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72" name="Freihandform: Form 371">
              <a:extLst>
                <a:ext uri="{FF2B5EF4-FFF2-40B4-BE49-F238E27FC236}">
                  <a16:creationId xmlns:a16="http://schemas.microsoft.com/office/drawing/2014/main" id="{40F6AC56-6BAD-654D-3DC8-2B20A4A5C273}"/>
                </a:ext>
              </a:extLst>
            </p:cNvPr>
            <p:cNvSpPr/>
            <p:nvPr/>
          </p:nvSpPr>
          <p:spPr>
            <a:xfrm>
              <a:off x="8625788" y="3778085"/>
              <a:ext cx="19470" cy="16729"/>
            </a:xfrm>
            <a:custGeom>
              <a:avLst/>
              <a:gdLst>
                <a:gd name="connsiteX0" fmla="*/ 0 w 19470"/>
                <a:gd name="connsiteY0" fmla="*/ 0 h 16729"/>
                <a:gd name="connsiteX1" fmla="*/ 19470 w 19470"/>
                <a:gd name="connsiteY1" fmla="*/ 16730 h 1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470" h="16729">
                  <a:moveTo>
                    <a:pt x="0" y="0"/>
                  </a:moveTo>
                  <a:lnTo>
                    <a:pt x="19470" y="1673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73" name="Freihandform: Form 372">
              <a:extLst>
                <a:ext uri="{FF2B5EF4-FFF2-40B4-BE49-F238E27FC236}">
                  <a16:creationId xmlns:a16="http://schemas.microsoft.com/office/drawing/2014/main" id="{759BA139-E9CF-625B-0B89-C40CD859CA33}"/>
                </a:ext>
              </a:extLst>
            </p:cNvPr>
            <p:cNvSpPr/>
            <p:nvPr/>
          </p:nvSpPr>
          <p:spPr>
            <a:xfrm>
              <a:off x="8645258" y="3782280"/>
              <a:ext cx="22846" cy="12534"/>
            </a:xfrm>
            <a:custGeom>
              <a:avLst/>
              <a:gdLst>
                <a:gd name="connsiteX0" fmla="*/ 0 w 22846"/>
                <a:gd name="connsiteY0" fmla="*/ 12535 h 12534"/>
                <a:gd name="connsiteX1" fmla="*/ 22847 w 22846"/>
                <a:gd name="connsiteY1" fmla="*/ 0 h 1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46" h="12534">
                  <a:moveTo>
                    <a:pt x="0" y="12535"/>
                  </a:moveTo>
                  <a:lnTo>
                    <a:pt x="22847" y="0"/>
                  </a:lnTo>
                </a:path>
              </a:pathLst>
            </a:custGeom>
            <a:ln w="952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74" name="Freihandform: Form 373">
              <a:extLst>
                <a:ext uri="{FF2B5EF4-FFF2-40B4-BE49-F238E27FC236}">
                  <a16:creationId xmlns:a16="http://schemas.microsoft.com/office/drawing/2014/main" id="{68D14746-7589-4537-75C7-CD05DD26F296}"/>
                </a:ext>
              </a:extLst>
            </p:cNvPr>
            <p:cNvSpPr/>
            <p:nvPr/>
          </p:nvSpPr>
          <p:spPr>
            <a:xfrm>
              <a:off x="8624078" y="3782280"/>
              <a:ext cx="44027" cy="30560"/>
            </a:xfrm>
            <a:custGeom>
              <a:avLst/>
              <a:gdLst>
                <a:gd name="connsiteX0" fmla="*/ 44027 w 44027"/>
                <a:gd name="connsiteY0" fmla="*/ 0 h 30560"/>
                <a:gd name="connsiteX1" fmla="*/ 0 w 44027"/>
                <a:gd name="connsiteY1" fmla="*/ 30560 h 3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027" h="30560">
                  <a:moveTo>
                    <a:pt x="44027" y="0"/>
                  </a:moveTo>
                  <a:lnTo>
                    <a:pt x="0" y="30560"/>
                  </a:lnTo>
                </a:path>
              </a:pathLst>
            </a:custGeom>
            <a:ln w="9525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94" name="Textfeld 393">
            <a:extLst>
              <a:ext uri="{FF2B5EF4-FFF2-40B4-BE49-F238E27FC236}">
                <a16:creationId xmlns:a16="http://schemas.microsoft.com/office/drawing/2014/main" id="{86064092-08C0-AF33-B9CB-FE899E879039}"/>
              </a:ext>
            </a:extLst>
          </p:cNvPr>
          <p:cNvSpPr txBox="1"/>
          <p:nvPr/>
        </p:nvSpPr>
        <p:spPr>
          <a:xfrm>
            <a:off x="5344211" y="3882770"/>
            <a:ext cx="1540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12-13.08.2022</a:t>
            </a:r>
          </a:p>
        </p:txBody>
      </p:sp>
    </p:spTree>
    <p:extLst>
      <p:ext uri="{BB962C8B-B14F-4D97-AF65-F5344CB8AC3E}">
        <p14:creationId xmlns:p14="http://schemas.microsoft.com/office/powerpoint/2010/main" val="27001457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F3E7957-5DEC-0834-D579-B3B40013A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4C2486B-716B-5666-9BA3-20BAAD24B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EMS  Annual Meeting, 04. – 09. Sept. 2022, Bonn</a:t>
            </a:r>
          </a:p>
          <a:p>
            <a:r>
              <a:rPr lang="de-DE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75CB60-13E7-CE84-61B3-A16258F16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25</a:t>
            </a:fld>
            <a:endParaRPr lang="de-DE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E0654940-CB0F-C120-8632-7FEE1403818E}"/>
              </a:ext>
            </a:extLst>
          </p:cNvPr>
          <p:cNvSpPr txBox="1"/>
          <p:nvPr/>
        </p:nvSpPr>
        <p:spPr>
          <a:xfrm>
            <a:off x="1387491" y="4541734"/>
            <a:ext cx="2983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/>
              <a:t>10</a:t>
            </a:r>
            <a:endParaRPr lang="en-GB" sz="600" dirty="0"/>
          </a:p>
        </p:txBody>
      </p:sp>
      <p:sp>
        <p:nvSpPr>
          <p:cNvPr id="47" name="Titel 1">
            <a:extLst>
              <a:ext uri="{FF2B5EF4-FFF2-40B4-BE49-F238E27FC236}">
                <a16:creationId xmlns:a16="http://schemas.microsoft.com/office/drawing/2014/main" id="{F52E7014-3F21-3D06-5E00-EC38A1D4C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Capability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Wind Ranger XM</a:t>
            </a:r>
            <a:b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Data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samples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combined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modes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Low Level Jet 3 </a:t>
            </a:r>
            <a:endParaRPr lang="de-DE" sz="2500" dirty="0">
              <a:latin typeface="+mn-lt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8EBB4CC-83C6-B348-5FF9-105AA5B90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2710" y="1723577"/>
            <a:ext cx="5334000" cy="4000500"/>
          </a:xfrm>
          <a:prstGeom prst="rect">
            <a:avLst/>
          </a:prstGeom>
        </p:spPr>
      </p:pic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3DF52217-9C41-7916-B4F0-6E13E35323D1}"/>
              </a:ext>
            </a:extLst>
          </p:cNvPr>
          <p:cNvGrpSpPr/>
          <p:nvPr/>
        </p:nvGrpSpPr>
        <p:grpSpPr>
          <a:xfrm>
            <a:off x="7416031" y="1723577"/>
            <a:ext cx="4418059" cy="4275290"/>
            <a:chOff x="381511" y="2632039"/>
            <a:chExt cx="4099550" cy="4008919"/>
          </a:xfrm>
        </p:grpSpPr>
        <p:grpSp>
          <p:nvGrpSpPr>
            <p:cNvPr id="8" name="Grafik 3">
              <a:extLst>
                <a:ext uri="{FF2B5EF4-FFF2-40B4-BE49-F238E27FC236}">
                  <a16:creationId xmlns:a16="http://schemas.microsoft.com/office/drawing/2014/main" id="{54E36365-AD49-EB62-68E1-82C9C7E2F67A}"/>
                </a:ext>
              </a:extLst>
            </p:cNvPr>
            <p:cNvGrpSpPr/>
            <p:nvPr/>
          </p:nvGrpSpPr>
          <p:grpSpPr>
            <a:xfrm>
              <a:off x="1165428" y="2773009"/>
              <a:ext cx="3124180" cy="3124180"/>
              <a:chOff x="4672022" y="1762134"/>
              <a:chExt cx="3124180" cy="3124180"/>
            </a:xfrm>
          </p:grpSpPr>
          <p:sp>
            <p:nvSpPr>
              <p:cNvPr id="482" name="Freihandform: Form 481">
                <a:extLst>
                  <a:ext uri="{FF2B5EF4-FFF2-40B4-BE49-F238E27FC236}">
                    <a16:creationId xmlns:a16="http://schemas.microsoft.com/office/drawing/2014/main" id="{BA2E58EE-643E-5599-6E5C-113649074629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3124181 h 3124180"/>
                  <a:gd name="connsiteX1" fmla="*/ 0 w 9525"/>
                  <a:gd name="connsiteY1" fmla="*/ 0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3124181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83" name="Freihandform: Form 482">
                <a:extLst>
                  <a:ext uri="{FF2B5EF4-FFF2-40B4-BE49-F238E27FC236}">
                    <a16:creationId xmlns:a16="http://schemas.microsoft.com/office/drawing/2014/main" id="{47514E02-A2C1-1434-C455-ACB8A03B4563}"/>
                  </a:ext>
                </a:extLst>
              </p:cNvPr>
              <p:cNvSpPr/>
              <p:nvPr/>
            </p:nvSpPr>
            <p:spPr>
              <a:xfrm>
                <a:off x="5453067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3124181 h 3124180"/>
                  <a:gd name="connsiteX1" fmla="*/ 0 w 9525"/>
                  <a:gd name="connsiteY1" fmla="*/ 0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3124181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84" name="Freihandform: Form 483">
                <a:extLst>
                  <a:ext uri="{FF2B5EF4-FFF2-40B4-BE49-F238E27FC236}">
                    <a16:creationId xmlns:a16="http://schemas.microsoft.com/office/drawing/2014/main" id="{76777F3F-DC03-954F-A7D7-573AD94FCBA7}"/>
                  </a:ext>
                </a:extLst>
              </p:cNvPr>
              <p:cNvSpPr/>
              <p:nvPr/>
            </p:nvSpPr>
            <p:spPr>
              <a:xfrm>
                <a:off x="623411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3124181 h 3124180"/>
                  <a:gd name="connsiteX1" fmla="*/ 0 w 9525"/>
                  <a:gd name="connsiteY1" fmla="*/ 0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3124181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85" name="Freihandform: Form 484">
                <a:extLst>
                  <a:ext uri="{FF2B5EF4-FFF2-40B4-BE49-F238E27FC236}">
                    <a16:creationId xmlns:a16="http://schemas.microsoft.com/office/drawing/2014/main" id="{E28C8B6D-4899-E7B1-A309-074029D8BD92}"/>
                  </a:ext>
                </a:extLst>
              </p:cNvPr>
              <p:cNvSpPr/>
              <p:nvPr/>
            </p:nvSpPr>
            <p:spPr>
              <a:xfrm>
                <a:off x="7015157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3124181 h 3124180"/>
                  <a:gd name="connsiteX1" fmla="*/ 0 w 9525"/>
                  <a:gd name="connsiteY1" fmla="*/ 0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3124181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86" name="Freihandform: Form 485">
                <a:extLst>
                  <a:ext uri="{FF2B5EF4-FFF2-40B4-BE49-F238E27FC236}">
                    <a16:creationId xmlns:a16="http://schemas.microsoft.com/office/drawing/2014/main" id="{5A6D0FE9-28E4-278A-4394-C5BC683FA9BA}"/>
                  </a:ext>
                </a:extLst>
              </p:cNvPr>
              <p:cNvSpPr/>
              <p:nvPr/>
            </p:nvSpPr>
            <p:spPr>
              <a:xfrm>
                <a:off x="779620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3124181 h 3124180"/>
                  <a:gd name="connsiteX1" fmla="*/ 0 w 9525"/>
                  <a:gd name="connsiteY1" fmla="*/ 0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3124181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87" name="Freihandform: Form 486">
                <a:extLst>
                  <a:ext uri="{FF2B5EF4-FFF2-40B4-BE49-F238E27FC236}">
                    <a16:creationId xmlns:a16="http://schemas.microsoft.com/office/drawing/2014/main" id="{2FAE29BC-0628-8CDA-EF05-8E316CF5CA29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180" cy="9525"/>
              </a:xfrm>
              <a:custGeom>
                <a:avLst/>
                <a:gdLst>
                  <a:gd name="connsiteX0" fmla="*/ 3124181 w 3124180"/>
                  <a:gd name="connsiteY0" fmla="*/ 0 h 9525"/>
                  <a:gd name="connsiteX1" fmla="*/ 0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3124181" y="0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88" name="Freihandform: Form 487">
                <a:extLst>
                  <a:ext uri="{FF2B5EF4-FFF2-40B4-BE49-F238E27FC236}">
                    <a16:creationId xmlns:a16="http://schemas.microsoft.com/office/drawing/2014/main" id="{2522D77F-4667-B6B8-CBA9-892EBE5DDAFC}"/>
                  </a:ext>
                </a:extLst>
              </p:cNvPr>
              <p:cNvSpPr/>
              <p:nvPr/>
            </p:nvSpPr>
            <p:spPr>
              <a:xfrm>
                <a:off x="4672022" y="4105270"/>
                <a:ext cx="3124180" cy="9525"/>
              </a:xfrm>
              <a:custGeom>
                <a:avLst/>
                <a:gdLst>
                  <a:gd name="connsiteX0" fmla="*/ 3124181 w 3124180"/>
                  <a:gd name="connsiteY0" fmla="*/ 0 h 9525"/>
                  <a:gd name="connsiteX1" fmla="*/ 0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3124181" y="0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89" name="Freihandform: Form 488">
                <a:extLst>
                  <a:ext uri="{FF2B5EF4-FFF2-40B4-BE49-F238E27FC236}">
                    <a16:creationId xmlns:a16="http://schemas.microsoft.com/office/drawing/2014/main" id="{B0D3301E-3166-D9C9-DB22-F01C3ED50256}"/>
                  </a:ext>
                </a:extLst>
              </p:cNvPr>
              <p:cNvSpPr/>
              <p:nvPr/>
            </p:nvSpPr>
            <p:spPr>
              <a:xfrm>
                <a:off x="4672022" y="3324225"/>
                <a:ext cx="3124180" cy="9525"/>
              </a:xfrm>
              <a:custGeom>
                <a:avLst/>
                <a:gdLst>
                  <a:gd name="connsiteX0" fmla="*/ 3124181 w 3124180"/>
                  <a:gd name="connsiteY0" fmla="*/ 0 h 9525"/>
                  <a:gd name="connsiteX1" fmla="*/ 0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3124181" y="0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90" name="Freihandform: Form 489">
                <a:extLst>
                  <a:ext uri="{FF2B5EF4-FFF2-40B4-BE49-F238E27FC236}">
                    <a16:creationId xmlns:a16="http://schemas.microsoft.com/office/drawing/2014/main" id="{F157C10C-6852-F04B-2D25-32E5AAC74DE0}"/>
                  </a:ext>
                </a:extLst>
              </p:cNvPr>
              <p:cNvSpPr/>
              <p:nvPr/>
            </p:nvSpPr>
            <p:spPr>
              <a:xfrm>
                <a:off x="4672022" y="2543179"/>
                <a:ext cx="3124180" cy="9525"/>
              </a:xfrm>
              <a:custGeom>
                <a:avLst/>
                <a:gdLst>
                  <a:gd name="connsiteX0" fmla="*/ 3124181 w 3124180"/>
                  <a:gd name="connsiteY0" fmla="*/ 0 h 9525"/>
                  <a:gd name="connsiteX1" fmla="*/ 0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3124181" y="0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91" name="Freihandform: Form 490">
                <a:extLst>
                  <a:ext uri="{FF2B5EF4-FFF2-40B4-BE49-F238E27FC236}">
                    <a16:creationId xmlns:a16="http://schemas.microsoft.com/office/drawing/2014/main" id="{D9123B09-6DEA-68A2-4186-4AA798CB1598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3124180" cy="9525"/>
              </a:xfrm>
              <a:custGeom>
                <a:avLst/>
                <a:gdLst>
                  <a:gd name="connsiteX0" fmla="*/ 3124181 w 3124180"/>
                  <a:gd name="connsiteY0" fmla="*/ 0 h 9525"/>
                  <a:gd name="connsiteX1" fmla="*/ 0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3124181" y="0"/>
                    </a:moveTo>
                    <a:lnTo>
                      <a:pt x="0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92" name="Freihandform: Form 491">
                <a:extLst>
                  <a:ext uri="{FF2B5EF4-FFF2-40B4-BE49-F238E27FC236}">
                    <a16:creationId xmlns:a16="http://schemas.microsoft.com/office/drawing/2014/main" id="{B0424444-CDE8-80C9-BB02-FF6DECA5588B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180" cy="9525"/>
              </a:xfrm>
              <a:custGeom>
                <a:avLst/>
                <a:gdLst>
                  <a:gd name="connsiteX0" fmla="*/ 0 w 3124180"/>
                  <a:gd name="connsiteY0" fmla="*/ 0 h 9525"/>
                  <a:gd name="connsiteX1" fmla="*/ 3124181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0" y="0"/>
                    </a:moveTo>
                    <a:lnTo>
                      <a:pt x="3124181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93" name="Freihandform: Form 492">
                <a:extLst>
                  <a:ext uri="{FF2B5EF4-FFF2-40B4-BE49-F238E27FC236}">
                    <a16:creationId xmlns:a16="http://schemas.microsoft.com/office/drawing/2014/main" id="{4E958DD3-542C-618C-E63D-4ED29ADAB881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180" cy="9525"/>
              </a:xfrm>
              <a:custGeom>
                <a:avLst/>
                <a:gdLst>
                  <a:gd name="connsiteX0" fmla="*/ 0 w 3124180"/>
                  <a:gd name="connsiteY0" fmla="*/ 0 h 9525"/>
                  <a:gd name="connsiteX1" fmla="*/ 3124181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0" y="0"/>
                    </a:moveTo>
                    <a:lnTo>
                      <a:pt x="3124181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94" name="Freihandform: Form 493">
                <a:extLst>
                  <a:ext uri="{FF2B5EF4-FFF2-40B4-BE49-F238E27FC236}">
                    <a16:creationId xmlns:a16="http://schemas.microsoft.com/office/drawing/2014/main" id="{93982B26-4760-07EB-4081-B4DBFDA17A8C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180" cy="9525"/>
              </a:xfrm>
              <a:custGeom>
                <a:avLst/>
                <a:gdLst>
                  <a:gd name="connsiteX0" fmla="*/ 0 w 3124180"/>
                  <a:gd name="connsiteY0" fmla="*/ 0 h 9525"/>
                  <a:gd name="connsiteX1" fmla="*/ 3124181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0" y="0"/>
                    </a:moveTo>
                    <a:lnTo>
                      <a:pt x="3124181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95" name="Freihandform: Form 494">
                <a:extLst>
                  <a:ext uri="{FF2B5EF4-FFF2-40B4-BE49-F238E27FC236}">
                    <a16:creationId xmlns:a16="http://schemas.microsoft.com/office/drawing/2014/main" id="{47610399-1EB7-4A86-8067-B2E3F845CD96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180" cy="9525"/>
              </a:xfrm>
              <a:custGeom>
                <a:avLst/>
                <a:gdLst>
                  <a:gd name="connsiteX0" fmla="*/ 0 w 3124180"/>
                  <a:gd name="connsiteY0" fmla="*/ 0 h 9525"/>
                  <a:gd name="connsiteX1" fmla="*/ 3124181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0" y="0"/>
                    </a:moveTo>
                    <a:lnTo>
                      <a:pt x="3124181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96" name="Freihandform: Form 495">
                <a:extLst>
                  <a:ext uri="{FF2B5EF4-FFF2-40B4-BE49-F238E27FC236}">
                    <a16:creationId xmlns:a16="http://schemas.microsoft.com/office/drawing/2014/main" id="{329B25BD-49D8-5229-88F2-C1155B524A4A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180" cy="9525"/>
              </a:xfrm>
              <a:custGeom>
                <a:avLst/>
                <a:gdLst>
                  <a:gd name="connsiteX0" fmla="*/ 0 w 3124180"/>
                  <a:gd name="connsiteY0" fmla="*/ 0 h 9525"/>
                  <a:gd name="connsiteX1" fmla="*/ 3124181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0" y="0"/>
                    </a:moveTo>
                    <a:lnTo>
                      <a:pt x="3124181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97" name="Freihandform: Form 496">
                <a:extLst>
                  <a:ext uri="{FF2B5EF4-FFF2-40B4-BE49-F238E27FC236}">
                    <a16:creationId xmlns:a16="http://schemas.microsoft.com/office/drawing/2014/main" id="{17FD2E12-8131-E7F4-289C-FE33DB2499C2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180" cy="9525"/>
              </a:xfrm>
              <a:custGeom>
                <a:avLst/>
                <a:gdLst>
                  <a:gd name="connsiteX0" fmla="*/ 0 w 3124180"/>
                  <a:gd name="connsiteY0" fmla="*/ 0 h 9525"/>
                  <a:gd name="connsiteX1" fmla="*/ 3124181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0" y="0"/>
                    </a:moveTo>
                    <a:lnTo>
                      <a:pt x="3124181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98" name="Freihandform: Form 497">
                <a:extLst>
                  <a:ext uri="{FF2B5EF4-FFF2-40B4-BE49-F238E27FC236}">
                    <a16:creationId xmlns:a16="http://schemas.microsoft.com/office/drawing/2014/main" id="{3BF76831-D99C-5581-3DE7-547FE59796EA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180" cy="9525"/>
              </a:xfrm>
              <a:custGeom>
                <a:avLst/>
                <a:gdLst>
                  <a:gd name="connsiteX0" fmla="*/ 0 w 3124180"/>
                  <a:gd name="connsiteY0" fmla="*/ 0 h 9525"/>
                  <a:gd name="connsiteX1" fmla="*/ 3124181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0" y="0"/>
                    </a:moveTo>
                    <a:lnTo>
                      <a:pt x="3124181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99" name="Freihandform: Form 498">
                <a:extLst>
                  <a:ext uri="{FF2B5EF4-FFF2-40B4-BE49-F238E27FC236}">
                    <a16:creationId xmlns:a16="http://schemas.microsoft.com/office/drawing/2014/main" id="{F4137A12-C538-CC36-E189-CC5BECADEE8C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180" cy="9525"/>
              </a:xfrm>
              <a:custGeom>
                <a:avLst/>
                <a:gdLst>
                  <a:gd name="connsiteX0" fmla="*/ 0 w 3124180"/>
                  <a:gd name="connsiteY0" fmla="*/ 0 h 9525"/>
                  <a:gd name="connsiteX1" fmla="*/ 3124181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0" y="0"/>
                    </a:moveTo>
                    <a:lnTo>
                      <a:pt x="3124181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00" name="Freihandform: Form 499">
                <a:extLst>
                  <a:ext uri="{FF2B5EF4-FFF2-40B4-BE49-F238E27FC236}">
                    <a16:creationId xmlns:a16="http://schemas.microsoft.com/office/drawing/2014/main" id="{ECA58A89-AD9A-DF02-0F7E-903D9E4B0942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180" cy="9525"/>
              </a:xfrm>
              <a:custGeom>
                <a:avLst/>
                <a:gdLst>
                  <a:gd name="connsiteX0" fmla="*/ 0 w 3124180"/>
                  <a:gd name="connsiteY0" fmla="*/ 0 h 9525"/>
                  <a:gd name="connsiteX1" fmla="*/ 3124181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0" y="0"/>
                    </a:moveTo>
                    <a:lnTo>
                      <a:pt x="3124181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01" name="Freihandform: Form 500">
                <a:extLst>
                  <a:ext uri="{FF2B5EF4-FFF2-40B4-BE49-F238E27FC236}">
                    <a16:creationId xmlns:a16="http://schemas.microsoft.com/office/drawing/2014/main" id="{F313D987-F4D8-2EC4-8E72-1DA3CAA3B4C3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180" cy="9525"/>
              </a:xfrm>
              <a:custGeom>
                <a:avLst/>
                <a:gdLst>
                  <a:gd name="connsiteX0" fmla="*/ 0 w 3124180"/>
                  <a:gd name="connsiteY0" fmla="*/ 0 h 9525"/>
                  <a:gd name="connsiteX1" fmla="*/ 3124181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0" y="0"/>
                    </a:moveTo>
                    <a:lnTo>
                      <a:pt x="3124181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02" name="Freihandform: Form 501">
                <a:extLst>
                  <a:ext uri="{FF2B5EF4-FFF2-40B4-BE49-F238E27FC236}">
                    <a16:creationId xmlns:a16="http://schemas.microsoft.com/office/drawing/2014/main" id="{8AAFC755-6C21-2EAF-5F8C-7AB835A0A30A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180" cy="9525"/>
              </a:xfrm>
              <a:custGeom>
                <a:avLst/>
                <a:gdLst>
                  <a:gd name="connsiteX0" fmla="*/ 0 w 3124180"/>
                  <a:gd name="connsiteY0" fmla="*/ 0 h 9525"/>
                  <a:gd name="connsiteX1" fmla="*/ 3124181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0" y="0"/>
                    </a:moveTo>
                    <a:lnTo>
                      <a:pt x="3124181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03" name="Freihandform: Form 502">
                <a:extLst>
                  <a:ext uri="{FF2B5EF4-FFF2-40B4-BE49-F238E27FC236}">
                    <a16:creationId xmlns:a16="http://schemas.microsoft.com/office/drawing/2014/main" id="{99469991-E516-11AC-73DF-2C0E7A80EE67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180" cy="9525"/>
              </a:xfrm>
              <a:custGeom>
                <a:avLst/>
                <a:gdLst>
                  <a:gd name="connsiteX0" fmla="*/ 0 w 3124180"/>
                  <a:gd name="connsiteY0" fmla="*/ 0 h 9525"/>
                  <a:gd name="connsiteX1" fmla="*/ 3124181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0" y="0"/>
                    </a:moveTo>
                    <a:lnTo>
                      <a:pt x="3124181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04" name="Freihandform: Form 503">
                <a:extLst>
                  <a:ext uri="{FF2B5EF4-FFF2-40B4-BE49-F238E27FC236}">
                    <a16:creationId xmlns:a16="http://schemas.microsoft.com/office/drawing/2014/main" id="{34E8875E-EEFC-690E-764A-39751F70ACA8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180" cy="9525"/>
              </a:xfrm>
              <a:custGeom>
                <a:avLst/>
                <a:gdLst>
                  <a:gd name="connsiteX0" fmla="*/ 0 w 3124180"/>
                  <a:gd name="connsiteY0" fmla="*/ 0 h 9525"/>
                  <a:gd name="connsiteX1" fmla="*/ 3124181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0" y="0"/>
                    </a:moveTo>
                    <a:lnTo>
                      <a:pt x="3124181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05" name="Freihandform: Form 504">
                <a:extLst>
                  <a:ext uri="{FF2B5EF4-FFF2-40B4-BE49-F238E27FC236}">
                    <a16:creationId xmlns:a16="http://schemas.microsoft.com/office/drawing/2014/main" id="{E32ECBD9-5279-B59E-BE1C-E943A4BC4F18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180" cy="9525"/>
              </a:xfrm>
              <a:custGeom>
                <a:avLst/>
                <a:gdLst>
                  <a:gd name="connsiteX0" fmla="*/ 0 w 3124180"/>
                  <a:gd name="connsiteY0" fmla="*/ 0 h 9525"/>
                  <a:gd name="connsiteX1" fmla="*/ 3124181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0" y="0"/>
                    </a:moveTo>
                    <a:lnTo>
                      <a:pt x="3124181" y="0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06" name="Freihandform: Form 505">
                <a:extLst>
                  <a:ext uri="{FF2B5EF4-FFF2-40B4-BE49-F238E27FC236}">
                    <a16:creationId xmlns:a16="http://schemas.microsoft.com/office/drawing/2014/main" id="{6756BEE4-D5B2-4F0B-C67E-5F6B945EE05C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0 h 3124180"/>
                  <a:gd name="connsiteX1" fmla="*/ 0 w 9525"/>
                  <a:gd name="connsiteY1" fmla="*/ 3124181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0"/>
                    </a:moveTo>
                    <a:lnTo>
                      <a:pt x="0" y="3124181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07" name="Freihandform: Form 506">
                <a:extLst>
                  <a:ext uri="{FF2B5EF4-FFF2-40B4-BE49-F238E27FC236}">
                    <a16:creationId xmlns:a16="http://schemas.microsoft.com/office/drawing/2014/main" id="{B70DFBFF-864A-5F0A-AF0F-438E0438158B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0 h 3124180"/>
                  <a:gd name="connsiteX1" fmla="*/ 0 w 9525"/>
                  <a:gd name="connsiteY1" fmla="*/ 3124181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0"/>
                    </a:moveTo>
                    <a:lnTo>
                      <a:pt x="0" y="3124181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08" name="Freihandform: Form 507">
                <a:extLst>
                  <a:ext uri="{FF2B5EF4-FFF2-40B4-BE49-F238E27FC236}">
                    <a16:creationId xmlns:a16="http://schemas.microsoft.com/office/drawing/2014/main" id="{ABC6CD3E-453B-F212-67D9-3BDC48817BF4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0 h 3124180"/>
                  <a:gd name="connsiteX1" fmla="*/ 0 w 9525"/>
                  <a:gd name="connsiteY1" fmla="*/ 3124181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0"/>
                    </a:moveTo>
                    <a:lnTo>
                      <a:pt x="0" y="3124181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09" name="Freihandform: Form 508">
                <a:extLst>
                  <a:ext uri="{FF2B5EF4-FFF2-40B4-BE49-F238E27FC236}">
                    <a16:creationId xmlns:a16="http://schemas.microsoft.com/office/drawing/2014/main" id="{F3EEB1D5-8754-E054-C7F7-6CD1BF926D0E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0 h 3124180"/>
                  <a:gd name="connsiteX1" fmla="*/ 0 w 9525"/>
                  <a:gd name="connsiteY1" fmla="*/ 3124181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0"/>
                    </a:moveTo>
                    <a:lnTo>
                      <a:pt x="0" y="3124181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10" name="Freihandform: Form 509">
                <a:extLst>
                  <a:ext uri="{FF2B5EF4-FFF2-40B4-BE49-F238E27FC236}">
                    <a16:creationId xmlns:a16="http://schemas.microsoft.com/office/drawing/2014/main" id="{DF7DAC97-11F4-0A4F-7C9A-2D9C2FC5E191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0 h 3124180"/>
                  <a:gd name="connsiteX1" fmla="*/ 0 w 9525"/>
                  <a:gd name="connsiteY1" fmla="*/ 3124181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0"/>
                    </a:moveTo>
                    <a:lnTo>
                      <a:pt x="0" y="3124181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11" name="Freihandform: Form 510">
                <a:extLst>
                  <a:ext uri="{FF2B5EF4-FFF2-40B4-BE49-F238E27FC236}">
                    <a16:creationId xmlns:a16="http://schemas.microsoft.com/office/drawing/2014/main" id="{013C7517-11BB-3687-D589-702B40D206BA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0 h 3124180"/>
                  <a:gd name="connsiteX1" fmla="*/ 0 w 9525"/>
                  <a:gd name="connsiteY1" fmla="*/ 3124181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0"/>
                    </a:moveTo>
                    <a:lnTo>
                      <a:pt x="0" y="3124181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12" name="Freihandform: Form 511">
                <a:extLst>
                  <a:ext uri="{FF2B5EF4-FFF2-40B4-BE49-F238E27FC236}">
                    <a16:creationId xmlns:a16="http://schemas.microsoft.com/office/drawing/2014/main" id="{87F99E08-CD33-14EC-6C81-10C3031FE535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0 h 3124180"/>
                  <a:gd name="connsiteX1" fmla="*/ 0 w 9525"/>
                  <a:gd name="connsiteY1" fmla="*/ 3124181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0"/>
                    </a:moveTo>
                    <a:lnTo>
                      <a:pt x="0" y="3124181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13" name="Freihandform: Form 512">
                <a:extLst>
                  <a:ext uri="{FF2B5EF4-FFF2-40B4-BE49-F238E27FC236}">
                    <a16:creationId xmlns:a16="http://schemas.microsoft.com/office/drawing/2014/main" id="{DA0508C9-B8DF-7925-9E03-7FD380F2A0A1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0 h 3124180"/>
                  <a:gd name="connsiteX1" fmla="*/ 0 w 9525"/>
                  <a:gd name="connsiteY1" fmla="*/ 3124181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0"/>
                    </a:moveTo>
                    <a:lnTo>
                      <a:pt x="0" y="3124181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14" name="Freihandform: Form 513">
                <a:extLst>
                  <a:ext uri="{FF2B5EF4-FFF2-40B4-BE49-F238E27FC236}">
                    <a16:creationId xmlns:a16="http://schemas.microsoft.com/office/drawing/2014/main" id="{BE4A0419-7A78-2B39-F83E-E3BD4181516E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0 h 3124180"/>
                  <a:gd name="connsiteX1" fmla="*/ 0 w 9525"/>
                  <a:gd name="connsiteY1" fmla="*/ 3124181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0"/>
                    </a:moveTo>
                    <a:lnTo>
                      <a:pt x="0" y="3124181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15" name="Freihandform: Form 514">
                <a:extLst>
                  <a:ext uri="{FF2B5EF4-FFF2-40B4-BE49-F238E27FC236}">
                    <a16:creationId xmlns:a16="http://schemas.microsoft.com/office/drawing/2014/main" id="{33A18C98-5E1F-8BDB-3EE8-BEBCCC7294BE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0 h 3124180"/>
                  <a:gd name="connsiteX1" fmla="*/ 0 w 9525"/>
                  <a:gd name="connsiteY1" fmla="*/ 3124181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0"/>
                    </a:moveTo>
                    <a:lnTo>
                      <a:pt x="0" y="3124181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16" name="Freihandform: Form 515">
                <a:extLst>
                  <a:ext uri="{FF2B5EF4-FFF2-40B4-BE49-F238E27FC236}">
                    <a16:creationId xmlns:a16="http://schemas.microsoft.com/office/drawing/2014/main" id="{96053C33-6ECD-FF4C-5D43-442A7F94A76E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0 h 3124180"/>
                  <a:gd name="connsiteX1" fmla="*/ 0 w 9525"/>
                  <a:gd name="connsiteY1" fmla="*/ 3124181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0"/>
                    </a:moveTo>
                    <a:lnTo>
                      <a:pt x="0" y="3124181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17" name="Freihandform: Form 516">
                <a:extLst>
                  <a:ext uri="{FF2B5EF4-FFF2-40B4-BE49-F238E27FC236}">
                    <a16:creationId xmlns:a16="http://schemas.microsoft.com/office/drawing/2014/main" id="{5C95477C-AAD7-C6BD-AB28-7B22165F6AAA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0 h 3124180"/>
                  <a:gd name="connsiteX1" fmla="*/ 0 w 9525"/>
                  <a:gd name="connsiteY1" fmla="*/ 3124181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0"/>
                    </a:moveTo>
                    <a:lnTo>
                      <a:pt x="0" y="3124181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18" name="Freihandform: Form 517">
                <a:extLst>
                  <a:ext uri="{FF2B5EF4-FFF2-40B4-BE49-F238E27FC236}">
                    <a16:creationId xmlns:a16="http://schemas.microsoft.com/office/drawing/2014/main" id="{785A1849-1377-FE31-DED3-E8FFE0328763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0 h 3124180"/>
                  <a:gd name="connsiteX1" fmla="*/ 0 w 9525"/>
                  <a:gd name="connsiteY1" fmla="*/ 3124181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0"/>
                    </a:moveTo>
                    <a:lnTo>
                      <a:pt x="0" y="3124181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19" name="Freihandform: Form 518">
                <a:extLst>
                  <a:ext uri="{FF2B5EF4-FFF2-40B4-BE49-F238E27FC236}">
                    <a16:creationId xmlns:a16="http://schemas.microsoft.com/office/drawing/2014/main" id="{EE4AC669-08E2-5669-8265-6829D4830186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0 h 3124180"/>
                  <a:gd name="connsiteX1" fmla="*/ 0 w 9525"/>
                  <a:gd name="connsiteY1" fmla="*/ 3124181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0"/>
                    </a:moveTo>
                    <a:lnTo>
                      <a:pt x="0" y="3124181"/>
                    </a:lnTo>
                  </a:path>
                </a:pathLst>
              </a:custGeom>
              <a:ln w="9525" cap="flat">
                <a:solidFill>
                  <a:srgbClr val="262626">
                    <a:alpha val="15000"/>
                  </a:srgb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20" name="Freihandform: Form 519">
                <a:extLst>
                  <a:ext uri="{FF2B5EF4-FFF2-40B4-BE49-F238E27FC236}">
                    <a16:creationId xmlns:a16="http://schemas.microsoft.com/office/drawing/2014/main" id="{1683A66A-B5B6-EE30-BBFE-DB4EB8C9420A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180" cy="9525"/>
              </a:xfrm>
              <a:custGeom>
                <a:avLst/>
                <a:gdLst>
                  <a:gd name="connsiteX0" fmla="*/ 0 w 3124180"/>
                  <a:gd name="connsiteY0" fmla="*/ 0 h 9525"/>
                  <a:gd name="connsiteX1" fmla="*/ 3124181 w 31241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180" h="9525">
                    <a:moveTo>
                      <a:pt x="0" y="0"/>
                    </a:moveTo>
                    <a:lnTo>
                      <a:pt x="3124181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21" name="Freihandform: Form 520">
                <a:extLst>
                  <a:ext uri="{FF2B5EF4-FFF2-40B4-BE49-F238E27FC236}">
                    <a16:creationId xmlns:a16="http://schemas.microsoft.com/office/drawing/2014/main" id="{7FEC429C-8060-FBDC-ADA1-60DD3C692840}"/>
                  </a:ext>
                </a:extLst>
              </p:cNvPr>
              <p:cNvSpPr/>
              <p:nvPr/>
            </p:nvSpPr>
            <p:spPr>
              <a:xfrm>
                <a:off x="4672022" y="4855073"/>
                <a:ext cx="9525" cy="31242"/>
              </a:xfrm>
              <a:custGeom>
                <a:avLst/>
                <a:gdLst>
                  <a:gd name="connsiteX0" fmla="*/ 0 w 9525"/>
                  <a:gd name="connsiteY0" fmla="*/ 31242 h 31242"/>
                  <a:gd name="connsiteX1" fmla="*/ 0 w 9525"/>
                  <a:gd name="connsiteY1" fmla="*/ 0 h 31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2">
                    <a:moveTo>
                      <a:pt x="0" y="31242"/>
                    </a:moveTo>
                    <a:lnTo>
                      <a:pt x="0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22" name="Freihandform: Form 521">
                <a:extLst>
                  <a:ext uri="{FF2B5EF4-FFF2-40B4-BE49-F238E27FC236}">
                    <a16:creationId xmlns:a16="http://schemas.microsoft.com/office/drawing/2014/main" id="{1B9E1DBF-FA6E-E9AB-D0FD-78FFA427DC63}"/>
                  </a:ext>
                </a:extLst>
              </p:cNvPr>
              <p:cNvSpPr/>
              <p:nvPr/>
            </p:nvSpPr>
            <p:spPr>
              <a:xfrm>
                <a:off x="5453067" y="4855073"/>
                <a:ext cx="9525" cy="31242"/>
              </a:xfrm>
              <a:custGeom>
                <a:avLst/>
                <a:gdLst>
                  <a:gd name="connsiteX0" fmla="*/ 0 w 9525"/>
                  <a:gd name="connsiteY0" fmla="*/ 31242 h 31242"/>
                  <a:gd name="connsiteX1" fmla="*/ 0 w 9525"/>
                  <a:gd name="connsiteY1" fmla="*/ 0 h 31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2">
                    <a:moveTo>
                      <a:pt x="0" y="31242"/>
                    </a:moveTo>
                    <a:lnTo>
                      <a:pt x="0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23" name="Freihandform: Form 522">
                <a:extLst>
                  <a:ext uri="{FF2B5EF4-FFF2-40B4-BE49-F238E27FC236}">
                    <a16:creationId xmlns:a16="http://schemas.microsoft.com/office/drawing/2014/main" id="{27A56702-6A62-207D-07AE-67AE64D2E0C1}"/>
                  </a:ext>
                </a:extLst>
              </p:cNvPr>
              <p:cNvSpPr/>
              <p:nvPr/>
            </p:nvSpPr>
            <p:spPr>
              <a:xfrm>
                <a:off x="6234112" y="4855073"/>
                <a:ext cx="9525" cy="31242"/>
              </a:xfrm>
              <a:custGeom>
                <a:avLst/>
                <a:gdLst>
                  <a:gd name="connsiteX0" fmla="*/ 0 w 9525"/>
                  <a:gd name="connsiteY0" fmla="*/ 31242 h 31242"/>
                  <a:gd name="connsiteX1" fmla="*/ 0 w 9525"/>
                  <a:gd name="connsiteY1" fmla="*/ 0 h 31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2">
                    <a:moveTo>
                      <a:pt x="0" y="31242"/>
                    </a:moveTo>
                    <a:lnTo>
                      <a:pt x="0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24" name="Freihandform: Form 523">
                <a:extLst>
                  <a:ext uri="{FF2B5EF4-FFF2-40B4-BE49-F238E27FC236}">
                    <a16:creationId xmlns:a16="http://schemas.microsoft.com/office/drawing/2014/main" id="{28CF305D-D732-EE71-F29A-8663FD061F1D}"/>
                  </a:ext>
                </a:extLst>
              </p:cNvPr>
              <p:cNvSpPr/>
              <p:nvPr/>
            </p:nvSpPr>
            <p:spPr>
              <a:xfrm>
                <a:off x="7015157" y="4855073"/>
                <a:ext cx="9525" cy="31242"/>
              </a:xfrm>
              <a:custGeom>
                <a:avLst/>
                <a:gdLst>
                  <a:gd name="connsiteX0" fmla="*/ 0 w 9525"/>
                  <a:gd name="connsiteY0" fmla="*/ 31242 h 31242"/>
                  <a:gd name="connsiteX1" fmla="*/ 0 w 9525"/>
                  <a:gd name="connsiteY1" fmla="*/ 0 h 31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2">
                    <a:moveTo>
                      <a:pt x="0" y="31242"/>
                    </a:moveTo>
                    <a:lnTo>
                      <a:pt x="0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25" name="Freihandform: Form 524">
                <a:extLst>
                  <a:ext uri="{FF2B5EF4-FFF2-40B4-BE49-F238E27FC236}">
                    <a16:creationId xmlns:a16="http://schemas.microsoft.com/office/drawing/2014/main" id="{FE6BE55A-4F72-2E25-7AA1-C9549129F88F}"/>
                  </a:ext>
                </a:extLst>
              </p:cNvPr>
              <p:cNvSpPr/>
              <p:nvPr/>
            </p:nvSpPr>
            <p:spPr>
              <a:xfrm>
                <a:off x="7796202" y="4855073"/>
                <a:ext cx="9525" cy="31242"/>
              </a:xfrm>
              <a:custGeom>
                <a:avLst/>
                <a:gdLst>
                  <a:gd name="connsiteX0" fmla="*/ 0 w 9525"/>
                  <a:gd name="connsiteY0" fmla="*/ 31242 h 31242"/>
                  <a:gd name="connsiteX1" fmla="*/ 0 w 9525"/>
                  <a:gd name="connsiteY1" fmla="*/ 0 h 31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2">
                    <a:moveTo>
                      <a:pt x="0" y="31242"/>
                    </a:moveTo>
                    <a:lnTo>
                      <a:pt x="0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DAD3CF3F-B044-5687-557C-4472F1B49CB5}"/>
                </a:ext>
              </a:extLst>
            </p:cNvPr>
            <p:cNvSpPr txBox="1"/>
            <p:nvPr/>
          </p:nvSpPr>
          <p:spPr>
            <a:xfrm>
              <a:off x="935875" y="5956245"/>
              <a:ext cx="45910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-10</a:t>
              </a:r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8AB41790-077F-A6AE-5387-95ED2FD5E398}"/>
                </a:ext>
              </a:extLst>
            </p:cNvPr>
            <p:cNvSpPr txBox="1"/>
            <p:nvPr/>
          </p:nvSpPr>
          <p:spPr>
            <a:xfrm>
              <a:off x="1769308" y="5956245"/>
              <a:ext cx="354330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-5</a:t>
              </a: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28ABD38-7D78-3144-EF09-683BBDDCBF94}"/>
                </a:ext>
              </a:extLst>
            </p:cNvPr>
            <p:cNvSpPr txBox="1"/>
            <p:nvPr/>
          </p:nvSpPr>
          <p:spPr>
            <a:xfrm>
              <a:off x="2578928" y="5956245"/>
              <a:ext cx="28765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17A93D1C-EE69-F88F-82F1-C7D2CD9A29BC}"/>
                </a:ext>
              </a:extLst>
            </p:cNvPr>
            <p:cNvSpPr txBox="1"/>
            <p:nvPr/>
          </p:nvSpPr>
          <p:spPr>
            <a:xfrm>
              <a:off x="3359973" y="5956245"/>
              <a:ext cx="28765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C5B5E03F-3221-7ADC-2230-9D4A5174A635}"/>
                </a:ext>
              </a:extLst>
            </p:cNvPr>
            <p:cNvSpPr txBox="1"/>
            <p:nvPr/>
          </p:nvSpPr>
          <p:spPr>
            <a:xfrm>
              <a:off x="4088631" y="5956245"/>
              <a:ext cx="392430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10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9DFB0288-809F-1AD0-18DC-357DBB9B43E3}"/>
                </a:ext>
              </a:extLst>
            </p:cNvPr>
            <p:cNvSpPr txBox="1"/>
            <p:nvPr/>
          </p:nvSpPr>
          <p:spPr>
            <a:xfrm>
              <a:off x="2055163" y="6216143"/>
              <a:ext cx="554355" cy="329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6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U-U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1DE729CF-ED47-B512-6917-E7879BB26778}"/>
                </a:ext>
              </a:extLst>
            </p:cNvPr>
            <p:cNvSpPr txBox="1"/>
            <p:nvPr/>
          </p:nvSpPr>
          <p:spPr>
            <a:xfrm>
              <a:off x="2436163" y="6359018"/>
              <a:ext cx="278130" cy="2819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3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g</a:t>
              </a: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FBB303FE-7FD4-2BA1-83FC-842228D1913B}"/>
                </a:ext>
              </a:extLst>
            </p:cNvPr>
            <p:cNvSpPr txBox="1"/>
            <p:nvPr/>
          </p:nvSpPr>
          <p:spPr>
            <a:xfrm>
              <a:off x="2531413" y="6216143"/>
              <a:ext cx="706755" cy="329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650" spc="0" baseline="0" dirty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 (m/s)</a:t>
              </a:r>
            </a:p>
          </p:txBody>
        </p:sp>
        <p:grpSp>
          <p:nvGrpSpPr>
            <p:cNvPr id="17" name="Grafik 3">
              <a:extLst>
                <a:ext uri="{FF2B5EF4-FFF2-40B4-BE49-F238E27FC236}">
                  <a16:creationId xmlns:a16="http://schemas.microsoft.com/office/drawing/2014/main" id="{BE59816A-B125-E0B6-0A77-877DA1F96A34}"/>
                </a:ext>
              </a:extLst>
            </p:cNvPr>
            <p:cNvGrpSpPr/>
            <p:nvPr/>
          </p:nvGrpSpPr>
          <p:grpSpPr>
            <a:xfrm>
              <a:off x="1165428" y="2773009"/>
              <a:ext cx="31242" cy="3124180"/>
              <a:chOff x="4672022" y="1762134"/>
              <a:chExt cx="31242" cy="3124180"/>
            </a:xfrm>
          </p:grpSpPr>
          <p:sp>
            <p:nvSpPr>
              <p:cNvPr id="476" name="Freihandform: Form 475">
                <a:extLst>
                  <a:ext uri="{FF2B5EF4-FFF2-40B4-BE49-F238E27FC236}">
                    <a16:creationId xmlns:a16="http://schemas.microsoft.com/office/drawing/2014/main" id="{F6649CA6-A115-9341-344A-41AEEF775E4B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9525" cy="3124180"/>
              </a:xfrm>
              <a:custGeom>
                <a:avLst/>
                <a:gdLst>
                  <a:gd name="connsiteX0" fmla="*/ 0 w 9525"/>
                  <a:gd name="connsiteY0" fmla="*/ 3124181 h 3124180"/>
                  <a:gd name="connsiteX1" fmla="*/ 0 w 9525"/>
                  <a:gd name="connsiteY1" fmla="*/ 0 h 3124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3124180">
                    <a:moveTo>
                      <a:pt x="0" y="3124181"/>
                    </a:moveTo>
                    <a:lnTo>
                      <a:pt x="0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77" name="Freihandform: Form 476">
                <a:extLst>
                  <a:ext uri="{FF2B5EF4-FFF2-40B4-BE49-F238E27FC236}">
                    <a16:creationId xmlns:a16="http://schemas.microsoft.com/office/drawing/2014/main" id="{75814CF0-BFB1-E685-469C-50A8766DDA96}"/>
                  </a:ext>
                </a:extLst>
              </p:cNvPr>
              <p:cNvSpPr/>
              <p:nvPr/>
            </p:nvSpPr>
            <p:spPr>
              <a:xfrm>
                <a:off x="4672022" y="4886315"/>
                <a:ext cx="31242" cy="9525"/>
              </a:xfrm>
              <a:custGeom>
                <a:avLst/>
                <a:gdLst>
                  <a:gd name="connsiteX0" fmla="*/ 0 w 31242"/>
                  <a:gd name="connsiteY0" fmla="*/ 0 h 9525"/>
                  <a:gd name="connsiteX1" fmla="*/ 31242 w 3124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2" h="9525">
                    <a:moveTo>
                      <a:pt x="0" y="0"/>
                    </a:moveTo>
                    <a:lnTo>
                      <a:pt x="31242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78" name="Freihandform: Form 477">
                <a:extLst>
                  <a:ext uri="{FF2B5EF4-FFF2-40B4-BE49-F238E27FC236}">
                    <a16:creationId xmlns:a16="http://schemas.microsoft.com/office/drawing/2014/main" id="{65E5E736-96B8-D424-C2CE-AF5059C8E7C4}"/>
                  </a:ext>
                </a:extLst>
              </p:cNvPr>
              <p:cNvSpPr/>
              <p:nvPr/>
            </p:nvSpPr>
            <p:spPr>
              <a:xfrm>
                <a:off x="4672022" y="4105270"/>
                <a:ext cx="31242" cy="9525"/>
              </a:xfrm>
              <a:custGeom>
                <a:avLst/>
                <a:gdLst>
                  <a:gd name="connsiteX0" fmla="*/ 0 w 31242"/>
                  <a:gd name="connsiteY0" fmla="*/ 0 h 9525"/>
                  <a:gd name="connsiteX1" fmla="*/ 31242 w 3124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2" h="9525">
                    <a:moveTo>
                      <a:pt x="0" y="0"/>
                    </a:moveTo>
                    <a:lnTo>
                      <a:pt x="31242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79" name="Freihandform: Form 478">
                <a:extLst>
                  <a:ext uri="{FF2B5EF4-FFF2-40B4-BE49-F238E27FC236}">
                    <a16:creationId xmlns:a16="http://schemas.microsoft.com/office/drawing/2014/main" id="{27571C5B-6950-33ED-FF9F-780B06073B63}"/>
                  </a:ext>
                </a:extLst>
              </p:cNvPr>
              <p:cNvSpPr/>
              <p:nvPr/>
            </p:nvSpPr>
            <p:spPr>
              <a:xfrm>
                <a:off x="4672022" y="3324225"/>
                <a:ext cx="31242" cy="9525"/>
              </a:xfrm>
              <a:custGeom>
                <a:avLst/>
                <a:gdLst>
                  <a:gd name="connsiteX0" fmla="*/ 0 w 31242"/>
                  <a:gd name="connsiteY0" fmla="*/ 0 h 9525"/>
                  <a:gd name="connsiteX1" fmla="*/ 31242 w 3124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2" h="9525">
                    <a:moveTo>
                      <a:pt x="0" y="0"/>
                    </a:moveTo>
                    <a:lnTo>
                      <a:pt x="31242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80" name="Freihandform: Form 479">
                <a:extLst>
                  <a:ext uri="{FF2B5EF4-FFF2-40B4-BE49-F238E27FC236}">
                    <a16:creationId xmlns:a16="http://schemas.microsoft.com/office/drawing/2014/main" id="{41570C37-4C98-B1F1-884A-4135E3A5A5E1}"/>
                  </a:ext>
                </a:extLst>
              </p:cNvPr>
              <p:cNvSpPr/>
              <p:nvPr/>
            </p:nvSpPr>
            <p:spPr>
              <a:xfrm>
                <a:off x="4672022" y="2543179"/>
                <a:ext cx="31242" cy="9525"/>
              </a:xfrm>
              <a:custGeom>
                <a:avLst/>
                <a:gdLst>
                  <a:gd name="connsiteX0" fmla="*/ 0 w 31242"/>
                  <a:gd name="connsiteY0" fmla="*/ 0 h 9525"/>
                  <a:gd name="connsiteX1" fmla="*/ 31242 w 3124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2" h="9525">
                    <a:moveTo>
                      <a:pt x="0" y="0"/>
                    </a:moveTo>
                    <a:lnTo>
                      <a:pt x="31242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81" name="Freihandform: Form 480">
                <a:extLst>
                  <a:ext uri="{FF2B5EF4-FFF2-40B4-BE49-F238E27FC236}">
                    <a16:creationId xmlns:a16="http://schemas.microsoft.com/office/drawing/2014/main" id="{BA45165B-89DE-CA80-ACE9-BF3619ADDA37}"/>
                  </a:ext>
                </a:extLst>
              </p:cNvPr>
              <p:cNvSpPr/>
              <p:nvPr/>
            </p:nvSpPr>
            <p:spPr>
              <a:xfrm>
                <a:off x="4672022" y="1762134"/>
                <a:ext cx="31242" cy="9525"/>
              </a:xfrm>
              <a:custGeom>
                <a:avLst/>
                <a:gdLst>
                  <a:gd name="connsiteX0" fmla="*/ 0 w 31242"/>
                  <a:gd name="connsiteY0" fmla="*/ 0 h 9525"/>
                  <a:gd name="connsiteX1" fmla="*/ 31242 w 3124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42" h="9525">
                    <a:moveTo>
                      <a:pt x="0" y="0"/>
                    </a:moveTo>
                    <a:lnTo>
                      <a:pt x="31242" y="0"/>
                    </a:lnTo>
                  </a:path>
                </a:pathLst>
              </a:custGeom>
              <a:ln w="9525" cap="sq">
                <a:solidFill>
                  <a:srgbClr val="262626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06709667-D9A0-6A96-74E2-CB6489D47498}"/>
                </a:ext>
              </a:extLst>
            </p:cNvPr>
            <p:cNvSpPr txBox="1"/>
            <p:nvPr/>
          </p:nvSpPr>
          <p:spPr>
            <a:xfrm>
              <a:off x="721563" y="5756220"/>
              <a:ext cx="45910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-10</a:t>
              </a: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B2FE1B90-2C97-AB0A-9831-15C3E1A3A1A9}"/>
                </a:ext>
              </a:extLst>
            </p:cNvPr>
            <p:cNvSpPr txBox="1"/>
            <p:nvPr/>
          </p:nvSpPr>
          <p:spPr>
            <a:xfrm>
              <a:off x="826338" y="4975175"/>
              <a:ext cx="354330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-5</a:t>
              </a: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ED37926-F646-D938-8FD0-A99016DBAA8E}"/>
                </a:ext>
              </a:extLst>
            </p:cNvPr>
            <p:cNvSpPr txBox="1"/>
            <p:nvPr/>
          </p:nvSpPr>
          <p:spPr>
            <a:xfrm>
              <a:off x="883488" y="4194130"/>
              <a:ext cx="28765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CACE2F97-FB51-34E1-B5AB-A2504245775A}"/>
                </a:ext>
              </a:extLst>
            </p:cNvPr>
            <p:cNvSpPr txBox="1"/>
            <p:nvPr/>
          </p:nvSpPr>
          <p:spPr>
            <a:xfrm>
              <a:off x="883488" y="3413084"/>
              <a:ext cx="287655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5</a:t>
              </a: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721419FA-ED3C-A815-DDEF-15D8C4BE4CDC}"/>
                </a:ext>
              </a:extLst>
            </p:cNvPr>
            <p:cNvSpPr txBox="1"/>
            <p:nvPr/>
          </p:nvSpPr>
          <p:spPr>
            <a:xfrm>
              <a:off x="778713" y="2632039"/>
              <a:ext cx="392430" cy="3009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50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10</a:t>
              </a: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21C1B854-A342-38AC-8DCC-B11F0D897F2A}"/>
                </a:ext>
              </a:extLst>
            </p:cNvPr>
            <p:cNvSpPr txBox="1"/>
            <p:nvPr/>
          </p:nvSpPr>
          <p:spPr>
            <a:xfrm rot="16200000">
              <a:off x="278641" y="4489405"/>
              <a:ext cx="535305" cy="329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6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V-V</a:t>
              </a: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749DFD6F-B29D-08ED-F277-9A12A2D02841}"/>
                </a:ext>
              </a:extLst>
            </p:cNvPr>
            <p:cNvSpPr txBox="1"/>
            <p:nvPr/>
          </p:nvSpPr>
          <p:spPr>
            <a:xfrm rot="16200000">
              <a:off x="526291" y="4289380"/>
              <a:ext cx="278130" cy="2819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3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g</a:t>
              </a: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346A5CF4-696D-1D50-F3C4-78402A79EAED}"/>
                </a:ext>
              </a:extLst>
            </p:cNvPr>
            <p:cNvSpPr txBox="1"/>
            <p:nvPr/>
          </p:nvSpPr>
          <p:spPr>
            <a:xfrm rot="16200000">
              <a:off x="192916" y="3956005"/>
              <a:ext cx="706755" cy="329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650" spc="0" baseline="0">
                  <a:ln/>
                  <a:solidFill>
                    <a:srgbClr val="262626"/>
                  </a:solidFill>
                  <a:latin typeface="Arial"/>
                  <a:cs typeface="Arial"/>
                  <a:sym typeface="Arial"/>
                  <a:rtl val="0"/>
                </a:rPr>
                <a:t> (m/s)</a:t>
              </a:r>
            </a:p>
          </p:txBody>
        </p:sp>
        <p:grpSp>
          <p:nvGrpSpPr>
            <p:cNvPr id="26" name="Grafik 3">
              <a:extLst>
                <a:ext uri="{FF2B5EF4-FFF2-40B4-BE49-F238E27FC236}">
                  <a16:creationId xmlns:a16="http://schemas.microsoft.com/office/drawing/2014/main" id="{BF5C2B77-7850-AA2A-AC9E-A3F020DBF9AF}"/>
                </a:ext>
              </a:extLst>
            </p:cNvPr>
            <p:cNvGrpSpPr/>
            <p:nvPr/>
          </p:nvGrpSpPr>
          <p:grpSpPr>
            <a:xfrm>
              <a:off x="1993520" y="3657626"/>
              <a:ext cx="1310052" cy="1464973"/>
              <a:chOff x="5500114" y="2646751"/>
              <a:chExt cx="1310052" cy="1464973"/>
            </a:xfrm>
          </p:grpSpPr>
          <p:sp>
            <p:nvSpPr>
              <p:cNvPr id="27" name="Freihandform: Form 26">
                <a:extLst>
                  <a:ext uri="{FF2B5EF4-FFF2-40B4-BE49-F238E27FC236}">
                    <a16:creationId xmlns:a16="http://schemas.microsoft.com/office/drawing/2014/main" id="{2437A584-5937-3A7B-5613-F7D41400A95D}"/>
                  </a:ext>
                </a:extLst>
              </p:cNvPr>
              <p:cNvSpPr/>
              <p:nvPr/>
            </p:nvSpPr>
            <p:spPr>
              <a:xfrm>
                <a:off x="6373761" y="3656072"/>
                <a:ext cx="68844" cy="72484"/>
              </a:xfrm>
              <a:custGeom>
                <a:avLst/>
                <a:gdLst>
                  <a:gd name="connsiteX0" fmla="*/ 68845 w 68844"/>
                  <a:gd name="connsiteY0" fmla="*/ 0 h 72484"/>
                  <a:gd name="connsiteX1" fmla="*/ 0 w 68844"/>
                  <a:gd name="connsiteY1" fmla="*/ 72484 h 72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8844" h="72484">
                    <a:moveTo>
                      <a:pt x="68845" y="0"/>
                    </a:moveTo>
                    <a:lnTo>
                      <a:pt x="0" y="72484"/>
                    </a:lnTo>
                  </a:path>
                </a:pathLst>
              </a:custGeom>
              <a:ln w="9525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8" name="Freihandform: Form 27">
                <a:extLst>
                  <a:ext uri="{FF2B5EF4-FFF2-40B4-BE49-F238E27FC236}">
                    <a16:creationId xmlns:a16="http://schemas.microsoft.com/office/drawing/2014/main" id="{C35AA366-4A6F-801F-4D0A-38B9CBD18707}"/>
                  </a:ext>
                </a:extLst>
              </p:cNvPr>
              <p:cNvSpPr/>
              <p:nvPr/>
            </p:nvSpPr>
            <p:spPr>
              <a:xfrm>
                <a:off x="6373761" y="3728556"/>
                <a:ext cx="98960" cy="33397"/>
              </a:xfrm>
              <a:custGeom>
                <a:avLst/>
                <a:gdLst>
                  <a:gd name="connsiteX0" fmla="*/ 0 w 98960"/>
                  <a:gd name="connsiteY0" fmla="*/ 0 h 33397"/>
                  <a:gd name="connsiteX1" fmla="*/ 98961 w 98960"/>
                  <a:gd name="connsiteY1" fmla="*/ 33398 h 33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960" h="33397">
                    <a:moveTo>
                      <a:pt x="0" y="0"/>
                    </a:moveTo>
                    <a:lnTo>
                      <a:pt x="98961" y="33398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9" name="Freihandform: Form 28">
                <a:extLst>
                  <a:ext uri="{FF2B5EF4-FFF2-40B4-BE49-F238E27FC236}">
                    <a16:creationId xmlns:a16="http://schemas.microsoft.com/office/drawing/2014/main" id="{BF89F536-61C1-ACB7-5733-EAF3A2E87D27}"/>
                  </a:ext>
                </a:extLst>
              </p:cNvPr>
              <p:cNvSpPr/>
              <p:nvPr/>
            </p:nvSpPr>
            <p:spPr>
              <a:xfrm>
                <a:off x="6472722" y="3666320"/>
                <a:ext cx="16442" cy="95633"/>
              </a:xfrm>
              <a:custGeom>
                <a:avLst/>
                <a:gdLst>
                  <a:gd name="connsiteX0" fmla="*/ 0 w 16442"/>
                  <a:gd name="connsiteY0" fmla="*/ 95634 h 95633"/>
                  <a:gd name="connsiteX1" fmla="*/ 16442 w 16442"/>
                  <a:gd name="connsiteY1" fmla="*/ 0 h 95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442" h="95633">
                    <a:moveTo>
                      <a:pt x="0" y="95634"/>
                    </a:moveTo>
                    <a:lnTo>
                      <a:pt x="16442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0" name="Freihandform: Form 29">
                <a:extLst>
                  <a:ext uri="{FF2B5EF4-FFF2-40B4-BE49-F238E27FC236}">
                    <a16:creationId xmlns:a16="http://schemas.microsoft.com/office/drawing/2014/main" id="{A69800F0-B66F-8C6E-FDC4-721A7ED42D85}"/>
                  </a:ext>
                </a:extLst>
              </p:cNvPr>
              <p:cNvSpPr/>
              <p:nvPr/>
            </p:nvSpPr>
            <p:spPr>
              <a:xfrm>
                <a:off x="6489164" y="3666320"/>
                <a:ext cx="46266" cy="25033"/>
              </a:xfrm>
              <a:custGeom>
                <a:avLst/>
                <a:gdLst>
                  <a:gd name="connsiteX0" fmla="*/ 0 w 46266"/>
                  <a:gd name="connsiteY0" fmla="*/ 0 h 25033"/>
                  <a:gd name="connsiteX1" fmla="*/ 46267 w 46266"/>
                  <a:gd name="connsiteY1" fmla="*/ 25034 h 25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266" h="25033">
                    <a:moveTo>
                      <a:pt x="0" y="0"/>
                    </a:moveTo>
                    <a:lnTo>
                      <a:pt x="46267" y="25034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1" name="Freihandform: Form 30">
                <a:extLst>
                  <a:ext uri="{FF2B5EF4-FFF2-40B4-BE49-F238E27FC236}">
                    <a16:creationId xmlns:a16="http://schemas.microsoft.com/office/drawing/2014/main" id="{220402A6-970B-E550-37FE-00C024967196}"/>
                  </a:ext>
                </a:extLst>
              </p:cNvPr>
              <p:cNvSpPr/>
              <p:nvPr/>
            </p:nvSpPr>
            <p:spPr>
              <a:xfrm>
                <a:off x="6520387" y="3658892"/>
                <a:ext cx="15043" cy="32461"/>
              </a:xfrm>
              <a:custGeom>
                <a:avLst/>
                <a:gdLst>
                  <a:gd name="connsiteX0" fmla="*/ 15044 w 15043"/>
                  <a:gd name="connsiteY0" fmla="*/ 32461 h 32461"/>
                  <a:gd name="connsiteX1" fmla="*/ 0 w 15043"/>
                  <a:gd name="connsiteY1" fmla="*/ 0 h 32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043" h="32461">
                    <a:moveTo>
                      <a:pt x="15044" y="32461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2" name="Freihandform: Form 31">
                <a:extLst>
                  <a:ext uri="{FF2B5EF4-FFF2-40B4-BE49-F238E27FC236}">
                    <a16:creationId xmlns:a16="http://schemas.microsoft.com/office/drawing/2014/main" id="{A0202C76-0BEE-9BD9-E3C7-260982E7FCD0}"/>
                  </a:ext>
                </a:extLst>
              </p:cNvPr>
              <p:cNvSpPr/>
              <p:nvPr/>
            </p:nvSpPr>
            <p:spPr>
              <a:xfrm>
                <a:off x="6520387" y="3652553"/>
                <a:ext cx="98945" cy="6338"/>
              </a:xfrm>
              <a:custGeom>
                <a:avLst/>
                <a:gdLst>
                  <a:gd name="connsiteX0" fmla="*/ 0 w 98945"/>
                  <a:gd name="connsiteY0" fmla="*/ 6339 h 6338"/>
                  <a:gd name="connsiteX1" fmla="*/ 98946 w 98945"/>
                  <a:gd name="connsiteY1" fmla="*/ 0 h 6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8945" h="6338">
                    <a:moveTo>
                      <a:pt x="0" y="6339"/>
                    </a:moveTo>
                    <a:lnTo>
                      <a:pt x="98946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3" name="Freihandform: Form 32">
                <a:extLst>
                  <a:ext uri="{FF2B5EF4-FFF2-40B4-BE49-F238E27FC236}">
                    <a16:creationId xmlns:a16="http://schemas.microsoft.com/office/drawing/2014/main" id="{ABB405F4-610C-7F9F-48C1-FEB44E8E7462}"/>
                  </a:ext>
                </a:extLst>
              </p:cNvPr>
              <p:cNvSpPr/>
              <p:nvPr/>
            </p:nvSpPr>
            <p:spPr>
              <a:xfrm>
                <a:off x="6554740" y="3601944"/>
                <a:ext cx="64592" cy="50609"/>
              </a:xfrm>
              <a:custGeom>
                <a:avLst/>
                <a:gdLst>
                  <a:gd name="connsiteX0" fmla="*/ 64593 w 64592"/>
                  <a:gd name="connsiteY0" fmla="*/ 50609 h 50609"/>
                  <a:gd name="connsiteX1" fmla="*/ 0 w 64592"/>
                  <a:gd name="connsiteY1" fmla="*/ 0 h 50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592" h="50609">
                    <a:moveTo>
                      <a:pt x="64593" y="50609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4" name="Freihandform: Form 33">
                <a:extLst>
                  <a:ext uri="{FF2B5EF4-FFF2-40B4-BE49-F238E27FC236}">
                    <a16:creationId xmlns:a16="http://schemas.microsoft.com/office/drawing/2014/main" id="{AD5D9B49-F09E-0770-0796-87091C263B2C}"/>
                  </a:ext>
                </a:extLst>
              </p:cNvPr>
              <p:cNvSpPr/>
              <p:nvPr/>
            </p:nvSpPr>
            <p:spPr>
              <a:xfrm>
                <a:off x="6465595" y="3588392"/>
                <a:ext cx="89144" cy="13552"/>
              </a:xfrm>
              <a:custGeom>
                <a:avLst/>
                <a:gdLst>
                  <a:gd name="connsiteX0" fmla="*/ 89145 w 89144"/>
                  <a:gd name="connsiteY0" fmla="*/ 13552 h 13552"/>
                  <a:gd name="connsiteX1" fmla="*/ 0 w 89144"/>
                  <a:gd name="connsiteY1" fmla="*/ 0 h 13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144" h="13552">
                    <a:moveTo>
                      <a:pt x="89145" y="13552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5" name="Freihandform: Form 34">
                <a:extLst>
                  <a:ext uri="{FF2B5EF4-FFF2-40B4-BE49-F238E27FC236}">
                    <a16:creationId xmlns:a16="http://schemas.microsoft.com/office/drawing/2014/main" id="{798351A7-D083-CE1B-8AF1-B7441A484143}"/>
                  </a:ext>
                </a:extLst>
              </p:cNvPr>
              <p:cNvSpPr/>
              <p:nvPr/>
            </p:nvSpPr>
            <p:spPr>
              <a:xfrm>
                <a:off x="6465595" y="3588392"/>
                <a:ext cx="72941" cy="22203"/>
              </a:xfrm>
              <a:custGeom>
                <a:avLst/>
                <a:gdLst>
                  <a:gd name="connsiteX0" fmla="*/ 0 w 72941"/>
                  <a:gd name="connsiteY0" fmla="*/ 0 h 22203"/>
                  <a:gd name="connsiteX1" fmla="*/ 72942 w 72941"/>
                  <a:gd name="connsiteY1" fmla="*/ 22204 h 22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941" h="22203">
                    <a:moveTo>
                      <a:pt x="0" y="0"/>
                    </a:moveTo>
                    <a:lnTo>
                      <a:pt x="72942" y="22204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6" name="Freihandform: Form 35">
                <a:extLst>
                  <a:ext uri="{FF2B5EF4-FFF2-40B4-BE49-F238E27FC236}">
                    <a16:creationId xmlns:a16="http://schemas.microsoft.com/office/drawing/2014/main" id="{763C4DD1-B858-A86F-8982-EC62FE0E76AE}"/>
                  </a:ext>
                </a:extLst>
              </p:cNvPr>
              <p:cNvSpPr/>
              <p:nvPr/>
            </p:nvSpPr>
            <p:spPr>
              <a:xfrm>
                <a:off x="6538537" y="3610596"/>
                <a:ext cx="61461" cy="29190"/>
              </a:xfrm>
              <a:custGeom>
                <a:avLst/>
                <a:gdLst>
                  <a:gd name="connsiteX0" fmla="*/ 0 w 61461"/>
                  <a:gd name="connsiteY0" fmla="*/ 0 h 29190"/>
                  <a:gd name="connsiteX1" fmla="*/ 61461 w 61461"/>
                  <a:gd name="connsiteY1" fmla="*/ 29190 h 29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461" h="29190">
                    <a:moveTo>
                      <a:pt x="0" y="0"/>
                    </a:moveTo>
                    <a:lnTo>
                      <a:pt x="61461" y="2919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7" name="Freihandform: Form 36">
                <a:extLst>
                  <a:ext uri="{FF2B5EF4-FFF2-40B4-BE49-F238E27FC236}">
                    <a16:creationId xmlns:a16="http://schemas.microsoft.com/office/drawing/2014/main" id="{881128FB-E6CC-2845-830C-C1E060C2B55B}"/>
                  </a:ext>
                </a:extLst>
              </p:cNvPr>
              <p:cNvSpPr/>
              <p:nvPr/>
            </p:nvSpPr>
            <p:spPr>
              <a:xfrm>
                <a:off x="6568959" y="3639786"/>
                <a:ext cx="31039" cy="69611"/>
              </a:xfrm>
              <a:custGeom>
                <a:avLst/>
                <a:gdLst>
                  <a:gd name="connsiteX0" fmla="*/ 31039 w 31039"/>
                  <a:gd name="connsiteY0" fmla="*/ 0 h 69611"/>
                  <a:gd name="connsiteX1" fmla="*/ 0 w 31039"/>
                  <a:gd name="connsiteY1" fmla="*/ 69612 h 69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039" h="69611">
                    <a:moveTo>
                      <a:pt x="31039" y="0"/>
                    </a:moveTo>
                    <a:lnTo>
                      <a:pt x="0" y="69612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8" name="Freihandform: Form 37">
                <a:extLst>
                  <a:ext uri="{FF2B5EF4-FFF2-40B4-BE49-F238E27FC236}">
                    <a16:creationId xmlns:a16="http://schemas.microsoft.com/office/drawing/2014/main" id="{B94AC8E8-D405-72BF-739D-378E07B7F2B3}"/>
                  </a:ext>
                </a:extLst>
              </p:cNvPr>
              <p:cNvSpPr/>
              <p:nvPr/>
            </p:nvSpPr>
            <p:spPr>
              <a:xfrm>
                <a:off x="6514015" y="3709397"/>
                <a:ext cx="54944" cy="76667"/>
              </a:xfrm>
              <a:custGeom>
                <a:avLst/>
                <a:gdLst>
                  <a:gd name="connsiteX0" fmla="*/ 54944 w 54944"/>
                  <a:gd name="connsiteY0" fmla="*/ 0 h 76667"/>
                  <a:gd name="connsiteX1" fmla="*/ 0 w 54944"/>
                  <a:gd name="connsiteY1" fmla="*/ 76668 h 76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4944" h="76667">
                    <a:moveTo>
                      <a:pt x="54944" y="0"/>
                    </a:moveTo>
                    <a:lnTo>
                      <a:pt x="0" y="76668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9" name="Freihandform: Form 38">
                <a:extLst>
                  <a:ext uri="{FF2B5EF4-FFF2-40B4-BE49-F238E27FC236}">
                    <a16:creationId xmlns:a16="http://schemas.microsoft.com/office/drawing/2014/main" id="{53BE13F6-76E0-EBA3-746F-86D4A5794BEB}"/>
                  </a:ext>
                </a:extLst>
              </p:cNvPr>
              <p:cNvSpPr/>
              <p:nvPr/>
            </p:nvSpPr>
            <p:spPr>
              <a:xfrm>
                <a:off x="6418458" y="3752739"/>
                <a:ext cx="95556" cy="33326"/>
              </a:xfrm>
              <a:custGeom>
                <a:avLst/>
                <a:gdLst>
                  <a:gd name="connsiteX0" fmla="*/ 95557 w 95556"/>
                  <a:gd name="connsiteY0" fmla="*/ 33326 h 33326"/>
                  <a:gd name="connsiteX1" fmla="*/ 0 w 95556"/>
                  <a:gd name="connsiteY1" fmla="*/ 0 h 33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556" h="33326">
                    <a:moveTo>
                      <a:pt x="95557" y="33326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0" name="Freihandform: Form 39">
                <a:extLst>
                  <a:ext uri="{FF2B5EF4-FFF2-40B4-BE49-F238E27FC236}">
                    <a16:creationId xmlns:a16="http://schemas.microsoft.com/office/drawing/2014/main" id="{807F5026-7866-E567-4849-8DF9645472D2}"/>
                  </a:ext>
                </a:extLst>
              </p:cNvPr>
              <p:cNvSpPr/>
              <p:nvPr/>
            </p:nvSpPr>
            <p:spPr>
              <a:xfrm>
                <a:off x="6347061" y="3752739"/>
                <a:ext cx="71396" cy="99127"/>
              </a:xfrm>
              <a:custGeom>
                <a:avLst/>
                <a:gdLst>
                  <a:gd name="connsiteX0" fmla="*/ 71397 w 71396"/>
                  <a:gd name="connsiteY0" fmla="*/ 0 h 99127"/>
                  <a:gd name="connsiteX1" fmla="*/ 0 w 71396"/>
                  <a:gd name="connsiteY1" fmla="*/ 99128 h 99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1396" h="99127">
                    <a:moveTo>
                      <a:pt x="71397" y="0"/>
                    </a:moveTo>
                    <a:lnTo>
                      <a:pt x="0" y="99128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" name="Freihandform: Form 40">
                <a:extLst>
                  <a:ext uri="{FF2B5EF4-FFF2-40B4-BE49-F238E27FC236}">
                    <a16:creationId xmlns:a16="http://schemas.microsoft.com/office/drawing/2014/main" id="{287D6C06-E42D-002C-B61C-B5A317772AB6}"/>
                  </a:ext>
                </a:extLst>
              </p:cNvPr>
              <p:cNvSpPr/>
              <p:nvPr/>
            </p:nvSpPr>
            <p:spPr>
              <a:xfrm>
                <a:off x="6298150" y="3851867"/>
                <a:ext cx="48911" cy="66580"/>
              </a:xfrm>
              <a:custGeom>
                <a:avLst/>
                <a:gdLst>
                  <a:gd name="connsiteX0" fmla="*/ 48912 w 48911"/>
                  <a:gd name="connsiteY0" fmla="*/ 0 h 66580"/>
                  <a:gd name="connsiteX1" fmla="*/ 0 w 48911"/>
                  <a:gd name="connsiteY1" fmla="*/ 66581 h 66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911" h="66580">
                    <a:moveTo>
                      <a:pt x="48912" y="0"/>
                    </a:moveTo>
                    <a:lnTo>
                      <a:pt x="0" y="66581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2" name="Freihandform: Form 41">
                <a:extLst>
                  <a:ext uri="{FF2B5EF4-FFF2-40B4-BE49-F238E27FC236}">
                    <a16:creationId xmlns:a16="http://schemas.microsoft.com/office/drawing/2014/main" id="{434C64A3-50CB-8B7F-4014-12627AA382A2}"/>
                  </a:ext>
                </a:extLst>
              </p:cNvPr>
              <p:cNvSpPr/>
              <p:nvPr/>
            </p:nvSpPr>
            <p:spPr>
              <a:xfrm>
                <a:off x="6252450" y="3918447"/>
                <a:ext cx="45699" cy="43773"/>
              </a:xfrm>
              <a:custGeom>
                <a:avLst/>
                <a:gdLst>
                  <a:gd name="connsiteX0" fmla="*/ 45699 w 45699"/>
                  <a:gd name="connsiteY0" fmla="*/ 0 h 43773"/>
                  <a:gd name="connsiteX1" fmla="*/ 0 w 45699"/>
                  <a:gd name="connsiteY1" fmla="*/ 43773 h 43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699" h="43773">
                    <a:moveTo>
                      <a:pt x="45699" y="0"/>
                    </a:moveTo>
                    <a:lnTo>
                      <a:pt x="0" y="4377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3" name="Freihandform: Form 42">
                <a:extLst>
                  <a:ext uri="{FF2B5EF4-FFF2-40B4-BE49-F238E27FC236}">
                    <a16:creationId xmlns:a16="http://schemas.microsoft.com/office/drawing/2014/main" id="{906B86B4-5933-FE3B-0C17-EBA51D072EC0}"/>
                  </a:ext>
                </a:extLst>
              </p:cNvPr>
              <p:cNvSpPr/>
              <p:nvPr/>
            </p:nvSpPr>
            <p:spPr>
              <a:xfrm>
                <a:off x="6230373" y="3962220"/>
                <a:ext cx="22077" cy="47729"/>
              </a:xfrm>
              <a:custGeom>
                <a:avLst/>
                <a:gdLst>
                  <a:gd name="connsiteX0" fmla="*/ 22077 w 22077"/>
                  <a:gd name="connsiteY0" fmla="*/ 0 h 47729"/>
                  <a:gd name="connsiteX1" fmla="*/ 0 w 22077"/>
                  <a:gd name="connsiteY1" fmla="*/ 47730 h 47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077" h="47729">
                    <a:moveTo>
                      <a:pt x="22077" y="0"/>
                    </a:moveTo>
                    <a:lnTo>
                      <a:pt x="0" y="4773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4" name="Freihandform: Form 43">
                <a:extLst>
                  <a:ext uri="{FF2B5EF4-FFF2-40B4-BE49-F238E27FC236}">
                    <a16:creationId xmlns:a16="http://schemas.microsoft.com/office/drawing/2014/main" id="{1D188834-7E4F-F7E2-06B4-AD67DC4C6347}"/>
                  </a:ext>
                </a:extLst>
              </p:cNvPr>
              <p:cNvSpPr/>
              <p:nvPr/>
            </p:nvSpPr>
            <p:spPr>
              <a:xfrm>
                <a:off x="6175101" y="4005789"/>
                <a:ext cx="55272" cy="4161"/>
              </a:xfrm>
              <a:custGeom>
                <a:avLst/>
                <a:gdLst>
                  <a:gd name="connsiteX0" fmla="*/ 55273 w 55272"/>
                  <a:gd name="connsiteY0" fmla="*/ 4161 h 4161"/>
                  <a:gd name="connsiteX1" fmla="*/ 0 w 55272"/>
                  <a:gd name="connsiteY1" fmla="*/ 0 h 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5272" h="4161">
                    <a:moveTo>
                      <a:pt x="55273" y="4161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5" name="Freihandform: Form 44">
                <a:extLst>
                  <a:ext uri="{FF2B5EF4-FFF2-40B4-BE49-F238E27FC236}">
                    <a16:creationId xmlns:a16="http://schemas.microsoft.com/office/drawing/2014/main" id="{AB259321-7508-9B62-93E9-A8283FEFD5A7}"/>
                  </a:ext>
                </a:extLst>
              </p:cNvPr>
              <p:cNvSpPr/>
              <p:nvPr/>
            </p:nvSpPr>
            <p:spPr>
              <a:xfrm>
                <a:off x="6175101" y="4005789"/>
                <a:ext cx="40987" cy="105936"/>
              </a:xfrm>
              <a:custGeom>
                <a:avLst/>
                <a:gdLst>
                  <a:gd name="connsiteX0" fmla="*/ 0 w 40987"/>
                  <a:gd name="connsiteY0" fmla="*/ 0 h 105936"/>
                  <a:gd name="connsiteX1" fmla="*/ 40987 w 40987"/>
                  <a:gd name="connsiteY1" fmla="*/ 105936 h 105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987" h="105936">
                    <a:moveTo>
                      <a:pt x="0" y="0"/>
                    </a:moveTo>
                    <a:lnTo>
                      <a:pt x="40987" y="10593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8" name="Freihandform: Form 47">
                <a:extLst>
                  <a:ext uri="{FF2B5EF4-FFF2-40B4-BE49-F238E27FC236}">
                    <a16:creationId xmlns:a16="http://schemas.microsoft.com/office/drawing/2014/main" id="{26D396C7-96CA-9E66-2F96-ACA6BF3AB384}"/>
                  </a:ext>
                </a:extLst>
              </p:cNvPr>
              <p:cNvSpPr/>
              <p:nvPr/>
            </p:nvSpPr>
            <p:spPr>
              <a:xfrm>
                <a:off x="6156003" y="4081826"/>
                <a:ext cx="60084" cy="29898"/>
              </a:xfrm>
              <a:custGeom>
                <a:avLst/>
                <a:gdLst>
                  <a:gd name="connsiteX0" fmla="*/ 60085 w 60084"/>
                  <a:gd name="connsiteY0" fmla="*/ 29899 h 29898"/>
                  <a:gd name="connsiteX1" fmla="*/ 0 w 60084"/>
                  <a:gd name="connsiteY1" fmla="*/ 0 h 29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084" h="29898">
                    <a:moveTo>
                      <a:pt x="60085" y="29899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9" name="Freihandform: Form 48">
                <a:extLst>
                  <a:ext uri="{FF2B5EF4-FFF2-40B4-BE49-F238E27FC236}">
                    <a16:creationId xmlns:a16="http://schemas.microsoft.com/office/drawing/2014/main" id="{612A31BB-776B-E449-2BF0-5A7D1BC6C869}"/>
                  </a:ext>
                </a:extLst>
              </p:cNvPr>
              <p:cNvSpPr/>
              <p:nvPr/>
            </p:nvSpPr>
            <p:spPr>
              <a:xfrm>
                <a:off x="6055962" y="4057589"/>
                <a:ext cx="100041" cy="24236"/>
              </a:xfrm>
              <a:custGeom>
                <a:avLst/>
                <a:gdLst>
                  <a:gd name="connsiteX0" fmla="*/ 100041 w 100041"/>
                  <a:gd name="connsiteY0" fmla="*/ 24236 h 24236"/>
                  <a:gd name="connsiteX1" fmla="*/ 0 w 100041"/>
                  <a:gd name="connsiteY1" fmla="*/ 0 h 24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041" h="24236">
                    <a:moveTo>
                      <a:pt x="100041" y="24236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0" name="Freihandform: Form 49">
                <a:extLst>
                  <a:ext uri="{FF2B5EF4-FFF2-40B4-BE49-F238E27FC236}">
                    <a16:creationId xmlns:a16="http://schemas.microsoft.com/office/drawing/2014/main" id="{306E26C4-F2FE-7232-CE50-94E168F25192}"/>
                  </a:ext>
                </a:extLst>
              </p:cNvPr>
              <p:cNvSpPr/>
              <p:nvPr/>
            </p:nvSpPr>
            <p:spPr>
              <a:xfrm>
                <a:off x="5990979" y="3939434"/>
                <a:ext cx="64983" cy="118155"/>
              </a:xfrm>
              <a:custGeom>
                <a:avLst/>
                <a:gdLst>
                  <a:gd name="connsiteX0" fmla="*/ 64983 w 64983"/>
                  <a:gd name="connsiteY0" fmla="*/ 118156 h 118155"/>
                  <a:gd name="connsiteX1" fmla="*/ 0 w 64983"/>
                  <a:gd name="connsiteY1" fmla="*/ 0 h 118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983" h="118155">
                    <a:moveTo>
                      <a:pt x="64983" y="118156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2" name="Freihandform: Form 51">
                <a:extLst>
                  <a:ext uri="{FF2B5EF4-FFF2-40B4-BE49-F238E27FC236}">
                    <a16:creationId xmlns:a16="http://schemas.microsoft.com/office/drawing/2014/main" id="{BD3A6577-F854-7288-9D8F-C4D0D43A0096}"/>
                  </a:ext>
                </a:extLst>
              </p:cNvPr>
              <p:cNvSpPr/>
              <p:nvPr/>
            </p:nvSpPr>
            <p:spPr>
              <a:xfrm>
                <a:off x="5990979" y="3874533"/>
                <a:ext cx="7027" cy="64900"/>
              </a:xfrm>
              <a:custGeom>
                <a:avLst/>
                <a:gdLst>
                  <a:gd name="connsiteX0" fmla="*/ 0 w 7027"/>
                  <a:gd name="connsiteY0" fmla="*/ 64900 h 64900"/>
                  <a:gd name="connsiteX1" fmla="*/ 7028 w 7027"/>
                  <a:gd name="connsiteY1" fmla="*/ 0 h 64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027" h="64900">
                    <a:moveTo>
                      <a:pt x="0" y="64900"/>
                    </a:moveTo>
                    <a:lnTo>
                      <a:pt x="7028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3" name="Freihandform: Form 52">
                <a:extLst>
                  <a:ext uri="{FF2B5EF4-FFF2-40B4-BE49-F238E27FC236}">
                    <a16:creationId xmlns:a16="http://schemas.microsoft.com/office/drawing/2014/main" id="{8EB87DE6-9C61-E905-42DD-02824D24C81F}"/>
                  </a:ext>
                </a:extLst>
              </p:cNvPr>
              <p:cNvSpPr/>
              <p:nvPr/>
            </p:nvSpPr>
            <p:spPr>
              <a:xfrm>
                <a:off x="5998006" y="3774869"/>
                <a:ext cx="25823" cy="99663"/>
              </a:xfrm>
              <a:custGeom>
                <a:avLst/>
                <a:gdLst>
                  <a:gd name="connsiteX0" fmla="*/ 0 w 25823"/>
                  <a:gd name="connsiteY0" fmla="*/ 99664 h 99663"/>
                  <a:gd name="connsiteX1" fmla="*/ 25823 w 25823"/>
                  <a:gd name="connsiteY1" fmla="*/ 0 h 99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823" h="99663">
                    <a:moveTo>
                      <a:pt x="0" y="99664"/>
                    </a:moveTo>
                    <a:lnTo>
                      <a:pt x="25823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4" name="Freihandform: Form 53">
                <a:extLst>
                  <a:ext uri="{FF2B5EF4-FFF2-40B4-BE49-F238E27FC236}">
                    <a16:creationId xmlns:a16="http://schemas.microsoft.com/office/drawing/2014/main" id="{251DBC70-1487-6E8A-C40E-8C898672A804}"/>
                  </a:ext>
                </a:extLst>
              </p:cNvPr>
              <p:cNvSpPr/>
              <p:nvPr/>
            </p:nvSpPr>
            <p:spPr>
              <a:xfrm>
                <a:off x="5996936" y="3774869"/>
                <a:ext cx="26893" cy="130004"/>
              </a:xfrm>
              <a:custGeom>
                <a:avLst/>
                <a:gdLst>
                  <a:gd name="connsiteX0" fmla="*/ 26894 w 26893"/>
                  <a:gd name="connsiteY0" fmla="*/ 0 h 130004"/>
                  <a:gd name="connsiteX1" fmla="*/ 0 w 26893"/>
                  <a:gd name="connsiteY1" fmla="*/ 130005 h 130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893" h="130004">
                    <a:moveTo>
                      <a:pt x="26894" y="0"/>
                    </a:moveTo>
                    <a:lnTo>
                      <a:pt x="0" y="13000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5" name="Freihandform: Form 54">
                <a:extLst>
                  <a:ext uri="{FF2B5EF4-FFF2-40B4-BE49-F238E27FC236}">
                    <a16:creationId xmlns:a16="http://schemas.microsoft.com/office/drawing/2014/main" id="{16DED3D5-73D3-AC0D-AEA8-66A0BB0E2F62}"/>
                  </a:ext>
                </a:extLst>
              </p:cNvPr>
              <p:cNvSpPr/>
              <p:nvPr/>
            </p:nvSpPr>
            <p:spPr>
              <a:xfrm>
                <a:off x="5870966" y="3904874"/>
                <a:ext cx="125970" cy="22499"/>
              </a:xfrm>
              <a:custGeom>
                <a:avLst/>
                <a:gdLst>
                  <a:gd name="connsiteX0" fmla="*/ 125970 w 125970"/>
                  <a:gd name="connsiteY0" fmla="*/ 0 h 22499"/>
                  <a:gd name="connsiteX1" fmla="*/ 0 w 125970"/>
                  <a:gd name="connsiteY1" fmla="*/ 22500 h 2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5970" h="22499">
                    <a:moveTo>
                      <a:pt x="125970" y="0"/>
                    </a:moveTo>
                    <a:lnTo>
                      <a:pt x="0" y="2250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6" name="Freihandform: Form 55">
                <a:extLst>
                  <a:ext uri="{FF2B5EF4-FFF2-40B4-BE49-F238E27FC236}">
                    <a16:creationId xmlns:a16="http://schemas.microsoft.com/office/drawing/2014/main" id="{DF50F915-5316-B7A6-7052-1D7BE34F757A}"/>
                  </a:ext>
                </a:extLst>
              </p:cNvPr>
              <p:cNvSpPr/>
              <p:nvPr/>
            </p:nvSpPr>
            <p:spPr>
              <a:xfrm>
                <a:off x="5810670" y="3927374"/>
                <a:ext cx="60296" cy="70635"/>
              </a:xfrm>
              <a:custGeom>
                <a:avLst/>
                <a:gdLst>
                  <a:gd name="connsiteX0" fmla="*/ 60296 w 60296"/>
                  <a:gd name="connsiteY0" fmla="*/ 0 h 70635"/>
                  <a:gd name="connsiteX1" fmla="*/ 0 w 60296"/>
                  <a:gd name="connsiteY1" fmla="*/ 70635 h 70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296" h="70635">
                    <a:moveTo>
                      <a:pt x="60296" y="0"/>
                    </a:moveTo>
                    <a:lnTo>
                      <a:pt x="0" y="7063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7" name="Freihandform: Form 56">
                <a:extLst>
                  <a:ext uri="{FF2B5EF4-FFF2-40B4-BE49-F238E27FC236}">
                    <a16:creationId xmlns:a16="http://schemas.microsoft.com/office/drawing/2014/main" id="{A759640D-22ED-9453-378E-8B967D88CFB1}"/>
                  </a:ext>
                </a:extLst>
              </p:cNvPr>
              <p:cNvSpPr/>
              <p:nvPr/>
            </p:nvSpPr>
            <p:spPr>
              <a:xfrm>
                <a:off x="5761886" y="3993470"/>
                <a:ext cx="48783" cy="4539"/>
              </a:xfrm>
              <a:custGeom>
                <a:avLst/>
                <a:gdLst>
                  <a:gd name="connsiteX0" fmla="*/ 48783 w 48783"/>
                  <a:gd name="connsiteY0" fmla="*/ 4539 h 4539"/>
                  <a:gd name="connsiteX1" fmla="*/ 0 w 48783"/>
                  <a:gd name="connsiteY1" fmla="*/ 0 h 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8783" h="4539">
                    <a:moveTo>
                      <a:pt x="48783" y="4539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8" name="Freihandform: Form 57">
                <a:extLst>
                  <a:ext uri="{FF2B5EF4-FFF2-40B4-BE49-F238E27FC236}">
                    <a16:creationId xmlns:a16="http://schemas.microsoft.com/office/drawing/2014/main" id="{C794B332-B3F4-C157-1DC8-C9CE78F29413}"/>
                  </a:ext>
                </a:extLst>
              </p:cNvPr>
              <p:cNvSpPr/>
              <p:nvPr/>
            </p:nvSpPr>
            <p:spPr>
              <a:xfrm>
                <a:off x="5606421" y="3993470"/>
                <a:ext cx="155465" cy="110102"/>
              </a:xfrm>
              <a:custGeom>
                <a:avLst/>
                <a:gdLst>
                  <a:gd name="connsiteX0" fmla="*/ 155465 w 155465"/>
                  <a:gd name="connsiteY0" fmla="*/ 0 h 110102"/>
                  <a:gd name="connsiteX1" fmla="*/ 0 w 155465"/>
                  <a:gd name="connsiteY1" fmla="*/ 110102 h 110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5465" h="110102">
                    <a:moveTo>
                      <a:pt x="155465" y="0"/>
                    </a:moveTo>
                    <a:lnTo>
                      <a:pt x="0" y="110102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59" name="Freihandform: Form 58">
                <a:extLst>
                  <a:ext uri="{FF2B5EF4-FFF2-40B4-BE49-F238E27FC236}">
                    <a16:creationId xmlns:a16="http://schemas.microsoft.com/office/drawing/2014/main" id="{866B4664-EDCF-A896-CD12-95E35D3F7D8F}"/>
                  </a:ext>
                </a:extLst>
              </p:cNvPr>
              <p:cNvSpPr/>
              <p:nvPr/>
            </p:nvSpPr>
            <p:spPr>
              <a:xfrm>
                <a:off x="5606421" y="3911849"/>
                <a:ext cx="22550" cy="191723"/>
              </a:xfrm>
              <a:custGeom>
                <a:avLst/>
                <a:gdLst>
                  <a:gd name="connsiteX0" fmla="*/ 0 w 22550"/>
                  <a:gd name="connsiteY0" fmla="*/ 191723 h 191723"/>
                  <a:gd name="connsiteX1" fmla="*/ 22550 w 22550"/>
                  <a:gd name="connsiteY1" fmla="*/ 0 h 191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550" h="191723">
                    <a:moveTo>
                      <a:pt x="0" y="191723"/>
                    </a:moveTo>
                    <a:lnTo>
                      <a:pt x="2255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0" name="Freihandform: Form 59">
                <a:extLst>
                  <a:ext uri="{FF2B5EF4-FFF2-40B4-BE49-F238E27FC236}">
                    <a16:creationId xmlns:a16="http://schemas.microsoft.com/office/drawing/2014/main" id="{0BDD4649-70B2-7E94-349F-01CD831B4746}"/>
                  </a:ext>
                </a:extLst>
              </p:cNvPr>
              <p:cNvSpPr/>
              <p:nvPr/>
            </p:nvSpPr>
            <p:spPr>
              <a:xfrm>
                <a:off x="5628972" y="3911849"/>
                <a:ext cx="32960" cy="44873"/>
              </a:xfrm>
              <a:custGeom>
                <a:avLst/>
                <a:gdLst>
                  <a:gd name="connsiteX0" fmla="*/ 0 w 32960"/>
                  <a:gd name="connsiteY0" fmla="*/ 0 h 44873"/>
                  <a:gd name="connsiteX1" fmla="*/ 32960 w 32960"/>
                  <a:gd name="connsiteY1" fmla="*/ 44873 h 44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2960" h="44873">
                    <a:moveTo>
                      <a:pt x="0" y="0"/>
                    </a:moveTo>
                    <a:lnTo>
                      <a:pt x="32960" y="4487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1" name="Freihandform: Form 60">
                <a:extLst>
                  <a:ext uri="{FF2B5EF4-FFF2-40B4-BE49-F238E27FC236}">
                    <a16:creationId xmlns:a16="http://schemas.microsoft.com/office/drawing/2014/main" id="{92ED8ED1-6EBF-3E2F-1522-5085411CE634}"/>
                  </a:ext>
                </a:extLst>
              </p:cNvPr>
              <p:cNvSpPr/>
              <p:nvPr/>
            </p:nvSpPr>
            <p:spPr>
              <a:xfrm>
                <a:off x="5661932" y="3956723"/>
                <a:ext cx="18798" cy="128514"/>
              </a:xfrm>
              <a:custGeom>
                <a:avLst/>
                <a:gdLst>
                  <a:gd name="connsiteX0" fmla="*/ 0 w 18798"/>
                  <a:gd name="connsiteY0" fmla="*/ 0 h 128514"/>
                  <a:gd name="connsiteX1" fmla="*/ 18798 w 18798"/>
                  <a:gd name="connsiteY1" fmla="*/ 128514 h 128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798" h="128514">
                    <a:moveTo>
                      <a:pt x="0" y="0"/>
                    </a:moveTo>
                    <a:lnTo>
                      <a:pt x="18798" y="128514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F0E83BEC-A933-79E8-BABA-91CEDC144016}"/>
                  </a:ext>
                </a:extLst>
              </p:cNvPr>
              <p:cNvSpPr/>
              <p:nvPr/>
            </p:nvSpPr>
            <p:spPr>
              <a:xfrm>
                <a:off x="5680730" y="3985951"/>
                <a:ext cx="3449" cy="99285"/>
              </a:xfrm>
              <a:custGeom>
                <a:avLst/>
                <a:gdLst>
                  <a:gd name="connsiteX0" fmla="*/ 0 w 3449"/>
                  <a:gd name="connsiteY0" fmla="*/ 99286 h 99285"/>
                  <a:gd name="connsiteX1" fmla="*/ 3449 w 3449"/>
                  <a:gd name="connsiteY1" fmla="*/ 0 h 99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49" h="99285">
                    <a:moveTo>
                      <a:pt x="0" y="99286"/>
                    </a:moveTo>
                    <a:lnTo>
                      <a:pt x="3449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CDD53709-CDB2-497D-4D63-C7D5C1D1A44D}"/>
                  </a:ext>
                </a:extLst>
              </p:cNvPr>
              <p:cNvSpPr/>
              <p:nvPr/>
            </p:nvSpPr>
            <p:spPr>
              <a:xfrm>
                <a:off x="5634771" y="3985951"/>
                <a:ext cx="49408" cy="63405"/>
              </a:xfrm>
              <a:custGeom>
                <a:avLst/>
                <a:gdLst>
                  <a:gd name="connsiteX0" fmla="*/ 49408 w 49408"/>
                  <a:gd name="connsiteY0" fmla="*/ 0 h 63405"/>
                  <a:gd name="connsiteX1" fmla="*/ 0 w 49408"/>
                  <a:gd name="connsiteY1" fmla="*/ 63405 h 63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408" h="63405">
                    <a:moveTo>
                      <a:pt x="49408" y="0"/>
                    </a:moveTo>
                    <a:lnTo>
                      <a:pt x="0" y="6340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95" name="Freihandform: Form 394">
                <a:extLst>
                  <a:ext uri="{FF2B5EF4-FFF2-40B4-BE49-F238E27FC236}">
                    <a16:creationId xmlns:a16="http://schemas.microsoft.com/office/drawing/2014/main" id="{51E1D09B-55D7-1F45-4F96-7A4EBEE55AD7}"/>
                  </a:ext>
                </a:extLst>
              </p:cNvPr>
              <p:cNvSpPr/>
              <p:nvPr/>
            </p:nvSpPr>
            <p:spPr>
              <a:xfrm>
                <a:off x="5582057" y="4049356"/>
                <a:ext cx="52714" cy="7708"/>
              </a:xfrm>
              <a:custGeom>
                <a:avLst/>
                <a:gdLst>
                  <a:gd name="connsiteX0" fmla="*/ 52714 w 52714"/>
                  <a:gd name="connsiteY0" fmla="*/ 0 h 7708"/>
                  <a:gd name="connsiteX1" fmla="*/ 0 w 52714"/>
                  <a:gd name="connsiteY1" fmla="*/ 7709 h 7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2714" h="7708">
                    <a:moveTo>
                      <a:pt x="52714" y="0"/>
                    </a:moveTo>
                    <a:lnTo>
                      <a:pt x="0" y="7709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96" name="Freihandform: Form 395">
                <a:extLst>
                  <a:ext uri="{FF2B5EF4-FFF2-40B4-BE49-F238E27FC236}">
                    <a16:creationId xmlns:a16="http://schemas.microsoft.com/office/drawing/2014/main" id="{30783E89-3399-D5A3-7E49-6E3321D0DFA8}"/>
                  </a:ext>
                </a:extLst>
              </p:cNvPr>
              <p:cNvSpPr/>
              <p:nvPr/>
            </p:nvSpPr>
            <p:spPr>
              <a:xfrm>
                <a:off x="5532081" y="4057065"/>
                <a:ext cx="49975" cy="15365"/>
              </a:xfrm>
              <a:custGeom>
                <a:avLst/>
                <a:gdLst>
                  <a:gd name="connsiteX0" fmla="*/ 49976 w 49975"/>
                  <a:gd name="connsiteY0" fmla="*/ 0 h 15365"/>
                  <a:gd name="connsiteX1" fmla="*/ 0 w 49975"/>
                  <a:gd name="connsiteY1" fmla="*/ 15366 h 15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75" h="15365">
                    <a:moveTo>
                      <a:pt x="49976" y="0"/>
                    </a:moveTo>
                    <a:lnTo>
                      <a:pt x="0" y="1536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97" name="Freihandform: Form 396">
                <a:extLst>
                  <a:ext uri="{FF2B5EF4-FFF2-40B4-BE49-F238E27FC236}">
                    <a16:creationId xmlns:a16="http://schemas.microsoft.com/office/drawing/2014/main" id="{9C5D2D53-0C72-AB84-CEC1-288DA5563FE8}"/>
                  </a:ext>
                </a:extLst>
              </p:cNvPr>
              <p:cNvSpPr/>
              <p:nvPr/>
            </p:nvSpPr>
            <p:spPr>
              <a:xfrm>
                <a:off x="5532081" y="4030634"/>
                <a:ext cx="36962" cy="41796"/>
              </a:xfrm>
              <a:custGeom>
                <a:avLst/>
                <a:gdLst>
                  <a:gd name="connsiteX0" fmla="*/ 0 w 36962"/>
                  <a:gd name="connsiteY0" fmla="*/ 41797 h 41796"/>
                  <a:gd name="connsiteX1" fmla="*/ 36963 w 36962"/>
                  <a:gd name="connsiteY1" fmla="*/ 0 h 41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962" h="41796">
                    <a:moveTo>
                      <a:pt x="0" y="41797"/>
                    </a:moveTo>
                    <a:lnTo>
                      <a:pt x="36963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98" name="Freihandform: Form 397">
                <a:extLst>
                  <a:ext uri="{FF2B5EF4-FFF2-40B4-BE49-F238E27FC236}">
                    <a16:creationId xmlns:a16="http://schemas.microsoft.com/office/drawing/2014/main" id="{12FABA37-42B6-D52A-81B4-442ADA0E5F47}"/>
                  </a:ext>
                </a:extLst>
              </p:cNvPr>
              <p:cNvSpPr/>
              <p:nvPr/>
            </p:nvSpPr>
            <p:spPr>
              <a:xfrm>
                <a:off x="5551464" y="3999032"/>
                <a:ext cx="17580" cy="31602"/>
              </a:xfrm>
              <a:custGeom>
                <a:avLst/>
                <a:gdLst>
                  <a:gd name="connsiteX0" fmla="*/ 17580 w 17580"/>
                  <a:gd name="connsiteY0" fmla="*/ 31602 h 31602"/>
                  <a:gd name="connsiteX1" fmla="*/ 0 w 17580"/>
                  <a:gd name="connsiteY1" fmla="*/ 0 h 31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580" h="31602">
                    <a:moveTo>
                      <a:pt x="17580" y="31602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399" name="Freihandform: Form 398">
                <a:extLst>
                  <a:ext uri="{FF2B5EF4-FFF2-40B4-BE49-F238E27FC236}">
                    <a16:creationId xmlns:a16="http://schemas.microsoft.com/office/drawing/2014/main" id="{97F640DA-6E77-9E35-168C-74CEF55A8238}"/>
                  </a:ext>
                </a:extLst>
              </p:cNvPr>
              <p:cNvSpPr/>
              <p:nvPr/>
            </p:nvSpPr>
            <p:spPr>
              <a:xfrm>
                <a:off x="5549699" y="3999032"/>
                <a:ext cx="1764" cy="25731"/>
              </a:xfrm>
              <a:custGeom>
                <a:avLst/>
                <a:gdLst>
                  <a:gd name="connsiteX0" fmla="*/ 1765 w 1764"/>
                  <a:gd name="connsiteY0" fmla="*/ 0 h 25731"/>
                  <a:gd name="connsiteX1" fmla="*/ 0 w 1764"/>
                  <a:gd name="connsiteY1" fmla="*/ 25732 h 25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64" h="25731">
                    <a:moveTo>
                      <a:pt x="1765" y="0"/>
                    </a:moveTo>
                    <a:lnTo>
                      <a:pt x="0" y="25732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00" name="Freihandform: Form 399">
                <a:extLst>
                  <a:ext uri="{FF2B5EF4-FFF2-40B4-BE49-F238E27FC236}">
                    <a16:creationId xmlns:a16="http://schemas.microsoft.com/office/drawing/2014/main" id="{8E6B30B5-BE10-A6CF-73E8-19A9E3528BD6}"/>
                  </a:ext>
                </a:extLst>
              </p:cNvPr>
              <p:cNvSpPr/>
              <p:nvPr/>
            </p:nvSpPr>
            <p:spPr>
              <a:xfrm>
                <a:off x="5500114" y="3992267"/>
                <a:ext cx="49585" cy="32496"/>
              </a:xfrm>
              <a:custGeom>
                <a:avLst/>
                <a:gdLst>
                  <a:gd name="connsiteX0" fmla="*/ 49585 w 49585"/>
                  <a:gd name="connsiteY0" fmla="*/ 32496 h 32496"/>
                  <a:gd name="connsiteX1" fmla="*/ 0 w 49585"/>
                  <a:gd name="connsiteY1" fmla="*/ 0 h 32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585" h="32496">
                    <a:moveTo>
                      <a:pt x="49585" y="32496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01" name="Freihandform: Form 400">
                <a:extLst>
                  <a:ext uri="{FF2B5EF4-FFF2-40B4-BE49-F238E27FC236}">
                    <a16:creationId xmlns:a16="http://schemas.microsoft.com/office/drawing/2014/main" id="{22F85657-6CA7-787A-9F6C-BC03F0D4EB0E}"/>
                  </a:ext>
                </a:extLst>
              </p:cNvPr>
              <p:cNvSpPr/>
              <p:nvPr/>
            </p:nvSpPr>
            <p:spPr>
              <a:xfrm>
                <a:off x="5500114" y="3992267"/>
                <a:ext cx="95529" cy="14076"/>
              </a:xfrm>
              <a:custGeom>
                <a:avLst/>
                <a:gdLst>
                  <a:gd name="connsiteX0" fmla="*/ 0 w 95529"/>
                  <a:gd name="connsiteY0" fmla="*/ 0 h 14076"/>
                  <a:gd name="connsiteX1" fmla="*/ 95529 w 95529"/>
                  <a:gd name="connsiteY1" fmla="*/ 14076 h 14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529" h="14076">
                    <a:moveTo>
                      <a:pt x="0" y="0"/>
                    </a:moveTo>
                    <a:lnTo>
                      <a:pt x="95529" y="1407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02" name="Freihandform: Form 401">
                <a:extLst>
                  <a:ext uri="{FF2B5EF4-FFF2-40B4-BE49-F238E27FC236}">
                    <a16:creationId xmlns:a16="http://schemas.microsoft.com/office/drawing/2014/main" id="{E458FEE0-5513-75E7-9EA0-77CCFE5B6D19}"/>
                  </a:ext>
                </a:extLst>
              </p:cNvPr>
              <p:cNvSpPr/>
              <p:nvPr/>
            </p:nvSpPr>
            <p:spPr>
              <a:xfrm>
                <a:off x="5553094" y="3872728"/>
                <a:ext cx="42549" cy="133614"/>
              </a:xfrm>
              <a:custGeom>
                <a:avLst/>
                <a:gdLst>
                  <a:gd name="connsiteX0" fmla="*/ 42549 w 42549"/>
                  <a:gd name="connsiteY0" fmla="*/ 133615 h 133614"/>
                  <a:gd name="connsiteX1" fmla="*/ 0 w 42549"/>
                  <a:gd name="connsiteY1" fmla="*/ 0 h 133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49" h="133614">
                    <a:moveTo>
                      <a:pt x="42549" y="133615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03" name="Freihandform: Form 402">
                <a:extLst>
                  <a:ext uri="{FF2B5EF4-FFF2-40B4-BE49-F238E27FC236}">
                    <a16:creationId xmlns:a16="http://schemas.microsoft.com/office/drawing/2014/main" id="{6B47223E-CC4D-15E7-E34C-94D51108C8C6}"/>
                  </a:ext>
                </a:extLst>
              </p:cNvPr>
              <p:cNvSpPr/>
              <p:nvPr/>
            </p:nvSpPr>
            <p:spPr>
              <a:xfrm>
                <a:off x="5553094" y="3787986"/>
                <a:ext cx="41580" cy="84742"/>
              </a:xfrm>
              <a:custGeom>
                <a:avLst/>
                <a:gdLst>
                  <a:gd name="connsiteX0" fmla="*/ 0 w 41580"/>
                  <a:gd name="connsiteY0" fmla="*/ 84742 h 84742"/>
                  <a:gd name="connsiteX1" fmla="*/ 41580 w 41580"/>
                  <a:gd name="connsiteY1" fmla="*/ 0 h 84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580" h="84742">
                    <a:moveTo>
                      <a:pt x="0" y="84742"/>
                    </a:moveTo>
                    <a:lnTo>
                      <a:pt x="4158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04" name="Freihandform: Form 403">
                <a:extLst>
                  <a:ext uri="{FF2B5EF4-FFF2-40B4-BE49-F238E27FC236}">
                    <a16:creationId xmlns:a16="http://schemas.microsoft.com/office/drawing/2014/main" id="{F2C31A59-5B7F-8627-9D8B-E14F03DA4EF5}"/>
                  </a:ext>
                </a:extLst>
              </p:cNvPr>
              <p:cNvSpPr/>
              <p:nvPr/>
            </p:nvSpPr>
            <p:spPr>
              <a:xfrm>
                <a:off x="5594674" y="3787986"/>
                <a:ext cx="5051" cy="19600"/>
              </a:xfrm>
              <a:custGeom>
                <a:avLst/>
                <a:gdLst>
                  <a:gd name="connsiteX0" fmla="*/ 0 w 5051"/>
                  <a:gd name="connsiteY0" fmla="*/ 0 h 19600"/>
                  <a:gd name="connsiteX1" fmla="*/ 5051 w 5051"/>
                  <a:gd name="connsiteY1" fmla="*/ 19601 h 1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51" h="19600">
                    <a:moveTo>
                      <a:pt x="0" y="0"/>
                    </a:moveTo>
                    <a:lnTo>
                      <a:pt x="5051" y="19601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05" name="Freihandform: Form 404">
                <a:extLst>
                  <a:ext uri="{FF2B5EF4-FFF2-40B4-BE49-F238E27FC236}">
                    <a16:creationId xmlns:a16="http://schemas.microsoft.com/office/drawing/2014/main" id="{EAF27064-587B-AB10-3011-8F947C1045C8}"/>
                  </a:ext>
                </a:extLst>
              </p:cNvPr>
              <p:cNvSpPr/>
              <p:nvPr/>
            </p:nvSpPr>
            <p:spPr>
              <a:xfrm>
                <a:off x="5586607" y="3763942"/>
                <a:ext cx="13117" cy="43644"/>
              </a:xfrm>
              <a:custGeom>
                <a:avLst/>
                <a:gdLst>
                  <a:gd name="connsiteX0" fmla="*/ 13118 w 13117"/>
                  <a:gd name="connsiteY0" fmla="*/ 43645 h 43644"/>
                  <a:gd name="connsiteX1" fmla="*/ 0 w 13117"/>
                  <a:gd name="connsiteY1" fmla="*/ 0 h 43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117" h="43644">
                    <a:moveTo>
                      <a:pt x="13118" y="43645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06" name="Freihandform: Form 405">
                <a:extLst>
                  <a:ext uri="{FF2B5EF4-FFF2-40B4-BE49-F238E27FC236}">
                    <a16:creationId xmlns:a16="http://schemas.microsoft.com/office/drawing/2014/main" id="{D8DBE223-7BA8-E5AE-AC85-24B5A7008141}"/>
                  </a:ext>
                </a:extLst>
              </p:cNvPr>
              <p:cNvSpPr/>
              <p:nvPr/>
            </p:nvSpPr>
            <p:spPr>
              <a:xfrm>
                <a:off x="5586607" y="3746817"/>
                <a:ext cx="5897" cy="17124"/>
              </a:xfrm>
              <a:custGeom>
                <a:avLst/>
                <a:gdLst>
                  <a:gd name="connsiteX0" fmla="*/ 0 w 5897"/>
                  <a:gd name="connsiteY0" fmla="*/ 17125 h 17124"/>
                  <a:gd name="connsiteX1" fmla="*/ 5898 w 5897"/>
                  <a:gd name="connsiteY1" fmla="*/ 0 h 17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97" h="17124">
                    <a:moveTo>
                      <a:pt x="0" y="17125"/>
                    </a:moveTo>
                    <a:lnTo>
                      <a:pt x="5898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07" name="Freihandform: Form 406">
                <a:extLst>
                  <a:ext uri="{FF2B5EF4-FFF2-40B4-BE49-F238E27FC236}">
                    <a16:creationId xmlns:a16="http://schemas.microsoft.com/office/drawing/2014/main" id="{DFC95E6E-7478-3EFE-C978-F914872FE48C}"/>
                  </a:ext>
                </a:extLst>
              </p:cNvPr>
              <p:cNvSpPr/>
              <p:nvPr/>
            </p:nvSpPr>
            <p:spPr>
              <a:xfrm>
                <a:off x="5592505" y="3735105"/>
                <a:ext cx="57563" cy="11711"/>
              </a:xfrm>
              <a:custGeom>
                <a:avLst/>
                <a:gdLst>
                  <a:gd name="connsiteX0" fmla="*/ 0 w 57563"/>
                  <a:gd name="connsiteY0" fmla="*/ 11712 h 11711"/>
                  <a:gd name="connsiteX1" fmla="*/ 57563 w 57563"/>
                  <a:gd name="connsiteY1" fmla="*/ 0 h 11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563" h="11711">
                    <a:moveTo>
                      <a:pt x="0" y="11712"/>
                    </a:moveTo>
                    <a:lnTo>
                      <a:pt x="57563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08" name="Freihandform: Form 407">
                <a:extLst>
                  <a:ext uri="{FF2B5EF4-FFF2-40B4-BE49-F238E27FC236}">
                    <a16:creationId xmlns:a16="http://schemas.microsoft.com/office/drawing/2014/main" id="{C4A2AC47-959A-7586-FF1E-4D253D099EAD}"/>
                  </a:ext>
                </a:extLst>
              </p:cNvPr>
              <p:cNvSpPr/>
              <p:nvPr/>
            </p:nvSpPr>
            <p:spPr>
              <a:xfrm>
                <a:off x="5650069" y="3652704"/>
                <a:ext cx="31349" cy="82401"/>
              </a:xfrm>
              <a:custGeom>
                <a:avLst/>
                <a:gdLst>
                  <a:gd name="connsiteX0" fmla="*/ 0 w 31349"/>
                  <a:gd name="connsiteY0" fmla="*/ 82402 h 82401"/>
                  <a:gd name="connsiteX1" fmla="*/ 31350 w 31349"/>
                  <a:gd name="connsiteY1" fmla="*/ 0 h 82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349" h="82401">
                    <a:moveTo>
                      <a:pt x="0" y="82402"/>
                    </a:moveTo>
                    <a:lnTo>
                      <a:pt x="3135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09" name="Freihandform: Form 408">
                <a:extLst>
                  <a:ext uri="{FF2B5EF4-FFF2-40B4-BE49-F238E27FC236}">
                    <a16:creationId xmlns:a16="http://schemas.microsoft.com/office/drawing/2014/main" id="{A9C2AB44-8A6A-6436-0617-C9AD44DF7688}"/>
                  </a:ext>
                </a:extLst>
              </p:cNvPr>
              <p:cNvSpPr/>
              <p:nvPr/>
            </p:nvSpPr>
            <p:spPr>
              <a:xfrm>
                <a:off x="5661822" y="3589075"/>
                <a:ext cx="19595" cy="63628"/>
              </a:xfrm>
              <a:custGeom>
                <a:avLst/>
                <a:gdLst>
                  <a:gd name="connsiteX0" fmla="*/ 19596 w 19595"/>
                  <a:gd name="connsiteY0" fmla="*/ 63629 h 63628"/>
                  <a:gd name="connsiteX1" fmla="*/ 0 w 19595"/>
                  <a:gd name="connsiteY1" fmla="*/ 0 h 63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95" h="63628">
                    <a:moveTo>
                      <a:pt x="19596" y="63629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0" name="Freihandform: Form 409">
                <a:extLst>
                  <a:ext uri="{FF2B5EF4-FFF2-40B4-BE49-F238E27FC236}">
                    <a16:creationId xmlns:a16="http://schemas.microsoft.com/office/drawing/2014/main" id="{63250843-55F9-FE0B-6189-73A5A15666CA}"/>
                  </a:ext>
                </a:extLst>
              </p:cNvPr>
              <p:cNvSpPr/>
              <p:nvPr/>
            </p:nvSpPr>
            <p:spPr>
              <a:xfrm>
                <a:off x="5661822" y="3479156"/>
                <a:ext cx="1648" cy="109918"/>
              </a:xfrm>
              <a:custGeom>
                <a:avLst/>
                <a:gdLst>
                  <a:gd name="connsiteX0" fmla="*/ 0 w 1648"/>
                  <a:gd name="connsiteY0" fmla="*/ 109918 h 109918"/>
                  <a:gd name="connsiteX1" fmla="*/ 1649 w 1648"/>
                  <a:gd name="connsiteY1" fmla="*/ 0 h 109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48" h="109918">
                    <a:moveTo>
                      <a:pt x="0" y="109918"/>
                    </a:moveTo>
                    <a:lnTo>
                      <a:pt x="1649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1" name="Freihandform: Form 410">
                <a:extLst>
                  <a:ext uri="{FF2B5EF4-FFF2-40B4-BE49-F238E27FC236}">
                    <a16:creationId xmlns:a16="http://schemas.microsoft.com/office/drawing/2014/main" id="{1EE0EEFC-3F01-4273-AB6F-8C532410D706}"/>
                  </a:ext>
                </a:extLst>
              </p:cNvPr>
              <p:cNvSpPr/>
              <p:nvPr/>
            </p:nvSpPr>
            <p:spPr>
              <a:xfrm>
                <a:off x="5663471" y="3479156"/>
                <a:ext cx="93221" cy="3546"/>
              </a:xfrm>
              <a:custGeom>
                <a:avLst/>
                <a:gdLst>
                  <a:gd name="connsiteX0" fmla="*/ 0 w 93221"/>
                  <a:gd name="connsiteY0" fmla="*/ 0 h 3546"/>
                  <a:gd name="connsiteX1" fmla="*/ 93221 w 93221"/>
                  <a:gd name="connsiteY1" fmla="*/ 3546 h 3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3221" h="3546">
                    <a:moveTo>
                      <a:pt x="0" y="0"/>
                    </a:moveTo>
                    <a:lnTo>
                      <a:pt x="93221" y="354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2" name="Freihandform: Form 411">
                <a:extLst>
                  <a:ext uri="{FF2B5EF4-FFF2-40B4-BE49-F238E27FC236}">
                    <a16:creationId xmlns:a16="http://schemas.microsoft.com/office/drawing/2014/main" id="{F75528DF-1E99-8598-4D50-69F1B32BD6E5}"/>
                  </a:ext>
                </a:extLst>
              </p:cNvPr>
              <p:cNvSpPr/>
              <p:nvPr/>
            </p:nvSpPr>
            <p:spPr>
              <a:xfrm>
                <a:off x="5756692" y="3482702"/>
                <a:ext cx="53609" cy="42125"/>
              </a:xfrm>
              <a:custGeom>
                <a:avLst/>
                <a:gdLst>
                  <a:gd name="connsiteX0" fmla="*/ 0 w 53609"/>
                  <a:gd name="connsiteY0" fmla="*/ 0 h 42125"/>
                  <a:gd name="connsiteX1" fmla="*/ 53609 w 53609"/>
                  <a:gd name="connsiteY1" fmla="*/ 42125 h 4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3609" h="42125">
                    <a:moveTo>
                      <a:pt x="0" y="0"/>
                    </a:moveTo>
                    <a:lnTo>
                      <a:pt x="53609" y="4212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3" name="Freihandform: Form 412">
                <a:extLst>
                  <a:ext uri="{FF2B5EF4-FFF2-40B4-BE49-F238E27FC236}">
                    <a16:creationId xmlns:a16="http://schemas.microsoft.com/office/drawing/2014/main" id="{EFE7694E-1676-48B4-2B04-6E39D8B5E43E}"/>
                  </a:ext>
                </a:extLst>
              </p:cNvPr>
              <p:cNvSpPr/>
              <p:nvPr/>
            </p:nvSpPr>
            <p:spPr>
              <a:xfrm>
                <a:off x="5810302" y="3524828"/>
                <a:ext cx="15253" cy="78345"/>
              </a:xfrm>
              <a:custGeom>
                <a:avLst/>
                <a:gdLst>
                  <a:gd name="connsiteX0" fmla="*/ 0 w 15253"/>
                  <a:gd name="connsiteY0" fmla="*/ 0 h 78345"/>
                  <a:gd name="connsiteX1" fmla="*/ 15253 w 15253"/>
                  <a:gd name="connsiteY1" fmla="*/ 78346 h 78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3" h="78345">
                    <a:moveTo>
                      <a:pt x="0" y="0"/>
                    </a:moveTo>
                    <a:lnTo>
                      <a:pt x="15253" y="7834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4" name="Freihandform: Form 413">
                <a:extLst>
                  <a:ext uri="{FF2B5EF4-FFF2-40B4-BE49-F238E27FC236}">
                    <a16:creationId xmlns:a16="http://schemas.microsoft.com/office/drawing/2014/main" id="{9AB9D798-A881-16BB-3ED2-62234F47A315}"/>
                  </a:ext>
                </a:extLst>
              </p:cNvPr>
              <p:cNvSpPr/>
              <p:nvPr/>
            </p:nvSpPr>
            <p:spPr>
              <a:xfrm>
                <a:off x="5825555" y="3578104"/>
                <a:ext cx="2579" cy="25069"/>
              </a:xfrm>
              <a:custGeom>
                <a:avLst/>
                <a:gdLst>
                  <a:gd name="connsiteX0" fmla="*/ 0 w 2579"/>
                  <a:gd name="connsiteY0" fmla="*/ 25070 h 25069"/>
                  <a:gd name="connsiteX1" fmla="*/ 2579 w 2579"/>
                  <a:gd name="connsiteY1" fmla="*/ 0 h 250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79" h="25069">
                    <a:moveTo>
                      <a:pt x="0" y="25070"/>
                    </a:moveTo>
                    <a:lnTo>
                      <a:pt x="2579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5" name="Freihandform: Form 414">
                <a:extLst>
                  <a:ext uri="{FF2B5EF4-FFF2-40B4-BE49-F238E27FC236}">
                    <a16:creationId xmlns:a16="http://schemas.microsoft.com/office/drawing/2014/main" id="{F8917435-ACA2-5D5A-4F27-82E8C8A5951D}"/>
                  </a:ext>
                </a:extLst>
              </p:cNvPr>
              <p:cNvSpPr/>
              <p:nvPr/>
            </p:nvSpPr>
            <p:spPr>
              <a:xfrm>
                <a:off x="5784828" y="3554781"/>
                <a:ext cx="43306" cy="23322"/>
              </a:xfrm>
              <a:custGeom>
                <a:avLst/>
                <a:gdLst>
                  <a:gd name="connsiteX0" fmla="*/ 43306 w 43306"/>
                  <a:gd name="connsiteY0" fmla="*/ 23323 h 23322"/>
                  <a:gd name="connsiteX1" fmla="*/ 0 w 43306"/>
                  <a:gd name="connsiteY1" fmla="*/ 0 h 23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306" h="23322">
                    <a:moveTo>
                      <a:pt x="43306" y="23323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2" name="Freihandform: Form 191">
                <a:extLst>
                  <a:ext uri="{FF2B5EF4-FFF2-40B4-BE49-F238E27FC236}">
                    <a16:creationId xmlns:a16="http://schemas.microsoft.com/office/drawing/2014/main" id="{DE539269-ED14-197F-FFE4-8F0F8A1569C7}"/>
                  </a:ext>
                </a:extLst>
              </p:cNvPr>
              <p:cNvSpPr/>
              <p:nvPr/>
            </p:nvSpPr>
            <p:spPr>
              <a:xfrm>
                <a:off x="5784828" y="3554781"/>
                <a:ext cx="41279" cy="1186"/>
              </a:xfrm>
              <a:custGeom>
                <a:avLst/>
                <a:gdLst>
                  <a:gd name="connsiteX0" fmla="*/ 0 w 41279"/>
                  <a:gd name="connsiteY0" fmla="*/ 0 h 1186"/>
                  <a:gd name="connsiteX1" fmla="*/ 41279 w 41279"/>
                  <a:gd name="connsiteY1" fmla="*/ 1187 h 1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279" h="1186">
                    <a:moveTo>
                      <a:pt x="0" y="0"/>
                    </a:moveTo>
                    <a:lnTo>
                      <a:pt x="41279" y="1187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3" name="Freihandform: Form 192">
                <a:extLst>
                  <a:ext uri="{FF2B5EF4-FFF2-40B4-BE49-F238E27FC236}">
                    <a16:creationId xmlns:a16="http://schemas.microsoft.com/office/drawing/2014/main" id="{390621FB-25F3-E26B-38C5-5C9660AF52E2}"/>
                  </a:ext>
                </a:extLst>
              </p:cNvPr>
              <p:cNvSpPr/>
              <p:nvPr/>
            </p:nvSpPr>
            <p:spPr>
              <a:xfrm>
                <a:off x="5826108" y="3511150"/>
                <a:ext cx="103712" cy="44817"/>
              </a:xfrm>
              <a:custGeom>
                <a:avLst/>
                <a:gdLst>
                  <a:gd name="connsiteX0" fmla="*/ 0 w 103712"/>
                  <a:gd name="connsiteY0" fmla="*/ 44818 h 44817"/>
                  <a:gd name="connsiteX1" fmla="*/ 103712 w 103712"/>
                  <a:gd name="connsiteY1" fmla="*/ 0 h 44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3712" h="44817">
                    <a:moveTo>
                      <a:pt x="0" y="44818"/>
                    </a:moveTo>
                    <a:lnTo>
                      <a:pt x="103712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4" name="Freihandform: Form 193">
                <a:extLst>
                  <a:ext uri="{FF2B5EF4-FFF2-40B4-BE49-F238E27FC236}">
                    <a16:creationId xmlns:a16="http://schemas.microsoft.com/office/drawing/2014/main" id="{2A5F37B0-03CF-DB09-B38A-B18AA1B58C69}"/>
                  </a:ext>
                </a:extLst>
              </p:cNvPr>
              <p:cNvSpPr/>
              <p:nvPr/>
            </p:nvSpPr>
            <p:spPr>
              <a:xfrm>
                <a:off x="5903079" y="3511150"/>
                <a:ext cx="26740" cy="28310"/>
              </a:xfrm>
              <a:custGeom>
                <a:avLst/>
                <a:gdLst>
                  <a:gd name="connsiteX0" fmla="*/ 26741 w 26740"/>
                  <a:gd name="connsiteY0" fmla="*/ 0 h 28310"/>
                  <a:gd name="connsiteX1" fmla="*/ 0 w 26740"/>
                  <a:gd name="connsiteY1" fmla="*/ 28310 h 28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740" h="28310">
                    <a:moveTo>
                      <a:pt x="26741" y="0"/>
                    </a:moveTo>
                    <a:lnTo>
                      <a:pt x="0" y="2831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5" name="Freihandform: Form 194">
                <a:extLst>
                  <a:ext uri="{FF2B5EF4-FFF2-40B4-BE49-F238E27FC236}">
                    <a16:creationId xmlns:a16="http://schemas.microsoft.com/office/drawing/2014/main" id="{054ADF9A-7108-2D50-73C9-E76E7559FA15}"/>
                  </a:ext>
                </a:extLst>
              </p:cNvPr>
              <p:cNvSpPr/>
              <p:nvPr/>
            </p:nvSpPr>
            <p:spPr>
              <a:xfrm>
                <a:off x="5903079" y="3479618"/>
                <a:ext cx="15946" cy="59841"/>
              </a:xfrm>
              <a:custGeom>
                <a:avLst/>
                <a:gdLst>
                  <a:gd name="connsiteX0" fmla="*/ 0 w 15946"/>
                  <a:gd name="connsiteY0" fmla="*/ 59842 h 59841"/>
                  <a:gd name="connsiteX1" fmla="*/ 15947 w 15946"/>
                  <a:gd name="connsiteY1" fmla="*/ 0 h 59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946" h="59841">
                    <a:moveTo>
                      <a:pt x="0" y="59842"/>
                    </a:moveTo>
                    <a:lnTo>
                      <a:pt x="15947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6" name="Freihandform: Form 195">
                <a:extLst>
                  <a:ext uri="{FF2B5EF4-FFF2-40B4-BE49-F238E27FC236}">
                    <a16:creationId xmlns:a16="http://schemas.microsoft.com/office/drawing/2014/main" id="{8CC73617-1DB8-D89A-F444-3AC11B363ED2}"/>
                  </a:ext>
                </a:extLst>
              </p:cNvPr>
              <p:cNvSpPr/>
              <p:nvPr/>
            </p:nvSpPr>
            <p:spPr>
              <a:xfrm>
                <a:off x="5912015" y="3479618"/>
                <a:ext cx="7011" cy="41234"/>
              </a:xfrm>
              <a:custGeom>
                <a:avLst/>
                <a:gdLst>
                  <a:gd name="connsiteX0" fmla="*/ 7011 w 7011"/>
                  <a:gd name="connsiteY0" fmla="*/ 0 h 41234"/>
                  <a:gd name="connsiteX1" fmla="*/ 0 w 7011"/>
                  <a:gd name="connsiteY1" fmla="*/ 41235 h 41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011" h="41234">
                    <a:moveTo>
                      <a:pt x="7011" y="0"/>
                    </a:moveTo>
                    <a:lnTo>
                      <a:pt x="0" y="4123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7" name="Freihandform: Form 196">
                <a:extLst>
                  <a:ext uri="{FF2B5EF4-FFF2-40B4-BE49-F238E27FC236}">
                    <a16:creationId xmlns:a16="http://schemas.microsoft.com/office/drawing/2014/main" id="{FF2D7E23-4E32-21E7-154E-B9D9256E33CD}"/>
                  </a:ext>
                </a:extLst>
              </p:cNvPr>
              <p:cNvSpPr/>
              <p:nvPr/>
            </p:nvSpPr>
            <p:spPr>
              <a:xfrm>
                <a:off x="5912015" y="3480056"/>
                <a:ext cx="71604" cy="40796"/>
              </a:xfrm>
              <a:custGeom>
                <a:avLst/>
                <a:gdLst>
                  <a:gd name="connsiteX0" fmla="*/ 0 w 71604"/>
                  <a:gd name="connsiteY0" fmla="*/ 40797 h 40796"/>
                  <a:gd name="connsiteX1" fmla="*/ 71604 w 71604"/>
                  <a:gd name="connsiteY1" fmla="*/ 0 h 40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1604" h="40796">
                    <a:moveTo>
                      <a:pt x="0" y="40797"/>
                    </a:moveTo>
                    <a:lnTo>
                      <a:pt x="71604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8" name="Freihandform: Form 197">
                <a:extLst>
                  <a:ext uri="{FF2B5EF4-FFF2-40B4-BE49-F238E27FC236}">
                    <a16:creationId xmlns:a16="http://schemas.microsoft.com/office/drawing/2014/main" id="{1456F9E4-0C00-2636-57DC-9C41DD7FDE45}"/>
                  </a:ext>
                </a:extLst>
              </p:cNvPr>
              <p:cNvSpPr/>
              <p:nvPr/>
            </p:nvSpPr>
            <p:spPr>
              <a:xfrm>
                <a:off x="5970537" y="3480056"/>
                <a:ext cx="13081" cy="2386"/>
              </a:xfrm>
              <a:custGeom>
                <a:avLst/>
                <a:gdLst>
                  <a:gd name="connsiteX0" fmla="*/ 13082 w 13081"/>
                  <a:gd name="connsiteY0" fmla="*/ 0 h 2386"/>
                  <a:gd name="connsiteX1" fmla="*/ 0 w 13081"/>
                  <a:gd name="connsiteY1" fmla="*/ 2386 h 2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081" h="2386">
                    <a:moveTo>
                      <a:pt x="13082" y="0"/>
                    </a:moveTo>
                    <a:lnTo>
                      <a:pt x="0" y="238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199" name="Freihandform: Form 198">
                <a:extLst>
                  <a:ext uri="{FF2B5EF4-FFF2-40B4-BE49-F238E27FC236}">
                    <a16:creationId xmlns:a16="http://schemas.microsoft.com/office/drawing/2014/main" id="{34A8A841-00D0-38E8-AE9E-5428B0AF6F0C}"/>
                  </a:ext>
                </a:extLst>
              </p:cNvPr>
              <p:cNvSpPr/>
              <p:nvPr/>
            </p:nvSpPr>
            <p:spPr>
              <a:xfrm>
                <a:off x="5948668" y="3468365"/>
                <a:ext cx="21869" cy="14076"/>
              </a:xfrm>
              <a:custGeom>
                <a:avLst/>
                <a:gdLst>
                  <a:gd name="connsiteX0" fmla="*/ 21869 w 21869"/>
                  <a:gd name="connsiteY0" fmla="*/ 14077 h 14076"/>
                  <a:gd name="connsiteX1" fmla="*/ 0 w 21869"/>
                  <a:gd name="connsiteY1" fmla="*/ 0 h 14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869" h="14076">
                    <a:moveTo>
                      <a:pt x="21869" y="14077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0" name="Freihandform: Form 199">
                <a:extLst>
                  <a:ext uri="{FF2B5EF4-FFF2-40B4-BE49-F238E27FC236}">
                    <a16:creationId xmlns:a16="http://schemas.microsoft.com/office/drawing/2014/main" id="{05051AD1-4C11-2C93-E7F3-210D23A6AEBB}"/>
                  </a:ext>
                </a:extLst>
              </p:cNvPr>
              <p:cNvSpPr/>
              <p:nvPr/>
            </p:nvSpPr>
            <p:spPr>
              <a:xfrm>
                <a:off x="5948668" y="3457484"/>
                <a:ext cx="29206" cy="10881"/>
              </a:xfrm>
              <a:custGeom>
                <a:avLst/>
                <a:gdLst>
                  <a:gd name="connsiteX0" fmla="*/ 0 w 29206"/>
                  <a:gd name="connsiteY0" fmla="*/ 10881 h 10881"/>
                  <a:gd name="connsiteX1" fmla="*/ 29206 w 29206"/>
                  <a:gd name="connsiteY1" fmla="*/ 0 h 10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206" h="10881">
                    <a:moveTo>
                      <a:pt x="0" y="10881"/>
                    </a:moveTo>
                    <a:lnTo>
                      <a:pt x="29206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1" name="Freihandform: Form 200">
                <a:extLst>
                  <a:ext uri="{FF2B5EF4-FFF2-40B4-BE49-F238E27FC236}">
                    <a16:creationId xmlns:a16="http://schemas.microsoft.com/office/drawing/2014/main" id="{F28FE360-3C9B-0C80-F1AC-66BBE02EB2F2}"/>
                  </a:ext>
                </a:extLst>
              </p:cNvPr>
              <p:cNvSpPr/>
              <p:nvPr/>
            </p:nvSpPr>
            <p:spPr>
              <a:xfrm>
                <a:off x="5977874" y="3394835"/>
                <a:ext cx="21095" cy="62648"/>
              </a:xfrm>
              <a:custGeom>
                <a:avLst/>
                <a:gdLst>
                  <a:gd name="connsiteX0" fmla="*/ 0 w 21095"/>
                  <a:gd name="connsiteY0" fmla="*/ 62649 h 62648"/>
                  <a:gd name="connsiteX1" fmla="*/ 21095 w 21095"/>
                  <a:gd name="connsiteY1" fmla="*/ 0 h 62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095" h="62648">
                    <a:moveTo>
                      <a:pt x="0" y="62649"/>
                    </a:moveTo>
                    <a:lnTo>
                      <a:pt x="21095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2" name="Freihandform: Form 201">
                <a:extLst>
                  <a:ext uri="{FF2B5EF4-FFF2-40B4-BE49-F238E27FC236}">
                    <a16:creationId xmlns:a16="http://schemas.microsoft.com/office/drawing/2014/main" id="{C26ED333-C885-A04C-DC29-174A7EF37D87}"/>
                  </a:ext>
                </a:extLst>
              </p:cNvPr>
              <p:cNvSpPr/>
              <p:nvPr/>
            </p:nvSpPr>
            <p:spPr>
              <a:xfrm>
                <a:off x="5989567" y="3394835"/>
                <a:ext cx="9402" cy="31079"/>
              </a:xfrm>
              <a:custGeom>
                <a:avLst/>
                <a:gdLst>
                  <a:gd name="connsiteX0" fmla="*/ 9402 w 9402"/>
                  <a:gd name="connsiteY0" fmla="*/ 0 h 31079"/>
                  <a:gd name="connsiteX1" fmla="*/ 0 w 9402"/>
                  <a:gd name="connsiteY1" fmla="*/ 31079 h 31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02" h="31079">
                    <a:moveTo>
                      <a:pt x="9402" y="0"/>
                    </a:moveTo>
                    <a:lnTo>
                      <a:pt x="0" y="31079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3" name="Freihandform: Form 202">
                <a:extLst>
                  <a:ext uri="{FF2B5EF4-FFF2-40B4-BE49-F238E27FC236}">
                    <a16:creationId xmlns:a16="http://schemas.microsoft.com/office/drawing/2014/main" id="{E318F439-FBCB-0512-4C5A-2830FECF6E97}"/>
                  </a:ext>
                </a:extLst>
              </p:cNvPr>
              <p:cNvSpPr/>
              <p:nvPr/>
            </p:nvSpPr>
            <p:spPr>
              <a:xfrm>
                <a:off x="5987767" y="3425914"/>
                <a:ext cx="1800" cy="25259"/>
              </a:xfrm>
              <a:custGeom>
                <a:avLst/>
                <a:gdLst>
                  <a:gd name="connsiteX0" fmla="*/ 1800 w 1800"/>
                  <a:gd name="connsiteY0" fmla="*/ 0 h 25259"/>
                  <a:gd name="connsiteX1" fmla="*/ 0 w 1800"/>
                  <a:gd name="connsiteY1" fmla="*/ 25259 h 25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00" h="25259">
                    <a:moveTo>
                      <a:pt x="1800" y="0"/>
                    </a:moveTo>
                    <a:lnTo>
                      <a:pt x="0" y="25259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4" name="Freihandform: Form 203">
                <a:extLst>
                  <a:ext uri="{FF2B5EF4-FFF2-40B4-BE49-F238E27FC236}">
                    <a16:creationId xmlns:a16="http://schemas.microsoft.com/office/drawing/2014/main" id="{6EC5417D-261D-52C8-996D-25431526C71E}"/>
                  </a:ext>
                </a:extLst>
              </p:cNvPr>
              <p:cNvSpPr/>
              <p:nvPr/>
            </p:nvSpPr>
            <p:spPr>
              <a:xfrm>
                <a:off x="5871501" y="3451174"/>
                <a:ext cx="116265" cy="26426"/>
              </a:xfrm>
              <a:custGeom>
                <a:avLst/>
                <a:gdLst>
                  <a:gd name="connsiteX0" fmla="*/ 116266 w 116265"/>
                  <a:gd name="connsiteY0" fmla="*/ 0 h 26426"/>
                  <a:gd name="connsiteX1" fmla="*/ 0 w 116265"/>
                  <a:gd name="connsiteY1" fmla="*/ 26426 h 26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65" h="26426">
                    <a:moveTo>
                      <a:pt x="116266" y="0"/>
                    </a:moveTo>
                    <a:lnTo>
                      <a:pt x="0" y="2642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5" name="Freihandform: Form 204">
                <a:extLst>
                  <a:ext uri="{FF2B5EF4-FFF2-40B4-BE49-F238E27FC236}">
                    <a16:creationId xmlns:a16="http://schemas.microsoft.com/office/drawing/2014/main" id="{CB9BDD93-0E63-D3B8-D3F8-5C4EE665ACE9}"/>
                  </a:ext>
                </a:extLst>
              </p:cNvPr>
              <p:cNvSpPr/>
              <p:nvPr/>
            </p:nvSpPr>
            <p:spPr>
              <a:xfrm>
                <a:off x="5871501" y="3370380"/>
                <a:ext cx="35987" cy="107220"/>
              </a:xfrm>
              <a:custGeom>
                <a:avLst/>
                <a:gdLst>
                  <a:gd name="connsiteX0" fmla="*/ 0 w 35987"/>
                  <a:gd name="connsiteY0" fmla="*/ 107220 h 107220"/>
                  <a:gd name="connsiteX1" fmla="*/ 35987 w 35987"/>
                  <a:gd name="connsiteY1" fmla="*/ 0 h 107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987" h="107220">
                    <a:moveTo>
                      <a:pt x="0" y="107220"/>
                    </a:moveTo>
                    <a:lnTo>
                      <a:pt x="35987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6" name="Freihandform: Form 205">
                <a:extLst>
                  <a:ext uri="{FF2B5EF4-FFF2-40B4-BE49-F238E27FC236}">
                    <a16:creationId xmlns:a16="http://schemas.microsoft.com/office/drawing/2014/main" id="{1E8664A4-1C47-355C-8734-715643D3C831}"/>
                  </a:ext>
                </a:extLst>
              </p:cNvPr>
              <p:cNvSpPr/>
              <p:nvPr/>
            </p:nvSpPr>
            <p:spPr>
              <a:xfrm>
                <a:off x="5907488" y="3334833"/>
                <a:ext cx="11709" cy="35546"/>
              </a:xfrm>
              <a:custGeom>
                <a:avLst/>
                <a:gdLst>
                  <a:gd name="connsiteX0" fmla="*/ 0 w 11709"/>
                  <a:gd name="connsiteY0" fmla="*/ 35546 h 35546"/>
                  <a:gd name="connsiteX1" fmla="*/ 11709 w 11709"/>
                  <a:gd name="connsiteY1" fmla="*/ 0 h 35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709" h="35546">
                    <a:moveTo>
                      <a:pt x="0" y="35546"/>
                    </a:moveTo>
                    <a:lnTo>
                      <a:pt x="11709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7" name="Freihandform: Form 206">
                <a:extLst>
                  <a:ext uri="{FF2B5EF4-FFF2-40B4-BE49-F238E27FC236}">
                    <a16:creationId xmlns:a16="http://schemas.microsoft.com/office/drawing/2014/main" id="{8E15880A-FABC-2530-E6A8-0F95AB303797}"/>
                  </a:ext>
                </a:extLst>
              </p:cNvPr>
              <p:cNvSpPr/>
              <p:nvPr/>
            </p:nvSpPr>
            <p:spPr>
              <a:xfrm>
                <a:off x="5919197" y="3279343"/>
                <a:ext cx="10356" cy="55490"/>
              </a:xfrm>
              <a:custGeom>
                <a:avLst/>
                <a:gdLst>
                  <a:gd name="connsiteX0" fmla="*/ 0 w 10356"/>
                  <a:gd name="connsiteY0" fmla="*/ 55491 h 55490"/>
                  <a:gd name="connsiteX1" fmla="*/ 10356 w 10356"/>
                  <a:gd name="connsiteY1" fmla="*/ 0 h 5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356" h="55490">
                    <a:moveTo>
                      <a:pt x="0" y="55491"/>
                    </a:moveTo>
                    <a:lnTo>
                      <a:pt x="10356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8" name="Freihandform: Form 207">
                <a:extLst>
                  <a:ext uri="{FF2B5EF4-FFF2-40B4-BE49-F238E27FC236}">
                    <a16:creationId xmlns:a16="http://schemas.microsoft.com/office/drawing/2014/main" id="{DB1819BC-F5C0-93FE-4106-77412C167C30}"/>
                  </a:ext>
                </a:extLst>
              </p:cNvPr>
              <p:cNvSpPr/>
              <p:nvPr/>
            </p:nvSpPr>
            <p:spPr>
              <a:xfrm>
                <a:off x="5929554" y="3219125"/>
                <a:ext cx="27879" cy="60218"/>
              </a:xfrm>
              <a:custGeom>
                <a:avLst/>
                <a:gdLst>
                  <a:gd name="connsiteX0" fmla="*/ 0 w 27879"/>
                  <a:gd name="connsiteY0" fmla="*/ 60218 h 60218"/>
                  <a:gd name="connsiteX1" fmla="*/ 27880 w 27879"/>
                  <a:gd name="connsiteY1" fmla="*/ 0 h 60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879" h="60218">
                    <a:moveTo>
                      <a:pt x="0" y="60218"/>
                    </a:moveTo>
                    <a:lnTo>
                      <a:pt x="2788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09" name="Freihandform: Form 208">
                <a:extLst>
                  <a:ext uri="{FF2B5EF4-FFF2-40B4-BE49-F238E27FC236}">
                    <a16:creationId xmlns:a16="http://schemas.microsoft.com/office/drawing/2014/main" id="{37AE63C4-E236-CCDD-7709-44C2F47F601D}"/>
                  </a:ext>
                </a:extLst>
              </p:cNvPr>
              <p:cNvSpPr/>
              <p:nvPr/>
            </p:nvSpPr>
            <p:spPr>
              <a:xfrm>
                <a:off x="5957434" y="3187465"/>
                <a:ext cx="17537" cy="31660"/>
              </a:xfrm>
              <a:custGeom>
                <a:avLst/>
                <a:gdLst>
                  <a:gd name="connsiteX0" fmla="*/ 0 w 17537"/>
                  <a:gd name="connsiteY0" fmla="*/ 31660 h 31660"/>
                  <a:gd name="connsiteX1" fmla="*/ 17538 w 17537"/>
                  <a:gd name="connsiteY1" fmla="*/ 0 h 31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537" h="31660">
                    <a:moveTo>
                      <a:pt x="0" y="31660"/>
                    </a:moveTo>
                    <a:lnTo>
                      <a:pt x="17538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0" name="Freihandform: Form 209">
                <a:extLst>
                  <a:ext uri="{FF2B5EF4-FFF2-40B4-BE49-F238E27FC236}">
                    <a16:creationId xmlns:a16="http://schemas.microsoft.com/office/drawing/2014/main" id="{F228C0C9-A549-E7B7-0B23-25A280810156}"/>
                  </a:ext>
                </a:extLst>
              </p:cNvPr>
              <p:cNvSpPr/>
              <p:nvPr/>
            </p:nvSpPr>
            <p:spPr>
              <a:xfrm>
                <a:off x="5972146" y="3094668"/>
                <a:ext cx="2825" cy="92796"/>
              </a:xfrm>
              <a:custGeom>
                <a:avLst/>
                <a:gdLst>
                  <a:gd name="connsiteX0" fmla="*/ 2825 w 2825"/>
                  <a:gd name="connsiteY0" fmla="*/ 92796 h 92796"/>
                  <a:gd name="connsiteX1" fmla="*/ 0 w 2825"/>
                  <a:gd name="connsiteY1" fmla="*/ 0 h 92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25" h="92796">
                    <a:moveTo>
                      <a:pt x="2825" y="92796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1" name="Freihandform: Form 210">
                <a:extLst>
                  <a:ext uri="{FF2B5EF4-FFF2-40B4-BE49-F238E27FC236}">
                    <a16:creationId xmlns:a16="http://schemas.microsoft.com/office/drawing/2014/main" id="{7EB7DA18-C6F1-1A55-C515-C91D16071AAB}"/>
                  </a:ext>
                </a:extLst>
              </p:cNvPr>
              <p:cNvSpPr/>
              <p:nvPr/>
            </p:nvSpPr>
            <p:spPr>
              <a:xfrm>
                <a:off x="5972146" y="3094668"/>
                <a:ext cx="43630" cy="6613"/>
              </a:xfrm>
              <a:custGeom>
                <a:avLst/>
                <a:gdLst>
                  <a:gd name="connsiteX0" fmla="*/ 0 w 43630"/>
                  <a:gd name="connsiteY0" fmla="*/ 0 h 6613"/>
                  <a:gd name="connsiteX1" fmla="*/ 43630 w 43630"/>
                  <a:gd name="connsiteY1" fmla="*/ 6613 h 6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630" h="6613">
                    <a:moveTo>
                      <a:pt x="0" y="0"/>
                    </a:moveTo>
                    <a:lnTo>
                      <a:pt x="43630" y="661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2" name="Freihandform: Form 211">
                <a:extLst>
                  <a:ext uri="{FF2B5EF4-FFF2-40B4-BE49-F238E27FC236}">
                    <a16:creationId xmlns:a16="http://schemas.microsoft.com/office/drawing/2014/main" id="{615147A7-F4A1-7409-EAA2-5D587F73E1B1}"/>
                  </a:ext>
                </a:extLst>
              </p:cNvPr>
              <p:cNvSpPr/>
              <p:nvPr/>
            </p:nvSpPr>
            <p:spPr>
              <a:xfrm>
                <a:off x="6015776" y="3037295"/>
                <a:ext cx="54003" cy="63986"/>
              </a:xfrm>
              <a:custGeom>
                <a:avLst/>
                <a:gdLst>
                  <a:gd name="connsiteX0" fmla="*/ 0 w 54003"/>
                  <a:gd name="connsiteY0" fmla="*/ 63986 h 63986"/>
                  <a:gd name="connsiteX1" fmla="*/ 54004 w 54003"/>
                  <a:gd name="connsiteY1" fmla="*/ 0 h 63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4003" h="63986">
                    <a:moveTo>
                      <a:pt x="0" y="63986"/>
                    </a:moveTo>
                    <a:lnTo>
                      <a:pt x="54004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3" name="Freihandform: Form 212">
                <a:extLst>
                  <a:ext uri="{FF2B5EF4-FFF2-40B4-BE49-F238E27FC236}">
                    <a16:creationId xmlns:a16="http://schemas.microsoft.com/office/drawing/2014/main" id="{7138E26F-4D41-9121-BAAD-F8F8A8F6644F}"/>
                  </a:ext>
                </a:extLst>
              </p:cNvPr>
              <p:cNvSpPr/>
              <p:nvPr/>
            </p:nvSpPr>
            <p:spPr>
              <a:xfrm>
                <a:off x="6069780" y="3011826"/>
                <a:ext cx="74794" cy="25468"/>
              </a:xfrm>
              <a:custGeom>
                <a:avLst/>
                <a:gdLst>
                  <a:gd name="connsiteX0" fmla="*/ 0 w 74794"/>
                  <a:gd name="connsiteY0" fmla="*/ 25469 h 25468"/>
                  <a:gd name="connsiteX1" fmla="*/ 74794 w 74794"/>
                  <a:gd name="connsiteY1" fmla="*/ 0 h 25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4794" h="25468">
                    <a:moveTo>
                      <a:pt x="0" y="25469"/>
                    </a:moveTo>
                    <a:lnTo>
                      <a:pt x="74794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4" name="Freihandform: Form 213">
                <a:extLst>
                  <a:ext uri="{FF2B5EF4-FFF2-40B4-BE49-F238E27FC236}">
                    <a16:creationId xmlns:a16="http://schemas.microsoft.com/office/drawing/2014/main" id="{D3B6A4D9-DD21-F400-DB29-B711A29A9B44}"/>
                  </a:ext>
                </a:extLst>
              </p:cNvPr>
              <p:cNvSpPr/>
              <p:nvPr/>
            </p:nvSpPr>
            <p:spPr>
              <a:xfrm>
                <a:off x="6085694" y="3011826"/>
                <a:ext cx="58879" cy="146624"/>
              </a:xfrm>
              <a:custGeom>
                <a:avLst/>
                <a:gdLst>
                  <a:gd name="connsiteX0" fmla="*/ 58880 w 58879"/>
                  <a:gd name="connsiteY0" fmla="*/ 0 h 146624"/>
                  <a:gd name="connsiteX1" fmla="*/ 0 w 58879"/>
                  <a:gd name="connsiteY1" fmla="*/ 146625 h 146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8879" h="146624">
                    <a:moveTo>
                      <a:pt x="58880" y="0"/>
                    </a:moveTo>
                    <a:lnTo>
                      <a:pt x="0" y="14662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5" name="Freihandform: Form 214">
                <a:extLst>
                  <a:ext uri="{FF2B5EF4-FFF2-40B4-BE49-F238E27FC236}">
                    <a16:creationId xmlns:a16="http://schemas.microsoft.com/office/drawing/2014/main" id="{45A2E8EC-EFED-5B69-35CC-C2EA2345FD87}"/>
                  </a:ext>
                </a:extLst>
              </p:cNvPr>
              <p:cNvSpPr/>
              <p:nvPr/>
            </p:nvSpPr>
            <p:spPr>
              <a:xfrm>
                <a:off x="6085694" y="3075581"/>
                <a:ext cx="59168" cy="82870"/>
              </a:xfrm>
              <a:custGeom>
                <a:avLst/>
                <a:gdLst>
                  <a:gd name="connsiteX0" fmla="*/ 0 w 59168"/>
                  <a:gd name="connsiteY0" fmla="*/ 82870 h 82870"/>
                  <a:gd name="connsiteX1" fmla="*/ 59168 w 59168"/>
                  <a:gd name="connsiteY1" fmla="*/ 0 h 82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9168" h="82870">
                    <a:moveTo>
                      <a:pt x="0" y="82870"/>
                    </a:moveTo>
                    <a:lnTo>
                      <a:pt x="59168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6" name="Freihandform: Form 215">
                <a:extLst>
                  <a:ext uri="{FF2B5EF4-FFF2-40B4-BE49-F238E27FC236}">
                    <a16:creationId xmlns:a16="http://schemas.microsoft.com/office/drawing/2014/main" id="{88B27F48-0493-229B-D413-EF09C66BA57F}"/>
                  </a:ext>
                </a:extLst>
              </p:cNvPr>
              <p:cNvSpPr/>
              <p:nvPr/>
            </p:nvSpPr>
            <p:spPr>
              <a:xfrm>
                <a:off x="6144613" y="3063815"/>
                <a:ext cx="249" cy="11766"/>
              </a:xfrm>
              <a:custGeom>
                <a:avLst/>
                <a:gdLst>
                  <a:gd name="connsiteX0" fmla="*/ 250 w 249"/>
                  <a:gd name="connsiteY0" fmla="*/ 11766 h 11766"/>
                  <a:gd name="connsiteX1" fmla="*/ 0 w 249"/>
                  <a:gd name="connsiteY1" fmla="*/ 0 h 11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9" h="11766">
                    <a:moveTo>
                      <a:pt x="250" y="11766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7" name="Freihandform: Form 216">
                <a:extLst>
                  <a:ext uri="{FF2B5EF4-FFF2-40B4-BE49-F238E27FC236}">
                    <a16:creationId xmlns:a16="http://schemas.microsoft.com/office/drawing/2014/main" id="{F376BD89-C1CC-E5C2-BBA8-203EACEDF7F8}"/>
                  </a:ext>
                </a:extLst>
              </p:cNvPr>
              <p:cNvSpPr/>
              <p:nvPr/>
            </p:nvSpPr>
            <p:spPr>
              <a:xfrm>
                <a:off x="6102111" y="3063815"/>
                <a:ext cx="42502" cy="16110"/>
              </a:xfrm>
              <a:custGeom>
                <a:avLst/>
                <a:gdLst>
                  <a:gd name="connsiteX0" fmla="*/ 42502 w 42502"/>
                  <a:gd name="connsiteY0" fmla="*/ 0 h 16110"/>
                  <a:gd name="connsiteX1" fmla="*/ 0 w 42502"/>
                  <a:gd name="connsiteY1" fmla="*/ 16111 h 16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02" h="16110">
                    <a:moveTo>
                      <a:pt x="42502" y="0"/>
                    </a:moveTo>
                    <a:lnTo>
                      <a:pt x="0" y="16111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8" name="Freihandform: Form 217">
                <a:extLst>
                  <a:ext uri="{FF2B5EF4-FFF2-40B4-BE49-F238E27FC236}">
                    <a16:creationId xmlns:a16="http://schemas.microsoft.com/office/drawing/2014/main" id="{3EBBF646-915C-E7C7-F045-AAFFE2D14492}"/>
                  </a:ext>
                </a:extLst>
              </p:cNvPr>
              <p:cNvSpPr/>
              <p:nvPr/>
            </p:nvSpPr>
            <p:spPr>
              <a:xfrm>
                <a:off x="6095571" y="2965169"/>
                <a:ext cx="6539" cy="114756"/>
              </a:xfrm>
              <a:custGeom>
                <a:avLst/>
                <a:gdLst>
                  <a:gd name="connsiteX0" fmla="*/ 6540 w 6539"/>
                  <a:gd name="connsiteY0" fmla="*/ 114756 h 114756"/>
                  <a:gd name="connsiteX1" fmla="*/ 0 w 6539"/>
                  <a:gd name="connsiteY1" fmla="*/ 0 h 114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39" h="114756">
                    <a:moveTo>
                      <a:pt x="6540" y="114756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9" name="Freihandform: Form 218">
                <a:extLst>
                  <a:ext uri="{FF2B5EF4-FFF2-40B4-BE49-F238E27FC236}">
                    <a16:creationId xmlns:a16="http://schemas.microsoft.com/office/drawing/2014/main" id="{1A839ED1-4B53-74C6-5147-12B85B639C43}"/>
                  </a:ext>
                </a:extLst>
              </p:cNvPr>
              <p:cNvSpPr/>
              <p:nvPr/>
            </p:nvSpPr>
            <p:spPr>
              <a:xfrm>
                <a:off x="6084423" y="2965169"/>
                <a:ext cx="11148" cy="78713"/>
              </a:xfrm>
              <a:custGeom>
                <a:avLst/>
                <a:gdLst>
                  <a:gd name="connsiteX0" fmla="*/ 11148 w 11148"/>
                  <a:gd name="connsiteY0" fmla="*/ 0 h 78713"/>
                  <a:gd name="connsiteX1" fmla="*/ 0 w 11148"/>
                  <a:gd name="connsiteY1" fmla="*/ 78714 h 78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148" h="78713">
                    <a:moveTo>
                      <a:pt x="11148" y="0"/>
                    </a:moveTo>
                    <a:lnTo>
                      <a:pt x="0" y="78714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20" name="Freihandform: Form 219">
                <a:extLst>
                  <a:ext uri="{FF2B5EF4-FFF2-40B4-BE49-F238E27FC236}">
                    <a16:creationId xmlns:a16="http://schemas.microsoft.com/office/drawing/2014/main" id="{29663106-2FDF-C2A2-EABC-759A64A47155}"/>
                  </a:ext>
                </a:extLst>
              </p:cNvPr>
              <p:cNvSpPr/>
              <p:nvPr/>
            </p:nvSpPr>
            <p:spPr>
              <a:xfrm>
                <a:off x="6084423" y="2967235"/>
                <a:ext cx="14232" cy="76647"/>
              </a:xfrm>
              <a:custGeom>
                <a:avLst/>
                <a:gdLst>
                  <a:gd name="connsiteX0" fmla="*/ 0 w 14232"/>
                  <a:gd name="connsiteY0" fmla="*/ 76648 h 76647"/>
                  <a:gd name="connsiteX1" fmla="*/ 14232 w 14232"/>
                  <a:gd name="connsiteY1" fmla="*/ 0 h 76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232" h="76647">
                    <a:moveTo>
                      <a:pt x="0" y="76648"/>
                    </a:moveTo>
                    <a:lnTo>
                      <a:pt x="14232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6" name="Freihandform: Form 415">
                <a:extLst>
                  <a:ext uri="{FF2B5EF4-FFF2-40B4-BE49-F238E27FC236}">
                    <a16:creationId xmlns:a16="http://schemas.microsoft.com/office/drawing/2014/main" id="{33F1E201-0689-DC33-7417-59750C2F7214}"/>
                  </a:ext>
                </a:extLst>
              </p:cNvPr>
              <p:cNvSpPr/>
              <p:nvPr/>
            </p:nvSpPr>
            <p:spPr>
              <a:xfrm>
                <a:off x="6085822" y="2967235"/>
                <a:ext cx="12833" cy="129168"/>
              </a:xfrm>
              <a:custGeom>
                <a:avLst/>
                <a:gdLst>
                  <a:gd name="connsiteX0" fmla="*/ 12833 w 12833"/>
                  <a:gd name="connsiteY0" fmla="*/ 0 h 129168"/>
                  <a:gd name="connsiteX1" fmla="*/ 0 w 12833"/>
                  <a:gd name="connsiteY1" fmla="*/ 129168 h 129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33" h="129168">
                    <a:moveTo>
                      <a:pt x="12833" y="0"/>
                    </a:moveTo>
                    <a:lnTo>
                      <a:pt x="0" y="129168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7" name="Freihandform: Form 416">
                <a:extLst>
                  <a:ext uri="{FF2B5EF4-FFF2-40B4-BE49-F238E27FC236}">
                    <a16:creationId xmlns:a16="http://schemas.microsoft.com/office/drawing/2014/main" id="{A07DD96F-3EC7-551F-863A-F8EEF9489A13}"/>
                  </a:ext>
                </a:extLst>
              </p:cNvPr>
              <p:cNvSpPr/>
              <p:nvPr/>
            </p:nvSpPr>
            <p:spPr>
              <a:xfrm>
                <a:off x="5961357" y="3096404"/>
                <a:ext cx="124465" cy="165675"/>
              </a:xfrm>
              <a:custGeom>
                <a:avLst/>
                <a:gdLst>
                  <a:gd name="connsiteX0" fmla="*/ 124465 w 124465"/>
                  <a:gd name="connsiteY0" fmla="*/ 0 h 165675"/>
                  <a:gd name="connsiteX1" fmla="*/ 0 w 124465"/>
                  <a:gd name="connsiteY1" fmla="*/ 165676 h 165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4465" h="165675">
                    <a:moveTo>
                      <a:pt x="124465" y="0"/>
                    </a:moveTo>
                    <a:lnTo>
                      <a:pt x="0" y="16567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8" name="Freihandform: Form 417">
                <a:extLst>
                  <a:ext uri="{FF2B5EF4-FFF2-40B4-BE49-F238E27FC236}">
                    <a16:creationId xmlns:a16="http://schemas.microsoft.com/office/drawing/2014/main" id="{1D610F04-5474-C4BA-93D6-5584DE7ACBDF}"/>
                  </a:ext>
                </a:extLst>
              </p:cNvPr>
              <p:cNvSpPr/>
              <p:nvPr/>
            </p:nvSpPr>
            <p:spPr>
              <a:xfrm>
                <a:off x="5845730" y="3262080"/>
                <a:ext cx="115626" cy="17343"/>
              </a:xfrm>
              <a:custGeom>
                <a:avLst/>
                <a:gdLst>
                  <a:gd name="connsiteX0" fmla="*/ 115627 w 115626"/>
                  <a:gd name="connsiteY0" fmla="*/ 0 h 17343"/>
                  <a:gd name="connsiteX1" fmla="*/ 0 w 115626"/>
                  <a:gd name="connsiteY1" fmla="*/ 17343 h 17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5626" h="17343">
                    <a:moveTo>
                      <a:pt x="115627" y="0"/>
                    </a:moveTo>
                    <a:lnTo>
                      <a:pt x="0" y="1734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9" name="Freihandform: Form 418">
                <a:extLst>
                  <a:ext uri="{FF2B5EF4-FFF2-40B4-BE49-F238E27FC236}">
                    <a16:creationId xmlns:a16="http://schemas.microsoft.com/office/drawing/2014/main" id="{DA529342-29C1-18F1-B80E-C5F780474CD2}"/>
                  </a:ext>
                </a:extLst>
              </p:cNvPr>
              <p:cNvSpPr/>
              <p:nvPr/>
            </p:nvSpPr>
            <p:spPr>
              <a:xfrm>
                <a:off x="5837424" y="3212674"/>
                <a:ext cx="8305" cy="66748"/>
              </a:xfrm>
              <a:custGeom>
                <a:avLst/>
                <a:gdLst>
                  <a:gd name="connsiteX0" fmla="*/ 8306 w 8305"/>
                  <a:gd name="connsiteY0" fmla="*/ 66748 h 66748"/>
                  <a:gd name="connsiteX1" fmla="*/ 0 w 8305"/>
                  <a:gd name="connsiteY1" fmla="*/ 0 h 66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305" h="66748">
                    <a:moveTo>
                      <a:pt x="8306" y="66748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20" name="Freihandform: Form 419">
                <a:extLst>
                  <a:ext uri="{FF2B5EF4-FFF2-40B4-BE49-F238E27FC236}">
                    <a16:creationId xmlns:a16="http://schemas.microsoft.com/office/drawing/2014/main" id="{57E27769-63BC-FBF7-16AA-6E3DFFCB1BD8}"/>
                  </a:ext>
                </a:extLst>
              </p:cNvPr>
              <p:cNvSpPr/>
              <p:nvPr/>
            </p:nvSpPr>
            <p:spPr>
              <a:xfrm>
                <a:off x="5837424" y="3129493"/>
                <a:ext cx="20613" cy="83180"/>
              </a:xfrm>
              <a:custGeom>
                <a:avLst/>
                <a:gdLst>
                  <a:gd name="connsiteX0" fmla="*/ 0 w 20613"/>
                  <a:gd name="connsiteY0" fmla="*/ 83181 h 83180"/>
                  <a:gd name="connsiteX1" fmla="*/ 20613 w 20613"/>
                  <a:gd name="connsiteY1" fmla="*/ 0 h 83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613" h="83180">
                    <a:moveTo>
                      <a:pt x="0" y="83181"/>
                    </a:moveTo>
                    <a:lnTo>
                      <a:pt x="20613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21" name="Freihandform: Form 420">
                <a:extLst>
                  <a:ext uri="{FF2B5EF4-FFF2-40B4-BE49-F238E27FC236}">
                    <a16:creationId xmlns:a16="http://schemas.microsoft.com/office/drawing/2014/main" id="{808D8AF1-4FAC-FB11-FA5C-0DA97C2A4268}"/>
                  </a:ext>
                </a:extLst>
              </p:cNvPr>
              <p:cNvSpPr/>
              <p:nvPr/>
            </p:nvSpPr>
            <p:spPr>
              <a:xfrm>
                <a:off x="5818331" y="3129493"/>
                <a:ext cx="39706" cy="106351"/>
              </a:xfrm>
              <a:custGeom>
                <a:avLst/>
                <a:gdLst>
                  <a:gd name="connsiteX0" fmla="*/ 39707 w 39706"/>
                  <a:gd name="connsiteY0" fmla="*/ 0 h 106351"/>
                  <a:gd name="connsiteX1" fmla="*/ 0 w 39706"/>
                  <a:gd name="connsiteY1" fmla="*/ 106352 h 106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706" h="106351">
                    <a:moveTo>
                      <a:pt x="39707" y="0"/>
                    </a:moveTo>
                    <a:lnTo>
                      <a:pt x="0" y="106352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22" name="Freihandform: Form 421">
                <a:extLst>
                  <a:ext uri="{FF2B5EF4-FFF2-40B4-BE49-F238E27FC236}">
                    <a16:creationId xmlns:a16="http://schemas.microsoft.com/office/drawing/2014/main" id="{4AD441CE-C0C0-C256-9DF1-074A351D031C}"/>
                  </a:ext>
                </a:extLst>
              </p:cNvPr>
              <p:cNvSpPr/>
              <p:nvPr/>
            </p:nvSpPr>
            <p:spPr>
              <a:xfrm>
                <a:off x="5793900" y="3231663"/>
                <a:ext cx="24430" cy="4181"/>
              </a:xfrm>
              <a:custGeom>
                <a:avLst/>
                <a:gdLst>
                  <a:gd name="connsiteX0" fmla="*/ 24431 w 24430"/>
                  <a:gd name="connsiteY0" fmla="*/ 4182 h 4181"/>
                  <a:gd name="connsiteX1" fmla="*/ 0 w 24430"/>
                  <a:gd name="connsiteY1" fmla="*/ 0 h 4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430" h="4181">
                    <a:moveTo>
                      <a:pt x="24431" y="4182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23" name="Freihandform: Form 422">
                <a:extLst>
                  <a:ext uri="{FF2B5EF4-FFF2-40B4-BE49-F238E27FC236}">
                    <a16:creationId xmlns:a16="http://schemas.microsoft.com/office/drawing/2014/main" id="{83E54DEC-C0A1-490C-9C55-F360E547A136}"/>
                  </a:ext>
                </a:extLst>
              </p:cNvPr>
              <p:cNvSpPr/>
              <p:nvPr/>
            </p:nvSpPr>
            <p:spPr>
              <a:xfrm>
                <a:off x="5756676" y="3193364"/>
                <a:ext cx="37223" cy="38299"/>
              </a:xfrm>
              <a:custGeom>
                <a:avLst/>
                <a:gdLst>
                  <a:gd name="connsiteX0" fmla="*/ 37224 w 37223"/>
                  <a:gd name="connsiteY0" fmla="*/ 38299 h 38299"/>
                  <a:gd name="connsiteX1" fmla="*/ 0 w 37223"/>
                  <a:gd name="connsiteY1" fmla="*/ 0 h 38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223" h="38299">
                    <a:moveTo>
                      <a:pt x="37224" y="38299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24" name="Freihandform: Form 423">
                <a:extLst>
                  <a:ext uri="{FF2B5EF4-FFF2-40B4-BE49-F238E27FC236}">
                    <a16:creationId xmlns:a16="http://schemas.microsoft.com/office/drawing/2014/main" id="{5E01CEFE-543F-9BA9-25EF-A47204D522FB}"/>
                  </a:ext>
                </a:extLst>
              </p:cNvPr>
              <p:cNvSpPr/>
              <p:nvPr/>
            </p:nvSpPr>
            <p:spPr>
              <a:xfrm>
                <a:off x="5739253" y="3114409"/>
                <a:ext cx="17423" cy="78955"/>
              </a:xfrm>
              <a:custGeom>
                <a:avLst/>
                <a:gdLst>
                  <a:gd name="connsiteX0" fmla="*/ 17423 w 17423"/>
                  <a:gd name="connsiteY0" fmla="*/ 78956 h 78955"/>
                  <a:gd name="connsiteX1" fmla="*/ 0 w 17423"/>
                  <a:gd name="connsiteY1" fmla="*/ 0 h 78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423" h="78955">
                    <a:moveTo>
                      <a:pt x="17423" y="78956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25" name="Freihandform: Form 424">
                <a:extLst>
                  <a:ext uri="{FF2B5EF4-FFF2-40B4-BE49-F238E27FC236}">
                    <a16:creationId xmlns:a16="http://schemas.microsoft.com/office/drawing/2014/main" id="{54CDAC6C-4559-0D8E-F859-F82B9EA2ED17}"/>
                  </a:ext>
                </a:extLst>
              </p:cNvPr>
              <p:cNvSpPr/>
              <p:nvPr/>
            </p:nvSpPr>
            <p:spPr>
              <a:xfrm>
                <a:off x="5739253" y="2984616"/>
                <a:ext cx="40345" cy="129792"/>
              </a:xfrm>
              <a:custGeom>
                <a:avLst/>
                <a:gdLst>
                  <a:gd name="connsiteX0" fmla="*/ 0 w 40345"/>
                  <a:gd name="connsiteY0" fmla="*/ 129792 h 129792"/>
                  <a:gd name="connsiteX1" fmla="*/ 40345 w 40345"/>
                  <a:gd name="connsiteY1" fmla="*/ 0 h 129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345" h="129792">
                    <a:moveTo>
                      <a:pt x="0" y="129792"/>
                    </a:moveTo>
                    <a:lnTo>
                      <a:pt x="40345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26" name="Freihandform: Form 425">
                <a:extLst>
                  <a:ext uri="{FF2B5EF4-FFF2-40B4-BE49-F238E27FC236}">
                    <a16:creationId xmlns:a16="http://schemas.microsoft.com/office/drawing/2014/main" id="{5175A8A1-A86A-2959-290F-D55AEF0202E9}"/>
                  </a:ext>
                </a:extLst>
              </p:cNvPr>
              <p:cNvSpPr/>
              <p:nvPr/>
            </p:nvSpPr>
            <p:spPr>
              <a:xfrm>
                <a:off x="5779598" y="2838336"/>
                <a:ext cx="118636" cy="146280"/>
              </a:xfrm>
              <a:custGeom>
                <a:avLst/>
                <a:gdLst>
                  <a:gd name="connsiteX0" fmla="*/ 0 w 118636"/>
                  <a:gd name="connsiteY0" fmla="*/ 146280 h 146280"/>
                  <a:gd name="connsiteX1" fmla="*/ 118637 w 118636"/>
                  <a:gd name="connsiteY1" fmla="*/ 0 h 146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8636" h="146280">
                    <a:moveTo>
                      <a:pt x="0" y="146280"/>
                    </a:moveTo>
                    <a:lnTo>
                      <a:pt x="118637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27" name="Freihandform: Form 426">
                <a:extLst>
                  <a:ext uri="{FF2B5EF4-FFF2-40B4-BE49-F238E27FC236}">
                    <a16:creationId xmlns:a16="http://schemas.microsoft.com/office/drawing/2014/main" id="{D3610393-0187-DAE4-455A-F7A1CE7DAB52}"/>
                  </a:ext>
                </a:extLst>
              </p:cNvPr>
              <p:cNvSpPr/>
              <p:nvPr/>
            </p:nvSpPr>
            <p:spPr>
              <a:xfrm>
                <a:off x="5777794" y="2838336"/>
                <a:ext cx="120440" cy="23062"/>
              </a:xfrm>
              <a:custGeom>
                <a:avLst/>
                <a:gdLst>
                  <a:gd name="connsiteX0" fmla="*/ 120441 w 120440"/>
                  <a:gd name="connsiteY0" fmla="*/ 0 h 23062"/>
                  <a:gd name="connsiteX1" fmla="*/ 0 w 120440"/>
                  <a:gd name="connsiteY1" fmla="*/ 23063 h 23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440" h="23062">
                    <a:moveTo>
                      <a:pt x="120441" y="0"/>
                    </a:moveTo>
                    <a:lnTo>
                      <a:pt x="0" y="2306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28" name="Freihandform: Form 427">
                <a:extLst>
                  <a:ext uri="{FF2B5EF4-FFF2-40B4-BE49-F238E27FC236}">
                    <a16:creationId xmlns:a16="http://schemas.microsoft.com/office/drawing/2014/main" id="{D666BA2A-7347-892A-F664-F1AAFD62C51C}"/>
                  </a:ext>
                </a:extLst>
              </p:cNvPr>
              <p:cNvSpPr/>
              <p:nvPr/>
            </p:nvSpPr>
            <p:spPr>
              <a:xfrm>
                <a:off x="5691472" y="2847844"/>
                <a:ext cx="86322" cy="13555"/>
              </a:xfrm>
              <a:custGeom>
                <a:avLst/>
                <a:gdLst>
                  <a:gd name="connsiteX0" fmla="*/ 86322 w 86322"/>
                  <a:gd name="connsiteY0" fmla="*/ 13555 h 13555"/>
                  <a:gd name="connsiteX1" fmla="*/ 0 w 86322"/>
                  <a:gd name="connsiteY1" fmla="*/ 0 h 13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6322" h="13555">
                    <a:moveTo>
                      <a:pt x="86322" y="13555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29" name="Freihandform: Form 428">
                <a:extLst>
                  <a:ext uri="{FF2B5EF4-FFF2-40B4-BE49-F238E27FC236}">
                    <a16:creationId xmlns:a16="http://schemas.microsoft.com/office/drawing/2014/main" id="{BDE284C2-C534-910F-4123-9EEE6E6A6685}"/>
                  </a:ext>
                </a:extLst>
              </p:cNvPr>
              <p:cNvSpPr/>
              <p:nvPr/>
            </p:nvSpPr>
            <p:spPr>
              <a:xfrm>
                <a:off x="5691472" y="2773900"/>
                <a:ext cx="61495" cy="73944"/>
              </a:xfrm>
              <a:custGeom>
                <a:avLst/>
                <a:gdLst>
                  <a:gd name="connsiteX0" fmla="*/ 0 w 61495"/>
                  <a:gd name="connsiteY0" fmla="*/ 73944 h 73944"/>
                  <a:gd name="connsiteX1" fmla="*/ 61495 w 61495"/>
                  <a:gd name="connsiteY1" fmla="*/ 0 h 73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495" h="73944">
                    <a:moveTo>
                      <a:pt x="0" y="73944"/>
                    </a:moveTo>
                    <a:lnTo>
                      <a:pt x="61495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30" name="Freihandform: Form 429">
                <a:extLst>
                  <a:ext uri="{FF2B5EF4-FFF2-40B4-BE49-F238E27FC236}">
                    <a16:creationId xmlns:a16="http://schemas.microsoft.com/office/drawing/2014/main" id="{38D8D4D0-CC6B-8834-C700-0883AB9FC2C7}"/>
                  </a:ext>
                </a:extLst>
              </p:cNvPr>
              <p:cNvSpPr/>
              <p:nvPr/>
            </p:nvSpPr>
            <p:spPr>
              <a:xfrm>
                <a:off x="5681698" y="2773900"/>
                <a:ext cx="71268" cy="6554"/>
              </a:xfrm>
              <a:custGeom>
                <a:avLst/>
                <a:gdLst>
                  <a:gd name="connsiteX0" fmla="*/ 71269 w 71268"/>
                  <a:gd name="connsiteY0" fmla="*/ 0 h 6554"/>
                  <a:gd name="connsiteX1" fmla="*/ 0 w 71268"/>
                  <a:gd name="connsiteY1" fmla="*/ 6554 h 6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1268" h="6554">
                    <a:moveTo>
                      <a:pt x="71269" y="0"/>
                    </a:moveTo>
                    <a:lnTo>
                      <a:pt x="0" y="6554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31" name="Freihandform: Form 430">
                <a:extLst>
                  <a:ext uri="{FF2B5EF4-FFF2-40B4-BE49-F238E27FC236}">
                    <a16:creationId xmlns:a16="http://schemas.microsoft.com/office/drawing/2014/main" id="{3C23025F-5557-5D08-F5B8-DBD17962595E}"/>
                  </a:ext>
                </a:extLst>
              </p:cNvPr>
              <p:cNvSpPr/>
              <p:nvPr/>
            </p:nvSpPr>
            <p:spPr>
              <a:xfrm>
                <a:off x="5681154" y="2780454"/>
                <a:ext cx="543" cy="45653"/>
              </a:xfrm>
              <a:custGeom>
                <a:avLst/>
                <a:gdLst>
                  <a:gd name="connsiteX0" fmla="*/ 544 w 543"/>
                  <a:gd name="connsiteY0" fmla="*/ 0 h 45653"/>
                  <a:gd name="connsiteX1" fmla="*/ 0 w 543"/>
                  <a:gd name="connsiteY1" fmla="*/ 45653 h 45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43" h="45653">
                    <a:moveTo>
                      <a:pt x="544" y="0"/>
                    </a:moveTo>
                    <a:lnTo>
                      <a:pt x="0" y="4565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32" name="Freihandform: Form 431">
                <a:extLst>
                  <a:ext uri="{FF2B5EF4-FFF2-40B4-BE49-F238E27FC236}">
                    <a16:creationId xmlns:a16="http://schemas.microsoft.com/office/drawing/2014/main" id="{91883097-47BD-51E9-8F81-3553417821A7}"/>
                  </a:ext>
                </a:extLst>
              </p:cNvPr>
              <p:cNvSpPr/>
              <p:nvPr/>
            </p:nvSpPr>
            <p:spPr>
              <a:xfrm>
                <a:off x="5681154" y="2762368"/>
                <a:ext cx="184897" cy="63739"/>
              </a:xfrm>
              <a:custGeom>
                <a:avLst/>
                <a:gdLst>
                  <a:gd name="connsiteX0" fmla="*/ 0 w 184897"/>
                  <a:gd name="connsiteY0" fmla="*/ 63739 h 63739"/>
                  <a:gd name="connsiteX1" fmla="*/ 184897 w 184897"/>
                  <a:gd name="connsiteY1" fmla="*/ 0 h 63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4897" h="63739">
                    <a:moveTo>
                      <a:pt x="0" y="63739"/>
                    </a:moveTo>
                    <a:lnTo>
                      <a:pt x="184897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33" name="Freihandform: Form 432">
                <a:extLst>
                  <a:ext uri="{FF2B5EF4-FFF2-40B4-BE49-F238E27FC236}">
                    <a16:creationId xmlns:a16="http://schemas.microsoft.com/office/drawing/2014/main" id="{CBC3B828-4132-C21D-8394-DE1B21CB3E58}"/>
                  </a:ext>
                </a:extLst>
              </p:cNvPr>
              <p:cNvSpPr/>
              <p:nvPr/>
            </p:nvSpPr>
            <p:spPr>
              <a:xfrm>
                <a:off x="5866052" y="2762368"/>
                <a:ext cx="214364" cy="20722"/>
              </a:xfrm>
              <a:custGeom>
                <a:avLst/>
                <a:gdLst>
                  <a:gd name="connsiteX0" fmla="*/ 0 w 214364"/>
                  <a:gd name="connsiteY0" fmla="*/ 0 h 20722"/>
                  <a:gd name="connsiteX1" fmla="*/ 214365 w 214364"/>
                  <a:gd name="connsiteY1" fmla="*/ 20723 h 20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364" h="20722">
                    <a:moveTo>
                      <a:pt x="0" y="0"/>
                    </a:moveTo>
                    <a:lnTo>
                      <a:pt x="214365" y="2072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34" name="Freihandform: Form 433">
                <a:extLst>
                  <a:ext uri="{FF2B5EF4-FFF2-40B4-BE49-F238E27FC236}">
                    <a16:creationId xmlns:a16="http://schemas.microsoft.com/office/drawing/2014/main" id="{2BDD57EB-16C6-62A9-512F-315511E1C2D2}"/>
                  </a:ext>
                </a:extLst>
              </p:cNvPr>
              <p:cNvSpPr/>
              <p:nvPr/>
            </p:nvSpPr>
            <p:spPr>
              <a:xfrm>
                <a:off x="6057731" y="2783090"/>
                <a:ext cx="22685" cy="29702"/>
              </a:xfrm>
              <a:custGeom>
                <a:avLst/>
                <a:gdLst>
                  <a:gd name="connsiteX0" fmla="*/ 22686 w 22685"/>
                  <a:gd name="connsiteY0" fmla="*/ 0 h 29702"/>
                  <a:gd name="connsiteX1" fmla="*/ 0 w 22685"/>
                  <a:gd name="connsiteY1" fmla="*/ 29703 h 29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685" h="29702">
                    <a:moveTo>
                      <a:pt x="22686" y="0"/>
                    </a:moveTo>
                    <a:lnTo>
                      <a:pt x="0" y="2970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35" name="Freihandform: Form 434">
                <a:extLst>
                  <a:ext uri="{FF2B5EF4-FFF2-40B4-BE49-F238E27FC236}">
                    <a16:creationId xmlns:a16="http://schemas.microsoft.com/office/drawing/2014/main" id="{5345E47E-4971-B70A-6245-BE3946E4B9B7}"/>
                  </a:ext>
                </a:extLst>
              </p:cNvPr>
              <p:cNvSpPr/>
              <p:nvPr/>
            </p:nvSpPr>
            <p:spPr>
              <a:xfrm>
                <a:off x="6057731" y="2802653"/>
                <a:ext cx="69364" cy="10140"/>
              </a:xfrm>
              <a:custGeom>
                <a:avLst/>
                <a:gdLst>
                  <a:gd name="connsiteX0" fmla="*/ 0 w 69364"/>
                  <a:gd name="connsiteY0" fmla="*/ 10140 h 10140"/>
                  <a:gd name="connsiteX1" fmla="*/ 69365 w 69364"/>
                  <a:gd name="connsiteY1" fmla="*/ 0 h 10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364" h="10140">
                    <a:moveTo>
                      <a:pt x="0" y="10140"/>
                    </a:moveTo>
                    <a:lnTo>
                      <a:pt x="69365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36" name="Freihandform: Form 435">
                <a:extLst>
                  <a:ext uri="{FF2B5EF4-FFF2-40B4-BE49-F238E27FC236}">
                    <a16:creationId xmlns:a16="http://schemas.microsoft.com/office/drawing/2014/main" id="{B82A499E-F593-C582-4EF1-7933640C31A9}"/>
                  </a:ext>
                </a:extLst>
              </p:cNvPr>
              <p:cNvSpPr/>
              <p:nvPr/>
            </p:nvSpPr>
            <p:spPr>
              <a:xfrm>
                <a:off x="6127096" y="2802653"/>
                <a:ext cx="125680" cy="74044"/>
              </a:xfrm>
              <a:custGeom>
                <a:avLst/>
                <a:gdLst>
                  <a:gd name="connsiteX0" fmla="*/ 0 w 125680"/>
                  <a:gd name="connsiteY0" fmla="*/ 0 h 74044"/>
                  <a:gd name="connsiteX1" fmla="*/ 125681 w 125680"/>
                  <a:gd name="connsiteY1" fmla="*/ 74045 h 74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5680" h="74044">
                    <a:moveTo>
                      <a:pt x="0" y="0"/>
                    </a:moveTo>
                    <a:lnTo>
                      <a:pt x="125681" y="7404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37" name="Freihandform: Form 436">
                <a:extLst>
                  <a:ext uri="{FF2B5EF4-FFF2-40B4-BE49-F238E27FC236}">
                    <a16:creationId xmlns:a16="http://schemas.microsoft.com/office/drawing/2014/main" id="{B1E68B0C-3DEF-D6DA-8B7C-538D735C9995}"/>
                  </a:ext>
                </a:extLst>
              </p:cNvPr>
              <p:cNvSpPr/>
              <p:nvPr/>
            </p:nvSpPr>
            <p:spPr>
              <a:xfrm>
                <a:off x="6252776" y="2876697"/>
                <a:ext cx="35266" cy="4325"/>
              </a:xfrm>
              <a:custGeom>
                <a:avLst/>
                <a:gdLst>
                  <a:gd name="connsiteX0" fmla="*/ 0 w 35266"/>
                  <a:gd name="connsiteY0" fmla="*/ 0 h 4325"/>
                  <a:gd name="connsiteX1" fmla="*/ 35266 w 35266"/>
                  <a:gd name="connsiteY1" fmla="*/ 4325 h 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266" h="4325">
                    <a:moveTo>
                      <a:pt x="0" y="0"/>
                    </a:moveTo>
                    <a:lnTo>
                      <a:pt x="35266" y="432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38" name="Freihandform: Form 437">
                <a:extLst>
                  <a:ext uri="{FF2B5EF4-FFF2-40B4-BE49-F238E27FC236}">
                    <a16:creationId xmlns:a16="http://schemas.microsoft.com/office/drawing/2014/main" id="{A1DA9A0E-A36B-2916-1A30-F5C7D556D4BA}"/>
                  </a:ext>
                </a:extLst>
              </p:cNvPr>
              <p:cNvSpPr/>
              <p:nvPr/>
            </p:nvSpPr>
            <p:spPr>
              <a:xfrm>
                <a:off x="6288043" y="2881022"/>
                <a:ext cx="34731" cy="58473"/>
              </a:xfrm>
              <a:custGeom>
                <a:avLst/>
                <a:gdLst>
                  <a:gd name="connsiteX0" fmla="*/ 0 w 34731"/>
                  <a:gd name="connsiteY0" fmla="*/ 0 h 58473"/>
                  <a:gd name="connsiteX1" fmla="*/ 34731 w 34731"/>
                  <a:gd name="connsiteY1" fmla="*/ 58474 h 58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731" h="58473">
                    <a:moveTo>
                      <a:pt x="0" y="0"/>
                    </a:moveTo>
                    <a:lnTo>
                      <a:pt x="34731" y="58474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39" name="Freihandform: Form 438">
                <a:extLst>
                  <a:ext uri="{FF2B5EF4-FFF2-40B4-BE49-F238E27FC236}">
                    <a16:creationId xmlns:a16="http://schemas.microsoft.com/office/drawing/2014/main" id="{21864008-B98C-033B-9052-F41432F23C9B}"/>
                  </a:ext>
                </a:extLst>
              </p:cNvPr>
              <p:cNvSpPr/>
              <p:nvPr/>
            </p:nvSpPr>
            <p:spPr>
              <a:xfrm>
                <a:off x="6322774" y="2939496"/>
                <a:ext cx="150229" cy="19882"/>
              </a:xfrm>
              <a:custGeom>
                <a:avLst/>
                <a:gdLst>
                  <a:gd name="connsiteX0" fmla="*/ 0 w 150229"/>
                  <a:gd name="connsiteY0" fmla="*/ 0 h 19882"/>
                  <a:gd name="connsiteX1" fmla="*/ 150229 w 150229"/>
                  <a:gd name="connsiteY1" fmla="*/ 19883 h 19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0229" h="19882">
                    <a:moveTo>
                      <a:pt x="0" y="0"/>
                    </a:moveTo>
                    <a:lnTo>
                      <a:pt x="150229" y="1988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40" name="Freihandform: Form 439">
                <a:extLst>
                  <a:ext uri="{FF2B5EF4-FFF2-40B4-BE49-F238E27FC236}">
                    <a16:creationId xmlns:a16="http://schemas.microsoft.com/office/drawing/2014/main" id="{5401F25D-D6CE-39B6-F781-934E9C8EEE2F}"/>
                  </a:ext>
                </a:extLst>
              </p:cNvPr>
              <p:cNvSpPr/>
              <p:nvPr/>
            </p:nvSpPr>
            <p:spPr>
              <a:xfrm>
                <a:off x="6457914" y="2948554"/>
                <a:ext cx="15088" cy="10825"/>
              </a:xfrm>
              <a:custGeom>
                <a:avLst/>
                <a:gdLst>
                  <a:gd name="connsiteX0" fmla="*/ 15089 w 15088"/>
                  <a:gd name="connsiteY0" fmla="*/ 10825 h 10825"/>
                  <a:gd name="connsiteX1" fmla="*/ 0 w 15088"/>
                  <a:gd name="connsiteY1" fmla="*/ 0 h 1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088" h="10825">
                    <a:moveTo>
                      <a:pt x="15089" y="10825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41" name="Freihandform: Form 440">
                <a:extLst>
                  <a:ext uri="{FF2B5EF4-FFF2-40B4-BE49-F238E27FC236}">
                    <a16:creationId xmlns:a16="http://schemas.microsoft.com/office/drawing/2014/main" id="{CE8E3FF0-1B3C-1F6B-E367-52354E83602A}"/>
                  </a:ext>
                </a:extLst>
              </p:cNvPr>
              <p:cNvSpPr/>
              <p:nvPr/>
            </p:nvSpPr>
            <p:spPr>
              <a:xfrm>
                <a:off x="6457914" y="2948554"/>
                <a:ext cx="42622" cy="61200"/>
              </a:xfrm>
              <a:custGeom>
                <a:avLst/>
                <a:gdLst>
                  <a:gd name="connsiteX0" fmla="*/ 0 w 42622"/>
                  <a:gd name="connsiteY0" fmla="*/ 0 h 61200"/>
                  <a:gd name="connsiteX1" fmla="*/ 42622 w 42622"/>
                  <a:gd name="connsiteY1" fmla="*/ 61201 h 6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622" h="61200">
                    <a:moveTo>
                      <a:pt x="0" y="0"/>
                    </a:moveTo>
                    <a:lnTo>
                      <a:pt x="42622" y="61201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42" name="Freihandform: Form 441">
                <a:extLst>
                  <a:ext uri="{FF2B5EF4-FFF2-40B4-BE49-F238E27FC236}">
                    <a16:creationId xmlns:a16="http://schemas.microsoft.com/office/drawing/2014/main" id="{ABD1467F-FCB3-737E-289D-6E26870B9822}"/>
                  </a:ext>
                </a:extLst>
              </p:cNvPr>
              <p:cNvSpPr/>
              <p:nvPr/>
            </p:nvSpPr>
            <p:spPr>
              <a:xfrm>
                <a:off x="6448304" y="3009755"/>
                <a:ext cx="52232" cy="6963"/>
              </a:xfrm>
              <a:custGeom>
                <a:avLst/>
                <a:gdLst>
                  <a:gd name="connsiteX0" fmla="*/ 52232 w 52232"/>
                  <a:gd name="connsiteY0" fmla="*/ 0 h 6963"/>
                  <a:gd name="connsiteX1" fmla="*/ 0 w 52232"/>
                  <a:gd name="connsiteY1" fmla="*/ 6964 h 6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2232" h="6963">
                    <a:moveTo>
                      <a:pt x="52232" y="0"/>
                    </a:moveTo>
                    <a:lnTo>
                      <a:pt x="0" y="6964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43" name="Freihandform: Form 442">
                <a:extLst>
                  <a:ext uri="{FF2B5EF4-FFF2-40B4-BE49-F238E27FC236}">
                    <a16:creationId xmlns:a16="http://schemas.microsoft.com/office/drawing/2014/main" id="{70F27110-C542-6636-3395-FD0294898404}"/>
                  </a:ext>
                </a:extLst>
              </p:cNvPr>
              <p:cNvSpPr/>
              <p:nvPr/>
            </p:nvSpPr>
            <p:spPr>
              <a:xfrm>
                <a:off x="6362714" y="2993998"/>
                <a:ext cx="85590" cy="22720"/>
              </a:xfrm>
              <a:custGeom>
                <a:avLst/>
                <a:gdLst>
                  <a:gd name="connsiteX0" fmla="*/ 85591 w 85590"/>
                  <a:gd name="connsiteY0" fmla="*/ 22721 h 22720"/>
                  <a:gd name="connsiteX1" fmla="*/ 0 w 85590"/>
                  <a:gd name="connsiteY1" fmla="*/ 0 h 22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590" h="22720">
                    <a:moveTo>
                      <a:pt x="85591" y="22721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44" name="Freihandform: Form 443">
                <a:extLst>
                  <a:ext uri="{FF2B5EF4-FFF2-40B4-BE49-F238E27FC236}">
                    <a16:creationId xmlns:a16="http://schemas.microsoft.com/office/drawing/2014/main" id="{41C66F16-CD07-63A1-B70F-BD3CC5F1D1F2}"/>
                  </a:ext>
                </a:extLst>
              </p:cNvPr>
              <p:cNvSpPr/>
              <p:nvPr/>
            </p:nvSpPr>
            <p:spPr>
              <a:xfrm>
                <a:off x="6362714" y="2993998"/>
                <a:ext cx="110545" cy="55866"/>
              </a:xfrm>
              <a:custGeom>
                <a:avLst/>
                <a:gdLst>
                  <a:gd name="connsiteX0" fmla="*/ 0 w 110545"/>
                  <a:gd name="connsiteY0" fmla="*/ 0 h 55866"/>
                  <a:gd name="connsiteX1" fmla="*/ 110545 w 110545"/>
                  <a:gd name="connsiteY1" fmla="*/ 55866 h 55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545" h="55866">
                    <a:moveTo>
                      <a:pt x="0" y="0"/>
                    </a:moveTo>
                    <a:lnTo>
                      <a:pt x="110545" y="5586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45" name="Freihandform: Form 444">
                <a:extLst>
                  <a:ext uri="{FF2B5EF4-FFF2-40B4-BE49-F238E27FC236}">
                    <a16:creationId xmlns:a16="http://schemas.microsoft.com/office/drawing/2014/main" id="{C0FCBA28-A144-6117-3D90-5AEE09B9B031}"/>
                  </a:ext>
                </a:extLst>
              </p:cNvPr>
              <p:cNvSpPr/>
              <p:nvPr/>
            </p:nvSpPr>
            <p:spPr>
              <a:xfrm>
                <a:off x="6399357" y="3049864"/>
                <a:ext cx="73901" cy="46079"/>
              </a:xfrm>
              <a:custGeom>
                <a:avLst/>
                <a:gdLst>
                  <a:gd name="connsiteX0" fmla="*/ 73902 w 73901"/>
                  <a:gd name="connsiteY0" fmla="*/ 0 h 46079"/>
                  <a:gd name="connsiteX1" fmla="*/ 0 w 73901"/>
                  <a:gd name="connsiteY1" fmla="*/ 46079 h 46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901" h="46079">
                    <a:moveTo>
                      <a:pt x="73902" y="0"/>
                    </a:moveTo>
                    <a:lnTo>
                      <a:pt x="0" y="46079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46" name="Freihandform: Form 445">
                <a:extLst>
                  <a:ext uri="{FF2B5EF4-FFF2-40B4-BE49-F238E27FC236}">
                    <a16:creationId xmlns:a16="http://schemas.microsoft.com/office/drawing/2014/main" id="{4B8EC9CE-7CFB-9A59-E642-1C9EA8C50F4E}"/>
                  </a:ext>
                </a:extLst>
              </p:cNvPr>
              <p:cNvSpPr/>
              <p:nvPr/>
            </p:nvSpPr>
            <p:spPr>
              <a:xfrm>
                <a:off x="6399357" y="3095943"/>
                <a:ext cx="61381" cy="51837"/>
              </a:xfrm>
              <a:custGeom>
                <a:avLst/>
                <a:gdLst>
                  <a:gd name="connsiteX0" fmla="*/ 0 w 61381"/>
                  <a:gd name="connsiteY0" fmla="*/ 0 h 51837"/>
                  <a:gd name="connsiteX1" fmla="*/ 61382 w 61381"/>
                  <a:gd name="connsiteY1" fmla="*/ 51838 h 51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381" h="51837">
                    <a:moveTo>
                      <a:pt x="0" y="0"/>
                    </a:moveTo>
                    <a:lnTo>
                      <a:pt x="61382" y="51838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47" name="Freihandform: Form 446">
                <a:extLst>
                  <a:ext uri="{FF2B5EF4-FFF2-40B4-BE49-F238E27FC236}">
                    <a16:creationId xmlns:a16="http://schemas.microsoft.com/office/drawing/2014/main" id="{1E243F2F-0BDC-7F02-8CD0-600282C0CAFC}"/>
                  </a:ext>
                </a:extLst>
              </p:cNvPr>
              <p:cNvSpPr/>
              <p:nvPr/>
            </p:nvSpPr>
            <p:spPr>
              <a:xfrm>
                <a:off x="6460739" y="3128812"/>
                <a:ext cx="175273" cy="18969"/>
              </a:xfrm>
              <a:custGeom>
                <a:avLst/>
                <a:gdLst>
                  <a:gd name="connsiteX0" fmla="*/ 0 w 175273"/>
                  <a:gd name="connsiteY0" fmla="*/ 18969 h 18969"/>
                  <a:gd name="connsiteX1" fmla="*/ 175273 w 175273"/>
                  <a:gd name="connsiteY1" fmla="*/ 0 h 18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5273" h="18969">
                    <a:moveTo>
                      <a:pt x="0" y="18969"/>
                    </a:moveTo>
                    <a:lnTo>
                      <a:pt x="175273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48" name="Freihandform: Form 447">
                <a:extLst>
                  <a:ext uri="{FF2B5EF4-FFF2-40B4-BE49-F238E27FC236}">
                    <a16:creationId xmlns:a16="http://schemas.microsoft.com/office/drawing/2014/main" id="{FF7D299F-2EE0-F610-56C6-C7D8AB3C742A}"/>
                  </a:ext>
                </a:extLst>
              </p:cNvPr>
              <p:cNvSpPr/>
              <p:nvPr/>
            </p:nvSpPr>
            <p:spPr>
              <a:xfrm>
                <a:off x="6599230" y="3128812"/>
                <a:ext cx="36782" cy="51813"/>
              </a:xfrm>
              <a:custGeom>
                <a:avLst/>
                <a:gdLst>
                  <a:gd name="connsiteX0" fmla="*/ 36783 w 36782"/>
                  <a:gd name="connsiteY0" fmla="*/ 0 h 51813"/>
                  <a:gd name="connsiteX1" fmla="*/ 0 w 36782"/>
                  <a:gd name="connsiteY1" fmla="*/ 51813 h 51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6782" h="51813">
                    <a:moveTo>
                      <a:pt x="36783" y="0"/>
                    </a:moveTo>
                    <a:lnTo>
                      <a:pt x="0" y="51813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49" name="Freihandform: Form 448">
                <a:extLst>
                  <a:ext uri="{FF2B5EF4-FFF2-40B4-BE49-F238E27FC236}">
                    <a16:creationId xmlns:a16="http://schemas.microsoft.com/office/drawing/2014/main" id="{FE8EDB1F-BE78-4A84-B7DD-5852BB731E25}"/>
                  </a:ext>
                </a:extLst>
              </p:cNvPr>
              <p:cNvSpPr/>
              <p:nvPr/>
            </p:nvSpPr>
            <p:spPr>
              <a:xfrm>
                <a:off x="6594441" y="3079115"/>
                <a:ext cx="4789" cy="101509"/>
              </a:xfrm>
              <a:custGeom>
                <a:avLst/>
                <a:gdLst>
                  <a:gd name="connsiteX0" fmla="*/ 4789 w 4789"/>
                  <a:gd name="connsiteY0" fmla="*/ 101510 h 101509"/>
                  <a:gd name="connsiteX1" fmla="*/ 0 w 4789"/>
                  <a:gd name="connsiteY1" fmla="*/ 0 h 101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89" h="101509">
                    <a:moveTo>
                      <a:pt x="4789" y="101510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50" name="Freihandform: Form 449">
                <a:extLst>
                  <a:ext uri="{FF2B5EF4-FFF2-40B4-BE49-F238E27FC236}">
                    <a16:creationId xmlns:a16="http://schemas.microsoft.com/office/drawing/2014/main" id="{645BA989-108E-091E-ECE1-2C4CA3FCACFD}"/>
                  </a:ext>
                </a:extLst>
              </p:cNvPr>
              <p:cNvSpPr/>
              <p:nvPr/>
            </p:nvSpPr>
            <p:spPr>
              <a:xfrm>
                <a:off x="6554331" y="3079115"/>
                <a:ext cx="40109" cy="5064"/>
              </a:xfrm>
              <a:custGeom>
                <a:avLst/>
                <a:gdLst>
                  <a:gd name="connsiteX0" fmla="*/ 40110 w 40109"/>
                  <a:gd name="connsiteY0" fmla="*/ 0 h 5064"/>
                  <a:gd name="connsiteX1" fmla="*/ 0 w 40109"/>
                  <a:gd name="connsiteY1" fmla="*/ 5064 h 5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109" h="5064">
                    <a:moveTo>
                      <a:pt x="40110" y="0"/>
                    </a:moveTo>
                    <a:lnTo>
                      <a:pt x="0" y="5064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51" name="Freihandform: Form 450">
                <a:extLst>
                  <a:ext uri="{FF2B5EF4-FFF2-40B4-BE49-F238E27FC236}">
                    <a16:creationId xmlns:a16="http://schemas.microsoft.com/office/drawing/2014/main" id="{01A8A7BF-0252-82CC-6344-0D55861F5833}"/>
                  </a:ext>
                </a:extLst>
              </p:cNvPr>
              <p:cNvSpPr/>
              <p:nvPr/>
            </p:nvSpPr>
            <p:spPr>
              <a:xfrm>
                <a:off x="6554331" y="2999846"/>
                <a:ext cx="42391" cy="84333"/>
              </a:xfrm>
              <a:custGeom>
                <a:avLst/>
                <a:gdLst>
                  <a:gd name="connsiteX0" fmla="*/ 0 w 42391"/>
                  <a:gd name="connsiteY0" fmla="*/ 84333 h 84333"/>
                  <a:gd name="connsiteX1" fmla="*/ 42391 w 42391"/>
                  <a:gd name="connsiteY1" fmla="*/ 0 h 84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391" h="84333">
                    <a:moveTo>
                      <a:pt x="0" y="84333"/>
                    </a:moveTo>
                    <a:lnTo>
                      <a:pt x="42391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52" name="Freihandform: Form 451">
                <a:extLst>
                  <a:ext uri="{FF2B5EF4-FFF2-40B4-BE49-F238E27FC236}">
                    <a16:creationId xmlns:a16="http://schemas.microsoft.com/office/drawing/2014/main" id="{0CD312C1-13C8-AAB5-CB0D-FB62615D0A63}"/>
                  </a:ext>
                </a:extLst>
              </p:cNvPr>
              <p:cNvSpPr/>
              <p:nvPr/>
            </p:nvSpPr>
            <p:spPr>
              <a:xfrm>
                <a:off x="6474838" y="2992941"/>
                <a:ext cx="121883" cy="6904"/>
              </a:xfrm>
              <a:custGeom>
                <a:avLst/>
                <a:gdLst>
                  <a:gd name="connsiteX0" fmla="*/ 121884 w 121883"/>
                  <a:gd name="connsiteY0" fmla="*/ 6905 h 6904"/>
                  <a:gd name="connsiteX1" fmla="*/ 0 w 121883"/>
                  <a:gd name="connsiteY1" fmla="*/ 0 h 6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1883" h="6904">
                    <a:moveTo>
                      <a:pt x="121884" y="6905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53" name="Freihandform: Form 452">
                <a:extLst>
                  <a:ext uri="{FF2B5EF4-FFF2-40B4-BE49-F238E27FC236}">
                    <a16:creationId xmlns:a16="http://schemas.microsoft.com/office/drawing/2014/main" id="{F8A5A909-1CCC-07C7-3F37-8FD401498494}"/>
                  </a:ext>
                </a:extLst>
              </p:cNvPr>
              <p:cNvSpPr/>
              <p:nvPr/>
            </p:nvSpPr>
            <p:spPr>
              <a:xfrm>
                <a:off x="6405785" y="2992941"/>
                <a:ext cx="69053" cy="4106"/>
              </a:xfrm>
              <a:custGeom>
                <a:avLst/>
                <a:gdLst>
                  <a:gd name="connsiteX0" fmla="*/ 69053 w 69053"/>
                  <a:gd name="connsiteY0" fmla="*/ 0 h 4106"/>
                  <a:gd name="connsiteX1" fmla="*/ 0 w 69053"/>
                  <a:gd name="connsiteY1" fmla="*/ 4106 h 4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053" h="4106">
                    <a:moveTo>
                      <a:pt x="69053" y="0"/>
                    </a:moveTo>
                    <a:lnTo>
                      <a:pt x="0" y="410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54" name="Freihandform: Form 453">
                <a:extLst>
                  <a:ext uri="{FF2B5EF4-FFF2-40B4-BE49-F238E27FC236}">
                    <a16:creationId xmlns:a16="http://schemas.microsoft.com/office/drawing/2014/main" id="{7B6D9830-402D-3F37-2757-9CB1685E1011}"/>
                  </a:ext>
                </a:extLst>
              </p:cNvPr>
              <p:cNvSpPr/>
              <p:nvPr/>
            </p:nvSpPr>
            <p:spPr>
              <a:xfrm>
                <a:off x="6342162" y="2997047"/>
                <a:ext cx="63623" cy="23842"/>
              </a:xfrm>
              <a:custGeom>
                <a:avLst/>
                <a:gdLst>
                  <a:gd name="connsiteX0" fmla="*/ 63623 w 63623"/>
                  <a:gd name="connsiteY0" fmla="*/ 0 h 23842"/>
                  <a:gd name="connsiteX1" fmla="*/ 0 w 63623"/>
                  <a:gd name="connsiteY1" fmla="*/ 23842 h 23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3623" h="23842">
                    <a:moveTo>
                      <a:pt x="63623" y="0"/>
                    </a:moveTo>
                    <a:lnTo>
                      <a:pt x="0" y="23842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55" name="Freihandform: Form 454">
                <a:extLst>
                  <a:ext uri="{FF2B5EF4-FFF2-40B4-BE49-F238E27FC236}">
                    <a16:creationId xmlns:a16="http://schemas.microsoft.com/office/drawing/2014/main" id="{7039C0D7-E08D-17BD-D0D2-E7F68C0D3CE7}"/>
                  </a:ext>
                </a:extLst>
              </p:cNvPr>
              <p:cNvSpPr/>
              <p:nvPr/>
            </p:nvSpPr>
            <p:spPr>
              <a:xfrm>
                <a:off x="6273098" y="2955998"/>
                <a:ext cx="69063" cy="64890"/>
              </a:xfrm>
              <a:custGeom>
                <a:avLst/>
                <a:gdLst>
                  <a:gd name="connsiteX0" fmla="*/ 69064 w 69063"/>
                  <a:gd name="connsiteY0" fmla="*/ 64891 h 64890"/>
                  <a:gd name="connsiteX1" fmla="*/ 0 w 69063"/>
                  <a:gd name="connsiteY1" fmla="*/ 0 h 64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063" h="64890">
                    <a:moveTo>
                      <a:pt x="69064" y="64891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56" name="Freihandform: Form 455">
                <a:extLst>
                  <a:ext uri="{FF2B5EF4-FFF2-40B4-BE49-F238E27FC236}">
                    <a16:creationId xmlns:a16="http://schemas.microsoft.com/office/drawing/2014/main" id="{79E5C432-4106-F89A-152E-F4C3CEFBCA4F}"/>
                  </a:ext>
                </a:extLst>
              </p:cNvPr>
              <p:cNvSpPr/>
              <p:nvPr/>
            </p:nvSpPr>
            <p:spPr>
              <a:xfrm>
                <a:off x="6273098" y="2928462"/>
                <a:ext cx="24642" cy="27536"/>
              </a:xfrm>
              <a:custGeom>
                <a:avLst/>
                <a:gdLst>
                  <a:gd name="connsiteX0" fmla="*/ 0 w 24642"/>
                  <a:gd name="connsiteY0" fmla="*/ 27537 h 27536"/>
                  <a:gd name="connsiteX1" fmla="*/ 24642 w 24642"/>
                  <a:gd name="connsiteY1" fmla="*/ 0 h 27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642" h="27536">
                    <a:moveTo>
                      <a:pt x="0" y="27537"/>
                    </a:moveTo>
                    <a:lnTo>
                      <a:pt x="24642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57" name="Freihandform: Form 456">
                <a:extLst>
                  <a:ext uri="{FF2B5EF4-FFF2-40B4-BE49-F238E27FC236}">
                    <a16:creationId xmlns:a16="http://schemas.microsoft.com/office/drawing/2014/main" id="{B2A776A1-804A-D4D0-46AE-3F8C06E1B42E}"/>
                  </a:ext>
                </a:extLst>
              </p:cNvPr>
              <p:cNvSpPr/>
              <p:nvPr/>
            </p:nvSpPr>
            <p:spPr>
              <a:xfrm>
                <a:off x="6297740" y="2928462"/>
                <a:ext cx="69493" cy="95120"/>
              </a:xfrm>
              <a:custGeom>
                <a:avLst/>
                <a:gdLst>
                  <a:gd name="connsiteX0" fmla="*/ 0 w 69493"/>
                  <a:gd name="connsiteY0" fmla="*/ 0 h 95120"/>
                  <a:gd name="connsiteX1" fmla="*/ 69494 w 69493"/>
                  <a:gd name="connsiteY1" fmla="*/ 95120 h 95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493" h="95120">
                    <a:moveTo>
                      <a:pt x="0" y="0"/>
                    </a:moveTo>
                    <a:lnTo>
                      <a:pt x="69494" y="9512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58" name="Freihandform: Form 457">
                <a:extLst>
                  <a:ext uri="{FF2B5EF4-FFF2-40B4-BE49-F238E27FC236}">
                    <a16:creationId xmlns:a16="http://schemas.microsoft.com/office/drawing/2014/main" id="{A3844D22-CCC0-D2CA-D192-3E0526DDE952}"/>
                  </a:ext>
                </a:extLst>
              </p:cNvPr>
              <p:cNvSpPr/>
              <p:nvPr/>
            </p:nvSpPr>
            <p:spPr>
              <a:xfrm>
                <a:off x="6367233" y="2982419"/>
                <a:ext cx="25873" cy="41163"/>
              </a:xfrm>
              <a:custGeom>
                <a:avLst/>
                <a:gdLst>
                  <a:gd name="connsiteX0" fmla="*/ 0 w 25873"/>
                  <a:gd name="connsiteY0" fmla="*/ 41163 h 41163"/>
                  <a:gd name="connsiteX1" fmla="*/ 25874 w 25873"/>
                  <a:gd name="connsiteY1" fmla="*/ 0 h 41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873" h="41163">
                    <a:moveTo>
                      <a:pt x="0" y="41163"/>
                    </a:moveTo>
                    <a:lnTo>
                      <a:pt x="25874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59" name="Freihandform: Form 458">
                <a:extLst>
                  <a:ext uri="{FF2B5EF4-FFF2-40B4-BE49-F238E27FC236}">
                    <a16:creationId xmlns:a16="http://schemas.microsoft.com/office/drawing/2014/main" id="{6628AF6E-196E-EF2A-D5B7-4ECF77D58534}"/>
                  </a:ext>
                </a:extLst>
              </p:cNvPr>
              <p:cNvSpPr/>
              <p:nvPr/>
            </p:nvSpPr>
            <p:spPr>
              <a:xfrm>
                <a:off x="6393107" y="2982419"/>
                <a:ext cx="156130" cy="50171"/>
              </a:xfrm>
              <a:custGeom>
                <a:avLst/>
                <a:gdLst>
                  <a:gd name="connsiteX0" fmla="*/ 0 w 156130"/>
                  <a:gd name="connsiteY0" fmla="*/ 0 h 50171"/>
                  <a:gd name="connsiteX1" fmla="*/ 156131 w 156130"/>
                  <a:gd name="connsiteY1" fmla="*/ 50171 h 50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6130" h="50171">
                    <a:moveTo>
                      <a:pt x="0" y="0"/>
                    </a:moveTo>
                    <a:lnTo>
                      <a:pt x="156131" y="50171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60" name="Freihandform: Form 459">
                <a:extLst>
                  <a:ext uri="{FF2B5EF4-FFF2-40B4-BE49-F238E27FC236}">
                    <a16:creationId xmlns:a16="http://schemas.microsoft.com/office/drawing/2014/main" id="{F2DADF13-D141-0425-6D10-8A71A68A2952}"/>
                  </a:ext>
                </a:extLst>
              </p:cNvPr>
              <p:cNvSpPr/>
              <p:nvPr/>
            </p:nvSpPr>
            <p:spPr>
              <a:xfrm>
                <a:off x="6549238" y="2939379"/>
                <a:ext cx="27100" cy="93210"/>
              </a:xfrm>
              <a:custGeom>
                <a:avLst/>
                <a:gdLst>
                  <a:gd name="connsiteX0" fmla="*/ 0 w 27100"/>
                  <a:gd name="connsiteY0" fmla="*/ 93211 h 93210"/>
                  <a:gd name="connsiteX1" fmla="*/ 27100 w 27100"/>
                  <a:gd name="connsiteY1" fmla="*/ 0 h 93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00" h="93210">
                    <a:moveTo>
                      <a:pt x="0" y="93211"/>
                    </a:moveTo>
                    <a:lnTo>
                      <a:pt x="2710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61" name="Freihandform: Form 460">
                <a:extLst>
                  <a:ext uri="{FF2B5EF4-FFF2-40B4-BE49-F238E27FC236}">
                    <a16:creationId xmlns:a16="http://schemas.microsoft.com/office/drawing/2014/main" id="{64DF1208-3FE8-2F8D-EC11-4950C1E94994}"/>
                  </a:ext>
                </a:extLst>
              </p:cNvPr>
              <p:cNvSpPr/>
              <p:nvPr/>
            </p:nvSpPr>
            <p:spPr>
              <a:xfrm>
                <a:off x="6576339" y="2924153"/>
                <a:ext cx="10276" cy="15226"/>
              </a:xfrm>
              <a:custGeom>
                <a:avLst/>
                <a:gdLst>
                  <a:gd name="connsiteX0" fmla="*/ 0 w 10276"/>
                  <a:gd name="connsiteY0" fmla="*/ 15227 h 15226"/>
                  <a:gd name="connsiteX1" fmla="*/ 10277 w 10276"/>
                  <a:gd name="connsiteY1" fmla="*/ 0 h 15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76" h="15226">
                    <a:moveTo>
                      <a:pt x="0" y="15227"/>
                    </a:moveTo>
                    <a:lnTo>
                      <a:pt x="10277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62" name="Freihandform: Form 461">
                <a:extLst>
                  <a:ext uri="{FF2B5EF4-FFF2-40B4-BE49-F238E27FC236}">
                    <a16:creationId xmlns:a16="http://schemas.microsoft.com/office/drawing/2014/main" id="{92B5AC49-2D8C-E199-7BD6-0EB0CFE1CA66}"/>
                  </a:ext>
                </a:extLst>
              </p:cNvPr>
              <p:cNvSpPr/>
              <p:nvPr/>
            </p:nvSpPr>
            <p:spPr>
              <a:xfrm>
                <a:off x="6530576" y="2847333"/>
                <a:ext cx="56039" cy="76819"/>
              </a:xfrm>
              <a:custGeom>
                <a:avLst/>
                <a:gdLst>
                  <a:gd name="connsiteX0" fmla="*/ 56039 w 56039"/>
                  <a:gd name="connsiteY0" fmla="*/ 76819 h 76819"/>
                  <a:gd name="connsiteX1" fmla="*/ 0 w 56039"/>
                  <a:gd name="connsiteY1" fmla="*/ 0 h 76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039" h="76819">
                    <a:moveTo>
                      <a:pt x="56039" y="76819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63" name="Freihandform: Form 462">
                <a:extLst>
                  <a:ext uri="{FF2B5EF4-FFF2-40B4-BE49-F238E27FC236}">
                    <a16:creationId xmlns:a16="http://schemas.microsoft.com/office/drawing/2014/main" id="{F8D9EF6A-345C-686B-B150-501E040C0905}"/>
                  </a:ext>
                </a:extLst>
              </p:cNvPr>
              <p:cNvSpPr/>
              <p:nvPr/>
            </p:nvSpPr>
            <p:spPr>
              <a:xfrm>
                <a:off x="6530576" y="2773060"/>
                <a:ext cx="224091" cy="74273"/>
              </a:xfrm>
              <a:custGeom>
                <a:avLst/>
                <a:gdLst>
                  <a:gd name="connsiteX0" fmla="*/ 0 w 224091"/>
                  <a:gd name="connsiteY0" fmla="*/ 74273 h 74273"/>
                  <a:gd name="connsiteX1" fmla="*/ 224092 w 224091"/>
                  <a:gd name="connsiteY1" fmla="*/ 0 h 74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4091" h="74273">
                    <a:moveTo>
                      <a:pt x="0" y="74273"/>
                    </a:moveTo>
                    <a:lnTo>
                      <a:pt x="224092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64" name="Freihandform: Form 463">
                <a:extLst>
                  <a:ext uri="{FF2B5EF4-FFF2-40B4-BE49-F238E27FC236}">
                    <a16:creationId xmlns:a16="http://schemas.microsoft.com/office/drawing/2014/main" id="{FBBC8CF4-04BC-1D53-4048-1096D013ED74}"/>
                  </a:ext>
                </a:extLst>
              </p:cNvPr>
              <p:cNvSpPr/>
              <p:nvPr/>
            </p:nvSpPr>
            <p:spPr>
              <a:xfrm>
                <a:off x="6754668" y="2773060"/>
                <a:ext cx="26027" cy="193484"/>
              </a:xfrm>
              <a:custGeom>
                <a:avLst/>
                <a:gdLst>
                  <a:gd name="connsiteX0" fmla="*/ 0 w 26027"/>
                  <a:gd name="connsiteY0" fmla="*/ 0 h 193484"/>
                  <a:gd name="connsiteX1" fmla="*/ 26027 w 26027"/>
                  <a:gd name="connsiteY1" fmla="*/ 193484 h 193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027" h="193484">
                    <a:moveTo>
                      <a:pt x="0" y="0"/>
                    </a:moveTo>
                    <a:lnTo>
                      <a:pt x="26027" y="193484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65" name="Freihandform: Form 464">
                <a:extLst>
                  <a:ext uri="{FF2B5EF4-FFF2-40B4-BE49-F238E27FC236}">
                    <a16:creationId xmlns:a16="http://schemas.microsoft.com/office/drawing/2014/main" id="{EDC01811-FCB3-A915-BE18-824EBDF43610}"/>
                  </a:ext>
                </a:extLst>
              </p:cNvPr>
              <p:cNvSpPr/>
              <p:nvPr/>
            </p:nvSpPr>
            <p:spPr>
              <a:xfrm>
                <a:off x="6619875" y="2966545"/>
                <a:ext cx="160820" cy="80895"/>
              </a:xfrm>
              <a:custGeom>
                <a:avLst/>
                <a:gdLst>
                  <a:gd name="connsiteX0" fmla="*/ 160820 w 160820"/>
                  <a:gd name="connsiteY0" fmla="*/ 0 h 80895"/>
                  <a:gd name="connsiteX1" fmla="*/ 0 w 160820"/>
                  <a:gd name="connsiteY1" fmla="*/ 80896 h 80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0820" h="80895">
                    <a:moveTo>
                      <a:pt x="160820" y="0"/>
                    </a:moveTo>
                    <a:lnTo>
                      <a:pt x="0" y="8089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66" name="Freihandform: Form 465">
                <a:extLst>
                  <a:ext uri="{FF2B5EF4-FFF2-40B4-BE49-F238E27FC236}">
                    <a16:creationId xmlns:a16="http://schemas.microsoft.com/office/drawing/2014/main" id="{CA8A2B14-AD2C-0D02-AA39-C4DE63F82910}"/>
                  </a:ext>
                </a:extLst>
              </p:cNvPr>
              <p:cNvSpPr/>
              <p:nvPr/>
            </p:nvSpPr>
            <p:spPr>
              <a:xfrm>
                <a:off x="6606608" y="3015454"/>
                <a:ext cx="13266" cy="31986"/>
              </a:xfrm>
              <a:custGeom>
                <a:avLst/>
                <a:gdLst>
                  <a:gd name="connsiteX0" fmla="*/ 13266 w 13266"/>
                  <a:gd name="connsiteY0" fmla="*/ 31987 h 31986"/>
                  <a:gd name="connsiteX1" fmla="*/ 0 w 13266"/>
                  <a:gd name="connsiteY1" fmla="*/ 0 h 31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266" h="31986">
                    <a:moveTo>
                      <a:pt x="13266" y="31987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67" name="Freihandform: Form 466">
                <a:extLst>
                  <a:ext uri="{FF2B5EF4-FFF2-40B4-BE49-F238E27FC236}">
                    <a16:creationId xmlns:a16="http://schemas.microsoft.com/office/drawing/2014/main" id="{24F8C6B2-0FB3-3E66-98BB-EAE8ADDB0717}"/>
                  </a:ext>
                </a:extLst>
              </p:cNvPr>
              <p:cNvSpPr/>
              <p:nvPr/>
            </p:nvSpPr>
            <p:spPr>
              <a:xfrm>
                <a:off x="6467451" y="2787459"/>
                <a:ext cx="139157" cy="227994"/>
              </a:xfrm>
              <a:custGeom>
                <a:avLst/>
                <a:gdLst>
                  <a:gd name="connsiteX0" fmla="*/ 139157 w 139157"/>
                  <a:gd name="connsiteY0" fmla="*/ 227994 h 227994"/>
                  <a:gd name="connsiteX1" fmla="*/ 0 w 139157"/>
                  <a:gd name="connsiteY1" fmla="*/ 0 h 22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9157" h="227994">
                    <a:moveTo>
                      <a:pt x="139157" y="227994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68" name="Freihandform: Form 467">
                <a:extLst>
                  <a:ext uri="{FF2B5EF4-FFF2-40B4-BE49-F238E27FC236}">
                    <a16:creationId xmlns:a16="http://schemas.microsoft.com/office/drawing/2014/main" id="{10E4EBD3-8B08-84FB-8B1E-4A9C53B190ED}"/>
                  </a:ext>
                </a:extLst>
              </p:cNvPr>
              <p:cNvSpPr/>
              <p:nvPr/>
            </p:nvSpPr>
            <p:spPr>
              <a:xfrm>
                <a:off x="6467451" y="2706776"/>
                <a:ext cx="313003" cy="80683"/>
              </a:xfrm>
              <a:custGeom>
                <a:avLst/>
                <a:gdLst>
                  <a:gd name="connsiteX0" fmla="*/ 0 w 313003"/>
                  <a:gd name="connsiteY0" fmla="*/ 80683 h 80683"/>
                  <a:gd name="connsiteX1" fmla="*/ 313004 w 313003"/>
                  <a:gd name="connsiteY1" fmla="*/ 0 h 80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3003" h="80683">
                    <a:moveTo>
                      <a:pt x="0" y="80683"/>
                    </a:moveTo>
                    <a:lnTo>
                      <a:pt x="313004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69" name="Freihandform: Form 468">
                <a:extLst>
                  <a:ext uri="{FF2B5EF4-FFF2-40B4-BE49-F238E27FC236}">
                    <a16:creationId xmlns:a16="http://schemas.microsoft.com/office/drawing/2014/main" id="{CB1FE733-D2FB-9EB1-8F30-10B9D030CBD3}"/>
                  </a:ext>
                </a:extLst>
              </p:cNvPr>
              <p:cNvSpPr/>
              <p:nvPr/>
            </p:nvSpPr>
            <p:spPr>
              <a:xfrm>
                <a:off x="6431521" y="2706776"/>
                <a:ext cx="348933" cy="90015"/>
              </a:xfrm>
              <a:custGeom>
                <a:avLst/>
                <a:gdLst>
                  <a:gd name="connsiteX0" fmla="*/ 348933 w 348933"/>
                  <a:gd name="connsiteY0" fmla="*/ 0 h 90015"/>
                  <a:gd name="connsiteX1" fmla="*/ 0 w 348933"/>
                  <a:gd name="connsiteY1" fmla="*/ 90015 h 9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8933" h="90015">
                    <a:moveTo>
                      <a:pt x="348933" y="0"/>
                    </a:moveTo>
                    <a:lnTo>
                      <a:pt x="0" y="90015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70" name="Freihandform: Form 469">
                <a:extLst>
                  <a:ext uri="{FF2B5EF4-FFF2-40B4-BE49-F238E27FC236}">
                    <a16:creationId xmlns:a16="http://schemas.microsoft.com/office/drawing/2014/main" id="{125608E8-60ED-A5FD-64A2-BF1A620502CE}"/>
                  </a:ext>
                </a:extLst>
              </p:cNvPr>
              <p:cNvSpPr/>
              <p:nvPr/>
            </p:nvSpPr>
            <p:spPr>
              <a:xfrm>
                <a:off x="6431521" y="2751786"/>
                <a:ext cx="378644" cy="45004"/>
              </a:xfrm>
              <a:custGeom>
                <a:avLst/>
                <a:gdLst>
                  <a:gd name="connsiteX0" fmla="*/ 0 w 378644"/>
                  <a:gd name="connsiteY0" fmla="*/ 45005 h 45004"/>
                  <a:gd name="connsiteX1" fmla="*/ 378644 w 378644"/>
                  <a:gd name="connsiteY1" fmla="*/ 0 h 45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78644" h="45004">
                    <a:moveTo>
                      <a:pt x="0" y="45005"/>
                    </a:moveTo>
                    <a:lnTo>
                      <a:pt x="378644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71" name="Freihandform: Form 470">
                <a:extLst>
                  <a:ext uri="{FF2B5EF4-FFF2-40B4-BE49-F238E27FC236}">
                    <a16:creationId xmlns:a16="http://schemas.microsoft.com/office/drawing/2014/main" id="{C7B0D8BC-BFF7-75AC-C87C-74528D5FD178}"/>
                  </a:ext>
                </a:extLst>
              </p:cNvPr>
              <p:cNvSpPr/>
              <p:nvPr/>
            </p:nvSpPr>
            <p:spPr>
              <a:xfrm>
                <a:off x="6744762" y="2646751"/>
                <a:ext cx="65403" cy="105035"/>
              </a:xfrm>
              <a:custGeom>
                <a:avLst/>
                <a:gdLst>
                  <a:gd name="connsiteX0" fmla="*/ 65403 w 65403"/>
                  <a:gd name="connsiteY0" fmla="*/ 105035 h 105035"/>
                  <a:gd name="connsiteX1" fmla="*/ 0 w 65403"/>
                  <a:gd name="connsiteY1" fmla="*/ 0 h 105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403" h="105035">
                    <a:moveTo>
                      <a:pt x="65403" y="105035"/>
                    </a:moveTo>
                    <a:lnTo>
                      <a:pt x="0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72" name="Freihandform: Form 471">
                <a:extLst>
                  <a:ext uri="{FF2B5EF4-FFF2-40B4-BE49-F238E27FC236}">
                    <a16:creationId xmlns:a16="http://schemas.microsoft.com/office/drawing/2014/main" id="{BE8F1606-218E-0729-E26D-92164F2A2FB4}"/>
                  </a:ext>
                </a:extLst>
              </p:cNvPr>
              <p:cNvSpPr/>
              <p:nvPr/>
            </p:nvSpPr>
            <p:spPr>
              <a:xfrm>
                <a:off x="6744762" y="2646751"/>
                <a:ext cx="26753" cy="175481"/>
              </a:xfrm>
              <a:custGeom>
                <a:avLst/>
                <a:gdLst>
                  <a:gd name="connsiteX0" fmla="*/ 0 w 26753"/>
                  <a:gd name="connsiteY0" fmla="*/ 0 h 175481"/>
                  <a:gd name="connsiteX1" fmla="*/ 26754 w 26753"/>
                  <a:gd name="connsiteY1" fmla="*/ 175482 h 175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753" h="175481">
                    <a:moveTo>
                      <a:pt x="0" y="0"/>
                    </a:moveTo>
                    <a:lnTo>
                      <a:pt x="26754" y="175482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73" name="Freihandform: Form 472">
                <a:extLst>
                  <a:ext uri="{FF2B5EF4-FFF2-40B4-BE49-F238E27FC236}">
                    <a16:creationId xmlns:a16="http://schemas.microsoft.com/office/drawing/2014/main" id="{6F98D56D-97FD-4B47-6741-EE3078B521DA}"/>
                  </a:ext>
                </a:extLst>
              </p:cNvPr>
              <p:cNvSpPr/>
              <p:nvPr/>
            </p:nvSpPr>
            <p:spPr>
              <a:xfrm>
                <a:off x="6549367" y="2822233"/>
                <a:ext cx="222149" cy="151945"/>
              </a:xfrm>
              <a:custGeom>
                <a:avLst/>
                <a:gdLst>
                  <a:gd name="connsiteX0" fmla="*/ 222150 w 222149"/>
                  <a:gd name="connsiteY0" fmla="*/ 0 h 151945"/>
                  <a:gd name="connsiteX1" fmla="*/ 0 w 222149"/>
                  <a:gd name="connsiteY1" fmla="*/ 151946 h 151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2149" h="151945">
                    <a:moveTo>
                      <a:pt x="222150" y="0"/>
                    </a:moveTo>
                    <a:lnTo>
                      <a:pt x="0" y="151946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74" name="Freihandform: Form 473">
                <a:extLst>
                  <a:ext uri="{FF2B5EF4-FFF2-40B4-BE49-F238E27FC236}">
                    <a16:creationId xmlns:a16="http://schemas.microsoft.com/office/drawing/2014/main" id="{DBBA1F26-769D-21E3-3370-9F404D81B64E}"/>
                  </a:ext>
                </a:extLst>
              </p:cNvPr>
              <p:cNvSpPr/>
              <p:nvPr/>
            </p:nvSpPr>
            <p:spPr>
              <a:xfrm>
                <a:off x="6549367" y="2862527"/>
                <a:ext cx="129605" cy="111652"/>
              </a:xfrm>
              <a:custGeom>
                <a:avLst/>
                <a:gdLst>
                  <a:gd name="connsiteX0" fmla="*/ 0 w 129605"/>
                  <a:gd name="connsiteY0" fmla="*/ 111652 h 111652"/>
                  <a:gd name="connsiteX1" fmla="*/ 129606 w 129605"/>
                  <a:gd name="connsiteY1" fmla="*/ 0 h 111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9605" h="111652">
                    <a:moveTo>
                      <a:pt x="0" y="111652"/>
                    </a:moveTo>
                    <a:lnTo>
                      <a:pt x="129606" y="0"/>
                    </a:lnTo>
                  </a:path>
                </a:pathLst>
              </a:custGeom>
              <a:ln w="952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75" name="Freihandform: Form 474">
                <a:extLst>
                  <a:ext uri="{FF2B5EF4-FFF2-40B4-BE49-F238E27FC236}">
                    <a16:creationId xmlns:a16="http://schemas.microsoft.com/office/drawing/2014/main" id="{7BFDC353-0092-29E6-DCF0-396214C56FAF}"/>
                  </a:ext>
                </a:extLst>
              </p:cNvPr>
              <p:cNvSpPr/>
              <p:nvPr/>
            </p:nvSpPr>
            <p:spPr>
              <a:xfrm>
                <a:off x="6655979" y="2862527"/>
                <a:ext cx="22993" cy="6927"/>
              </a:xfrm>
              <a:custGeom>
                <a:avLst/>
                <a:gdLst>
                  <a:gd name="connsiteX0" fmla="*/ 22993 w 22993"/>
                  <a:gd name="connsiteY0" fmla="*/ 0 h 6927"/>
                  <a:gd name="connsiteX1" fmla="*/ 0 w 22993"/>
                  <a:gd name="connsiteY1" fmla="*/ 6927 h 6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993" h="6927">
                    <a:moveTo>
                      <a:pt x="22993" y="0"/>
                    </a:moveTo>
                    <a:lnTo>
                      <a:pt x="0" y="6927"/>
                    </a:lnTo>
                  </a:path>
                </a:pathLst>
              </a:custGeom>
              <a:ln w="9525" cap="flat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sp>
        <p:nvSpPr>
          <p:cNvPr id="526" name="Textfeld 525">
            <a:extLst>
              <a:ext uri="{FF2B5EF4-FFF2-40B4-BE49-F238E27FC236}">
                <a16:creationId xmlns:a16="http://schemas.microsoft.com/office/drawing/2014/main" id="{E7950A73-33DC-5F18-B336-BB6833FACE10}"/>
              </a:ext>
            </a:extLst>
          </p:cNvPr>
          <p:cNvSpPr txBox="1"/>
          <p:nvPr/>
        </p:nvSpPr>
        <p:spPr>
          <a:xfrm>
            <a:off x="5315127" y="4731856"/>
            <a:ext cx="1540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13-14.08.2022</a:t>
            </a:r>
          </a:p>
        </p:txBody>
      </p:sp>
    </p:spTree>
    <p:extLst>
      <p:ext uri="{BB962C8B-B14F-4D97-AF65-F5344CB8AC3E}">
        <p14:creationId xmlns:p14="http://schemas.microsoft.com/office/powerpoint/2010/main" val="1800348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57D4917-63DA-F9F3-AE3E-FFE9C88C5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8BC14-D2CD-ED11-18E7-3C24599F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EMS  Annual Meeting, 04. – 09. Sept. 2022, Bonn</a:t>
            </a:r>
          </a:p>
          <a:p>
            <a:r>
              <a:rPr lang="de-DE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FCBB86A-968E-6B04-37E9-10238E50E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26</a:t>
            </a:fld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77C40350-A751-B87C-7DEC-3D09D5F83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Capability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Wind Ranger XM</a:t>
            </a:r>
            <a:b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Standard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deviation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vertical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wind, 200 m</a:t>
            </a:r>
            <a:endParaRPr lang="de-DE" sz="2500" dirty="0">
              <a:latin typeface="+mn-lt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20972DE-E8A9-2B16-EAD4-73ECA88EE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00" y="1440000"/>
            <a:ext cx="11407140" cy="433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7048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57D4917-63DA-F9F3-AE3E-FFE9C88C5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8BC14-D2CD-ED11-18E7-3C24599F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EMS  Annual Meeting, 04. – 09. Sept. 2022, Bonn</a:t>
            </a:r>
          </a:p>
          <a:p>
            <a:r>
              <a:rPr lang="de-DE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FCBB86A-968E-6B04-37E9-10238E50E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27</a:t>
            </a:fld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77C40350-A751-B87C-7DEC-3D09D5F83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Capability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Wind Ranger XM</a:t>
            </a:r>
            <a:b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Standard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deviation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vertical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wind, 160 m</a:t>
            </a:r>
            <a:endParaRPr lang="de-DE" sz="2500" dirty="0">
              <a:latin typeface="+mn-lt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66075A3-678B-9A98-7AC9-5FFEEB7EF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00" y="1440000"/>
            <a:ext cx="11407140" cy="433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3605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57D4917-63DA-F9F3-AE3E-FFE9C88C5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8BC14-D2CD-ED11-18E7-3C24599F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EMS  Annual Meeting, 04. – 09. Sept. 2022, Bonn</a:t>
            </a:r>
          </a:p>
          <a:p>
            <a:r>
              <a:rPr lang="de-DE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FCBB86A-968E-6B04-37E9-10238E50E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28</a:t>
            </a:fld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77C40350-A751-B87C-7DEC-3D09D5F83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Capability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Wind Ranger XM</a:t>
            </a:r>
            <a:b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Standard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deviation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vertical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wind, 100 m</a:t>
            </a:r>
            <a:endParaRPr lang="de-DE" sz="2500" dirty="0">
              <a:latin typeface="+mn-lt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AD2A872-89FE-40AD-23B8-A8FD805D0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00" y="1440000"/>
            <a:ext cx="11407140" cy="433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7685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57D4917-63DA-F9F3-AE3E-FFE9C88C5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8BC14-D2CD-ED11-18E7-3C24599F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EMS  Annual Meeting, 04. – 09. Sept. 2022, Bonn</a:t>
            </a:r>
          </a:p>
          <a:p>
            <a:r>
              <a:rPr lang="de-DE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FCBB86A-968E-6B04-37E9-10238E50E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29</a:t>
            </a:fld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77C40350-A751-B87C-7DEC-3D09D5F83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Capability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Wind Ranger XM</a:t>
            </a:r>
            <a:b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Standard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deviation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vertical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wind, 60 m</a:t>
            </a:r>
            <a:endParaRPr lang="de-DE" sz="2500" dirty="0">
              <a:latin typeface="+mn-lt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7C84C4F-4917-7626-646F-0EECE71CB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00" y="1440000"/>
            <a:ext cx="11407140" cy="433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59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57D4917-63DA-F9F3-AE3E-FFE9C88C5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8BC14-D2CD-ED11-18E7-3C24599F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FCBB86A-968E-6B04-37E9-10238E50E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30</a:t>
            </a:fld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77C40350-A751-B87C-7DEC-3D09D5F83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Capability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Wind Ranger XM</a:t>
            </a:r>
            <a:b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Standard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deviation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vertical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wind, 40 m</a:t>
            </a:r>
            <a:endParaRPr lang="de-DE" sz="2500" dirty="0">
              <a:latin typeface="+mn-lt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133406B-308D-C000-07D9-A0F4FAAB1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00" y="1440000"/>
            <a:ext cx="11407140" cy="433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6051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57D4917-63DA-F9F3-AE3E-FFE9C88C5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8BC14-D2CD-ED11-18E7-3C24599F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FCBB86A-968E-6B04-37E9-10238E50E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31</a:t>
            </a:fld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77C40350-A751-B87C-7DEC-3D09D5F83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Capability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Wind Ranger XM</a:t>
            </a:r>
            <a:b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Standard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deviation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vertical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wind, 20 m</a:t>
            </a:r>
            <a:endParaRPr lang="de-DE" sz="2500" dirty="0">
              <a:latin typeface="+mn-lt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0954D6A-5402-2DD9-E02C-0C64F19D9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00" y="1440000"/>
            <a:ext cx="11407140" cy="433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0425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57D4917-63DA-F9F3-AE3E-FFE9C88C5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05.09.2022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8BC14-D2CD-ED11-18E7-3C24599F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EMS  Annual Meeting, 04. – 09. Sept. 2022, Bonn</a:t>
            </a:r>
          </a:p>
          <a:p>
            <a:r>
              <a:rPr lang="de-DE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FCBB86A-968E-6B04-37E9-10238E50E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32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9944EA8-73B5-ABDD-80EA-87024A392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00" y="1440000"/>
            <a:ext cx="11407140" cy="433578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77C40350-A751-B87C-7DEC-3D09D5F83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 fontScale="90000"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Capability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Wind Ranger XM</a:t>
            </a:r>
            <a:b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Standard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deviation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vertical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wind, 10 m</a:t>
            </a:r>
            <a:endParaRPr lang="de-DE" sz="2500" dirty="0">
              <a:latin typeface="+mn-lt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0C8F838-98B0-CB0D-9B25-C9D09F896151}"/>
              </a:ext>
            </a:extLst>
          </p:cNvPr>
          <p:cNvSpPr txBox="1"/>
          <p:nvPr/>
        </p:nvSpPr>
        <p:spPr>
          <a:xfrm>
            <a:off x="3194613" y="2106592"/>
            <a:ext cx="5949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Decrease</a:t>
            </a:r>
            <a:r>
              <a:rPr lang="de-DE" dirty="0"/>
              <a:t> in 10 m </a:t>
            </a:r>
            <a:r>
              <a:rPr lang="de-DE" dirty="0" err="1"/>
              <a:t>height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measuring</a:t>
            </a:r>
            <a:r>
              <a:rPr lang="de-DE" dirty="0"/>
              <a:t> </a:t>
            </a:r>
            <a:r>
              <a:rPr lang="de-DE" dirty="0" err="1"/>
              <a:t>site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surrounded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10 m high </a:t>
            </a:r>
            <a:r>
              <a:rPr lang="de-DE" dirty="0" err="1"/>
              <a:t>buildíngs</a:t>
            </a:r>
            <a:r>
              <a:rPr lang="de-DE" dirty="0"/>
              <a:t> 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0344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EAE05F1-2194-21E9-E45D-2D39C4FEF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05.09.2022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7C3A559-34F7-CA72-C7CD-07B86C762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EMS  Annual Meeting, 04. – 09. Sept. 2022, Bonn</a:t>
            </a:r>
          </a:p>
          <a:p>
            <a:r>
              <a:rPr lang="de-DE" dirty="0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 dirty="0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0CC4A50-C3AA-A531-BEFF-E5B318E76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33</a:t>
            </a:fld>
            <a:endParaRPr lang="de-DE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BB0F2BAE-1E27-C5A8-20ED-9A1A4108D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618" y="374361"/>
            <a:ext cx="7998691" cy="558512"/>
          </a:xfrm>
        </p:spPr>
        <p:txBody>
          <a:bodyPr>
            <a:normAutofit/>
          </a:bodyPr>
          <a:lstStyle/>
          <a:p>
            <a:pPr algn="ctr"/>
            <a:r>
              <a:rPr lang="de-DE" sz="25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Conclusions</a:t>
            </a:r>
            <a:r>
              <a:rPr lang="de-DE" sz="25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and Outlook</a:t>
            </a:r>
            <a:endParaRPr lang="de-DE" sz="2500" dirty="0">
              <a:latin typeface="+mn-lt"/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A8644439-9142-A502-D532-E781A0E9C6EB}"/>
              </a:ext>
            </a:extLst>
          </p:cNvPr>
          <p:cNvSpPr txBox="1">
            <a:spLocks/>
          </p:cNvSpPr>
          <p:nvPr/>
        </p:nvSpPr>
        <p:spPr>
          <a:xfrm>
            <a:off x="1246910" y="1477934"/>
            <a:ext cx="8738338" cy="558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Compact and light </a:t>
            </a:r>
            <a:r>
              <a:rPr lang="de-DE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weight</a:t>
            </a:r>
            <a:r>
              <a:rPr lang="de-DE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Lidar </a:t>
            </a:r>
            <a:r>
              <a:rPr lang="de-DE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systems</a:t>
            </a:r>
            <a:r>
              <a:rPr lang="de-DE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can</a:t>
            </a:r>
            <a:r>
              <a:rPr lang="de-DE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combine</a:t>
            </a:r>
            <a:r>
              <a:rPr lang="de-DE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low</a:t>
            </a:r>
            <a:r>
              <a:rPr lang="de-DE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range</a:t>
            </a:r>
            <a:r>
              <a:rPr lang="de-DE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de-DE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long</a:t>
            </a:r>
            <a:r>
              <a:rPr lang="de-DE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range</a:t>
            </a:r>
            <a:r>
              <a:rPr lang="de-DE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measurements</a:t>
            </a:r>
            <a:endParaRPr lang="de-DE" sz="24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1943D61D-F35A-02FD-BD07-E6B91E59D41B}"/>
              </a:ext>
            </a:extLst>
          </p:cNvPr>
          <p:cNvSpPr txBox="1">
            <a:spLocks/>
          </p:cNvSpPr>
          <p:nvPr/>
        </p:nvSpPr>
        <p:spPr>
          <a:xfrm>
            <a:off x="1246909" y="2287197"/>
            <a:ext cx="7998691" cy="558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+mn-lt"/>
              </a:rPr>
              <a:t>Fine </a:t>
            </a:r>
            <a:r>
              <a:rPr lang="de-DE" sz="2400" dirty="0" err="1">
                <a:latin typeface="+mn-lt"/>
              </a:rPr>
              <a:t>resolution</a:t>
            </a:r>
            <a:r>
              <a:rPr lang="de-DE" sz="2400" dirty="0">
                <a:latin typeface="+mn-lt"/>
              </a:rPr>
              <a:t> in </a:t>
            </a:r>
            <a:r>
              <a:rPr lang="de-DE" sz="2400" dirty="0" err="1">
                <a:latin typeface="+mn-lt"/>
              </a:rPr>
              <a:t>low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ranges</a:t>
            </a:r>
            <a:r>
              <a:rPr lang="de-DE" sz="2400" dirty="0">
                <a:latin typeface="+mn-lt"/>
              </a:rPr>
              <a:t>, 8 cm in 10 m </a:t>
            </a:r>
            <a:r>
              <a:rPr lang="de-DE" sz="2400" dirty="0" err="1">
                <a:latin typeface="+mn-lt"/>
              </a:rPr>
              <a:t>height</a:t>
            </a:r>
            <a:endParaRPr lang="de-DE" sz="2400" dirty="0">
              <a:latin typeface="+mn-lt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6D4F208E-D007-8CB0-F474-34E1C6CE4C61}"/>
              </a:ext>
            </a:extLst>
          </p:cNvPr>
          <p:cNvSpPr txBox="1">
            <a:spLocks/>
          </p:cNvSpPr>
          <p:nvPr/>
        </p:nvSpPr>
        <p:spPr>
          <a:xfrm>
            <a:off x="1246908" y="2949365"/>
            <a:ext cx="7998691" cy="558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>
                <a:latin typeface="+mn-lt"/>
              </a:rPr>
              <a:t>Lowest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heights</a:t>
            </a:r>
            <a:r>
              <a:rPr lang="de-DE" sz="2400" dirty="0">
                <a:latin typeface="+mn-lt"/>
              </a:rPr>
              <a:t> down </a:t>
            </a:r>
            <a:r>
              <a:rPr lang="de-DE" sz="2400" dirty="0" err="1">
                <a:latin typeface="+mn-lt"/>
              </a:rPr>
              <a:t>to</a:t>
            </a:r>
            <a:r>
              <a:rPr lang="de-DE" sz="2400" dirty="0">
                <a:latin typeface="+mn-lt"/>
              </a:rPr>
              <a:t> 10 m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7473DA31-1DDE-3769-4244-564920401616}"/>
              </a:ext>
            </a:extLst>
          </p:cNvPr>
          <p:cNvSpPr txBox="1">
            <a:spLocks/>
          </p:cNvSpPr>
          <p:nvPr/>
        </p:nvSpPr>
        <p:spPr>
          <a:xfrm>
            <a:off x="1246907" y="3633253"/>
            <a:ext cx="9628357" cy="558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+mn-lt"/>
              </a:rPr>
              <a:t>In </a:t>
            </a:r>
            <a:r>
              <a:rPr lang="de-DE" sz="2400" dirty="0" err="1">
                <a:latin typeface="+mn-lt"/>
              </a:rPr>
              <a:t>long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range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mode</a:t>
            </a:r>
            <a:r>
              <a:rPr lang="de-DE" sz="2400" dirty="0">
                <a:latin typeface="+mn-lt"/>
              </a:rPr>
              <a:t>  (100 m pulse </a:t>
            </a:r>
            <a:r>
              <a:rPr lang="de-DE" sz="2400" dirty="0" err="1">
                <a:latin typeface="+mn-lt"/>
              </a:rPr>
              <a:t>length</a:t>
            </a:r>
            <a:r>
              <a:rPr lang="de-DE" sz="2400" dirty="0">
                <a:latin typeface="+mn-lt"/>
              </a:rPr>
              <a:t>) </a:t>
            </a:r>
            <a:r>
              <a:rPr lang="de-DE" sz="2400" dirty="0" err="1">
                <a:latin typeface="+mn-lt"/>
              </a:rPr>
              <a:t>measurements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covering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the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upper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limit</a:t>
            </a:r>
            <a:r>
              <a:rPr lang="de-DE" sz="2400" dirty="0">
                <a:latin typeface="+mn-lt"/>
              </a:rPr>
              <a:t> of </a:t>
            </a:r>
            <a:r>
              <a:rPr lang="de-DE" sz="2400" dirty="0" err="1">
                <a:latin typeface="+mn-lt"/>
              </a:rPr>
              <a:t>observed</a:t>
            </a:r>
            <a:r>
              <a:rPr lang="de-DE" sz="2400" dirty="0">
                <a:latin typeface="+mn-lt"/>
              </a:rPr>
              <a:t> PBL </a:t>
            </a:r>
            <a:r>
              <a:rPr lang="de-DE" sz="2400" dirty="0" err="1">
                <a:latin typeface="+mn-lt"/>
              </a:rPr>
              <a:t>are</a:t>
            </a:r>
            <a:r>
              <a:rPr lang="de-DE" sz="2400" dirty="0">
                <a:latin typeface="+mn-lt"/>
              </a:rPr>
              <a:t> possible 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9F28A8B9-DE29-DE79-EF58-F92643054A0A}"/>
              </a:ext>
            </a:extLst>
          </p:cNvPr>
          <p:cNvSpPr txBox="1">
            <a:spLocks/>
          </p:cNvSpPr>
          <p:nvPr/>
        </p:nvSpPr>
        <p:spPr>
          <a:xfrm>
            <a:off x="1246906" y="4368969"/>
            <a:ext cx="10945094" cy="558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>
                <a:latin typeface="+mn-lt"/>
              </a:rPr>
              <a:t>Turbulence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measurements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look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quite</a:t>
            </a:r>
            <a:r>
              <a:rPr lang="de-DE" sz="2400" dirty="0">
                <a:latin typeface="+mn-lt"/>
              </a:rPr>
              <a:t> promising </a:t>
            </a:r>
            <a:r>
              <a:rPr lang="de-DE" sz="2400" dirty="0" err="1">
                <a:latin typeface="+mn-lt"/>
              </a:rPr>
              <a:t>for</a:t>
            </a:r>
            <a:r>
              <a:rPr lang="de-DE" sz="2400" dirty="0">
                <a:latin typeface="+mn-lt"/>
              </a:rPr>
              <a:t> WR 100/200, WR XM still open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10732DD8-D474-EF94-E3B9-F9C330F2455E}"/>
              </a:ext>
            </a:extLst>
          </p:cNvPr>
          <p:cNvSpPr txBox="1">
            <a:spLocks/>
          </p:cNvSpPr>
          <p:nvPr/>
        </p:nvSpPr>
        <p:spPr>
          <a:xfrm>
            <a:off x="1246905" y="5574595"/>
            <a:ext cx="9628357" cy="558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>
                <a:latin typeface="+mn-lt"/>
              </a:rPr>
              <a:t>Verifications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with</a:t>
            </a:r>
            <a:r>
              <a:rPr lang="de-DE" sz="2400" dirty="0">
                <a:latin typeface="+mn-lt"/>
              </a:rPr>
              <a:t> </a:t>
            </a:r>
            <a:r>
              <a:rPr lang="de-DE" sz="2400">
                <a:latin typeface="+mn-lt"/>
              </a:rPr>
              <a:t>masts </a:t>
            </a:r>
            <a:r>
              <a:rPr lang="de-DE" sz="2400" dirty="0">
                <a:latin typeface="+mn-lt"/>
              </a:rPr>
              <a:t>and </a:t>
            </a:r>
            <a:r>
              <a:rPr lang="de-DE" sz="2400" dirty="0" err="1">
                <a:latin typeface="+mn-lt"/>
              </a:rPr>
              <a:t>short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range</a:t>
            </a:r>
            <a:r>
              <a:rPr lang="de-DE" sz="2400" dirty="0">
                <a:latin typeface="+mn-lt"/>
              </a:rPr>
              <a:t>/</a:t>
            </a:r>
            <a:r>
              <a:rPr lang="de-DE" sz="2400" dirty="0" err="1">
                <a:latin typeface="+mn-lt"/>
              </a:rPr>
              <a:t>long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range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lidars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are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next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topics</a:t>
            </a:r>
            <a:endParaRPr lang="de-DE" sz="2400" dirty="0">
              <a:latin typeface="+mn-lt"/>
            </a:endParaRP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46588BDA-FC90-D645-E593-FF789550F040}"/>
              </a:ext>
            </a:extLst>
          </p:cNvPr>
          <p:cNvSpPr txBox="1">
            <a:spLocks/>
          </p:cNvSpPr>
          <p:nvPr/>
        </p:nvSpPr>
        <p:spPr>
          <a:xfrm>
            <a:off x="1246904" y="4927481"/>
            <a:ext cx="9628357" cy="558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+mn-lt"/>
              </a:rPr>
              <a:t>Monitoring </a:t>
            </a:r>
            <a:r>
              <a:rPr lang="de-DE" sz="2400" dirty="0" err="1">
                <a:latin typeface="+mn-lt"/>
              </a:rPr>
              <a:t>the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>
                <a:solidFill>
                  <a:srgbClr val="FF0000"/>
                </a:solidFill>
                <a:latin typeface="+mn-lt"/>
              </a:rPr>
              <a:t>„</a:t>
            </a:r>
            <a:r>
              <a:rPr lang="de-DE" sz="2400" dirty="0" err="1">
                <a:solidFill>
                  <a:srgbClr val="FF0000"/>
                </a:solidFill>
                <a:latin typeface="+mn-lt"/>
              </a:rPr>
              <a:t>whole</a:t>
            </a:r>
            <a:r>
              <a:rPr lang="de-DE" sz="2400" dirty="0">
                <a:solidFill>
                  <a:srgbClr val="FF0000"/>
                </a:solidFill>
                <a:latin typeface="+mn-lt"/>
              </a:rPr>
              <a:t>“</a:t>
            </a:r>
            <a:r>
              <a:rPr lang="de-DE" sz="2400" dirty="0">
                <a:latin typeface="+mn-lt"/>
              </a:rPr>
              <a:t> PBL </a:t>
            </a:r>
            <a:r>
              <a:rPr lang="de-DE" sz="2400" u="sng" dirty="0">
                <a:latin typeface="+mn-lt"/>
              </a:rPr>
              <a:t>in </a:t>
            </a:r>
            <a:r>
              <a:rPr lang="de-DE" sz="2400" u="sng" dirty="0" err="1">
                <a:latin typeface="+mn-lt"/>
              </a:rPr>
              <a:t>good</a:t>
            </a:r>
            <a:r>
              <a:rPr lang="de-DE" sz="2400" u="sng" dirty="0">
                <a:latin typeface="+mn-lt"/>
              </a:rPr>
              <a:t> </a:t>
            </a:r>
            <a:r>
              <a:rPr lang="de-DE" sz="2400" u="sng" dirty="0" err="1">
                <a:latin typeface="+mn-lt"/>
              </a:rPr>
              <a:t>weather</a:t>
            </a:r>
            <a:r>
              <a:rPr lang="de-DE" sz="2400" u="sng" dirty="0">
                <a:latin typeface="+mn-lt"/>
              </a:rPr>
              <a:t> </a:t>
            </a:r>
            <a:r>
              <a:rPr lang="de-DE" sz="2400" u="sng" dirty="0" err="1">
                <a:latin typeface="+mn-lt"/>
              </a:rPr>
              <a:t>conditions</a:t>
            </a:r>
            <a:r>
              <a:rPr lang="de-DE" sz="2400" u="sng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seems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feasible</a:t>
            </a:r>
            <a:endParaRPr lang="de-DE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48941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07BB5C-87A9-D335-7F7B-7F3536ADC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2520496"/>
            <a:ext cx="10515600" cy="1325563"/>
          </a:xfrm>
        </p:spPr>
        <p:txBody>
          <a:bodyPr/>
          <a:lstStyle/>
          <a:p>
            <a:pPr algn="ctr"/>
            <a:r>
              <a:rPr lang="de-DE" dirty="0" err="1">
                <a:latin typeface="+mn-lt"/>
              </a:rPr>
              <a:t>Thank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you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for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your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attention</a:t>
            </a:r>
            <a:endParaRPr lang="en-GB" dirty="0">
              <a:latin typeface="+mn-lt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B138375-25DC-D215-682A-EF1A75A4D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05.09.2022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2CD01C4-9821-EC37-94FC-32BB01D7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EMS  Annual Meeting, 05. – 09. Sept. 2022, Bonn</a:t>
            </a:r>
          </a:p>
          <a:p>
            <a:r>
              <a:rPr lang="de-DE">
                <a:ea typeface="Calibri" panose="020F0502020204030204" pitchFamily="34" charset="0"/>
                <a:cs typeface="Arial" panose="020B0604020202020204" pitchFamily="34" charset="0"/>
              </a:rPr>
              <a:t>Hans-Jürgen Kirtzel, Dr. Gerhard Peters , </a:t>
            </a:r>
            <a:r>
              <a:rPr lang="en-GB">
                <a:ea typeface="Calibri" panose="020F0502020204030204" pitchFamily="34" charset="0"/>
                <a:cs typeface="Arial" panose="020B0604020202020204" pitchFamily="34" charset="0"/>
              </a:rPr>
              <a:t>A Doppler Lidar Technique for Monitoring the „Whole“ Boundary Layer</a:t>
            </a:r>
            <a:endParaRPr lang="de-DE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D25F836-7A50-C29C-1BDB-5F88064F7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546AB-BDA7-4D0F-B73B-C7E7F630F039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8099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3284</Words>
  <Application>Microsoft Office PowerPoint</Application>
  <PresentationFormat>Breitbild</PresentationFormat>
  <Paragraphs>479</Paragraphs>
  <Slides>34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Office</vt:lpstr>
      <vt:lpstr>A Doppler Lidar Technique for Monitoring the  „Whole“ Boundary Layer UP 1.5   Hans-Jürgen Kirtzel, Dr. Gerhard Peters Metek GmbH</vt:lpstr>
      <vt:lpstr>A Doppler Lidar Technique for Monitoring the  „Whole“ Boundary Layer  Hans-Jürgen Kirtzel, Dr. Gerhard Peters Metek GmbH</vt:lpstr>
      <vt:lpstr>Motivation</vt:lpstr>
      <vt:lpstr>Motivation</vt:lpstr>
      <vt:lpstr>Motivation</vt:lpstr>
      <vt:lpstr>Doppler Lidar System s (Based on aerosol scattering)</vt:lpstr>
      <vt:lpstr>FM CW Doppler Lidar Wind Ranger 100/200</vt:lpstr>
      <vt:lpstr>CW Doppler Lidar Systems Ranging and Range Resolution</vt:lpstr>
      <vt:lpstr>FM CW Doppler Lidar Wind Ranger 100/200 Principle of triangular frequency modulation</vt:lpstr>
      <vt:lpstr>FM CW Doppler Lidar Wind Ranger 100/200 11.08.2022  00:00 – 23:50</vt:lpstr>
      <vt:lpstr>FM CW Doppler Lidar Wind Ranger 100/200 Discrimination between hard target and atmospheric signal</vt:lpstr>
      <vt:lpstr>Pulsed Doppler Lidar Systems Variants</vt:lpstr>
      <vt:lpstr>Pulsed Doppler Lidar Systems Range Resolution vs Velocity Resolution</vt:lpstr>
      <vt:lpstr>Pulsed Doppler Lidar Wind Ranger BL</vt:lpstr>
      <vt:lpstr>Pulsed Doppler Lidar Wind Ranger BL, 24.03.2022</vt:lpstr>
      <vt:lpstr>Pulsed Doppler Lidar Wind Ranger BL, 24.03.2022</vt:lpstr>
      <vt:lpstr>Pulsed Doppler Lidar Wind Ranger BL, 24.03.2022</vt:lpstr>
      <vt:lpstr>Pulsed Doppler Lidar Wind Ranger BL, 24.08.2022, 13:44 UTC, 10 s Averages </vt:lpstr>
      <vt:lpstr>Wind Ranger 100/200 + Wind Ranger BL = Wind Ranger XM</vt:lpstr>
      <vt:lpstr>Capability of Wind Ranger XM Data samples of combined modes</vt:lpstr>
      <vt:lpstr>Capability of Wind Ranger XM Data samples of combined modes, WR BL data</vt:lpstr>
      <vt:lpstr>Capability of Wind Ranger XM Data samples of combined modes, WR 200 data</vt:lpstr>
      <vt:lpstr>Capability of Wind Ranger XM Data samples of combined modes, Low Level Jet 1 </vt:lpstr>
      <vt:lpstr>Capability of Wind Ranger XM Data samples of combined modes, Low Level Jet 2 </vt:lpstr>
      <vt:lpstr>Capability of Wind Ranger XM Data samples of combined modes, Low Level Jet 3 </vt:lpstr>
      <vt:lpstr>Capability of Wind Ranger XM Standard deviation of vertical wind, 200 m</vt:lpstr>
      <vt:lpstr>Capability of Wind Ranger XM Standard deviation of vertical wind, 160 m</vt:lpstr>
      <vt:lpstr>Capability of Wind Ranger XM Standard deviation of vertical wind, 100 m</vt:lpstr>
      <vt:lpstr>Capability of Wind Ranger XM Standard deviation of vertical wind, 60 m</vt:lpstr>
      <vt:lpstr>Capability of Wind Ranger XM Standard deviation of vertical wind, 40 m</vt:lpstr>
      <vt:lpstr>Capability of Wind Ranger XM Standard deviation of vertical wind, 20 m</vt:lpstr>
      <vt:lpstr>Capability of Wind Ranger XM Standard deviation of vertical wind, 10 m</vt:lpstr>
      <vt:lpstr>Conclusions and Outlook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Doppler Lidar Technique for Monitoring the  „Whole“ Boundary Layer  Hans-Jürgen Kirtzel, Dr. Gerhard Peters Metek GmbH</dc:title>
  <dc:creator>Hans-Jürgen Kirtzel</dc:creator>
  <cp:lastModifiedBy>Hans-Juergen Kirtzel</cp:lastModifiedBy>
  <cp:revision>17</cp:revision>
  <dcterms:created xsi:type="dcterms:W3CDTF">2022-09-02T11:16:59Z</dcterms:created>
  <dcterms:modified xsi:type="dcterms:W3CDTF">2022-09-07T09:39:14Z</dcterms:modified>
</cp:coreProperties>
</file>