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8" r:id="rId3"/>
    <p:sldId id="289" r:id="rId4"/>
    <p:sldId id="418" r:id="rId5"/>
    <p:sldId id="262" r:id="rId6"/>
    <p:sldId id="265" r:id="rId7"/>
    <p:sldId id="421" r:id="rId8"/>
    <p:sldId id="420" r:id="rId9"/>
    <p:sldId id="290" r:id="rId10"/>
    <p:sldId id="291" r:id="rId11"/>
    <p:sldId id="419" r:id="rId12"/>
    <p:sldId id="295" r:id="rId13"/>
    <p:sldId id="296" r:id="rId14"/>
  </p:sldIdLst>
  <p:sldSz cx="12188825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FA67BA-FD11-4957-81CB-B4A42036F5C1}">
          <p14:sldIdLst>
            <p14:sldId id="256"/>
            <p14:sldId id="288"/>
            <p14:sldId id="289"/>
            <p14:sldId id="418"/>
            <p14:sldId id="262"/>
            <p14:sldId id="265"/>
            <p14:sldId id="421"/>
            <p14:sldId id="420"/>
            <p14:sldId id="290"/>
            <p14:sldId id="291"/>
            <p14:sldId id="419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4B8B"/>
    <a:srgbClr val="D6A300"/>
    <a:srgbClr val="0000FF"/>
    <a:srgbClr val="0A7A0A"/>
    <a:srgbClr val="7F59B0"/>
    <a:srgbClr val="FCB424"/>
    <a:srgbClr val="F7F6F4"/>
    <a:srgbClr val="F4394A"/>
    <a:srgbClr val="064E8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C4397-142A-449E-B548-5A2C3738956E}" v="214" dt="2024-09-05T01:03:20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517" autoAdjust="0"/>
  </p:normalViewPr>
  <p:slideViewPr>
    <p:cSldViewPr snapToGrid="0">
      <p:cViewPr>
        <p:scale>
          <a:sx n="60" d="100"/>
          <a:sy n="60" d="100"/>
        </p:scale>
        <p:origin x="888" y="116"/>
      </p:cViewPr>
      <p:guideLst>
        <p:guide orient="horz" pos="2160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ima Pillosu" userId="a6295d4dc9e22643" providerId="LiveId" clId="{7ABC4397-142A-449E-B548-5A2C3738956E}"/>
    <pc:docChg chg="undo custSel addSld delSld modSld sldOrd modSection">
      <pc:chgData name="Fatima Pillosu" userId="a6295d4dc9e22643" providerId="LiveId" clId="{7ABC4397-142A-449E-B548-5A2C3738956E}" dt="2024-09-05T01:09:09.069" v="7069" actId="465"/>
      <pc:docMkLst>
        <pc:docMk/>
      </pc:docMkLst>
      <pc:sldChg chg="addSp delSp modSp mod">
        <pc:chgData name="Fatima Pillosu" userId="a6295d4dc9e22643" providerId="LiveId" clId="{7ABC4397-142A-449E-B548-5A2C3738956E}" dt="2024-09-02T15:11:19.841" v="265" actId="1036"/>
        <pc:sldMkLst>
          <pc:docMk/>
          <pc:sldMk cId="0" sldId="256"/>
        </pc:sldMkLst>
        <pc:spChg chg="add mod">
          <ac:chgData name="Fatima Pillosu" userId="a6295d4dc9e22643" providerId="LiveId" clId="{7ABC4397-142A-449E-B548-5A2C3738956E}" dt="2024-09-02T15:03:08.278" v="11" actId="14861"/>
          <ac:spMkLst>
            <pc:docMk/>
            <pc:sldMk cId="0" sldId="256"/>
            <ac:spMk id="2" creationId="{F80EC61D-6DE2-CD1A-E146-4F67F6A02D4E}"/>
          </ac:spMkLst>
        </pc:spChg>
        <pc:spChg chg="mod ord">
          <ac:chgData name="Fatima Pillosu" userId="a6295d4dc9e22643" providerId="LiveId" clId="{7ABC4397-142A-449E-B548-5A2C3738956E}" dt="2024-09-02T15:11:08.873" v="247" actId="555"/>
          <ac:spMkLst>
            <pc:docMk/>
            <pc:sldMk cId="0" sldId="256"/>
            <ac:spMk id="3" creationId="{E515A79F-65FA-E5BC-ADB7-5F1BEFB4ECF8}"/>
          </ac:spMkLst>
        </pc:spChg>
        <pc:spChg chg="add del mod">
          <ac:chgData name="Fatima Pillosu" userId="a6295d4dc9e22643" providerId="LiveId" clId="{7ABC4397-142A-449E-B548-5A2C3738956E}" dt="2024-09-02T15:10:48.024" v="243" actId="478"/>
          <ac:spMkLst>
            <pc:docMk/>
            <pc:sldMk cId="0" sldId="256"/>
            <ac:spMk id="4" creationId="{72A53844-9C30-1483-1FD7-B77DA64740BE}"/>
          </ac:spMkLst>
        </pc:spChg>
        <pc:spChg chg="add del mod">
          <ac:chgData name="Fatima Pillosu" userId="a6295d4dc9e22643" providerId="LiveId" clId="{7ABC4397-142A-449E-B548-5A2C3738956E}" dt="2024-09-02T15:10:50.116" v="245" actId="478"/>
          <ac:spMkLst>
            <pc:docMk/>
            <pc:sldMk cId="0" sldId="256"/>
            <ac:spMk id="5" creationId="{6B67D8AD-2140-A55A-56BD-1168E93C4B28}"/>
          </ac:spMkLst>
        </pc:spChg>
        <pc:spChg chg="add del mod">
          <ac:chgData name="Fatima Pillosu" userId="a6295d4dc9e22643" providerId="LiveId" clId="{7ABC4397-142A-449E-B548-5A2C3738956E}" dt="2024-09-02T15:10:49.171" v="244" actId="478"/>
          <ac:spMkLst>
            <pc:docMk/>
            <pc:sldMk cId="0" sldId="256"/>
            <ac:spMk id="6" creationId="{64AE920C-A07A-6755-9786-96D87544A109}"/>
          </ac:spMkLst>
        </pc:spChg>
        <pc:spChg chg="add del mod">
          <ac:chgData name="Fatima Pillosu" userId="a6295d4dc9e22643" providerId="LiveId" clId="{7ABC4397-142A-449E-B548-5A2C3738956E}" dt="2024-09-02T15:10:51.128" v="246" actId="478"/>
          <ac:spMkLst>
            <pc:docMk/>
            <pc:sldMk cId="0" sldId="256"/>
            <ac:spMk id="8" creationId="{B8512AAA-5905-1790-2E3C-6EF9C085CE3B}"/>
          </ac:spMkLst>
        </pc:spChg>
        <pc:spChg chg="add del mod">
          <ac:chgData name="Fatima Pillosu" userId="a6295d4dc9e22643" providerId="LiveId" clId="{7ABC4397-142A-449E-B548-5A2C3738956E}" dt="2024-09-02T15:08:48.946" v="217" actId="478"/>
          <ac:spMkLst>
            <pc:docMk/>
            <pc:sldMk cId="0" sldId="256"/>
            <ac:spMk id="9" creationId="{AC0576A7-AB33-7F73-2966-39395F3751F4}"/>
          </ac:spMkLst>
        </pc:spChg>
        <pc:spChg chg="mod">
          <ac:chgData name="Fatima Pillosu" userId="a6295d4dc9e22643" providerId="LiveId" clId="{7ABC4397-142A-449E-B548-5A2C3738956E}" dt="2024-09-02T15:11:19.841" v="265" actId="1036"/>
          <ac:spMkLst>
            <pc:docMk/>
            <pc:sldMk cId="0" sldId="256"/>
            <ac:spMk id="12" creationId="{09BE7F88-3FA6-48B3-BA88-D4AD5140A812}"/>
          </ac:spMkLst>
        </pc:spChg>
        <pc:spChg chg="del">
          <ac:chgData name="Fatima Pillosu" userId="a6295d4dc9e22643" providerId="LiveId" clId="{7ABC4397-142A-449E-B548-5A2C3738956E}" dt="2024-09-02T15:02:38.755" v="4" actId="478"/>
          <ac:spMkLst>
            <pc:docMk/>
            <pc:sldMk cId="0" sldId="256"/>
            <ac:spMk id="29" creationId="{81B2A966-30D6-4A97-A15D-8BB8E7202CB2}"/>
          </ac:spMkLst>
        </pc:spChg>
        <pc:spChg chg="del">
          <ac:chgData name="Fatima Pillosu" userId="a6295d4dc9e22643" providerId="LiveId" clId="{7ABC4397-142A-449E-B548-5A2C3738956E}" dt="2024-09-02T15:02:37.810" v="3" actId="478"/>
          <ac:spMkLst>
            <pc:docMk/>
            <pc:sldMk cId="0" sldId="256"/>
            <ac:spMk id="31" creationId="{7B524138-0319-48C8-982F-22D7FFFF8BF1}"/>
          </ac:spMkLst>
        </pc:spChg>
        <pc:spChg chg="del">
          <ac:chgData name="Fatima Pillosu" userId="a6295d4dc9e22643" providerId="LiveId" clId="{7ABC4397-142A-449E-B548-5A2C3738956E}" dt="2024-09-02T15:02:36.364" v="2" actId="478"/>
          <ac:spMkLst>
            <pc:docMk/>
            <pc:sldMk cId="0" sldId="256"/>
            <ac:spMk id="32" creationId="{51A1B0C6-D297-4985-9356-9CE58865727F}"/>
          </ac:spMkLst>
        </pc:spChg>
        <pc:spChg chg="del">
          <ac:chgData name="Fatima Pillosu" userId="a6295d4dc9e22643" providerId="LiveId" clId="{7ABC4397-142A-449E-B548-5A2C3738956E}" dt="2024-09-02T15:02:41.089" v="5" actId="478"/>
          <ac:spMkLst>
            <pc:docMk/>
            <pc:sldMk cId="0" sldId="256"/>
            <ac:spMk id="37" creationId="{AB83C30C-502C-4DDE-ABCF-79912DCF2ADC}"/>
          </ac:spMkLst>
        </pc:spChg>
        <pc:spChg chg="mod">
          <ac:chgData name="Fatima Pillosu" userId="a6295d4dc9e22643" providerId="LiveId" clId="{7ABC4397-142A-449E-B548-5A2C3738956E}" dt="2024-09-02T15:09:25.313" v="227" actId="1038"/>
          <ac:spMkLst>
            <pc:docMk/>
            <pc:sldMk cId="0" sldId="256"/>
            <ac:spMk id="50" creationId="{9026051F-D8B0-413C-9D4A-E6DBD6D11557}"/>
          </ac:spMkLst>
        </pc:spChg>
        <pc:spChg chg="mod">
          <ac:chgData name="Fatima Pillosu" userId="a6295d4dc9e22643" providerId="LiveId" clId="{7ABC4397-142A-449E-B548-5A2C3738956E}" dt="2024-09-02T15:11:19.841" v="265" actId="1036"/>
          <ac:spMkLst>
            <pc:docMk/>
            <pc:sldMk cId="0" sldId="256"/>
            <ac:spMk id="51" creationId="{1F22C03C-0F93-4D95-AEAC-E76F0BFEDCA8}"/>
          </ac:spMkLst>
        </pc:spChg>
        <pc:picChg chg="del">
          <ac:chgData name="Fatima Pillosu" userId="a6295d4dc9e22643" providerId="LiveId" clId="{7ABC4397-142A-449E-B548-5A2C3738956E}" dt="2024-09-02T15:02:14.303" v="0" actId="478"/>
          <ac:picMkLst>
            <pc:docMk/>
            <pc:sldMk cId="0" sldId="256"/>
            <ac:picMk id="7" creationId="{13A1B95A-E3ED-7973-7F06-6E6DA892C1C0}"/>
          </ac:picMkLst>
        </pc:picChg>
        <pc:picChg chg="mod ord">
          <ac:chgData name="Fatima Pillosu" userId="a6295d4dc9e22643" providerId="LiveId" clId="{7ABC4397-142A-449E-B548-5A2C3738956E}" dt="2024-09-02T15:11:08.873" v="247" actId="555"/>
          <ac:picMkLst>
            <pc:docMk/>
            <pc:sldMk cId="0" sldId="256"/>
            <ac:picMk id="43" creationId="{B6D7A323-EC23-4D84-A1EB-A60908F1FB65}"/>
          </ac:picMkLst>
        </pc:picChg>
        <pc:picChg chg="mod ord">
          <ac:chgData name="Fatima Pillosu" userId="a6295d4dc9e22643" providerId="LiveId" clId="{7ABC4397-142A-449E-B548-5A2C3738956E}" dt="2024-09-02T15:11:08.873" v="247" actId="555"/>
          <ac:picMkLst>
            <pc:docMk/>
            <pc:sldMk cId="0" sldId="256"/>
            <ac:picMk id="61" creationId="{5342AFA9-8823-4941-9CBD-7ED891B50144}"/>
          </ac:picMkLst>
        </pc:picChg>
      </pc:sldChg>
      <pc:sldChg chg="del">
        <pc:chgData name="Fatima Pillosu" userId="a6295d4dc9e22643" providerId="LiveId" clId="{7ABC4397-142A-449E-B548-5A2C3738956E}" dt="2024-09-02T15:04:39.996" v="124" actId="47"/>
        <pc:sldMkLst>
          <pc:docMk/>
          <pc:sldMk cId="0" sldId="257"/>
        </pc:sldMkLst>
      </pc:sldChg>
      <pc:sldChg chg="del">
        <pc:chgData name="Fatima Pillosu" userId="a6295d4dc9e22643" providerId="LiveId" clId="{7ABC4397-142A-449E-B548-5A2C3738956E}" dt="2024-09-02T15:04:44.408" v="125" actId="47"/>
        <pc:sldMkLst>
          <pc:docMk/>
          <pc:sldMk cId="2146914566" sldId="259"/>
        </pc:sldMkLst>
      </pc:sldChg>
      <pc:sldChg chg="del">
        <pc:chgData name="Fatima Pillosu" userId="a6295d4dc9e22643" providerId="LiveId" clId="{7ABC4397-142A-449E-B548-5A2C3738956E}" dt="2024-09-02T15:04:39.996" v="124" actId="47"/>
        <pc:sldMkLst>
          <pc:docMk/>
          <pc:sldMk cId="3339426198" sldId="262"/>
        </pc:sldMkLst>
      </pc:sldChg>
      <pc:sldChg chg="add">
        <pc:chgData name="Fatima Pillosu" userId="a6295d4dc9e22643" providerId="LiveId" clId="{7ABC4397-142A-449E-B548-5A2C3738956E}" dt="2024-09-04T08:12:59.393" v="2922"/>
        <pc:sldMkLst>
          <pc:docMk/>
          <pc:sldMk cId="3818938987" sldId="262"/>
        </pc:sldMkLst>
      </pc:sldChg>
      <pc:sldChg chg="modSp add del mod">
        <pc:chgData name="Fatima Pillosu" userId="a6295d4dc9e22643" providerId="LiveId" clId="{7ABC4397-142A-449E-B548-5A2C3738956E}" dt="2024-09-04T23:17:07.842" v="3934" actId="2696"/>
        <pc:sldMkLst>
          <pc:docMk/>
          <pc:sldMk cId="2377547420" sldId="263"/>
        </pc:sldMkLst>
        <pc:spChg chg="mod">
          <ac:chgData name="Fatima Pillosu" userId="a6295d4dc9e22643" providerId="LiveId" clId="{7ABC4397-142A-449E-B548-5A2C3738956E}" dt="2024-09-04T08:16:56.787" v="2933" actId="20577"/>
          <ac:spMkLst>
            <pc:docMk/>
            <pc:sldMk cId="2377547420" sldId="263"/>
            <ac:spMk id="11" creationId="{C99335AD-0BD5-466A-AB7F-D6DED3BC5A16}"/>
          </ac:spMkLst>
        </pc:spChg>
      </pc:sldChg>
      <pc:sldChg chg="addSp modSp add mod">
        <pc:chgData name="Fatima Pillosu" userId="a6295d4dc9e22643" providerId="LiveId" clId="{7ABC4397-142A-449E-B548-5A2C3738956E}" dt="2024-09-05T01:02:42.304" v="6966" actId="20577"/>
        <pc:sldMkLst>
          <pc:docMk/>
          <pc:sldMk cId="2834222516" sldId="265"/>
        </pc:sldMkLst>
        <pc:spChg chg="add mod">
          <ac:chgData name="Fatima Pillosu" userId="a6295d4dc9e22643" providerId="LiveId" clId="{7ABC4397-142A-449E-B548-5A2C3738956E}" dt="2024-09-05T01:02:42.304" v="6966" actId="20577"/>
          <ac:spMkLst>
            <pc:docMk/>
            <pc:sldMk cId="2834222516" sldId="265"/>
            <ac:spMk id="3" creationId="{F6B43CED-62EB-FB83-F9B7-D57C5E45B3E0}"/>
          </ac:spMkLst>
        </pc:spChg>
        <pc:spChg chg="mod">
          <ac:chgData name="Fatima Pillosu" userId="a6295d4dc9e22643" providerId="LiveId" clId="{7ABC4397-142A-449E-B548-5A2C3738956E}" dt="2024-09-05T00:53:54.749" v="6609" actId="1035"/>
          <ac:spMkLst>
            <pc:docMk/>
            <pc:sldMk cId="2834222516" sldId="265"/>
            <ac:spMk id="10" creationId="{5A902207-836D-4991-9837-DB1FFA1B0728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2" creationId="{EE1EEB16-84FA-4463-9DA5-649C552C1DAC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3" creationId="{4F84E31E-935B-4515-841D-59B8823A660C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5" creationId="{8FA72FB9-C496-481D-BE08-D98BAE00CAF3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38" creationId="{5C6D8354-029A-4388-BB02-30C1AF656C02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45" creationId="{425750F3-9368-4BEB-A7F5-0657384A733E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46" creationId="{65DDBE10-9E0B-4D41-9CDD-9B18A5E05E6E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47" creationId="{B5BA65EB-C173-454E-A28A-A2C2D2CA9D32}"/>
          </ac:spMkLst>
        </pc:spChg>
        <pc:spChg chg="mod">
          <ac:chgData name="Fatima Pillosu" userId="a6295d4dc9e22643" providerId="LiveId" clId="{7ABC4397-142A-449E-B548-5A2C3738956E}" dt="2024-09-05T00:55:06.555" v="6698" actId="1036"/>
          <ac:spMkLst>
            <pc:docMk/>
            <pc:sldMk cId="2834222516" sldId="265"/>
            <ac:spMk id="148" creationId="{90FB022E-B492-4005-9589-FAC931391D50}"/>
          </ac:spMkLst>
        </pc:spChg>
        <pc:grpChg chg="mod">
          <ac:chgData name="Fatima Pillosu" userId="a6295d4dc9e22643" providerId="LiveId" clId="{7ABC4397-142A-449E-B548-5A2C3738956E}" dt="2024-09-05T00:55:06.555" v="6698" actId="1036"/>
          <ac:grpSpMkLst>
            <pc:docMk/>
            <pc:sldMk cId="2834222516" sldId="265"/>
            <ac:grpSpMk id="16" creationId="{63869EAA-E2A3-4D1E-99A6-AC840CA80A93}"/>
          </ac:grpSpMkLst>
        </pc:grpChg>
        <pc:grpChg chg="mod">
          <ac:chgData name="Fatima Pillosu" userId="a6295d4dc9e22643" providerId="LiveId" clId="{7ABC4397-142A-449E-B548-5A2C3738956E}" dt="2024-09-05T00:55:06.555" v="6698" actId="1036"/>
          <ac:grpSpMkLst>
            <pc:docMk/>
            <pc:sldMk cId="2834222516" sldId="265"/>
            <ac:grpSpMk id="139" creationId="{B900CCFF-D719-4192-BB8F-A494544CC37A}"/>
          </ac:grpSpMkLst>
        </pc:grpChg>
        <pc:picChg chg="mod">
          <ac:chgData name="Fatima Pillosu" userId="a6295d4dc9e22643" providerId="LiveId" clId="{7ABC4397-142A-449E-B548-5A2C3738956E}" dt="2024-09-05T00:55:06.555" v="6698" actId="1036"/>
          <ac:picMkLst>
            <pc:docMk/>
            <pc:sldMk cId="2834222516" sldId="265"/>
            <ac:picMk id="14" creationId="{3FF2D5CB-3431-4EFA-BADF-304BDF40696A}"/>
          </ac:picMkLst>
        </pc:picChg>
      </pc:sldChg>
      <pc:sldChg chg="add del">
        <pc:chgData name="Fatima Pillosu" userId="a6295d4dc9e22643" providerId="LiveId" clId="{7ABC4397-142A-449E-B548-5A2C3738956E}" dt="2024-09-04T08:13:52.098" v="2927" actId="47"/>
        <pc:sldMkLst>
          <pc:docMk/>
          <pc:sldMk cId="4099923672" sldId="267"/>
        </pc:sldMkLst>
      </pc:sldChg>
      <pc:sldChg chg="del">
        <pc:chgData name="Fatima Pillosu" userId="a6295d4dc9e22643" providerId="LiveId" clId="{7ABC4397-142A-449E-B548-5A2C3738956E}" dt="2024-09-02T15:04:46.360" v="126" actId="47"/>
        <pc:sldMkLst>
          <pc:docMk/>
          <pc:sldMk cId="297983208" sldId="268"/>
        </pc:sldMkLst>
      </pc:sldChg>
      <pc:sldChg chg="del">
        <pc:chgData name="Fatima Pillosu" userId="a6295d4dc9e22643" providerId="LiveId" clId="{7ABC4397-142A-449E-B548-5A2C3738956E}" dt="2024-09-02T15:04:44.408" v="125" actId="47"/>
        <pc:sldMkLst>
          <pc:docMk/>
          <pc:sldMk cId="1101625749" sldId="271"/>
        </pc:sldMkLst>
      </pc:sldChg>
      <pc:sldChg chg="del">
        <pc:chgData name="Fatima Pillosu" userId="a6295d4dc9e22643" providerId="LiveId" clId="{7ABC4397-142A-449E-B548-5A2C3738956E}" dt="2024-09-02T15:17:28.314" v="496" actId="47"/>
        <pc:sldMkLst>
          <pc:docMk/>
          <pc:sldMk cId="1151639741" sldId="287"/>
        </pc:sldMkLst>
      </pc:sldChg>
      <pc:sldChg chg="addSp delSp modSp add mod">
        <pc:chgData name="Fatima Pillosu" userId="a6295d4dc9e22643" providerId="LiveId" clId="{7ABC4397-142A-449E-B548-5A2C3738956E}" dt="2024-09-05T00:53:34.335" v="6572" actId="255"/>
        <pc:sldMkLst>
          <pc:docMk/>
          <pc:sldMk cId="19781376" sldId="288"/>
        </pc:sldMkLst>
        <pc:spChg chg="mod">
          <ac:chgData name="Fatima Pillosu" userId="a6295d4dc9e22643" providerId="LiveId" clId="{7ABC4397-142A-449E-B548-5A2C3738956E}" dt="2024-09-02T16:51:26.455" v="2517" actId="1076"/>
          <ac:spMkLst>
            <pc:docMk/>
            <pc:sldMk cId="19781376" sldId="288"/>
            <ac:spMk id="2" creationId="{F80EC61D-6DE2-CD1A-E146-4F67F6A02D4E}"/>
          </ac:spMkLst>
        </pc:spChg>
        <pc:spChg chg="del">
          <ac:chgData name="Fatima Pillosu" userId="a6295d4dc9e22643" providerId="LiveId" clId="{7ABC4397-142A-449E-B548-5A2C3738956E}" dt="2024-09-02T15:10:26.331" v="240" actId="478"/>
          <ac:spMkLst>
            <pc:docMk/>
            <pc:sldMk cId="19781376" sldId="288"/>
            <ac:spMk id="3" creationId="{E515A79F-65FA-E5BC-ADB7-5F1BEFB4ECF8}"/>
          </ac:spMkLst>
        </pc:spChg>
        <pc:spChg chg="add del">
          <ac:chgData name="Fatima Pillosu" userId="a6295d4dc9e22643" providerId="LiveId" clId="{7ABC4397-142A-449E-B548-5A2C3738956E}" dt="2024-09-02T16:49:09.301" v="2491" actId="478"/>
          <ac:spMkLst>
            <pc:docMk/>
            <pc:sldMk cId="19781376" sldId="288"/>
            <ac:spMk id="4" creationId="{72A53844-9C30-1483-1FD7-B77DA64740BE}"/>
          </ac:spMkLst>
        </pc:spChg>
        <pc:spChg chg="add del">
          <ac:chgData name="Fatima Pillosu" userId="a6295d4dc9e22643" providerId="LiveId" clId="{7ABC4397-142A-449E-B548-5A2C3738956E}" dt="2024-09-02T16:49:11.273" v="2493" actId="478"/>
          <ac:spMkLst>
            <pc:docMk/>
            <pc:sldMk cId="19781376" sldId="288"/>
            <ac:spMk id="5" creationId="{6B67D8AD-2140-A55A-56BD-1168E93C4B28}"/>
          </ac:spMkLst>
        </pc:spChg>
        <pc:spChg chg="add del">
          <ac:chgData name="Fatima Pillosu" userId="a6295d4dc9e22643" providerId="LiveId" clId="{7ABC4397-142A-449E-B548-5A2C3738956E}" dt="2024-09-02T16:49:10.260" v="2492" actId="478"/>
          <ac:spMkLst>
            <pc:docMk/>
            <pc:sldMk cId="19781376" sldId="288"/>
            <ac:spMk id="6" creationId="{64AE920C-A07A-6755-9786-96D87544A109}"/>
          </ac:spMkLst>
        </pc:spChg>
        <pc:spChg chg="add del mod ord">
          <ac:chgData name="Fatima Pillosu" userId="a6295d4dc9e22643" providerId="LiveId" clId="{7ABC4397-142A-449E-B548-5A2C3738956E}" dt="2024-09-02T16:51:30.600" v="2526" actId="14100"/>
          <ac:spMkLst>
            <pc:docMk/>
            <pc:sldMk cId="19781376" sldId="288"/>
            <ac:spMk id="8" creationId="{B8512AAA-5905-1790-2E3C-6EF9C085CE3B}"/>
          </ac:spMkLst>
        </pc:spChg>
        <pc:spChg chg="add del mod">
          <ac:chgData name="Fatima Pillosu" userId="a6295d4dc9e22643" providerId="LiveId" clId="{7ABC4397-142A-449E-B548-5A2C3738956E}" dt="2024-09-02T15:10:23.858" v="239" actId="478"/>
          <ac:spMkLst>
            <pc:docMk/>
            <pc:sldMk cId="19781376" sldId="288"/>
            <ac:spMk id="9" creationId="{31CF8BE3-C6CB-F524-34DB-12713E54834C}"/>
          </ac:spMkLst>
        </pc:spChg>
        <pc:spChg chg="add del mod">
          <ac:chgData name="Fatima Pillosu" userId="a6295d4dc9e22643" providerId="LiveId" clId="{7ABC4397-142A-449E-B548-5A2C3738956E}" dt="2024-09-02T15:23:02.893" v="497" actId="478"/>
          <ac:spMkLst>
            <pc:docMk/>
            <pc:sldMk cId="19781376" sldId="288"/>
            <ac:spMk id="10" creationId="{4543789B-F228-F0B4-DC77-57C3C6538EBD}"/>
          </ac:spMkLst>
        </pc:spChg>
        <pc:spChg chg="del">
          <ac:chgData name="Fatima Pillosu" userId="a6295d4dc9e22643" providerId="LiveId" clId="{7ABC4397-142A-449E-B548-5A2C3738956E}" dt="2024-09-02T15:10:21.203" v="237" actId="478"/>
          <ac:spMkLst>
            <pc:docMk/>
            <pc:sldMk cId="19781376" sldId="288"/>
            <ac:spMk id="12" creationId="{09BE7F88-3FA6-48B3-BA88-D4AD5140A812}"/>
          </ac:spMkLst>
        </pc:spChg>
        <pc:spChg chg="del">
          <ac:chgData name="Fatima Pillosu" userId="a6295d4dc9e22643" providerId="LiveId" clId="{7ABC4397-142A-449E-B548-5A2C3738956E}" dt="2024-09-02T15:10:19.593" v="236" actId="478"/>
          <ac:spMkLst>
            <pc:docMk/>
            <pc:sldMk cId="19781376" sldId="288"/>
            <ac:spMk id="50" creationId="{9026051F-D8B0-413C-9D4A-E6DBD6D11557}"/>
          </ac:spMkLst>
        </pc:spChg>
        <pc:spChg chg="del">
          <ac:chgData name="Fatima Pillosu" userId="a6295d4dc9e22643" providerId="LiveId" clId="{7ABC4397-142A-449E-B548-5A2C3738956E}" dt="2024-09-02T15:10:22.485" v="238" actId="478"/>
          <ac:spMkLst>
            <pc:docMk/>
            <pc:sldMk cId="19781376" sldId="288"/>
            <ac:spMk id="51" creationId="{1F22C03C-0F93-4D95-AEAC-E76F0BFEDCA8}"/>
          </ac:spMkLst>
        </pc:spChg>
        <pc:spChg chg="add mod">
          <ac:chgData name="Fatima Pillosu" userId="a6295d4dc9e22643" providerId="LiveId" clId="{7ABC4397-142A-449E-B548-5A2C3738956E}" dt="2024-09-02T15:48:01.215" v="691" actId="571"/>
          <ac:spMkLst>
            <pc:docMk/>
            <pc:sldMk cId="19781376" sldId="288"/>
            <ac:spMk id="59" creationId="{33639499-63BF-8D71-5E82-DCEBF4E0C83C}"/>
          </ac:spMkLst>
        </pc:spChg>
        <pc:spChg chg="add mod">
          <ac:chgData name="Fatima Pillosu" userId="a6295d4dc9e22643" providerId="LiveId" clId="{7ABC4397-142A-449E-B548-5A2C3738956E}" dt="2024-09-02T15:48:01.215" v="691" actId="571"/>
          <ac:spMkLst>
            <pc:docMk/>
            <pc:sldMk cId="19781376" sldId="288"/>
            <ac:spMk id="60" creationId="{E76E33FC-33C7-25EA-8C81-F1EC754EE6FE}"/>
          </ac:spMkLst>
        </pc:spChg>
        <pc:spChg chg="add mod">
          <ac:chgData name="Fatima Pillosu" userId="a6295d4dc9e22643" providerId="LiveId" clId="{7ABC4397-142A-449E-B548-5A2C3738956E}" dt="2024-09-04T17:02:42.754" v="3403" actId="14100"/>
          <ac:spMkLst>
            <pc:docMk/>
            <pc:sldMk cId="19781376" sldId="288"/>
            <ac:spMk id="69" creationId="{2E130248-430B-2353-5ABC-FBDD1D06035E}"/>
          </ac:spMkLst>
        </pc:spChg>
        <pc:spChg chg="add mod">
          <ac:chgData name="Fatima Pillosu" userId="a6295d4dc9e22643" providerId="LiveId" clId="{7ABC4397-142A-449E-B548-5A2C3738956E}" dt="2024-09-02T16:48:40.392" v="2459" actId="1036"/>
          <ac:spMkLst>
            <pc:docMk/>
            <pc:sldMk cId="19781376" sldId="288"/>
            <ac:spMk id="70" creationId="{E98F8666-86B4-834E-BE85-EA5F84A949E8}"/>
          </ac:spMkLst>
        </pc:spChg>
        <pc:spChg chg="add mod">
          <ac:chgData name="Fatima Pillosu" userId="a6295d4dc9e22643" providerId="LiveId" clId="{7ABC4397-142A-449E-B548-5A2C3738956E}" dt="2024-09-02T16:48:40.392" v="2459" actId="1036"/>
          <ac:spMkLst>
            <pc:docMk/>
            <pc:sldMk cId="19781376" sldId="288"/>
            <ac:spMk id="71" creationId="{B8938CD3-4BAE-63D8-2D77-151A66EDB6B2}"/>
          </ac:spMkLst>
        </pc:spChg>
        <pc:spChg chg="add mod ord">
          <ac:chgData name="Fatima Pillosu" userId="a6295d4dc9e22643" providerId="LiveId" clId="{7ABC4397-142A-449E-B548-5A2C3738956E}" dt="2024-09-02T17:04:32.884" v="2766" actId="1076"/>
          <ac:spMkLst>
            <pc:docMk/>
            <pc:sldMk cId="19781376" sldId="288"/>
            <ac:spMk id="72" creationId="{DF0954F6-1893-99BD-774C-FDFF56DBFEBE}"/>
          </ac:spMkLst>
        </pc:spChg>
        <pc:spChg chg="add mod">
          <ac:chgData name="Fatima Pillosu" userId="a6295d4dc9e22643" providerId="LiveId" clId="{7ABC4397-142A-449E-B548-5A2C3738956E}" dt="2024-09-02T16:48:40.392" v="2459" actId="1036"/>
          <ac:spMkLst>
            <pc:docMk/>
            <pc:sldMk cId="19781376" sldId="288"/>
            <ac:spMk id="73" creationId="{79CE58AC-7FB9-3D89-3421-42583F7B9FB5}"/>
          </ac:spMkLst>
        </pc:spChg>
        <pc:spChg chg="add del mod">
          <ac:chgData name="Fatima Pillosu" userId="a6295d4dc9e22643" providerId="LiveId" clId="{7ABC4397-142A-449E-B548-5A2C3738956E}" dt="2024-09-02T16:03:46.849" v="1486"/>
          <ac:spMkLst>
            <pc:docMk/>
            <pc:sldMk cId="19781376" sldId="288"/>
            <ac:spMk id="74" creationId="{F186B526-A6EC-1901-A45D-B71553CA8A7A}"/>
          </ac:spMkLst>
        </pc:spChg>
        <pc:spChg chg="add mod">
          <ac:chgData name="Fatima Pillosu" userId="a6295d4dc9e22643" providerId="LiveId" clId="{7ABC4397-142A-449E-B548-5A2C3738956E}" dt="2024-09-02T16:48:40.392" v="2459" actId="1036"/>
          <ac:spMkLst>
            <pc:docMk/>
            <pc:sldMk cId="19781376" sldId="288"/>
            <ac:spMk id="75" creationId="{E9E3E698-35DD-9DB1-5903-E2A2449C9BFA}"/>
          </ac:spMkLst>
        </pc:spChg>
        <pc:spChg chg="add mod">
          <ac:chgData name="Fatima Pillosu" userId="a6295d4dc9e22643" providerId="LiveId" clId="{7ABC4397-142A-449E-B548-5A2C3738956E}" dt="2024-09-02T17:08:12.401" v="2894" actId="1037"/>
          <ac:spMkLst>
            <pc:docMk/>
            <pc:sldMk cId="19781376" sldId="288"/>
            <ac:spMk id="76" creationId="{4C7FA14D-7E06-5268-8E1B-F5C83C5E5231}"/>
          </ac:spMkLst>
        </pc:spChg>
        <pc:spChg chg="add mod">
          <ac:chgData name="Fatima Pillosu" userId="a6295d4dc9e22643" providerId="LiveId" clId="{7ABC4397-142A-449E-B548-5A2C3738956E}" dt="2024-09-02T16:48:40.392" v="2459" actId="1036"/>
          <ac:spMkLst>
            <pc:docMk/>
            <pc:sldMk cId="19781376" sldId="288"/>
            <ac:spMk id="80" creationId="{4E61D8B3-3D63-53AF-1103-FFFBCF710722}"/>
          </ac:spMkLst>
        </pc:spChg>
        <pc:spChg chg="add mod">
          <ac:chgData name="Fatima Pillosu" userId="a6295d4dc9e22643" providerId="LiveId" clId="{7ABC4397-142A-449E-B548-5A2C3738956E}" dt="2024-09-02T16:48:40.392" v="2459" actId="1036"/>
          <ac:spMkLst>
            <pc:docMk/>
            <pc:sldMk cId="19781376" sldId="288"/>
            <ac:spMk id="87" creationId="{70CDDE32-56D2-E6E9-13B8-919CABB43E5F}"/>
          </ac:spMkLst>
        </pc:spChg>
        <pc:spChg chg="add mod">
          <ac:chgData name="Fatima Pillosu" userId="a6295d4dc9e22643" providerId="LiveId" clId="{7ABC4397-142A-449E-B548-5A2C3738956E}" dt="2024-09-02T17:03:55.129" v="2763" actId="20577"/>
          <ac:spMkLst>
            <pc:docMk/>
            <pc:sldMk cId="19781376" sldId="288"/>
            <ac:spMk id="93" creationId="{DA2E15F2-783F-375B-172D-10ABF4A0305C}"/>
          </ac:spMkLst>
        </pc:spChg>
        <pc:spChg chg="add mod">
          <ac:chgData name="Fatima Pillosu" userId="a6295d4dc9e22643" providerId="LiveId" clId="{7ABC4397-142A-449E-B548-5A2C3738956E}" dt="2024-09-05T00:53:34.335" v="6572" actId="255"/>
          <ac:spMkLst>
            <pc:docMk/>
            <pc:sldMk cId="19781376" sldId="288"/>
            <ac:spMk id="94" creationId="{C813C887-59A0-1DD4-2A27-D027D22B45A6}"/>
          </ac:spMkLst>
        </pc:spChg>
        <pc:spChg chg="add mod">
          <ac:chgData name="Fatima Pillosu" userId="a6295d4dc9e22643" providerId="LiveId" clId="{7ABC4397-142A-449E-B548-5A2C3738956E}" dt="2024-09-02T16:51:28.841" v="2523" actId="1076"/>
          <ac:spMkLst>
            <pc:docMk/>
            <pc:sldMk cId="19781376" sldId="288"/>
            <ac:spMk id="95" creationId="{89541DA5-DCE7-23BA-A494-699725FA210E}"/>
          </ac:spMkLst>
        </pc:spChg>
        <pc:spChg chg="add mod">
          <ac:chgData name="Fatima Pillosu" userId="a6295d4dc9e22643" providerId="LiveId" clId="{7ABC4397-142A-449E-B548-5A2C3738956E}" dt="2024-09-02T16:51:27.694" v="2520" actId="1076"/>
          <ac:spMkLst>
            <pc:docMk/>
            <pc:sldMk cId="19781376" sldId="288"/>
            <ac:spMk id="96" creationId="{7D111C1C-4183-2558-C2FC-58F20D6B3E34}"/>
          </ac:spMkLst>
        </pc:spChg>
        <pc:spChg chg="add mod">
          <ac:chgData name="Fatima Pillosu" userId="a6295d4dc9e22643" providerId="LiveId" clId="{7ABC4397-142A-449E-B548-5A2C3738956E}" dt="2024-09-02T17:09:03.878" v="2912" actId="20577"/>
          <ac:spMkLst>
            <pc:docMk/>
            <pc:sldMk cId="19781376" sldId="288"/>
            <ac:spMk id="98" creationId="{992DA35D-6E27-481E-AC6A-073888667CB0}"/>
          </ac:spMkLst>
        </pc:spChg>
        <pc:grpChg chg="add mod">
          <ac:chgData name="Fatima Pillosu" userId="a6295d4dc9e22643" providerId="LiveId" clId="{7ABC4397-142A-449E-B548-5A2C3738956E}" dt="2024-09-02T16:48:40.392" v="2459" actId="1036"/>
          <ac:grpSpMkLst>
            <pc:docMk/>
            <pc:sldMk cId="19781376" sldId="288"/>
            <ac:grpSpMk id="16" creationId="{9E0C1E17-73BB-7382-54EE-97970A10CCD1}"/>
          </ac:grpSpMkLst>
        </pc:grpChg>
        <pc:grpChg chg="add mod">
          <ac:chgData name="Fatima Pillosu" userId="a6295d4dc9e22643" providerId="LiveId" clId="{7ABC4397-142A-449E-B548-5A2C3738956E}" dt="2024-09-02T16:48:40.392" v="2459" actId="1036"/>
          <ac:grpSpMkLst>
            <pc:docMk/>
            <pc:sldMk cId="19781376" sldId="288"/>
            <ac:grpSpMk id="25" creationId="{9264FB1A-2E9A-F195-A3EB-D392524BD7CD}"/>
          </ac:grpSpMkLst>
        </pc:grpChg>
        <pc:grpChg chg="add mod">
          <ac:chgData name="Fatima Pillosu" userId="a6295d4dc9e22643" providerId="LiveId" clId="{7ABC4397-142A-449E-B548-5A2C3738956E}" dt="2024-09-02T16:48:40.392" v="2459" actId="1036"/>
          <ac:grpSpMkLst>
            <pc:docMk/>
            <pc:sldMk cId="19781376" sldId="288"/>
            <ac:grpSpMk id="31" creationId="{43938209-604D-D315-DA68-42E918F67B9B}"/>
          </ac:grpSpMkLst>
        </pc:grpChg>
        <pc:grpChg chg="add del mod">
          <ac:chgData name="Fatima Pillosu" userId="a6295d4dc9e22643" providerId="LiveId" clId="{7ABC4397-142A-449E-B548-5A2C3738956E}" dt="2024-09-02T16:27:21.373" v="1763" actId="478"/>
          <ac:grpSpMkLst>
            <pc:docMk/>
            <pc:sldMk cId="19781376" sldId="288"/>
            <ac:grpSpMk id="37" creationId="{10967424-6D77-E50B-3785-F2EEA7207DEE}"/>
          </ac:grpSpMkLst>
        </pc:grpChg>
        <pc:grpChg chg="add mod">
          <ac:chgData name="Fatima Pillosu" userId="a6295d4dc9e22643" providerId="LiveId" clId="{7ABC4397-142A-449E-B548-5A2C3738956E}" dt="2024-09-02T16:48:40.392" v="2459" actId="1036"/>
          <ac:grpSpMkLst>
            <pc:docMk/>
            <pc:sldMk cId="19781376" sldId="288"/>
            <ac:grpSpMk id="44" creationId="{9FF6D4B2-7277-9072-B0D4-176BE8D1A14A}"/>
          </ac:grpSpMkLst>
        </pc:grpChg>
        <pc:grpChg chg="add del mod">
          <ac:chgData name="Fatima Pillosu" userId="a6295d4dc9e22643" providerId="LiveId" clId="{7ABC4397-142A-449E-B548-5A2C3738956E}" dt="2024-09-02T17:07:54.526" v="2880" actId="478"/>
          <ac:grpSpMkLst>
            <pc:docMk/>
            <pc:sldMk cId="19781376" sldId="288"/>
            <ac:grpSpMk id="52" creationId="{50F1B55B-DD6B-4A6F-520A-B74BE4608AA8}"/>
          </ac:grpSpMkLst>
        </pc:grpChg>
        <pc:grpChg chg="add mod">
          <ac:chgData name="Fatima Pillosu" userId="a6295d4dc9e22643" providerId="LiveId" clId="{7ABC4397-142A-449E-B548-5A2C3738956E}" dt="2024-09-02T16:48:40.392" v="2459" actId="1036"/>
          <ac:grpSpMkLst>
            <pc:docMk/>
            <pc:sldMk cId="19781376" sldId="288"/>
            <ac:grpSpMk id="77" creationId="{73D5C4CE-16ED-B94B-1F14-FC1B6A5A34B2}"/>
          </ac:grpSpMkLst>
        </pc:grpChg>
        <pc:grpChg chg="add mod">
          <ac:chgData name="Fatima Pillosu" userId="a6295d4dc9e22643" providerId="LiveId" clId="{7ABC4397-142A-449E-B548-5A2C3738956E}" dt="2024-09-02T17:08:12.401" v="2894" actId="1037"/>
          <ac:grpSpMkLst>
            <pc:docMk/>
            <pc:sldMk cId="19781376" sldId="288"/>
            <ac:grpSpMk id="88" creationId="{2266A5FC-AD3E-0616-30CD-6247CAE7DAB9}"/>
          </ac:grpSpMkLst>
        </pc:grpChg>
        <pc:grpChg chg="add mod">
          <ac:chgData name="Fatima Pillosu" userId="a6295d4dc9e22643" providerId="LiveId" clId="{7ABC4397-142A-449E-B548-5A2C3738956E}" dt="2024-09-02T17:08:47.333" v="2897" actId="1076"/>
          <ac:grpSpMkLst>
            <pc:docMk/>
            <pc:sldMk cId="19781376" sldId="288"/>
            <ac:grpSpMk id="99" creationId="{202D7F45-AB37-4780-E7D3-ACC4B7E309E6}"/>
          </ac:grpSpMkLst>
        </pc:grpChg>
        <pc:picChg chg="add mod">
          <ac:chgData name="Fatima Pillosu" userId="a6295d4dc9e22643" providerId="LiveId" clId="{7ABC4397-142A-449E-B548-5A2C3738956E}" dt="2024-09-02T16:56:48.010" v="2531" actId="1076"/>
          <ac:picMkLst>
            <pc:docMk/>
            <pc:sldMk cId="19781376" sldId="288"/>
            <ac:picMk id="13" creationId="{166D696D-4414-C88C-338B-43AB8BEACEB5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14" creationId="{FF884070-690C-F7F8-6F5A-6F0D5D667109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15" creationId="{A9964599-5C24-F637-1852-C42CC6205707}"/>
          </ac:picMkLst>
        </pc:picChg>
        <pc:picChg chg="mod">
          <ac:chgData name="Fatima Pillosu" userId="a6295d4dc9e22643" providerId="LiveId" clId="{7ABC4397-142A-449E-B548-5A2C3738956E}" dt="2024-09-02T15:35:57.484" v="537"/>
          <ac:picMkLst>
            <pc:docMk/>
            <pc:sldMk cId="19781376" sldId="288"/>
            <ac:picMk id="17" creationId="{CFCE2EE1-94BC-EDB9-EA7B-2BDFCF501152}"/>
          </ac:picMkLst>
        </pc:picChg>
        <pc:picChg chg="mod">
          <ac:chgData name="Fatima Pillosu" userId="a6295d4dc9e22643" providerId="LiveId" clId="{7ABC4397-142A-449E-B548-5A2C3738956E}" dt="2024-09-02T15:35:57.484" v="537"/>
          <ac:picMkLst>
            <pc:docMk/>
            <pc:sldMk cId="19781376" sldId="288"/>
            <ac:picMk id="18" creationId="{EA1690DD-A2F4-8510-64FD-5385099F4041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19" creationId="{2EB1ABFC-A66C-FE86-A5F5-A2DBD90BCEF7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0" creationId="{A50217CD-C849-9550-DE9D-66B3A070F438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1" creationId="{81B03F0C-C441-639E-B0B4-074EC09C2B4B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2" creationId="{B98C4054-F89D-49D5-6291-5AEADB7EE617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3" creationId="{655BDE0A-7833-4EAC-28DF-01A22F1987A5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4" creationId="{0DFF73F8-DCCD-A1F1-B65F-6E0C2DD163BF}"/>
          </ac:picMkLst>
        </pc:picChg>
        <pc:picChg chg="mod">
          <ac:chgData name="Fatima Pillosu" userId="a6295d4dc9e22643" providerId="LiveId" clId="{7ABC4397-142A-449E-B548-5A2C3738956E}" dt="2024-09-02T15:43:35.485" v="640"/>
          <ac:picMkLst>
            <pc:docMk/>
            <pc:sldMk cId="19781376" sldId="288"/>
            <ac:picMk id="26" creationId="{0CCDBCDC-F391-1B47-A68F-24699E3EFA5A}"/>
          </ac:picMkLst>
        </pc:picChg>
        <pc:picChg chg="mod">
          <ac:chgData name="Fatima Pillosu" userId="a6295d4dc9e22643" providerId="LiveId" clId="{7ABC4397-142A-449E-B548-5A2C3738956E}" dt="2024-09-02T15:43:35.485" v="640"/>
          <ac:picMkLst>
            <pc:docMk/>
            <pc:sldMk cId="19781376" sldId="288"/>
            <ac:picMk id="27" creationId="{7672E065-89A2-2CA1-D67C-B14CD7A47448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8" creationId="{87624BE0-1644-E22F-F6BA-13D0B85E8E79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29" creationId="{11906E6A-8BF1-F93D-F1A0-E1B91117CAC6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30" creationId="{DB4A3343-2CEC-05F3-2580-3ED75C4E74DF}"/>
          </ac:picMkLst>
        </pc:picChg>
        <pc:picChg chg="mod">
          <ac:chgData name="Fatima Pillosu" userId="a6295d4dc9e22643" providerId="LiveId" clId="{7ABC4397-142A-449E-B548-5A2C3738956E}" dt="2024-09-02T15:44:39.576" v="642"/>
          <ac:picMkLst>
            <pc:docMk/>
            <pc:sldMk cId="19781376" sldId="288"/>
            <ac:picMk id="32" creationId="{0D3FC92E-1A1B-DA40-0D22-AF0C1C66501B}"/>
          </ac:picMkLst>
        </pc:picChg>
        <pc:picChg chg="mod">
          <ac:chgData name="Fatima Pillosu" userId="a6295d4dc9e22643" providerId="LiveId" clId="{7ABC4397-142A-449E-B548-5A2C3738956E}" dt="2024-09-02T15:44:39.576" v="642"/>
          <ac:picMkLst>
            <pc:docMk/>
            <pc:sldMk cId="19781376" sldId="288"/>
            <ac:picMk id="33" creationId="{1BDBE8CE-23D7-30A9-1BFB-9271BA0E9C38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34" creationId="{49966DDD-5EDE-8F2E-D22A-5B178AE05F51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35" creationId="{F5ACCFAC-CFA3-EF90-EACA-3BE2901E7F01}"/>
          </ac:picMkLst>
        </pc:picChg>
        <pc:picChg chg="add mod">
          <ac:chgData name="Fatima Pillosu" userId="a6295d4dc9e22643" providerId="LiveId" clId="{7ABC4397-142A-449E-B548-5A2C3738956E}" dt="2024-09-02T17:08:12.401" v="2894" actId="1037"/>
          <ac:picMkLst>
            <pc:docMk/>
            <pc:sldMk cId="19781376" sldId="288"/>
            <ac:picMk id="36" creationId="{6BAAE97D-DD04-0BF5-2ABB-D10ACD85375A}"/>
          </ac:picMkLst>
        </pc:picChg>
        <pc:picChg chg="mod">
          <ac:chgData name="Fatima Pillosu" userId="a6295d4dc9e22643" providerId="LiveId" clId="{7ABC4397-142A-449E-B548-5A2C3738956E}" dt="2024-09-02T15:45:01.079" v="644"/>
          <ac:picMkLst>
            <pc:docMk/>
            <pc:sldMk cId="19781376" sldId="288"/>
            <ac:picMk id="38" creationId="{A179A992-8E07-6838-15C3-E397A05FF1BB}"/>
          </ac:picMkLst>
        </pc:picChg>
        <pc:picChg chg="mod">
          <ac:chgData name="Fatima Pillosu" userId="a6295d4dc9e22643" providerId="LiveId" clId="{7ABC4397-142A-449E-B548-5A2C3738956E}" dt="2024-09-02T15:45:01.079" v="644"/>
          <ac:picMkLst>
            <pc:docMk/>
            <pc:sldMk cId="19781376" sldId="288"/>
            <ac:picMk id="39" creationId="{AB26FB16-E908-6349-F2B7-CD316B1E2156}"/>
          </ac:picMkLst>
        </pc:picChg>
        <pc:picChg chg="add del mod">
          <ac:chgData name="Fatima Pillosu" userId="a6295d4dc9e22643" providerId="LiveId" clId="{7ABC4397-142A-449E-B548-5A2C3738956E}" dt="2024-09-02T16:27:20.723" v="1762" actId="478"/>
          <ac:picMkLst>
            <pc:docMk/>
            <pc:sldMk cId="19781376" sldId="288"/>
            <ac:picMk id="40" creationId="{30998B52-631A-BD80-BB79-47658AB9C14A}"/>
          </ac:picMkLst>
        </pc:picChg>
        <pc:picChg chg="add del mod">
          <ac:chgData name="Fatima Pillosu" userId="a6295d4dc9e22643" providerId="LiveId" clId="{7ABC4397-142A-449E-B548-5A2C3738956E}" dt="2024-09-02T16:27:19.498" v="1761" actId="478"/>
          <ac:picMkLst>
            <pc:docMk/>
            <pc:sldMk cId="19781376" sldId="288"/>
            <ac:picMk id="41" creationId="{C2CFCF35-E7B1-B972-4AB4-F117AEE5D01D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42" creationId="{C3AC8C5B-D08F-FDB2-FDB1-82A2FD5D7CA7}"/>
          </ac:picMkLst>
        </pc:picChg>
        <pc:picChg chg="del">
          <ac:chgData name="Fatima Pillosu" userId="a6295d4dc9e22643" providerId="LiveId" clId="{7ABC4397-142A-449E-B548-5A2C3738956E}" dt="2024-09-02T15:10:41.656" v="241" actId="478"/>
          <ac:picMkLst>
            <pc:docMk/>
            <pc:sldMk cId="19781376" sldId="288"/>
            <ac:picMk id="43" creationId="{B6D7A323-EC23-4D84-A1EB-A60908F1FB65}"/>
          </ac:picMkLst>
        </pc:picChg>
        <pc:picChg chg="mod">
          <ac:chgData name="Fatima Pillosu" userId="a6295d4dc9e22643" providerId="LiveId" clId="{7ABC4397-142A-449E-B548-5A2C3738956E}" dt="2024-09-02T15:45:10.003" v="646"/>
          <ac:picMkLst>
            <pc:docMk/>
            <pc:sldMk cId="19781376" sldId="288"/>
            <ac:picMk id="45" creationId="{E675979F-98FB-32CB-2B8C-B6CFA5E3BD8E}"/>
          </ac:picMkLst>
        </pc:picChg>
        <pc:picChg chg="mod">
          <ac:chgData name="Fatima Pillosu" userId="a6295d4dc9e22643" providerId="LiveId" clId="{7ABC4397-142A-449E-B548-5A2C3738956E}" dt="2024-09-02T15:45:10.003" v="646"/>
          <ac:picMkLst>
            <pc:docMk/>
            <pc:sldMk cId="19781376" sldId="288"/>
            <ac:picMk id="46" creationId="{D987CAA2-D9A2-8746-1859-A23D314E18AE}"/>
          </ac:picMkLst>
        </pc:picChg>
        <pc:picChg chg="add del mod">
          <ac:chgData name="Fatima Pillosu" userId="a6295d4dc9e22643" providerId="LiveId" clId="{7ABC4397-142A-449E-B548-5A2C3738956E}" dt="2024-09-02T16:41:13.209" v="2135" actId="478"/>
          <ac:picMkLst>
            <pc:docMk/>
            <pc:sldMk cId="19781376" sldId="288"/>
            <ac:picMk id="47" creationId="{7DCE825B-848D-15D2-C595-18034856E062}"/>
          </ac:picMkLst>
        </pc:picChg>
        <pc:picChg chg="add del mod">
          <ac:chgData name="Fatima Pillosu" userId="a6295d4dc9e22643" providerId="LiveId" clId="{7ABC4397-142A-449E-B548-5A2C3738956E}" dt="2024-09-02T16:41:12.236" v="2134" actId="478"/>
          <ac:picMkLst>
            <pc:docMk/>
            <pc:sldMk cId="19781376" sldId="288"/>
            <ac:picMk id="48" creationId="{9529FACC-CBDB-CE0B-01E7-71A93912D5E9}"/>
          </ac:picMkLst>
        </pc:picChg>
        <pc:picChg chg="add del mod">
          <ac:chgData name="Fatima Pillosu" userId="a6295d4dc9e22643" providerId="LiveId" clId="{7ABC4397-142A-449E-B548-5A2C3738956E}" dt="2024-09-02T17:07:54.526" v="2880" actId="478"/>
          <ac:picMkLst>
            <pc:docMk/>
            <pc:sldMk cId="19781376" sldId="288"/>
            <ac:picMk id="49" creationId="{1AA62484-8810-A8A8-C136-63D59419BDFC}"/>
          </ac:picMkLst>
        </pc:picChg>
        <pc:picChg chg="mod">
          <ac:chgData name="Fatima Pillosu" userId="a6295d4dc9e22643" providerId="LiveId" clId="{7ABC4397-142A-449E-B548-5A2C3738956E}" dt="2024-09-02T15:45:55.188" v="648"/>
          <ac:picMkLst>
            <pc:docMk/>
            <pc:sldMk cId="19781376" sldId="288"/>
            <ac:picMk id="53" creationId="{CDD10F6A-7B6C-F2E8-893A-2AD83FE8AAE4}"/>
          </ac:picMkLst>
        </pc:picChg>
        <pc:picChg chg="mod">
          <ac:chgData name="Fatima Pillosu" userId="a6295d4dc9e22643" providerId="LiveId" clId="{7ABC4397-142A-449E-B548-5A2C3738956E}" dt="2024-09-02T15:45:55.188" v="648"/>
          <ac:picMkLst>
            <pc:docMk/>
            <pc:sldMk cId="19781376" sldId="288"/>
            <ac:picMk id="54" creationId="{C9620030-2A4E-0A3E-1ED5-4B2E0EFB926A}"/>
          </ac:picMkLst>
        </pc:picChg>
        <pc:picChg chg="add mod">
          <ac:chgData name="Fatima Pillosu" userId="a6295d4dc9e22643" providerId="LiveId" clId="{7ABC4397-142A-449E-B548-5A2C3738956E}" dt="2024-09-02T16:56:57.088" v="2532" actId="1076"/>
          <ac:picMkLst>
            <pc:docMk/>
            <pc:sldMk cId="19781376" sldId="288"/>
            <ac:picMk id="55" creationId="{8CCAA099-9AC0-B51D-6FDA-C05A13405F8C}"/>
          </ac:picMkLst>
        </pc:picChg>
        <pc:picChg chg="add mod">
          <ac:chgData name="Fatima Pillosu" userId="a6295d4dc9e22643" providerId="LiveId" clId="{7ABC4397-142A-449E-B548-5A2C3738956E}" dt="2024-09-02T17:08:34.164" v="2896" actId="1076"/>
          <ac:picMkLst>
            <pc:docMk/>
            <pc:sldMk cId="19781376" sldId="288"/>
            <ac:picMk id="56" creationId="{0EDC9316-F5B9-CD2B-86D7-F71D8E1035A2}"/>
          </ac:picMkLst>
        </pc:picChg>
        <pc:picChg chg="del">
          <ac:chgData name="Fatima Pillosu" userId="a6295d4dc9e22643" providerId="LiveId" clId="{7ABC4397-142A-449E-B548-5A2C3738956E}" dt="2024-09-02T15:10:43.231" v="242" actId="478"/>
          <ac:picMkLst>
            <pc:docMk/>
            <pc:sldMk cId="19781376" sldId="288"/>
            <ac:picMk id="61" creationId="{5342AFA9-8823-4941-9CBD-7ED891B50144}"/>
          </ac:picMkLst>
        </pc:picChg>
        <pc:picChg chg="add mod">
          <ac:chgData name="Fatima Pillosu" userId="a6295d4dc9e22643" providerId="LiveId" clId="{7ABC4397-142A-449E-B548-5A2C3738956E}" dt="2024-09-02T15:48:01.215" v="691" actId="571"/>
          <ac:picMkLst>
            <pc:docMk/>
            <pc:sldMk cId="19781376" sldId="288"/>
            <ac:picMk id="62" creationId="{39EFDBB2-AA38-B1D8-E81E-059CAA0EAF12}"/>
          </ac:picMkLst>
        </pc:picChg>
        <pc:picChg chg="add mod">
          <ac:chgData name="Fatima Pillosu" userId="a6295d4dc9e22643" providerId="LiveId" clId="{7ABC4397-142A-449E-B548-5A2C3738956E}" dt="2024-09-02T15:48:01.215" v="691" actId="571"/>
          <ac:picMkLst>
            <pc:docMk/>
            <pc:sldMk cId="19781376" sldId="288"/>
            <ac:picMk id="63" creationId="{2CCDC95E-F76A-BA55-CDB7-447C0A2249A0}"/>
          </ac:picMkLst>
        </pc:picChg>
        <pc:picChg chg="add mod">
          <ac:chgData name="Fatima Pillosu" userId="a6295d4dc9e22643" providerId="LiveId" clId="{7ABC4397-142A-449E-B548-5A2C3738956E}" dt="2024-09-02T15:48:01.215" v="691" actId="571"/>
          <ac:picMkLst>
            <pc:docMk/>
            <pc:sldMk cId="19781376" sldId="288"/>
            <ac:picMk id="64" creationId="{4809120F-B8CF-700F-BAD3-DA4B70210559}"/>
          </ac:picMkLst>
        </pc:picChg>
        <pc:picChg chg="add mod">
          <ac:chgData name="Fatima Pillosu" userId="a6295d4dc9e22643" providerId="LiveId" clId="{7ABC4397-142A-449E-B548-5A2C3738956E}" dt="2024-09-02T15:48:01.215" v="691" actId="571"/>
          <ac:picMkLst>
            <pc:docMk/>
            <pc:sldMk cId="19781376" sldId="288"/>
            <ac:picMk id="65" creationId="{7EF6FD82-E5B3-6646-6C32-A5E88D41DB22}"/>
          </ac:picMkLst>
        </pc:picChg>
        <pc:picChg chg="add mod">
          <ac:chgData name="Fatima Pillosu" userId="a6295d4dc9e22643" providerId="LiveId" clId="{7ABC4397-142A-449E-B548-5A2C3738956E}" dt="2024-09-02T15:48:01.215" v="691" actId="571"/>
          <ac:picMkLst>
            <pc:docMk/>
            <pc:sldMk cId="19781376" sldId="288"/>
            <ac:picMk id="66" creationId="{E7E08728-D830-3418-5BA4-B1805008FD75}"/>
          </ac:picMkLst>
        </pc:picChg>
        <pc:picChg chg="mod">
          <ac:chgData name="Fatima Pillosu" userId="a6295d4dc9e22643" providerId="LiveId" clId="{7ABC4397-142A-449E-B548-5A2C3738956E}" dt="2024-09-02T16:17:05.619" v="1490"/>
          <ac:picMkLst>
            <pc:docMk/>
            <pc:sldMk cId="19781376" sldId="288"/>
            <ac:picMk id="78" creationId="{976F2076-35C7-AF35-AB87-A4F11CBDCC31}"/>
          </ac:picMkLst>
        </pc:picChg>
        <pc:picChg chg="mod">
          <ac:chgData name="Fatima Pillosu" userId="a6295d4dc9e22643" providerId="LiveId" clId="{7ABC4397-142A-449E-B548-5A2C3738956E}" dt="2024-09-02T16:17:05.619" v="1490"/>
          <ac:picMkLst>
            <pc:docMk/>
            <pc:sldMk cId="19781376" sldId="288"/>
            <ac:picMk id="79" creationId="{25AAFF28-87D3-E80D-495D-957CF3FDE54C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81" creationId="{8A9AEBA1-B132-5A14-4F60-074107442401}"/>
          </ac:picMkLst>
        </pc:picChg>
        <pc:picChg chg="add mod">
          <ac:chgData name="Fatima Pillosu" userId="a6295d4dc9e22643" providerId="LiveId" clId="{7ABC4397-142A-449E-B548-5A2C3738956E}" dt="2024-09-02T16:48:40.392" v="2459" actId="1036"/>
          <ac:picMkLst>
            <pc:docMk/>
            <pc:sldMk cId="19781376" sldId="288"/>
            <ac:picMk id="82" creationId="{B8EAFAC5-E5DA-216B-9E85-17C7B82AC1EE}"/>
          </ac:picMkLst>
        </pc:picChg>
        <pc:picChg chg="add mod">
          <ac:chgData name="Fatima Pillosu" userId="a6295d4dc9e22643" providerId="LiveId" clId="{7ABC4397-142A-449E-B548-5A2C3738956E}" dt="2024-09-02T16:51:44.381" v="2527" actId="1076"/>
          <ac:picMkLst>
            <pc:docMk/>
            <pc:sldMk cId="19781376" sldId="288"/>
            <ac:picMk id="86" creationId="{D5DCDC6C-508C-0798-9497-E885B08F0924}"/>
          </ac:picMkLst>
        </pc:picChg>
        <pc:picChg chg="mod">
          <ac:chgData name="Fatima Pillosu" userId="a6295d4dc9e22643" providerId="LiveId" clId="{7ABC4397-142A-449E-B548-5A2C3738956E}" dt="2024-09-02T16:33:40.970" v="1995"/>
          <ac:picMkLst>
            <pc:docMk/>
            <pc:sldMk cId="19781376" sldId="288"/>
            <ac:picMk id="89" creationId="{FE2BE38C-56F2-F0D7-2512-01795D6209D4}"/>
          </ac:picMkLst>
        </pc:picChg>
        <pc:picChg chg="mod">
          <ac:chgData name="Fatima Pillosu" userId="a6295d4dc9e22643" providerId="LiveId" clId="{7ABC4397-142A-449E-B548-5A2C3738956E}" dt="2024-09-02T16:33:40.970" v="1995"/>
          <ac:picMkLst>
            <pc:docMk/>
            <pc:sldMk cId="19781376" sldId="288"/>
            <ac:picMk id="90" creationId="{2A783D9B-F8C9-AAE6-F738-BEB7161819F8}"/>
          </ac:picMkLst>
        </pc:picChg>
        <pc:picChg chg="add mod">
          <ac:chgData name="Fatima Pillosu" userId="a6295d4dc9e22643" providerId="LiveId" clId="{7ABC4397-142A-449E-B548-5A2C3738956E}" dt="2024-09-02T17:08:12.401" v="2894" actId="1037"/>
          <ac:picMkLst>
            <pc:docMk/>
            <pc:sldMk cId="19781376" sldId="288"/>
            <ac:picMk id="92" creationId="{C0182F03-FD9A-3517-B48B-5FD63835D41D}"/>
          </ac:picMkLst>
        </pc:picChg>
        <pc:picChg chg="add mod">
          <ac:chgData name="Fatima Pillosu" userId="a6295d4dc9e22643" providerId="LiveId" clId="{7ABC4397-142A-449E-B548-5A2C3738956E}" dt="2024-09-02T16:56:27.146" v="2529" actId="1076"/>
          <ac:picMkLst>
            <pc:docMk/>
            <pc:sldMk cId="19781376" sldId="288"/>
            <ac:picMk id="97" creationId="{0881521E-5200-7641-0458-BA9E33F01909}"/>
          </ac:picMkLst>
        </pc:picChg>
        <pc:picChg chg="mod">
          <ac:chgData name="Fatima Pillosu" userId="a6295d4dc9e22643" providerId="LiveId" clId="{7ABC4397-142A-449E-B548-5A2C3738956E}" dt="2024-09-02T17:05:38.537" v="2767"/>
          <ac:picMkLst>
            <pc:docMk/>
            <pc:sldMk cId="19781376" sldId="288"/>
            <ac:picMk id="100" creationId="{50200F6B-447A-C3EE-5B01-71BE2115E285}"/>
          </ac:picMkLst>
        </pc:picChg>
        <pc:picChg chg="mod">
          <ac:chgData name="Fatima Pillosu" userId="a6295d4dc9e22643" providerId="LiveId" clId="{7ABC4397-142A-449E-B548-5A2C3738956E}" dt="2024-09-02T17:05:38.537" v="2767"/>
          <ac:picMkLst>
            <pc:docMk/>
            <pc:sldMk cId="19781376" sldId="288"/>
            <ac:picMk id="101" creationId="{F886DEA7-BBD3-0E2A-7AA1-2CD9C8E1C0FA}"/>
          </ac:picMkLst>
        </pc:picChg>
        <pc:picChg chg="add mod">
          <ac:chgData name="Fatima Pillosu" userId="a6295d4dc9e22643" providerId="LiveId" clId="{7ABC4397-142A-449E-B548-5A2C3738956E}" dt="2024-09-02T17:05:50.779" v="2769" actId="1076"/>
          <ac:picMkLst>
            <pc:docMk/>
            <pc:sldMk cId="19781376" sldId="288"/>
            <ac:picMk id="102" creationId="{F96A2890-7FFC-D975-90D7-16F1DB00A0DB}"/>
          </ac:picMkLst>
        </pc:picChg>
        <pc:cxnChg chg="add del mod">
          <ac:chgData name="Fatima Pillosu" userId="a6295d4dc9e22643" providerId="LiveId" clId="{7ABC4397-142A-449E-B548-5A2C3738956E}" dt="2024-09-02T15:50:35.663" v="829" actId="478"/>
          <ac:cxnSpMkLst>
            <pc:docMk/>
            <pc:sldMk cId="19781376" sldId="288"/>
            <ac:cxnSpMk id="58" creationId="{C88897A7-AE05-06E0-5CB5-DAF5BEAF38BD}"/>
          </ac:cxnSpMkLst>
        </pc:cxnChg>
        <pc:cxnChg chg="add mod">
          <ac:chgData name="Fatima Pillosu" userId="a6295d4dc9e22643" providerId="LiveId" clId="{7ABC4397-142A-449E-B548-5A2C3738956E}" dt="2024-09-02T16:48:40.392" v="2459" actId="1036"/>
          <ac:cxnSpMkLst>
            <pc:docMk/>
            <pc:sldMk cId="19781376" sldId="288"/>
            <ac:cxnSpMk id="84" creationId="{CDA203F1-D649-1D28-84D0-551B926426BB}"/>
          </ac:cxnSpMkLst>
        </pc:cxnChg>
      </pc:sldChg>
      <pc:sldChg chg="addSp delSp modSp add mod ord">
        <pc:chgData name="Fatima Pillosu" userId="a6295d4dc9e22643" providerId="LiveId" clId="{7ABC4397-142A-449E-B548-5A2C3738956E}" dt="2024-09-05T01:01:42.718" v="6951" actId="20577"/>
        <pc:sldMkLst>
          <pc:docMk/>
          <pc:sldMk cId="237710083" sldId="289"/>
        </pc:sldMkLst>
        <pc:spChg chg="del">
          <ac:chgData name="Fatima Pillosu" userId="a6295d4dc9e22643" providerId="LiveId" clId="{7ABC4397-142A-449E-B548-5A2C3738956E}" dt="2024-09-04T17:34:58.661" v="3661" actId="478"/>
          <ac:spMkLst>
            <pc:docMk/>
            <pc:sldMk cId="237710083" sldId="289"/>
            <ac:spMk id="4" creationId="{72A53844-9C30-1483-1FD7-B77DA64740BE}"/>
          </ac:spMkLst>
        </pc:spChg>
        <pc:spChg chg="del ord">
          <ac:chgData name="Fatima Pillosu" userId="a6295d4dc9e22643" providerId="LiveId" clId="{7ABC4397-142A-449E-B548-5A2C3738956E}" dt="2024-09-04T17:35:00.585" v="3663" actId="478"/>
          <ac:spMkLst>
            <pc:docMk/>
            <pc:sldMk cId="237710083" sldId="289"/>
            <ac:spMk id="5" creationId="{6B67D8AD-2140-A55A-56BD-1168E93C4B28}"/>
          </ac:spMkLst>
        </pc:spChg>
        <pc:spChg chg="del">
          <ac:chgData name="Fatima Pillosu" userId="a6295d4dc9e22643" providerId="LiveId" clId="{7ABC4397-142A-449E-B548-5A2C3738956E}" dt="2024-09-04T17:34:59.366" v="3662" actId="478"/>
          <ac:spMkLst>
            <pc:docMk/>
            <pc:sldMk cId="237710083" sldId="289"/>
            <ac:spMk id="6" creationId="{64AE920C-A07A-6755-9786-96D87544A109}"/>
          </ac:spMkLst>
        </pc:spChg>
        <pc:spChg chg="del ord">
          <ac:chgData name="Fatima Pillosu" userId="a6295d4dc9e22643" providerId="LiveId" clId="{7ABC4397-142A-449E-B548-5A2C3738956E}" dt="2024-09-04T17:35:01.397" v="3664" actId="478"/>
          <ac:spMkLst>
            <pc:docMk/>
            <pc:sldMk cId="237710083" sldId="289"/>
            <ac:spMk id="8" creationId="{B8512AAA-5905-1790-2E3C-6EF9C085CE3B}"/>
          </ac:spMkLst>
        </pc:spChg>
        <pc:spChg chg="mod">
          <ac:chgData name="Fatima Pillosu" userId="a6295d4dc9e22643" providerId="LiveId" clId="{7ABC4397-142A-449E-B548-5A2C3738956E}" dt="2024-09-05T00:53:39.440" v="6573" actId="255"/>
          <ac:spMkLst>
            <pc:docMk/>
            <pc:sldMk cId="237710083" sldId="289"/>
            <ac:spMk id="10" creationId="{4543789B-F228-F0B4-DC77-57C3C6538EBD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17" creationId="{EDF3A1FD-133A-F823-5BB3-492EC962196A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18" creationId="{EBC7880C-34B0-7B16-89C1-946456C48357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19" creationId="{4FEA6AAD-1098-14E6-CCE5-EB210B9DCDA6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0" creationId="{9F38E48D-00F1-6782-5654-E529E55C6ABA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1" creationId="{F8E877E5-EECE-9562-5252-997735C23874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2" creationId="{683D7C6E-5816-BC33-12FF-1060CB3D25D5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3" creationId="{74E84A7C-AB28-CDAE-590B-A01CD4779CC0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4" creationId="{A43CE7DA-7EE8-0DA0-F43D-6B71C6819C15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5" creationId="{D324ED49-082D-F6CC-F3FF-F1B4DE716690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6" creationId="{4D8D8329-1FC7-85ED-F977-2542D1C830DE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7" creationId="{04793A7C-0A77-39ED-8C64-882DC5839647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8" creationId="{ABEE91E3-FBF1-4DFF-EA9B-5AF7AA7A5AE7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29" creationId="{ECDA7AE4-85FE-8D3E-4373-A0A8F81AB025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0" creationId="{03E1B448-D5EF-FECA-A75A-B9134CCCD8D6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1" creationId="{31358F0B-5C86-4874-6187-68CFF54BBAFE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2" creationId="{30AF7B86-914F-28C8-D548-26EBA8846751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3" creationId="{DABCFA18-246B-239E-C12E-B9722DF876DC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4" creationId="{D4CCC5C5-8001-F949-5E0E-DC19F41AB8A6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5" creationId="{A03F30DA-F2F7-EBD1-9DE3-32C227C66948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6" creationId="{CC4206DA-8BA4-62D1-2859-AF28B9A3681C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7" creationId="{6F0B87A5-C08B-600B-EC07-43066CA769DD}"/>
          </ac:spMkLst>
        </pc:spChg>
        <pc:spChg chg="add mod">
          <ac:chgData name="Fatima Pillosu" userId="a6295d4dc9e22643" providerId="LiveId" clId="{7ABC4397-142A-449E-B548-5A2C3738956E}" dt="2024-09-05T01:01:29.694" v="6949" actId="1036"/>
          <ac:spMkLst>
            <pc:docMk/>
            <pc:sldMk cId="237710083" sldId="289"/>
            <ac:spMk id="38" creationId="{EDA861DC-714B-5EA6-B07A-8054819871C7}"/>
          </ac:spMkLst>
        </pc:spChg>
        <pc:spChg chg="add mod">
          <ac:chgData name="Fatima Pillosu" userId="a6295d4dc9e22643" providerId="LiveId" clId="{7ABC4397-142A-449E-B548-5A2C3738956E}" dt="2024-09-05T01:01:42.718" v="6951" actId="20577"/>
          <ac:spMkLst>
            <pc:docMk/>
            <pc:sldMk cId="237710083" sldId="289"/>
            <ac:spMk id="39" creationId="{7E38311A-8BD0-1E5C-B6B5-A4141E2C1A31}"/>
          </ac:spMkLst>
        </pc:spChg>
        <pc:spChg chg="add mod">
          <ac:chgData name="Fatima Pillosu" userId="a6295d4dc9e22643" providerId="LiveId" clId="{7ABC4397-142A-449E-B548-5A2C3738956E}" dt="2024-09-04T23:45:59.043" v="4266" actId="1037"/>
          <ac:spMkLst>
            <pc:docMk/>
            <pc:sldMk cId="237710083" sldId="289"/>
            <ac:spMk id="42" creationId="{C4B44D7E-DA26-E196-7E60-9C6C1AB57412}"/>
          </ac:spMkLst>
        </pc:spChg>
        <pc:spChg chg="add mod">
          <ac:chgData name="Fatima Pillosu" userId="a6295d4dc9e22643" providerId="LiveId" clId="{7ABC4397-142A-449E-B548-5A2C3738956E}" dt="2024-09-05T01:01:23.596" v="6934" actId="1035"/>
          <ac:spMkLst>
            <pc:docMk/>
            <pc:sldMk cId="237710083" sldId="289"/>
            <ac:spMk id="49" creationId="{0FA3F992-1F74-E769-7A58-F0D383B74241}"/>
          </ac:spMkLst>
        </pc:spChg>
        <pc:spChg chg="add mod">
          <ac:chgData name="Fatima Pillosu" userId="a6295d4dc9e22643" providerId="LiveId" clId="{7ABC4397-142A-449E-B548-5A2C3738956E}" dt="2024-09-05T01:01:23.596" v="6934" actId="1035"/>
          <ac:spMkLst>
            <pc:docMk/>
            <pc:sldMk cId="237710083" sldId="289"/>
            <ac:spMk id="50" creationId="{B0A0096E-D7AB-B469-8704-70D41E1FB77F}"/>
          </ac:spMkLst>
        </pc:spChg>
        <pc:spChg chg="add mod">
          <ac:chgData name="Fatima Pillosu" userId="a6295d4dc9e22643" providerId="LiveId" clId="{7ABC4397-142A-449E-B548-5A2C3738956E}" dt="2024-09-05T01:01:23.596" v="6934" actId="1035"/>
          <ac:spMkLst>
            <pc:docMk/>
            <pc:sldMk cId="237710083" sldId="289"/>
            <ac:spMk id="51" creationId="{133D51C4-9216-8AE5-5DF1-B9551FFB58C0}"/>
          </ac:spMkLst>
        </pc:spChg>
        <pc:spChg chg="add mod">
          <ac:chgData name="Fatima Pillosu" userId="a6295d4dc9e22643" providerId="LiveId" clId="{7ABC4397-142A-449E-B548-5A2C3738956E}" dt="2024-09-04T23:45:59.043" v="4266" actId="1037"/>
          <ac:spMkLst>
            <pc:docMk/>
            <pc:sldMk cId="237710083" sldId="289"/>
            <ac:spMk id="53" creationId="{83B91B56-425F-F7C0-46B8-5277EDE22171}"/>
          </ac:spMkLst>
        </pc:spChg>
        <pc:spChg chg="add del mod ord">
          <ac:chgData name="Fatima Pillosu" userId="a6295d4dc9e22643" providerId="LiveId" clId="{7ABC4397-142A-449E-B548-5A2C3738956E}" dt="2024-09-04T23:45:00.320" v="4216" actId="478"/>
          <ac:spMkLst>
            <pc:docMk/>
            <pc:sldMk cId="237710083" sldId="289"/>
            <ac:spMk id="57" creationId="{018943FA-FE97-7610-C475-37F55A6C4E86}"/>
          </ac:spMkLst>
        </pc:spChg>
        <pc:spChg chg="add del mod">
          <ac:chgData name="Fatima Pillosu" userId="a6295d4dc9e22643" providerId="LiveId" clId="{7ABC4397-142A-449E-B548-5A2C3738956E}" dt="2024-09-04T23:42:10.388" v="4102" actId="478"/>
          <ac:spMkLst>
            <pc:docMk/>
            <pc:sldMk cId="237710083" sldId="289"/>
            <ac:spMk id="58" creationId="{B6E4444F-9EBB-15EE-A2BF-6B743B857E0B}"/>
          </ac:spMkLst>
        </pc:spChg>
        <pc:spChg chg="add mod">
          <ac:chgData name="Fatima Pillosu" userId="a6295d4dc9e22643" providerId="LiveId" clId="{7ABC4397-142A-449E-B548-5A2C3738956E}" dt="2024-09-05T00:50:36.287" v="6491" actId="20577"/>
          <ac:spMkLst>
            <pc:docMk/>
            <pc:sldMk cId="237710083" sldId="289"/>
            <ac:spMk id="59" creationId="{96471020-B24F-09E0-1CFE-1C0F601AC086}"/>
          </ac:spMkLst>
        </pc:spChg>
        <pc:spChg chg="add mod ord">
          <ac:chgData name="Fatima Pillosu" userId="a6295d4dc9e22643" providerId="LiveId" clId="{7ABC4397-142A-449E-B548-5A2C3738956E}" dt="2024-09-05T00:51:44.609" v="6503" actId="166"/>
          <ac:spMkLst>
            <pc:docMk/>
            <pc:sldMk cId="237710083" sldId="289"/>
            <ac:spMk id="60" creationId="{D70CE238-599E-DA07-FB17-9724DDA356FF}"/>
          </ac:spMkLst>
        </pc:spChg>
        <pc:picChg chg="add del">
          <ac:chgData name="Fatima Pillosu" userId="a6295d4dc9e22643" providerId="LiveId" clId="{7ABC4397-142A-449E-B548-5A2C3738956E}" dt="2024-09-04T16:08:24.570" v="2935" actId="478"/>
          <ac:picMkLst>
            <pc:docMk/>
            <pc:sldMk cId="237710083" sldId="289"/>
            <ac:picMk id="7" creationId="{13EC074F-44FA-9269-ACE0-672940AD7723}"/>
          </ac:picMkLst>
        </pc:picChg>
        <pc:picChg chg="add del mod modCrop">
          <ac:chgData name="Fatima Pillosu" userId="a6295d4dc9e22643" providerId="LiveId" clId="{7ABC4397-142A-449E-B548-5A2C3738956E}" dt="2024-09-04T16:41:27.538" v="3024" actId="478"/>
          <ac:picMkLst>
            <pc:docMk/>
            <pc:sldMk cId="237710083" sldId="289"/>
            <ac:picMk id="11" creationId="{D9BCE604-EEAF-58D7-0849-ECDA7999FC0A}"/>
          </ac:picMkLst>
        </pc:picChg>
        <pc:picChg chg="add mod modCrop">
          <ac:chgData name="Fatima Pillosu" userId="a6295d4dc9e22643" providerId="LiveId" clId="{7ABC4397-142A-449E-B548-5A2C3738956E}" dt="2024-09-04T23:45:59.043" v="4266" actId="1037"/>
          <ac:picMkLst>
            <pc:docMk/>
            <pc:sldMk cId="237710083" sldId="289"/>
            <ac:picMk id="13" creationId="{C84E114B-EA03-6157-C1A4-6CC5B2627842}"/>
          </ac:picMkLst>
        </pc:picChg>
        <pc:picChg chg="add del mod modCrop">
          <ac:chgData name="Fatima Pillosu" userId="a6295d4dc9e22643" providerId="LiveId" clId="{7ABC4397-142A-449E-B548-5A2C3738956E}" dt="2024-09-04T16:41:28.196" v="3025" actId="478"/>
          <ac:picMkLst>
            <pc:docMk/>
            <pc:sldMk cId="237710083" sldId="289"/>
            <ac:picMk id="15" creationId="{4702F23F-2860-3BA1-53EC-A5B58C8D1978}"/>
          </ac:picMkLst>
        </pc:picChg>
        <pc:picChg chg="add mod modCrop">
          <ac:chgData name="Fatima Pillosu" userId="a6295d4dc9e22643" providerId="LiveId" clId="{7ABC4397-142A-449E-B548-5A2C3738956E}" dt="2024-09-05T01:01:29.694" v="6949" actId="1036"/>
          <ac:picMkLst>
            <pc:docMk/>
            <pc:sldMk cId="237710083" sldId="289"/>
            <ac:picMk id="16" creationId="{D47E9A1B-3132-E59F-B9DC-428C702510FA}"/>
          </ac:picMkLst>
        </pc:picChg>
        <pc:picChg chg="add mod modCrop">
          <ac:chgData name="Fatima Pillosu" userId="a6295d4dc9e22643" providerId="LiveId" clId="{7ABC4397-142A-449E-B548-5A2C3738956E}" dt="2024-09-04T23:45:59.043" v="4266" actId="1037"/>
          <ac:picMkLst>
            <pc:docMk/>
            <pc:sldMk cId="237710083" sldId="289"/>
            <ac:picMk id="41" creationId="{1BCFAD00-9A6D-4776-0A7A-F6AB532262FB}"/>
          </ac:picMkLst>
        </pc:picChg>
        <pc:picChg chg="add del mod modCrop">
          <ac:chgData name="Fatima Pillosu" userId="a6295d4dc9e22643" providerId="LiveId" clId="{7ABC4397-142A-449E-B548-5A2C3738956E}" dt="2024-09-04T17:27:38.448" v="3432" actId="478"/>
          <ac:picMkLst>
            <pc:docMk/>
            <pc:sldMk cId="237710083" sldId="289"/>
            <ac:picMk id="44" creationId="{763232F3-30FA-77CB-5CD3-12FF05F0DBCC}"/>
          </ac:picMkLst>
        </pc:picChg>
        <pc:picChg chg="add del mod modCrop">
          <ac:chgData name="Fatima Pillosu" userId="a6295d4dc9e22643" providerId="LiveId" clId="{7ABC4397-142A-449E-B548-5A2C3738956E}" dt="2024-09-04T17:27:38.070" v="3431" actId="478"/>
          <ac:picMkLst>
            <pc:docMk/>
            <pc:sldMk cId="237710083" sldId="289"/>
            <ac:picMk id="46" creationId="{69641C52-0711-517E-69D1-50092380B712}"/>
          </ac:picMkLst>
        </pc:picChg>
        <pc:picChg chg="add mod ord">
          <ac:chgData name="Fatima Pillosu" userId="a6295d4dc9e22643" providerId="LiveId" clId="{7ABC4397-142A-449E-B548-5A2C3738956E}" dt="2024-09-04T23:45:59.043" v="4266" actId="1037"/>
          <ac:picMkLst>
            <pc:docMk/>
            <pc:sldMk cId="237710083" sldId="289"/>
            <ac:picMk id="47" creationId="{2DC9DA99-EE89-6D69-4EB5-7593F8DEABD1}"/>
          </ac:picMkLst>
        </pc:picChg>
        <pc:picChg chg="add mod ord">
          <ac:chgData name="Fatima Pillosu" userId="a6295d4dc9e22643" providerId="LiveId" clId="{7ABC4397-142A-449E-B548-5A2C3738956E}" dt="2024-09-04T23:45:59.043" v="4266" actId="1037"/>
          <ac:picMkLst>
            <pc:docMk/>
            <pc:sldMk cId="237710083" sldId="289"/>
            <ac:picMk id="48" creationId="{1EF96779-CF01-5981-DEA2-05B4C714C6CE}"/>
          </ac:picMkLst>
        </pc:picChg>
        <pc:picChg chg="add mod">
          <ac:chgData name="Fatima Pillosu" userId="a6295d4dc9e22643" providerId="LiveId" clId="{7ABC4397-142A-449E-B548-5A2C3738956E}" dt="2024-09-04T23:45:59.043" v="4266" actId="1037"/>
          <ac:picMkLst>
            <pc:docMk/>
            <pc:sldMk cId="237710083" sldId="289"/>
            <ac:picMk id="52" creationId="{9E4D656E-9389-4F84-7DBB-0AE559E6348B}"/>
          </ac:picMkLst>
        </pc:picChg>
        <pc:picChg chg="add del mod">
          <ac:chgData name="Fatima Pillosu" userId="a6295d4dc9e22643" providerId="LiveId" clId="{7ABC4397-142A-449E-B548-5A2C3738956E}" dt="2024-09-04T23:33:07.853" v="3942" actId="21"/>
          <ac:picMkLst>
            <pc:docMk/>
            <pc:sldMk cId="237710083" sldId="289"/>
            <ac:picMk id="55" creationId="{6E0CB396-97F2-AC29-7458-9E9A3E00FA6C}"/>
          </ac:picMkLst>
        </pc:picChg>
        <pc:picChg chg="add mod ord">
          <ac:chgData name="Fatima Pillosu" userId="a6295d4dc9e22643" providerId="LiveId" clId="{7ABC4397-142A-449E-B548-5A2C3738956E}" dt="2024-09-05T00:51:58.521" v="6506" actId="1076"/>
          <ac:picMkLst>
            <pc:docMk/>
            <pc:sldMk cId="237710083" sldId="289"/>
            <ac:picMk id="56" creationId="{E545BF8C-CBC1-5A4D-4108-95F0B193E910}"/>
          </ac:picMkLst>
        </pc:picChg>
      </pc:sldChg>
      <pc:sldChg chg="addSp delSp modSp add mod">
        <pc:chgData name="Fatima Pillosu" userId="a6295d4dc9e22643" providerId="LiveId" clId="{7ABC4397-142A-449E-B548-5A2C3738956E}" dt="2024-09-05T01:00:24.512" v="6867" actId="20577"/>
        <pc:sldMkLst>
          <pc:docMk/>
          <pc:sldMk cId="2742117112" sldId="290"/>
        </pc:sldMkLst>
        <pc:spChg chg="del">
          <ac:chgData name="Fatima Pillosu" userId="a6295d4dc9e22643" providerId="LiveId" clId="{7ABC4397-142A-449E-B548-5A2C3738956E}" dt="2024-09-05T00:56:02.458" v="6715" actId="478"/>
          <ac:spMkLst>
            <pc:docMk/>
            <pc:sldMk cId="2742117112" sldId="290"/>
            <ac:spMk id="4" creationId="{72A53844-9C30-1483-1FD7-B77DA64740BE}"/>
          </ac:spMkLst>
        </pc:spChg>
        <pc:spChg chg="del">
          <ac:chgData name="Fatima Pillosu" userId="a6295d4dc9e22643" providerId="LiveId" clId="{7ABC4397-142A-449E-B548-5A2C3738956E}" dt="2024-09-05T00:56:04.925" v="6717" actId="478"/>
          <ac:spMkLst>
            <pc:docMk/>
            <pc:sldMk cId="2742117112" sldId="290"/>
            <ac:spMk id="5" creationId="{6B67D8AD-2140-A55A-56BD-1168E93C4B28}"/>
          </ac:spMkLst>
        </pc:spChg>
        <pc:spChg chg="del">
          <ac:chgData name="Fatima Pillosu" userId="a6295d4dc9e22643" providerId="LiveId" clId="{7ABC4397-142A-449E-B548-5A2C3738956E}" dt="2024-09-05T00:56:03.304" v="6716" actId="478"/>
          <ac:spMkLst>
            <pc:docMk/>
            <pc:sldMk cId="2742117112" sldId="290"/>
            <ac:spMk id="6" creationId="{64AE920C-A07A-6755-9786-96D87544A109}"/>
          </ac:spMkLst>
        </pc:spChg>
        <pc:spChg chg="del">
          <ac:chgData name="Fatima Pillosu" userId="a6295d4dc9e22643" providerId="LiveId" clId="{7ABC4397-142A-449E-B548-5A2C3738956E}" dt="2024-09-05T00:56:05.891" v="6718" actId="478"/>
          <ac:spMkLst>
            <pc:docMk/>
            <pc:sldMk cId="2742117112" sldId="290"/>
            <ac:spMk id="8" creationId="{B8512AAA-5905-1790-2E3C-6EF9C085CE3B}"/>
          </ac:spMkLst>
        </pc:spChg>
        <pc:spChg chg="del">
          <ac:chgData name="Fatima Pillosu" userId="a6295d4dc9e22643" providerId="LiveId" clId="{7ABC4397-142A-449E-B548-5A2C3738956E}" dt="2024-09-05T00:55:47.390" v="6712" actId="478"/>
          <ac:spMkLst>
            <pc:docMk/>
            <pc:sldMk cId="2742117112" sldId="290"/>
            <ac:spMk id="10" creationId="{4543789B-F228-F0B4-DC77-57C3C6538EBD}"/>
          </ac:spMkLst>
        </pc:spChg>
        <pc:spChg chg="add mod">
          <ac:chgData name="Fatima Pillosu" userId="a6295d4dc9e22643" providerId="LiveId" clId="{7ABC4397-142A-449E-B548-5A2C3738956E}" dt="2024-09-05T01:00:24.512" v="6867" actId="20577"/>
          <ac:spMkLst>
            <pc:docMk/>
            <pc:sldMk cId="2742117112" sldId="290"/>
            <ac:spMk id="11" creationId="{A216B3E9-8A59-7A0A-25E4-5DA7E6704341}"/>
          </ac:spMkLst>
        </pc:spChg>
        <pc:spChg chg="add mod">
          <ac:chgData name="Fatima Pillosu" userId="a6295d4dc9e22643" providerId="LiveId" clId="{7ABC4397-142A-449E-B548-5A2C3738956E}" dt="2024-09-05T00:55:52.342" v="6714" actId="14100"/>
          <ac:spMkLst>
            <pc:docMk/>
            <pc:sldMk cId="2742117112" sldId="290"/>
            <ac:spMk id="12" creationId="{63245BAD-EE90-60AF-D91C-8C6E6749ADC6}"/>
          </ac:spMkLst>
        </pc:spChg>
        <pc:picChg chg="add mod">
          <ac:chgData name="Fatima Pillosu" userId="a6295d4dc9e22643" providerId="LiveId" clId="{7ABC4397-142A-449E-B548-5A2C3738956E}" dt="2024-09-05T00:49:42.599" v="6458" actId="1076"/>
          <ac:picMkLst>
            <pc:docMk/>
            <pc:sldMk cId="2742117112" sldId="290"/>
            <ac:picMk id="7" creationId="{418281F4-B90B-FB23-DF68-68DC8960CB8C}"/>
          </ac:picMkLst>
        </pc:picChg>
        <pc:picChg chg="add mod modCrop">
          <ac:chgData name="Fatima Pillosu" userId="a6295d4dc9e22643" providerId="LiveId" clId="{7ABC4397-142A-449E-B548-5A2C3738956E}" dt="2024-09-05T00:57:15.490" v="6731" actId="1076"/>
          <ac:picMkLst>
            <pc:docMk/>
            <pc:sldMk cId="2742117112" sldId="290"/>
            <ac:picMk id="9" creationId="{B089587A-72DD-B534-9691-76454361FE35}"/>
          </ac:picMkLst>
        </pc:picChg>
      </pc:sldChg>
      <pc:sldChg chg="addSp delSp modSp add mod replId">
        <pc:chgData name="Fatima Pillosu" userId="a6295d4dc9e22643" providerId="LiveId" clId="{7ABC4397-142A-449E-B548-5A2C3738956E}" dt="2024-09-05T01:00:09.884" v="6849" actId="478"/>
        <pc:sldMkLst>
          <pc:docMk/>
          <pc:sldMk cId="3315902172" sldId="291"/>
        </pc:sldMkLst>
        <pc:spChg chg="del">
          <ac:chgData name="Fatima Pillosu" userId="a6295d4dc9e22643" providerId="LiveId" clId="{7ABC4397-142A-449E-B548-5A2C3738956E}" dt="2024-09-05T01:00:06.975" v="6846" actId="478"/>
          <ac:spMkLst>
            <pc:docMk/>
            <pc:sldMk cId="3315902172" sldId="291"/>
            <ac:spMk id="4" creationId="{72A53844-9C30-1483-1FD7-B77DA64740BE}"/>
          </ac:spMkLst>
        </pc:spChg>
        <pc:spChg chg="del">
          <ac:chgData name="Fatima Pillosu" userId="a6295d4dc9e22643" providerId="LiveId" clId="{7ABC4397-142A-449E-B548-5A2C3738956E}" dt="2024-09-05T01:00:08.962" v="6848" actId="478"/>
          <ac:spMkLst>
            <pc:docMk/>
            <pc:sldMk cId="3315902172" sldId="291"/>
            <ac:spMk id="5" creationId="{6B67D8AD-2140-A55A-56BD-1168E93C4B28}"/>
          </ac:spMkLst>
        </pc:spChg>
        <pc:spChg chg="del">
          <ac:chgData name="Fatima Pillosu" userId="a6295d4dc9e22643" providerId="LiveId" clId="{7ABC4397-142A-449E-B548-5A2C3738956E}" dt="2024-09-05T01:00:07.814" v="6847" actId="478"/>
          <ac:spMkLst>
            <pc:docMk/>
            <pc:sldMk cId="3315902172" sldId="291"/>
            <ac:spMk id="6" creationId="{64AE920C-A07A-6755-9786-96D87544A109}"/>
          </ac:spMkLst>
        </pc:spChg>
        <pc:spChg chg="del">
          <ac:chgData name="Fatima Pillosu" userId="a6295d4dc9e22643" providerId="LiveId" clId="{7ABC4397-142A-449E-B548-5A2C3738956E}" dt="2024-09-05T01:00:09.884" v="6849" actId="478"/>
          <ac:spMkLst>
            <pc:docMk/>
            <pc:sldMk cId="3315902172" sldId="291"/>
            <ac:spMk id="8" creationId="{B8512AAA-5905-1790-2E3C-6EF9C085CE3B}"/>
          </ac:spMkLst>
        </pc:spChg>
        <pc:spChg chg="add del mod">
          <ac:chgData name="Fatima Pillosu" userId="a6295d4dc9e22643" providerId="LiveId" clId="{7ABC4397-142A-449E-B548-5A2C3738956E}" dt="2024-09-05T00:56:30.658" v="6722" actId="478"/>
          <ac:spMkLst>
            <pc:docMk/>
            <pc:sldMk cId="3315902172" sldId="291"/>
            <ac:spMk id="9" creationId="{E8AD8620-C9DF-E3FA-AB6F-27572E66ED40}"/>
          </ac:spMkLst>
        </pc:spChg>
        <pc:spChg chg="del">
          <ac:chgData name="Fatima Pillosu" userId="a6295d4dc9e22643" providerId="LiveId" clId="{7ABC4397-142A-449E-B548-5A2C3738956E}" dt="2024-09-05T00:56:32.271" v="6723" actId="478"/>
          <ac:spMkLst>
            <pc:docMk/>
            <pc:sldMk cId="3315902172" sldId="291"/>
            <ac:spMk id="10" creationId="{4543789B-F228-F0B4-DC77-57C3C6538EBD}"/>
          </ac:spMkLst>
        </pc:spChg>
        <pc:spChg chg="add mod">
          <ac:chgData name="Fatima Pillosu" userId="a6295d4dc9e22643" providerId="LiveId" clId="{7ABC4397-142A-449E-B548-5A2C3738956E}" dt="2024-09-05T00:56:41.196" v="6725" actId="14100"/>
          <ac:spMkLst>
            <pc:docMk/>
            <pc:sldMk cId="3315902172" sldId="291"/>
            <ac:spMk id="11" creationId="{77DBFC2C-68A1-C595-6B1C-70AA3A34BC7F}"/>
          </ac:spMkLst>
        </pc:spChg>
        <pc:spChg chg="add mod">
          <ac:chgData name="Fatima Pillosu" userId="a6295d4dc9e22643" providerId="LiveId" clId="{7ABC4397-142A-449E-B548-5A2C3738956E}" dt="2024-09-05T01:00:01.272" v="6845" actId="20577"/>
          <ac:spMkLst>
            <pc:docMk/>
            <pc:sldMk cId="3315902172" sldId="291"/>
            <ac:spMk id="12" creationId="{C20B047B-5151-7F7D-D607-3794E49D486E}"/>
          </ac:spMkLst>
        </pc:spChg>
        <pc:picChg chg="add mod">
          <ac:chgData name="Fatima Pillosu" userId="a6295d4dc9e22643" providerId="LiveId" clId="{7ABC4397-142A-449E-B548-5A2C3738956E}" dt="2024-09-05T00:58:08.971" v="6742" actId="1076"/>
          <ac:picMkLst>
            <pc:docMk/>
            <pc:sldMk cId="3315902172" sldId="291"/>
            <ac:picMk id="3" creationId="{5F954852-EE4A-72AD-47BE-60B745FC9871}"/>
          </ac:picMkLst>
        </pc:picChg>
        <pc:picChg chg="add mod ord">
          <ac:chgData name="Fatima Pillosu" userId="a6295d4dc9e22643" providerId="LiveId" clId="{7ABC4397-142A-449E-B548-5A2C3738956E}" dt="2024-09-05T00:58:02.619" v="6740" actId="1076"/>
          <ac:picMkLst>
            <pc:docMk/>
            <pc:sldMk cId="3315902172" sldId="291"/>
            <ac:picMk id="7" creationId="{B9626757-5E2F-5276-268D-DAA6849E6FA5}"/>
          </ac:picMkLst>
        </pc:picChg>
      </pc:sldChg>
      <pc:sldChg chg="addSp delSp modSp add del mod ord">
        <pc:chgData name="Fatima Pillosu" userId="a6295d4dc9e22643" providerId="LiveId" clId="{7ABC4397-142A-449E-B548-5A2C3738956E}" dt="2024-09-04T23:47:27.592" v="4298" actId="2696"/>
        <pc:sldMkLst>
          <pc:docMk/>
          <pc:sldMk cId="2387316238" sldId="292"/>
        </pc:sldMkLst>
        <pc:spChg chg="add mod">
          <ac:chgData name="Fatima Pillosu" userId="a6295d4dc9e22643" providerId="LiveId" clId="{7ABC4397-142A-449E-B548-5A2C3738956E}" dt="2024-09-04T23:35:33.880" v="3964" actId="12789"/>
          <ac:spMkLst>
            <pc:docMk/>
            <pc:sldMk cId="2387316238" sldId="292"/>
            <ac:spMk id="3" creationId="{2906476C-CB8E-341B-96E4-DB475B89B479}"/>
          </ac:spMkLst>
        </pc:spChg>
        <pc:spChg chg="add mod">
          <ac:chgData name="Fatima Pillosu" userId="a6295d4dc9e22643" providerId="LiveId" clId="{7ABC4397-142A-449E-B548-5A2C3738956E}" dt="2024-09-04T23:35:57.125" v="3975" actId="20577"/>
          <ac:spMkLst>
            <pc:docMk/>
            <pc:sldMk cId="2387316238" sldId="292"/>
            <ac:spMk id="7" creationId="{AF54011C-BFBB-8DB3-11AF-B0C76C8865D4}"/>
          </ac:spMkLst>
        </pc:spChg>
        <pc:spChg chg="add mod">
          <ac:chgData name="Fatima Pillosu" userId="a6295d4dc9e22643" providerId="LiveId" clId="{7ABC4397-142A-449E-B548-5A2C3738956E}" dt="2024-09-04T23:35:54.976" v="3973" actId="20577"/>
          <ac:spMkLst>
            <pc:docMk/>
            <pc:sldMk cId="2387316238" sldId="292"/>
            <ac:spMk id="9" creationId="{A365BE2D-0E3E-172E-9F3C-28A10A674742}"/>
          </ac:spMkLst>
        </pc:spChg>
        <pc:spChg chg="del">
          <ac:chgData name="Fatima Pillosu" userId="a6295d4dc9e22643" providerId="LiveId" clId="{7ABC4397-142A-449E-B548-5A2C3738956E}" dt="2024-09-04T20:32:33.450" v="3932" actId="478"/>
          <ac:spMkLst>
            <pc:docMk/>
            <pc:sldMk cId="2387316238" sldId="292"/>
            <ac:spMk id="10" creationId="{4543789B-F228-F0B4-DC77-57C3C6538EBD}"/>
          </ac:spMkLst>
        </pc:spChg>
        <pc:spChg chg="add mod">
          <ac:chgData name="Fatima Pillosu" userId="a6295d4dc9e22643" providerId="LiveId" clId="{7ABC4397-142A-449E-B548-5A2C3738956E}" dt="2024-09-04T23:35:52.870" v="3971" actId="20577"/>
          <ac:spMkLst>
            <pc:docMk/>
            <pc:sldMk cId="2387316238" sldId="292"/>
            <ac:spMk id="11" creationId="{EA7C1EAF-8CEB-1129-7874-A69EA6516349}"/>
          </ac:spMkLst>
        </pc:spChg>
        <pc:spChg chg="add mod">
          <ac:chgData name="Fatima Pillosu" userId="a6295d4dc9e22643" providerId="LiveId" clId="{7ABC4397-142A-449E-B548-5A2C3738956E}" dt="2024-09-04T23:35:49.149" v="3969" actId="1037"/>
          <ac:spMkLst>
            <pc:docMk/>
            <pc:sldMk cId="2387316238" sldId="292"/>
            <ac:spMk id="12" creationId="{CA05AA0F-1BE1-F4C1-117A-1942C4B21FCD}"/>
          </ac:spMkLst>
        </pc:spChg>
        <pc:spChg chg="add mod">
          <ac:chgData name="Fatima Pillosu" userId="a6295d4dc9e22643" providerId="LiveId" clId="{7ABC4397-142A-449E-B548-5A2C3738956E}" dt="2024-09-04T23:38:56.402" v="4041" actId="1038"/>
          <ac:spMkLst>
            <pc:docMk/>
            <pc:sldMk cId="2387316238" sldId="292"/>
            <ac:spMk id="13" creationId="{8213EC84-2EA1-6D27-E380-AFC61BECB1A1}"/>
          </ac:spMkLst>
        </pc:spChg>
        <pc:spChg chg="add del mod">
          <ac:chgData name="Fatima Pillosu" userId="a6295d4dc9e22643" providerId="LiveId" clId="{7ABC4397-142A-449E-B548-5A2C3738956E}" dt="2024-09-04T23:36:54.505" v="3986" actId="478"/>
          <ac:spMkLst>
            <pc:docMk/>
            <pc:sldMk cId="2387316238" sldId="292"/>
            <ac:spMk id="14" creationId="{CF71761C-5825-C1B4-4C64-2445977C0AFC}"/>
          </ac:spMkLst>
        </pc:spChg>
        <pc:spChg chg="add mod">
          <ac:chgData name="Fatima Pillosu" userId="a6295d4dc9e22643" providerId="LiveId" clId="{7ABC4397-142A-449E-B548-5A2C3738956E}" dt="2024-09-04T23:38:56.402" v="4041" actId="1038"/>
          <ac:spMkLst>
            <pc:docMk/>
            <pc:sldMk cId="2387316238" sldId="292"/>
            <ac:spMk id="15" creationId="{EF06E7EB-C758-2A67-2F4E-72FA01BFE332}"/>
          </ac:spMkLst>
        </pc:spChg>
        <pc:spChg chg="add mod">
          <ac:chgData name="Fatima Pillosu" userId="a6295d4dc9e22643" providerId="LiveId" clId="{7ABC4397-142A-449E-B548-5A2C3738956E}" dt="2024-09-04T23:38:56.402" v="4041" actId="1038"/>
          <ac:spMkLst>
            <pc:docMk/>
            <pc:sldMk cId="2387316238" sldId="292"/>
            <ac:spMk id="16" creationId="{810004B8-F0AB-93E8-51BE-C769995DD155}"/>
          </ac:spMkLst>
        </pc:spChg>
        <pc:spChg chg="add mod">
          <ac:chgData name="Fatima Pillosu" userId="a6295d4dc9e22643" providerId="LiveId" clId="{7ABC4397-142A-449E-B548-5A2C3738956E}" dt="2024-09-04T23:38:56.402" v="4041" actId="1038"/>
          <ac:spMkLst>
            <pc:docMk/>
            <pc:sldMk cId="2387316238" sldId="292"/>
            <ac:spMk id="17" creationId="{4B1660A8-4F58-B71D-1018-2E32E745EF92}"/>
          </ac:spMkLst>
        </pc:spChg>
        <pc:spChg chg="add mod">
          <ac:chgData name="Fatima Pillosu" userId="a6295d4dc9e22643" providerId="LiveId" clId="{7ABC4397-142A-449E-B548-5A2C3738956E}" dt="2024-09-04T23:38:56.402" v="4041" actId="1038"/>
          <ac:spMkLst>
            <pc:docMk/>
            <pc:sldMk cId="2387316238" sldId="292"/>
            <ac:spMk id="18" creationId="{818C82A3-E31E-195A-A13F-DE21D8266207}"/>
          </ac:spMkLst>
        </pc:spChg>
        <pc:spChg chg="add mod">
          <ac:chgData name="Fatima Pillosu" userId="a6295d4dc9e22643" providerId="LiveId" clId="{7ABC4397-142A-449E-B548-5A2C3738956E}" dt="2024-09-04T23:38:56.402" v="4041" actId="1038"/>
          <ac:spMkLst>
            <pc:docMk/>
            <pc:sldMk cId="2387316238" sldId="292"/>
            <ac:spMk id="19" creationId="{90F98C5D-42CC-E88D-0895-3C9F93B9BA75}"/>
          </ac:spMkLst>
        </pc:spChg>
        <pc:picChg chg="add mod modCrop">
          <ac:chgData name="Fatima Pillosu" userId="a6295d4dc9e22643" providerId="LiveId" clId="{7ABC4397-142A-449E-B548-5A2C3738956E}" dt="2024-09-04T23:36:20.100" v="3976" actId="732"/>
          <ac:picMkLst>
            <pc:docMk/>
            <pc:sldMk cId="2387316238" sldId="292"/>
            <ac:picMk id="55" creationId="{6E0CB396-97F2-AC29-7458-9E9A3E00FA6C}"/>
          </ac:picMkLst>
        </pc:picChg>
        <pc:cxnChg chg="add del mod">
          <ac:chgData name="Fatima Pillosu" userId="a6295d4dc9e22643" providerId="LiveId" clId="{7ABC4397-142A-449E-B548-5A2C3738956E}" dt="2024-09-04T23:39:47.337" v="4044" actId="478"/>
          <ac:cxnSpMkLst>
            <pc:docMk/>
            <pc:sldMk cId="2387316238" sldId="292"/>
            <ac:cxnSpMk id="21" creationId="{B3074399-C503-270D-EE69-3B4E142516FF}"/>
          </ac:cxnSpMkLst>
        </pc:cxnChg>
      </pc:sldChg>
      <pc:sldChg chg="add del replId">
        <pc:chgData name="Fatima Pillosu" userId="a6295d4dc9e22643" providerId="LiveId" clId="{7ABC4397-142A-449E-B548-5A2C3738956E}" dt="2024-09-05T00:03:29.378" v="4317" actId="47"/>
        <pc:sldMkLst>
          <pc:docMk/>
          <pc:sldMk cId="2549659487" sldId="293"/>
        </pc:sldMkLst>
      </pc:sldChg>
      <pc:sldChg chg="add del">
        <pc:chgData name="Fatima Pillosu" userId="a6295d4dc9e22643" providerId="LiveId" clId="{7ABC4397-142A-449E-B548-5A2C3738956E}" dt="2024-09-05T00:03:29.378" v="4317" actId="47"/>
        <pc:sldMkLst>
          <pc:docMk/>
          <pc:sldMk cId="1464076314" sldId="294"/>
        </pc:sldMkLst>
      </pc:sldChg>
      <pc:sldChg chg="addSp delSp modSp add mod replId">
        <pc:chgData name="Fatima Pillosu" userId="a6295d4dc9e22643" providerId="LiveId" clId="{7ABC4397-142A-449E-B548-5A2C3738956E}" dt="2024-09-05T01:09:09.069" v="7069" actId="465"/>
        <pc:sldMkLst>
          <pc:docMk/>
          <pc:sldMk cId="3026566314" sldId="295"/>
        </pc:sldMkLst>
        <pc:spChg chg="add mod">
          <ac:chgData name="Fatima Pillosu" userId="a6295d4dc9e22643" providerId="LiveId" clId="{7ABC4397-142A-449E-B548-5A2C3738956E}" dt="2024-09-05T00:15:02.320" v="5365" actId="1035"/>
          <ac:spMkLst>
            <pc:docMk/>
            <pc:sldMk cId="3026566314" sldId="295"/>
            <ac:spMk id="3" creationId="{2A2FECFB-B263-AD03-279F-AC25DB1B3F36}"/>
          </ac:spMkLst>
        </pc:spChg>
        <pc:spChg chg="del">
          <ac:chgData name="Fatima Pillosu" userId="a6295d4dc9e22643" providerId="LiveId" clId="{7ABC4397-142A-449E-B548-5A2C3738956E}" dt="2024-09-05T00:15:25.520" v="5382" actId="478"/>
          <ac:spMkLst>
            <pc:docMk/>
            <pc:sldMk cId="3026566314" sldId="295"/>
            <ac:spMk id="4" creationId="{72A53844-9C30-1483-1FD7-B77DA64740BE}"/>
          </ac:spMkLst>
        </pc:spChg>
        <pc:spChg chg="del">
          <ac:chgData name="Fatima Pillosu" userId="a6295d4dc9e22643" providerId="LiveId" clId="{7ABC4397-142A-449E-B548-5A2C3738956E}" dt="2024-09-05T00:15:27.540" v="5384" actId="478"/>
          <ac:spMkLst>
            <pc:docMk/>
            <pc:sldMk cId="3026566314" sldId="295"/>
            <ac:spMk id="5" creationId="{6B67D8AD-2140-A55A-56BD-1168E93C4B28}"/>
          </ac:spMkLst>
        </pc:spChg>
        <pc:spChg chg="del">
          <ac:chgData name="Fatima Pillosu" userId="a6295d4dc9e22643" providerId="LiveId" clId="{7ABC4397-142A-449E-B548-5A2C3738956E}" dt="2024-09-05T00:15:26.414" v="5383" actId="478"/>
          <ac:spMkLst>
            <pc:docMk/>
            <pc:sldMk cId="3026566314" sldId="295"/>
            <ac:spMk id="6" creationId="{64AE920C-A07A-6755-9786-96D87544A109}"/>
          </ac:spMkLst>
        </pc:spChg>
        <pc:spChg chg="add mod">
          <ac:chgData name="Fatima Pillosu" userId="a6295d4dc9e22643" providerId="LiveId" clId="{7ABC4397-142A-449E-B548-5A2C3738956E}" dt="2024-09-05T01:09:09.069" v="7069" actId="465"/>
          <ac:spMkLst>
            <pc:docMk/>
            <pc:sldMk cId="3026566314" sldId="295"/>
            <ac:spMk id="7" creationId="{EE9A0B3B-2A5F-F7A0-F02F-FDDF5022D692}"/>
          </ac:spMkLst>
        </pc:spChg>
        <pc:spChg chg="del">
          <ac:chgData name="Fatima Pillosu" userId="a6295d4dc9e22643" providerId="LiveId" clId="{7ABC4397-142A-449E-B548-5A2C3738956E}" dt="2024-09-05T00:15:28.507" v="5385" actId="478"/>
          <ac:spMkLst>
            <pc:docMk/>
            <pc:sldMk cId="3026566314" sldId="295"/>
            <ac:spMk id="8" creationId="{B8512AAA-5905-1790-2E3C-6EF9C085CE3B}"/>
          </ac:spMkLst>
        </pc:spChg>
        <pc:spChg chg="add del mod">
          <ac:chgData name="Fatima Pillosu" userId="a6295d4dc9e22643" providerId="LiveId" clId="{7ABC4397-142A-449E-B548-5A2C3738956E}" dt="2024-09-05T01:08:49.619" v="7045" actId="478"/>
          <ac:spMkLst>
            <pc:docMk/>
            <pc:sldMk cId="3026566314" sldId="295"/>
            <ac:spMk id="9" creationId="{83463B28-0330-FC2F-B43C-ADF6678B1BFF}"/>
          </ac:spMkLst>
        </pc:spChg>
        <pc:spChg chg="mod">
          <ac:chgData name="Fatima Pillosu" userId="a6295d4dc9e22643" providerId="LiveId" clId="{7ABC4397-142A-449E-B548-5A2C3738956E}" dt="2024-09-05T01:06:38.993" v="7000" actId="20577"/>
          <ac:spMkLst>
            <pc:docMk/>
            <pc:sldMk cId="3026566314" sldId="295"/>
            <ac:spMk id="10" creationId="{4543789B-F228-F0B4-DC77-57C3C6538EBD}"/>
          </ac:spMkLst>
        </pc:spChg>
        <pc:spChg chg="add mod">
          <ac:chgData name="Fatima Pillosu" userId="a6295d4dc9e22643" providerId="LiveId" clId="{7ABC4397-142A-449E-B548-5A2C3738956E}" dt="2024-09-05T01:09:09.069" v="7069" actId="465"/>
          <ac:spMkLst>
            <pc:docMk/>
            <pc:sldMk cId="3026566314" sldId="295"/>
            <ac:spMk id="11" creationId="{A0920B22-54EC-40E8-CB9F-9F45A6213F76}"/>
          </ac:spMkLst>
        </pc:spChg>
        <pc:spChg chg="add mod">
          <ac:chgData name="Fatima Pillosu" userId="a6295d4dc9e22643" providerId="LiveId" clId="{7ABC4397-142A-449E-B548-5A2C3738956E}" dt="2024-09-05T01:08:58.978" v="7068" actId="1036"/>
          <ac:spMkLst>
            <pc:docMk/>
            <pc:sldMk cId="3026566314" sldId="295"/>
            <ac:spMk id="12" creationId="{154E81FE-EEF7-7F83-FA65-46C5CE12FD86}"/>
          </ac:spMkLst>
        </pc:spChg>
      </pc:sldChg>
      <pc:sldChg chg="addSp delSp modSp add mod ord">
        <pc:chgData name="Fatima Pillosu" userId="a6295d4dc9e22643" providerId="LiveId" clId="{7ABC4397-142A-449E-B548-5A2C3738956E}" dt="2024-09-02T15:17:19.280" v="495" actId="1035"/>
        <pc:sldMkLst>
          <pc:docMk/>
          <pc:sldMk cId="4167189104" sldId="296"/>
        </pc:sldMkLst>
        <pc:spChg chg="add del mod">
          <ac:chgData name="Fatima Pillosu" userId="a6295d4dc9e22643" providerId="LiveId" clId="{7ABC4397-142A-449E-B548-5A2C3738956E}" dt="2024-09-02T15:12:56.208" v="322" actId="478"/>
          <ac:spMkLst>
            <pc:docMk/>
            <pc:sldMk cId="4167189104" sldId="296"/>
            <ac:spMk id="5" creationId="{D1D8A3BF-1929-62B8-C37F-E0F34AD4F3CE}"/>
          </ac:spMkLst>
        </pc:spChg>
        <pc:spChg chg="add mod">
          <ac:chgData name="Fatima Pillosu" userId="a6295d4dc9e22643" providerId="LiveId" clId="{7ABC4397-142A-449E-B548-5A2C3738956E}" dt="2024-09-02T15:17:19.280" v="495" actId="1035"/>
          <ac:spMkLst>
            <pc:docMk/>
            <pc:sldMk cId="4167189104" sldId="296"/>
            <ac:spMk id="6" creationId="{6425140C-186A-0DCE-C574-F2BE554DF338}"/>
          </ac:spMkLst>
        </pc:spChg>
        <pc:spChg chg="add mod">
          <ac:chgData name="Fatima Pillosu" userId="a6295d4dc9e22643" providerId="LiveId" clId="{7ABC4397-142A-449E-B548-5A2C3738956E}" dt="2024-09-02T15:17:19.280" v="495" actId="1035"/>
          <ac:spMkLst>
            <pc:docMk/>
            <pc:sldMk cId="4167189104" sldId="296"/>
            <ac:spMk id="10" creationId="{923102F0-917C-27A1-6D8C-9C443F44BB3D}"/>
          </ac:spMkLst>
        </pc:spChg>
        <pc:spChg chg="add mod">
          <ac:chgData name="Fatima Pillosu" userId="a6295d4dc9e22643" providerId="LiveId" clId="{7ABC4397-142A-449E-B548-5A2C3738956E}" dt="2024-09-02T15:17:19.280" v="495" actId="1035"/>
          <ac:spMkLst>
            <pc:docMk/>
            <pc:sldMk cId="4167189104" sldId="296"/>
            <ac:spMk id="11" creationId="{3DD69FBA-649E-2674-948A-189E897EE2FF}"/>
          </ac:spMkLst>
        </pc:spChg>
        <pc:spChg chg="del">
          <ac:chgData name="Fatima Pillosu" userId="a6295d4dc9e22643" providerId="LiveId" clId="{7ABC4397-142A-449E-B548-5A2C3738956E}" dt="2024-09-02T15:12:57.453" v="323" actId="478"/>
          <ac:spMkLst>
            <pc:docMk/>
            <pc:sldMk cId="4167189104" sldId="296"/>
            <ac:spMk id="12" creationId="{09BE7F88-3FA6-48B3-BA88-D4AD5140A812}"/>
          </ac:spMkLst>
        </pc:spChg>
        <pc:spChg chg="add mod">
          <ac:chgData name="Fatima Pillosu" userId="a6295d4dc9e22643" providerId="LiveId" clId="{7ABC4397-142A-449E-B548-5A2C3738956E}" dt="2024-09-02T15:17:19.280" v="495" actId="1035"/>
          <ac:spMkLst>
            <pc:docMk/>
            <pc:sldMk cId="4167189104" sldId="296"/>
            <ac:spMk id="13" creationId="{B0D61B3F-2B51-0259-92CE-7BF150F1A51B}"/>
          </ac:spMkLst>
        </pc:spChg>
        <pc:spChg chg="add mod">
          <ac:chgData name="Fatima Pillosu" userId="a6295d4dc9e22643" providerId="LiveId" clId="{7ABC4397-142A-449E-B548-5A2C3738956E}" dt="2024-09-02T15:14:51.109" v="358" actId="571"/>
          <ac:spMkLst>
            <pc:docMk/>
            <pc:sldMk cId="4167189104" sldId="296"/>
            <ac:spMk id="17" creationId="{DA7A952D-602B-6FC0-EEC5-9196CD06EEFA}"/>
          </ac:spMkLst>
        </pc:spChg>
        <pc:spChg chg="add del mod">
          <ac:chgData name="Fatima Pillosu" userId="a6295d4dc9e22643" providerId="LiveId" clId="{7ABC4397-142A-449E-B548-5A2C3738956E}" dt="2024-09-02T15:17:09.315" v="481" actId="478"/>
          <ac:spMkLst>
            <pc:docMk/>
            <pc:sldMk cId="4167189104" sldId="296"/>
            <ac:spMk id="18" creationId="{4DA192DE-EB1D-44E7-553E-6966DBA5C26C}"/>
          </ac:spMkLst>
        </pc:spChg>
        <pc:spChg chg="add del mod">
          <ac:chgData name="Fatima Pillosu" userId="a6295d4dc9e22643" providerId="LiveId" clId="{7ABC4397-142A-449E-B548-5A2C3738956E}" dt="2024-09-02T15:17:11.361" v="483" actId="478"/>
          <ac:spMkLst>
            <pc:docMk/>
            <pc:sldMk cId="4167189104" sldId="296"/>
            <ac:spMk id="19" creationId="{76BDBDDE-D9AB-E11B-2D7B-F276A96F52EF}"/>
          </ac:spMkLst>
        </pc:spChg>
        <pc:spChg chg="add del mod">
          <ac:chgData name="Fatima Pillosu" userId="a6295d4dc9e22643" providerId="LiveId" clId="{7ABC4397-142A-449E-B548-5A2C3738956E}" dt="2024-09-02T15:17:10.169" v="482" actId="478"/>
          <ac:spMkLst>
            <pc:docMk/>
            <pc:sldMk cId="4167189104" sldId="296"/>
            <ac:spMk id="20" creationId="{E8056CAF-464D-48F9-0B30-BE5F04BED4F0}"/>
          </ac:spMkLst>
        </pc:spChg>
        <pc:spChg chg="add del mod">
          <ac:chgData name="Fatima Pillosu" userId="a6295d4dc9e22643" providerId="LiveId" clId="{7ABC4397-142A-449E-B548-5A2C3738956E}" dt="2024-09-02T15:17:12.124" v="484" actId="478"/>
          <ac:spMkLst>
            <pc:docMk/>
            <pc:sldMk cId="4167189104" sldId="296"/>
            <ac:spMk id="21" creationId="{D8015A23-B633-033F-25D5-19FA2EB89FFF}"/>
          </ac:spMkLst>
        </pc:spChg>
        <pc:spChg chg="del">
          <ac:chgData name="Fatima Pillosu" userId="a6295d4dc9e22643" providerId="LiveId" clId="{7ABC4397-142A-449E-B548-5A2C3738956E}" dt="2024-09-02T15:12:54.990" v="321" actId="478"/>
          <ac:spMkLst>
            <pc:docMk/>
            <pc:sldMk cId="4167189104" sldId="296"/>
            <ac:spMk id="50" creationId="{9026051F-D8B0-413C-9D4A-E6DBD6D11557}"/>
          </ac:spMkLst>
        </pc:spChg>
        <pc:spChg chg="del">
          <ac:chgData name="Fatima Pillosu" userId="a6295d4dc9e22643" providerId="LiveId" clId="{7ABC4397-142A-449E-B548-5A2C3738956E}" dt="2024-09-02T15:12:58.619" v="324" actId="478"/>
          <ac:spMkLst>
            <pc:docMk/>
            <pc:sldMk cId="4167189104" sldId="296"/>
            <ac:spMk id="51" creationId="{1F22C03C-0F93-4D95-AEAC-E76F0BFEDCA8}"/>
          </ac:spMkLst>
        </pc:spChg>
        <pc:picChg chg="add mod">
          <ac:chgData name="Fatima Pillosu" userId="a6295d4dc9e22643" providerId="LiveId" clId="{7ABC4397-142A-449E-B548-5A2C3738956E}" dt="2024-09-02T15:17:19.280" v="495" actId="1035"/>
          <ac:picMkLst>
            <pc:docMk/>
            <pc:sldMk cId="4167189104" sldId="296"/>
            <ac:picMk id="7" creationId="{A256A8BA-42E5-FA79-6E7A-79A5396506A0}"/>
          </ac:picMkLst>
        </pc:picChg>
        <pc:picChg chg="add mod">
          <ac:chgData name="Fatima Pillosu" userId="a6295d4dc9e22643" providerId="LiveId" clId="{7ABC4397-142A-449E-B548-5A2C3738956E}" dt="2024-09-02T15:17:19.280" v="495" actId="1035"/>
          <ac:picMkLst>
            <pc:docMk/>
            <pc:sldMk cId="4167189104" sldId="296"/>
            <ac:picMk id="8" creationId="{AF226E78-CBB3-26F1-D050-A3ABD919996F}"/>
          </ac:picMkLst>
        </pc:picChg>
        <pc:picChg chg="add mod">
          <ac:chgData name="Fatima Pillosu" userId="a6295d4dc9e22643" providerId="LiveId" clId="{7ABC4397-142A-449E-B548-5A2C3738956E}" dt="2024-09-02T15:17:19.280" v="495" actId="1035"/>
          <ac:picMkLst>
            <pc:docMk/>
            <pc:sldMk cId="4167189104" sldId="296"/>
            <ac:picMk id="9" creationId="{20B9BC30-8527-81DA-A76A-22406F4AC7D0}"/>
          </ac:picMkLst>
        </pc:picChg>
        <pc:picChg chg="add mod">
          <ac:chgData name="Fatima Pillosu" userId="a6295d4dc9e22643" providerId="LiveId" clId="{7ABC4397-142A-449E-B548-5A2C3738956E}" dt="2024-09-02T15:14:51.109" v="358" actId="571"/>
          <ac:picMkLst>
            <pc:docMk/>
            <pc:sldMk cId="4167189104" sldId="296"/>
            <ac:picMk id="16" creationId="{A66B1926-6C69-7D39-570C-7B8E88222918}"/>
          </ac:picMkLst>
        </pc:picChg>
        <pc:cxnChg chg="add mod">
          <ac:chgData name="Fatima Pillosu" userId="a6295d4dc9e22643" providerId="LiveId" clId="{7ABC4397-142A-449E-B548-5A2C3738956E}" dt="2024-09-02T15:17:19.280" v="495" actId="1035"/>
          <ac:cxnSpMkLst>
            <pc:docMk/>
            <pc:sldMk cId="4167189104" sldId="296"/>
            <ac:cxnSpMk id="14" creationId="{55E96150-CFEA-8146-B5D5-3529130EE23B}"/>
          </ac:cxnSpMkLst>
        </pc:cxnChg>
        <pc:cxnChg chg="add mod">
          <ac:chgData name="Fatima Pillosu" userId="a6295d4dc9e22643" providerId="LiveId" clId="{7ABC4397-142A-449E-B548-5A2C3738956E}" dt="2024-09-02T15:17:19.280" v="495" actId="1035"/>
          <ac:cxnSpMkLst>
            <pc:docMk/>
            <pc:sldMk cId="4167189104" sldId="296"/>
            <ac:cxnSpMk id="15" creationId="{B15DA89B-4B70-8CD7-A1AF-2630254D3AA1}"/>
          </ac:cxnSpMkLst>
        </pc:cxnChg>
      </pc:sldChg>
      <pc:sldChg chg="addSp delSp modSp new del mod">
        <pc:chgData name="Fatima Pillosu" userId="a6295d4dc9e22643" providerId="LiveId" clId="{7ABC4397-142A-449E-B548-5A2C3738956E}" dt="2024-09-02T17:08:17.725" v="2895" actId="2696"/>
        <pc:sldMkLst>
          <pc:docMk/>
          <pc:sldMk cId="1310764410" sldId="297"/>
        </pc:sldMkLst>
        <pc:spChg chg="del">
          <ac:chgData name="Fatima Pillosu" userId="a6295d4dc9e22643" providerId="LiveId" clId="{7ABC4397-142A-449E-B548-5A2C3738956E}" dt="2024-09-02T15:31:47.165" v="504" actId="478"/>
          <ac:spMkLst>
            <pc:docMk/>
            <pc:sldMk cId="1310764410" sldId="297"/>
            <ac:spMk id="2" creationId="{2C0FE1EA-75FA-98C2-9A12-DE0BCCFF2B46}"/>
          </ac:spMkLst>
        </pc:spChg>
        <pc:spChg chg="del">
          <ac:chgData name="Fatima Pillosu" userId="a6295d4dc9e22643" providerId="LiveId" clId="{7ABC4397-142A-449E-B548-5A2C3738956E}" dt="2024-09-02T15:31:46.607" v="503" actId="478"/>
          <ac:spMkLst>
            <pc:docMk/>
            <pc:sldMk cId="1310764410" sldId="297"/>
            <ac:spMk id="3" creationId="{D16045EF-98CB-A9E7-5E79-52A3147A69E7}"/>
          </ac:spMkLst>
        </pc:spChg>
        <pc:grpChg chg="add mod">
          <ac:chgData name="Fatima Pillosu" userId="a6295d4dc9e22643" providerId="LiveId" clId="{7ABC4397-142A-449E-B548-5A2C3738956E}" dt="2024-09-02T15:35:44.132" v="534" actId="14100"/>
          <ac:grpSpMkLst>
            <pc:docMk/>
            <pc:sldMk cId="1310764410" sldId="297"/>
            <ac:grpSpMk id="18" creationId="{CBE1FBC7-B764-34A0-69E8-6AA599DA03AF}"/>
          </ac:grpSpMkLst>
        </pc:grpChg>
        <pc:picChg chg="add del mod">
          <ac:chgData name="Fatima Pillosu" userId="a6295d4dc9e22643" providerId="LiveId" clId="{7ABC4397-142A-449E-B548-5A2C3738956E}" dt="2024-09-02T15:33:19.858" v="515" actId="478"/>
          <ac:picMkLst>
            <pc:docMk/>
            <pc:sldMk cId="1310764410" sldId="297"/>
            <ac:picMk id="7" creationId="{1F8B4A46-C853-690E-D9A2-0F44CA22E8DC}"/>
          </ac:picMkLst>
        </pc:picChg>
        <pc:picChg chg="add mod">
          <ac:chgData name="Fatima Pillosu" userId="a6295d4dc9e22643" providerId="LiveId" clId="{7ABC4397-142A-449E-B548-5A2C3738956E}" dt="2024-09-02T15:34:22.951" v="524" actId="207"/>
          <ac:picMkLst>
            <pc:docMk/>
            <pc:sldMk cId="1310764410" sldId="297"/>
            <ac:picMk id="9" creationId="{07D1CBC0-300F-B913-58A7-2DC85542EF3B}"/>
          </ac:picMkLst>
        </pc:picChg>
        <pc:picChg chg="add mod">
          <ac:chgData name="Fatima Pillosu" userId="a6295d4dc9e22643" providerId="LiveId" clId="{7ABC4397-142A-449E-B548-5A2C3738956E}" dt="2024-09-02T15:34:53.550" v="527" actId="207"/>
          <ac:picMkLst>
            <pc:docMk/>
            <pc:sldMk cId="1310764410" sldId="297"/>
            <ac:picMk id="11" creationId="{C25284FF-4D4D-E6E6-60F7-9A95F67C01CC}"/>
          </ac:picMkLst>
        </pc:picChg>
        <pc:picChg chg="add mod">
          <ac:chgData name="Fatima Pillosu" userId="a6295d4dc9e22643" providerId="LiveId" clId="{7ABC4397-142A-449E-B548-5A2C3738956E}" dt="2024-09-02T15:35:51.928" v="536" actId="14100"/>
          <ac:picMkLst>
            <pc:docMk/>
            <pc:sldMk cId="1310764410" sldId="297"/>
            <ac:picMk id="13" creationId="{0EFEBB8F-93B1-4E44-341F-3B2B863B7710}"/>
          </ac:picMkLst>
        </pc:picChg>
        <pc:picChg chg="add mod">
          <ac:chgData name="Fatima Pillosu" userId="a6295d4dc9e22643" providerId="LiveId" clId="{7ABC4397-142A-449E-B548-5A2C3738956E}" dt="2024-09-02T15:36:21.201" v="544" actId="14100"/>
          <ac:picMkLst>
            <pc:docMk/>
            <pc:sldMk cId="1310764410" sldId="297"/>
            <ac:picMk id="15" creationId="{997DCF8F-6513-978E-CFF6-51BDB2A4F1ED}"/>
          </ac:picMkLst>
        </pc:picChg>
        <pc:picChg chg="add mod">
          <ac:chgData name="Fatima Pillosu" userId="a6295d4dc9e22643" providerId="LiveId" clId="{7ABC4397-142A-449E-B548-5A2C3738956E}" dt="2024-09-02T15:34:22.951" v="524" actId="207"/>
          <ac:picMkLst>
            <pc:docMk/>
            <pc:sldMk cId="1310764410" sldId="297"/>
            <ac:picMk id="17" creationId="{295CEA08-8A85-618B-9BEC-175F721CA0EF}"/>
          </ac:picMkLst>
        </pc:picChg>
        <pc:picChg chg="add del mod">
          <ac:chgData name="Fatima Pillosu" userId="a6295d4dc9e22643" providerId="LiveId" clId="{7ABC4397-142A-449E-B548-5A2C3738956E}" dt="2024-09-02T15:38:35.471" v="604" actId="21"/>
          <ac:picMkLst>
            <pc:docMk/>
            <pc:sldMk cId="1310764410" sldId="297"/>
            <ac:picMk id="20" creationId="{A50217CD-C849-9550-DE9D-66B3A070F438}"/>
          </ac:picMkLst>
        </pc:picChg>
      </pc:sldChg>
      <pc:sldChg chg="modSp add del mod ord">
        <pc:chgData name="Fatima Pillosu" userId="a6295d4dc9e22643" providerId="LiveId" clId="{7ABC4397-142A-449E-B548-5A2C3738956E}" dt="2024-09-04T23:49:53.858" v="4316" actId="12789"/>
        <pc:sldMkLst>
          <pc:docMk/>
          <pc:sldMk cId="1728419357" sldId="418"/>
        </pc:sldMkLst>
        <pc:spChg chg="mod">
          <ac:chgData name="Fatima Pillosu" userId="a6295d4dc9e22643" providerId="LiveId" clId="{7ABC4397-142A-449E-B548-5A2C3738956E}" dt="2024-09-04T23:49:53.858" v="4316" actId="12789"/>
          <ac:spMkLst>
            <pc:docMk/>
            <pc:sldMk cId="1728419357" sldId="418"/>
            <ac:spMk id="6" creationId="{FC8F18B1-E92C-E999-3EF7-FB8D2AC8829A}"/>
          </ac:spMkLst>
        </pc:spChg>
      </pc:sldChg>
      <pc:sldChg chg="del">
        <pc:chgData name="Fatima Pillosu" userId="a6295d4dc9e22643" providerId="LiveId" clId="{7ABC4397-142A-449E-B548-5A2C3738956E}" dt="2024-09-02T15:04:39.996" v="124" actId="47"/>
        <pc:sldMkLst>
          <pc:docMk/>
          <pc:sldMk cId="44456666" sldId="419"/>
        </pc:sldMkLst>
      </pc:sldChg>
      <pc:sldChg chg="addSp delSp modSp add mod ord">
        <pc:chgData name="Fatima Pillosu" userId="a6295d4dc9e22643" providerId="LiveId" clId="{7ABC4397-142A-449E-B548-5A2C3738956E}" dt="2024-09-05T01:05:09.095" v="6993" actId="255"/>
        <pc:sldMkLst>
          <pc:docMk/>
          <pc:sldMk cId="3257345009" sldId="419"/>
        </pc:sldMkLst>
        <pc:spChg chg="add del">
          <ac:chgData name="Fatima Pillosu" userId="a6295d4dc9e22643" providerId="LiveId" clId="{7ABC4397-142A-449E-B548-5A2C3738956E}" dt="2024-09-05T01:04:55.069" v="6989" actId="478"/>
          <ac:spMkLst>
            <pc:docMk/>
            <pc:sldMk cId="3257345009" sldId="419"/>
            <ac:spMk id="4" creationId="{72A53844-9C30-1483-1FD7-B77DA64740BE}"/>
          </ac:spMkLst>
        </pc:spChg>
        <pc:spChg chg="add del">
          <ac:chgData name="Fatima Pillosu" userId="a6295d4dc9e22643" providerId="LiveId" clId="{7ABC4397-142A-449E-B548-5A2C3738956E}" dt="2024-09-05T01:04:56.852" v="6991" actId="478"/>
          <ac:spMkLst>
            <pc:docMk/>
            <pc:sldMk cId="3257345009" sldId="419"/>
            <ac:spMk id="5" creationId="{6B67D8AD-2140-A55A-56BD-1168E93C4B28}"/>
          </ac:spMkLst>
        </pc:spChg>
        <pc:spChg chg="add del">
          <ac:chgData name="Fatima Pillosu" userId="a6295d4dc9e22643" providerId="LiveId" clId="{7ABC4397-142A-449E-B548-5A2C3738956E}" dt="2024-09-05T01:04:55.862" v="6990" actId="478"/>
          <ac:spMkLst>
            <pc:docMk/>
            <pc:sldMk cId="3257345009" sldId="419"/>
            <ac:spMk id="6" creationId="{64AE920C-A07A-6755-9786-96D87544A109}"/>
          </ac:spMkLst>
        </pc:spChg>
        <pc:spChg chg="add del">
          <ac:chgData name="Fatima Pillosu" userId="a6295d4dc9e22643" providerId="LiveId" clId="{7ABC4397-142A-449E-B548-5A2C3738956E}" dt="2024-09-05T01:04:59.767" v="6992" actId="478"/>
          <ac:spMkLst>
            <pc:docMk/>
            <pc:sldMk cId="3257345009" sldId="419"/>
            <ac:spMk id="8" creationId="{B8512AAA-5905-1790-2E3C-6EF9C085CE3B}"/>
          </ac:spMkLst>
        </pc:spChg>
        <pc:spChg chg="mod">
          <ac:chgData name="Fatima Pillosu" userId="a6295d4dc9e22643" providerId="LiveId" clId="{7ABC4397-142A-449E-B548-5A2C3738956E}" dt="2024-09-05T01:05:09.095" v="6993" actId="255"/>
          <ac:spMkLst>
            <pc:docMk/>
            <pc:sldMk cId="3257345009" sldId="419"/>
            <ac:spMk id="10" creationId="{4543789B-F228-F0B4-DC77-57C3C6538EBD}"/>
          </ac:spMkLst>
        </pc:spChg>
        <pc:spChg chg="add del mod">
          <ac:chgData name="Fatima Pillosu" userId="a6295d4dc9e22643" providerId="LiveId" clId="{7ABC4397-142A-449E-B548-5A2C3738956E}" dt="2024-09-04T20:27:36.255" v="3726" actId="478"/>
          <ac:spMkLst>
            <pc:docMk/>
            <pc:sldMk cId="3257345009" sldId="419"/>
            <ac:spMk id="15" creationId="{26B87A25-EFBF-25FE-E33F-17A173796E98}"/>
          </ac:spMkLst>
        </pc:spChg>
        <pc:spChg chg="add del mod">
          <ac:chgData name="Fatima Pillosu" userId="a6295d4dc9e22643" providerId="LiveId" clId="{7ABC4397-142A-449E-B548-5A2C3738956E}" dt="2024-09-04T20:27:10.965" v="3725" actId="478"/>
          <ac:spMkLst>
            <pc:docMk/>
            <pc:sldMk cId="3257345009" sldId="419"/>
            <ac:spMk id="16" creationId="{15301845-31B0-2AA6-6088-D0F9CA1C1C2E}"/>
          </ac:spMkLst>
        </pc:spChg>
        <pc:spChg chg="add del mod">
          <ac:chgData name="Fatima Pillosu" userId="a6295d4dc9e22643" providerId="LiveId" clId="{7ABC4397-142A-449E-B548-5A2C3738956E}" dt="2024-09-04T20:27:10.965" v="3725" actId="478"/>
          <ac:spMkLst>
            <pc:docMk/>
            <pc:sldMk cId="3257345009" sldId="419"/>
            <ac:spMk id="17" creationId="{675FA3F6-4226-CADC-FE19-C0C796004A7C}"/>
          </ac:spMkLst>
        </pc:spChg>
        <pc:spChg chg="add del mod">
          <ac:chgData name="Fatima Pillosu" userId="a6295d4dc9e22643" providerId="LiveId" clId="{7ABC4397-142A-449E-B548-5A2C3738956E}" dt="2024-09-04T20:27:10.965" v="3725" actId="478"/>
          <ac:spMkLst>
            <pc:docMk/>
            <pc:sldMk cId="3257345009" sldId="419"/>
            <ac:spMk id="18" creationId="{7FEA4EC0-CD55-DB6A-473A-A72C4FF19E01}"/>
          </ac:spMkLst>
        </pc:spChg>
        <pc:spChg chg="add del mod">
          <ac:chgData name="Fatima Pillosu" userId="a6295d4dc9e22643" providerId="LiveId" clId="{7ABC4397-142A-449E-B548-5A2C3738956E}" dt="2024-09-04T20:27:10.965" v="3725" actId="478"/>
          <ac:spMkLst>
            <pc:docMk/>
            <pc:sldMk cId="3257345009" sldId="419"/>
            <ac:spMk id="19" creationId="{2205E795-9EDB-10B3-FD52-6F732F7810D0}"/>
          </ac:spMkLst>
        </pc:spChg>
        <pc:spChg chg="add del mod">
          <ac:chgData name="Fatima Pillosu" userId="a6295d4dc9e22643" providerId="LiveId" clId="{7ABC4397-142A-449E-B548-5A2C3738956E}" dt="2024-09-04T20:27:10.965" v="3725" actId="478"/>
          <ac:spMkLst>
            <pc:docMk/>
            <pc:sldMk cId="3257345009" sldId="419"/>
            <ac:spMk id="20" creationId="{B1DA32FC-6721-79F8-5524-4F3780640D74}"/>
          </ac:spMkLst>
        </pc:spChg>
        <pc:spChg chg="add del mod">
          <ac:chgData name="Fatima Pillosu" userId="a6295d4dc9e22643" providerId="LiveId" clId="{7ABC4397-142A-449E-B548-5A2C3738956E}" dt="2024-09-04T20:27:36.255" v="3726" actId="478"/>
          <ac:spMkLst>
            <pc:docMk/>
            <pc:sldMk cId="3257345009" sldId="419"/>
            <ac:spMk id="21" creationId="{7FE6408D-6CD2-6733-CB7C-265C4C83434F}"/>
          </ac:spMkLst>
        </pc:spChg>
        <pc:spChg chg="add del mod">
          <ac:chgData name="Fatima Pillosu" userId="a6295d4dc9e22643" providerId="LiveId" clId="{7ABC4397-142A-449E-B548-5A2C3738956E}" dt="2024-09-04T20:27:36.255" v="3726" actId="478"/>
          <ac:spMkLst>
            <pc:docMk/>
            <pc:sldMk cId="3257345009" sldId="419"/>
            <ac:spMk id="22" creationId="{4BE8A7FC-43CB-73D6-7735-D0AD858CBBB7}"/>
          </ac:spMkLst>
        </pc:spChg>
        <pc:spChg chg="add del mod">
          <ac:chgData name="Fatima Pillosu" userId="a6295d4dc9e22643" providerId="LiveId" clId="{7ABC4397-142A-449E-B548-5A2C3738956E}" dt="2024-09-04T20:27:36.255" v="3726" actId="478"/>
          <ac:spMkLst>
            <pc:docMk/>
            <pc:sldMk cId="3257345009" sldId="419"/>
            <ac:spMk id="23" creationId="{D73FEB76-94E3-93D6-F00F-C61D76BF1BCB}"/>
          </ac:spMkLst>
        </pc:spChg>
        <pc:spChg chg="add del mod">
          <ac:chgData name="Fatima Pillosu" userId="a6295d4dc9e22643" providerId="LiveId" clId="{7ABC4397-142A-449E-B548-5A2C3738956E}" dt="2024-09-04T20:27:36.255" v="3726" actId="478"/>
          <ac:spMkLst>
            <pc:docMk/>
            <pc:sldMk cId="3257345009" sldId="419"/>
            <ac:spMk id="24" creationId="{EAE94CD7-BD18-9151-9927-ABC4FE7ABB90}"/>
          </ac:spMkLst>
        </pc:spChg>
        <pc:spChg chg="add del mod">
          <ac:chgData name="Fatima Pillosu" userId="a6295d4dc9e22643" providerId="LiveId" clId="{7ABC4397-142A-449E-B548-5A2C3738956E}" dt="2024-09-04T20:27:36.255" v="3726" actId="478"/>
          <ac:spMkLst>
            <pc:docMk/>
            <pc:sldMk cId="3257345009" sldId="419"/>
            <ac:spMk id="25" creationId="{4727D16E-D327-8B8E-7F1B-D859A2A6B892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26" creationId="{3DDBBC11-3CEF-2F80-2E82-59A0814391AF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27" creationId="{3BDA36B9-198D-ABD2-9A6B-7B68564BBE8E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28" creationId="{E51D2EE4-7A4D-6359-357B-F7C22117DA49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29" creationId="{B27129D9-25C1-710B-7588-1AD220E683E6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30" creationId="{6F2F5BF7-A8B8-2D66-4B4B-05121891B726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1" creationId="{836696FB-3D9D-B18F-EB6B-69C4277589E1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2" creationId="{BD41AB21-C58C-13B0-4306-C9AC17EC325E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3" creationId="{C1F9C7C3-7EF3-117C-D1CB-C55661BD7437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4" creationId="{8207E6C0-A143-2D01-6334-D1F43221BB6A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5" creationId="{F0A8BF61-71CA-4EFF-C985-5A964A9AD50B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6" creationId="{37E18017-B843-6254-0BE1-5A241AA5FFE8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37" creationId="{A1BCB4C0-858B-6A2A-EBC3-2C707F014DD7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2" creationId="{938DCF44-9F28-57F1-23AF-D13A7891035B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3" creationId="{CF2D1B6E-00B5-38B0-18C5-E1E18DA95026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4" creationId="{C7502D19-D720-851B-0098-849FFC3ABF78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5" creationId="{964DC25B-DCD6-260A-EE19-DAA6C121F8CB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6" creationId="{6180BC18-6A33-1FFC-1C98-6D9421D687E9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7" creationId="{95D417A5-0135-72A1-5AD6-29D47E3EB068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8" creationId="{30B34FE9-4A70-7D95-5B51-536AF6BEFFAF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69" creationId="{E35884CC-F6E0-6391-651A-2FC785BC64EB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70" creationId="{9AFD736B-DE27-A26D-A4F5-C9EFA35C789E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71" creationId="{4BE23904-6E53-6BD4-6C93-EDA824887245}"/>
          </ac:spMkLst>
        </pc:spChg>
        <pc:spChg chg="add del mod">
          <ac:chgData name="Fatima Pillosu" userId="a6295d4dc9e22643" providerId="LiveId" clId="{7ABC4397-142A-449E-B548-5A2C3738956E}" dt="2024-09-04T20:29:26.123" v="3887" actId="478"/>
          <ac:spMkLst>
            <pc:docMk/>
            <pc:sldMk cId="3257345009" sldId="419"/>
            <ac:spMk id="72" creationId="{62678CD1-FA26-2418-7342-6028FE8EC913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76" creationId="{E8E4783E-60FE-2118-0440-00CC37C878E9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78" creationId="{6A81D8B0-C7E3-BBFD-CE4E-BE8F2B4AD457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80" creationId="{776CE3C4-9B7C-0FBC-1AF9-69639EFC8130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82" creationId="{DE0EE8C7-67BC-4670-85D1-B48F3FFF35F8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84" creationId="{5F5E3A8E-F410-84BA-1CA4-4A5E2985D300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86" creationId="{56B58CD0-66A4-EAFF-F614-93BF16FE8E03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96" creationId="{6F4A2481-39A9-F3D6-CACF-0F8E8F77213D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97" creationId="{3E6C2E8E-EE1E-D1AA-3775-BF73E70A9006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98" creationId="{54EEF535-FA38-6310-A3E1-9EDFECB5E933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99" creationId="{11B36DB0-31DD-7E57-7ACD-61FF9BA1C64C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100" creationId="{0804364F-4179-8426-994F-E1F5B54D6B29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101" creationId="{51E81C42-B2B2-FE6F-6731-F3C5023B10AC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102" creationId="{1E231F1D-370E-0BBE-710B-E8FB4065B93E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103" creationId="{7D35E39C-8E7B-F2DE-3BBB-9B3C80D869B2}"/>
          </ac:spMkLst>
        </pc:spChg>
        <pc:spChg chg="add del mod">
          <ac:chgData name="Fatima Pillosu" userId="a6295d4dc9e22643" providerId="LiveId" clId="{7ABC4397-142A-449E-B548-5A2C3738956E}" dt="2024-09-04T20:27:10.965" v="3725" actId="478"/>
          <ac:spMkLst>
            <pc:docMk/>
            <pc:sldMk cId="3257345009" sldId="419"/>
            <ac:spMk id="104" creationId="{9194BF2D-4542-2F6A-9FC9-4C5CDC5FE23E}"/>
          </ac:spMkLst>
        </pc:spChg>
        <pc:spChg chg="add del mod">
          <ac:chgData name="Fatima Pillosu" userId="a6295d4dc9e22643" providerId="LiveId" clId="{7ABC4397-142A-449E-B548-5A2C3738956E}" dt="2024-09-04T20:27:00.811" v="3723" actId="478"/>
          <ac:spMkLst>
            <pc:docMk/>
            <pc:sldMk cId="3257345009" sldId="419"/>
            <ac:spMk id="105" creationId="{1AEEB2D4-9880-273F-7F4D-E3A7879FA8E8}"/>
          </ac:spMkLst>
        </pc:spChg>
        <pc:spChg chg="add del mod">
          <ac:chgData name="Fatima Pillosu" userId="a6295d4dc9e22643" providerId="LiveId" clId="{7ABC4397-142A-449E-B548-5A2C3738956E}" dt="2024-09-04T20:27:03.245" v="3724" actId="478"/>
          <ac:spMkLst>
            <pc:docMk/>
            <pc:sldMk cId="3257345009" sldId="419"/>
            <ac:spMk id="106" creationId="{BDCC8E83-7FBD-BDD9-D2AE-EB4BBBC032A5}"/>
          </ac:spMkLst>
        </pc:spChg>
        <pc:spChg chg="add del mod">
          <ac:chgData name="Fatima Pillosu" userId="a6295d4dc9e22643" providerId="LiveId" clId="{7ABC4397-142A-449E-B548-5A2C3738956E}" dt="2024-09-04T20:27:03.245" v="3724" actId="478"/>
          <ac:spMkLst>
            <pc:docMk/>
            <pc:sldMk cId="3257345009" sldId="419"/>
            <ac:spMk id="107" creationId="{24469E39-702B-3C1A-B38A-04D1ADA19B76}"/>
          </ac:spMkLst>
        </pc:spChg>
        <pc:spChg chg="add del mod">
          <ac:chgData name="Fatima Pillosu" userId="a6295d4dc9e22643" providerId="LiveId" clId="{7ABC4397-142A-449E-B548-5A2C3738956E}" dt="2024-09-04T20:27:03.245" v="3724" actId="478"/>
          <ac:spMkLst>
            <pc:docMk/>
            <pc:sldMk cId="3257345009" sldId="419"/>
            <ac:spMk id="108" creationId="{BE85AE92-44B6-7D63-34E2-325F2226052D}"/>
          </ac:spMkLst>
        </pc:spChg>
        <pc:spChg chg="add del mod">
          <ac:chgData name="Fatima Pillosu" userId="a6295d4dc9e22643" providerId="LiveId" clId="{7ABC4397-142A-449E-B548-5A2C3738956E}" dt="2024-09-04T20:27:03.245" v="3724" actId="478"/>
          <ac:spMkLst>
            <pc:docMk/>
            <pc:sldMk cId="3257345009" sldId="419"/>
            <ac:spMk id="109" creationId="{96097919-5544-89CD-768E-E04D02A5BBE3}"/>
          </ac:spMkLst>
        </pc:spChg>
        <pc:spChg chg="add del mod">
          <ac:chgData name="Fatima Pillosu" userId="a6295d4dc9e22643" providerId="LiveId" clId="{7ABC4397-142A-449E-B548-5A2C3738956E}" dt="2024-09-04T20:27:03.245" v="3724" actId="478"/>
          <ac:spMkLst>
            <pc:docMk/>
            <pc:sldMk cId="3257345009" sldId="419"/>
            <ac:spMk id="110" creationId="{DE968C6D-4707-1523-CA8C-BEFF33661B03}"/>
          </ac:spMkLst>
        </pc:spChg>
        <pc:spChg chg="add mod">
          <ac:chgData name="Fatima Pillosu" userId="a6295d4dc9e22643" providerId="LiveId" clId="{7ABC4397-142A-449E-B548-5A2C3738956E}" dt="2024-09-05T01:04:50.578" v="6988" actId="122"/>
          <ac:spMkLst>
            <pc:docMk/>
            <pc:sldMk cId="3257345009" sldId="419"/>
            <ac:spMk id="113" creationId="{EDCB83A9-8EEF-C139-5B25-3DE52AA43DCA}"/>
          </ac:spMkLst>
        </pc:spChg>
        <pc:graphicFrameChg chg="add del mod">
          <ac:chgData name="Fatima Pillosu" userId="a6295d4dc9e22643" providerId="LiveId" clId="{7ABC4397-142A-449E-B548-5A2C3738956E}" dt="2024-09-04T20:27:10.965" v="3725" actId="478"/>
          <ac:graphicFrameMkLst>
            <pc:docMk/>
            <pc:sldMk cId="3257345009" sldId="419"/>
            <ac:graphicFrameMk id="92" creationId="{46986D69-9AF9-9A65-CE07-0DAF5F80E1AB}"/>
          </ac:graphicFrameMkLst>
        </pc:graphicFrameChg>
        <pc:graphicFrameChg chg="add del mod">
          <ac:chgData name="Fatima Pillosu" userId="a6295d4dc9e22643" providerId="LiveId" clId="{7ABC4397-142A-449E-B548-5A2C3738956E}" dt="2024-09-04T20:29:26.123" v="3887" actId="478"/>
          <ac:graphicFrameMkLst>
            <pc:docMk/>
            <pc:sldMk cId="3257345009" sldId="419"/>
            <ac:graphicFrameMk id="93" creationId="{E65B29D7-887C-0A3E-CDAF-E3E9C25A22B9}"/>
          </ac:graphicFrameMkLst>
        </pc:graphicFrameChg>
        <pc:graphicFrameChg chg="add del mod">
          <ac:chgData name="Fatima Pillosu" userId="a6295d4dc9e22643" providerId="LiveId" clId="{7ABC4397-142A-449E-B548-5A2C3738956E}" dt="2024-09-04T20:27:36.255" v="3726" actId="478"/>
          <ac:graphicFrameMkLst>
            <pc:docMk/>
            <pc:sldMk cId="3257345009" sldId="419"/>
            <ac:graphicFrameMk id="94" creationId="{A968B2ED-18A0-0A57-E28E-F1440A0227AC}"/>
          </ac:graphicFrameMkLst>
        </pc:graphicFrameChg>
        <pc:graphicFrameChg chg="add del mod">
          <ac:chgData name="Fatima Pillosu" userId="a6295d4dc9e22643" providerId="LiveId" clId="{7ABC4397-142A-449E-B548-5A2C3738956E}" dt="2024-09-04T20:29:26.123" v="3887" actId="478"/>
          <ac:graphicFrameMkLst>
            <pc:docMk/>
            <pc:sldMk cId="3257345009" sldId="419"/>
            <ac:graphicFrameMk id="95" creationId="{EA4BA7E9-C949-C766-6FDB-1B31A1BBCACB}"/>
          </ac:graphicFrameMkLst>
        </pc:graphicFrameChg>
        <pc:picChg chg="add del mod modCrop">
          <ac:chgData name="Fatima Pillosu" userId="a6295d4dc9e22643" providerId="LiveId" clId="{7ABC4397-142A-449E-B548-5A2C3738956E}" dt="2024-09-04T20:26:39.929" v="3719" actId="478"/>
          <ac:picMkLst>
            <pc:docMk/>
            <pc:sldMk cId="3257345009" sldId="419"/>
            <ac:picMk id="3" creationId="{3C597AC1-831D-D60C-8096-94932FC8E806}"/>
          </ac:picMkLst>
        </pc:picChg>
        <pc:picChg chg="add del mod modCrop">
          <ac:chgData name="Fatima Pillosu" userId="a6295d4dc9e22643" providerId="LiveId" clId="{7ABC4397-142A-449E-B548-5A2C3738956E}" dt="2024-09-04T20:26:39.506" v="3718" actId="478"/>
          <ac:picMkLst>
            <pc:docMk/>
            <pc:sldMk cId="3257345009" sldId="419"/>
            <ac:picMk id="7" creationId="{216E1076-4694-18CC-FB3F-3CFF2941189E}"/>
          </ac:picMkLst>
        </pc:picChg>
        <pc:picChg chg="add del mod modCrop">
          <ac:chgData name="Fatima Pillosu" userId="a6295d4dc9e22643" providerId="LiveId" clId="{7ABC4397-142A-449E-B548-5A2C3738956E}" dt="2024-09-04T20:26:41.263" v="3720" actId="478"/>
          <ac:picMkLst>
            <pc:docMk/>
            <pc:sldMk cId="3257345009" sldId="419"/>
            <ac:picMk id="9" creationId="{FBFC7F49-BA7F-787D-55C5-98BFFF82D55D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11" creationId="{A8B91232-62B9-AD75-54DF-828BF470D6F4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12" creationId="{8EB837EC-C693-0745-BE51-B1EA9D9996D2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13" creationId="{52D0E3E0-39B2-AD43-498F-0FF043241360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14" creationId="{79CB3431-81A3-E1A5-DA3E-BD4396563C4C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38" creationId="{5353E85D-C77E-8B53-4A1A-2AA128B9915A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39" creationId="{90D5C82C-E473-90D6-23FA-15B793BBFAF7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40" creationId="{138616A0-994F-B98F-896C-11CB7D09F51D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41" creationId="{321C8AED-868B-8588-130B-06077F5D37DF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42" creationId="{B32CB30C-473F-7FEF-82FD-6F9BD6677B0A}"/>
          </ac:picMkLst>
        </pc:picChg>
        <pc:picChg chg="add del mod">
          <ac:chgData name="Fatima Pillosu" userId="a6295d4dc9e22643" providerId="LiveId" clId="{7ABC4397-142A-449E-B548-5A2C3738956E}" dt="2024-09-04T20:27:36.255" v="3726" actId="478"/>
          <ac:picMkLst>
            <pc:docMk/>
            <pc:sldMk cId="3257345009" sldId="419"/>
            <ac:picMk id="43" creationId="{37F93478-CCD6-AA95-C0BF-270C63355437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44" creationId="{C4EBD705-5A5A-BA85-A200-7615A68F7803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45" creationId="{D3D28CD8-C523-11C7-F345-02F0DF8769EC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46" creationId="{C10BD7B2-F30F-1757-2243-7479A60BDEEF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47" creationId="{054259FF-EC9C-5244-4A31-46304A220787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48" creationId="{1140B1AB-85CE-99C5-D2B3-305A0D1AFB3C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49" creationId="{424679C1-7633-F493-BD60-CF948A7E433F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50" creationId="{BDE43005-3107-61BD-DD87-FD072F0E8300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51" creationId="{D3CFEFF7-711F-0DE1-3C05-3CB634DAD4FA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52" creationId="{8BFB6F40-ED3D-073F-611B-E21CC59A9FDD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53" creationId="{5094056A-7484-D440-E640-02678533A880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54" creationId="{7224C76F-2775-3EE2-45DD-5C00E36504A7}"/>
          </ac:picMkLst>
        </pc:picChg>
        <pc:picChg chg="add del mod">
          <ac:chgData name="Fatima Pillosu" userId="a6295d4dc9e22643" providerId="LiveId" clId="{7ABC4397-142A-449E-B548-5A2C3738956E}" dt="2024-09-04T20:29:26.123" v="3887" actId="478"/>
          <ac:picMkLst>
            <pc:docMk/>
            <pc:sldMk cId="3257345009" sldId="419"/>
            <ac:picMk id="55" creationId="{564787A9-61A0-52BD-0896-EDD5E085543B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56" creationId="{5FA31B2B-0397-B0D4-A1DB-41E0472958B0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57" creationId="{97AF6C76-1361-D01D-509C-722B0AF42950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58" creationId="{366ED341-73BB-3E90-89C6-FFADD2AE8EDF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59" creationId="{6211D7EB-4C69-3148-57D0-EAD724BC60AE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60" creationId="{A9924F73-791B-93BE-DD91-8F78BCE4286B}"/>
          </ac:picMkLst>
        </pc:picChg>
        <pc:picChg chg="add del mod">
          <ac:chgData name="Fatima Pillosu" userId="a6295d4dc9e22643" providerId="LiveId" clId="{7ABC4397-142A-449E-B548-5A2C3738956E}" dt="2024-09-04T20:27:10.965" v="3725" actId="478"/>
          <ac:picMkLst>
            <pc:docMk/>
            <pc:sldMk cId="3257345009" sldId="419"/>
            <ac:picMk id="61" creationId="{FA1539D3-2D6D-9A16-51AA-A52268A97446}"/>
          </ac:picMkLst>
        </pc:picChg>
        <pc:picChg chg="add del mod">
          <ac:chgData name="Fatima Pillosu" userId="a6295d4dc9e22643" providerId="LiveId" clId="{7ABC4397-142A-449E-B548-5A2C3738956E}" dt="2024-09-04T20:27:00.811" v="3723" actId="478"/>
          <ac:picMkLst>
            <pc:docMk/>
            <pc:sldMk cId="3257345009" sldId="419"/>
            <ac:picMk id="73" creationId="{60F8EC60-BAC0-FCEE-FB46-A61319727053}"/>
          </ac:picMkLst>
        </pc:picChg>
        <pc:picChg chg="add del mod">
          <ac:chgData name="Fatima Pillosu" userId="a6295d4dc9e22643" providerId="LiveId" clId="{7ABC4397-142A-449E-B548-5A2C3738956E}" dt="2024-09-04T20:29:02.067" v="3883" actId="478"/>
          <ac:picMkLst>
            <pc:docMk/>
            <pc:sldMk cId="3257345009" sldId="419"/>
            <ac:picMk id="111" creationId="{5A61F3E3-BB7A-A5C6-A520-AE5E51765E1C}"/>
          </ac:picMkLst>
        </pc:picChg>
        <pc:picChg chg="add mod">
          <ac:chgData name="Fatima Pillosu" userId="a6295d4dc9e22643" providerId="LiveId" clId="{7ABC4397-142A-449E-B548-5A2C3738956E}" dt="2024-09-05T01:03:17.856" v="6967" actId="14100"/>
          <ac:picMkLst>
            <pc:docMk/>
            <pc:sldMk cId="3257345009" sldId="419"/>
            <ac:picMk id="112" creationId="{5628CAEF-BABD-BD23-321B-3829790A22AA}"/>
          </ac:picMkLst>
        </pc:pic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74" creationId="{B20BC3B3-4284-099F-E2D1-65E4F3FFEA55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75" creationId="{6DB078D3-8B3F-E9CC-1886-AF3D1556814C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77" creationId="{463C0A68-5B8D-4E27-BCBC-DF825CBA00E1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79" creationId="{7218BE52-5528-AD86-AFB5-238E2AFE86A5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81" creationId="{FE120FC2-7919-B609-F4B4-B6F708550CDB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83" creationId="{D34E94CC-5756-8442-3D0A-EA2B27C6E1B3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85" creationId="{0B902638-80A6-7647-3617-5C607043AC11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87" creationId="{0AFF9B80-1A28-9ECB-7114-5E26AFCF5568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88" creationId="{A7327039-4627-BDF3-8222-08A18C3B5D44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89" creationId="{3FA1AB73-16D8-3681-71FD-DCBD9D4AFE4D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90" creationId="{C63EC038-E72C-71F2-3C97-204033F32C15}"/>
          </ac:cxnSpMkLst>
        </pc:cxnChg>
        <pc:cxnChg chg="add del mod">
          <ac:chgData name="Fatima Pillosu" userId="a6295d4dc9e22643" providerId="LiveId" clId="{7ABC4397-142A-449E-B548-5A2C3738956E}" dt="2024-09-04T20:27:00.811" v="3723" actId="478"/>
          <ac:cxnSpMkLst>
            <pc:docMk/>
            <pc:sldMk cId="3257345009" sldId="419"/>
            <ac:cxnSpMk id="91" creationId="{EDDBE4A6-CE49-6B0D-BC4F-F34E45AFB9C8}"/>
          </ac:cxnSpMkLst>
        </pc:cxnChg>
      </pc:sldChg>
      <pc:sldChg chg="del">
        <pc:chgData name="Fatima Pillosu" userId="a6295d4dc9e22643" providerId="LiveId" clId="{7ABC4397-142A-449E-B548-5A2C3738956E}" dt="2024-09-02T15:04:44.408" v="125" actId="47"/>
        <pc:sldMkLst>
          <pc:docMk/>
          <pc:sldMk cId="293195460" sldId="420"/>
        </pc:sldMkLst>
      </pc:sldChg>
      <pc:sldChg chg="addSp delSp modSp add mod">
        <pc:chgData name="Fatima Pillosu" userId="a6295d4dc9e22643" providerId="LiveId" clId="{7ABC4397-142A-449E-B548-5A2C3738956E}" dt="2024-09-05T01:01:56.875" v="6952" actId="208"/>
        <pc:sldMkLst>
          <pc:docMk/>
          <pc:sldMk cId="491796477" sldId="420"/>
        </pc:sldMkLst>
        <pc:spChg chg="del">
          <ac:chgData name="Fatima Pillosu" userId="a6295d4dc9e22643" providerId="LiveId" clId="{7ABC4397-142A-449E-B548-5A2C3738956E}" dt="2024-09-05T00:46:14.742" v="6415" actId="478"/>
          <ac:spMkLst>
            <pc:docMk/>
            <pc:sldMk cId="491796477" sldId="420"/>
            <ac:spMk id="4" creationId="{72A53844-9C30-1483-1FD7-B77DA64740BE}"/>
          </ac:spMkLst>
        </pc:spChg>
        <pc:spChg chg="del">
          <ac:chgData name="Fatima Pillosu" userId="a6295d4dc9e22643" providerId="LiveId" clId="{7ABC4397-142A-449E-B548-5A2C3738956E}" dt="2024-09-05T00:46:13.054" v="6413" actId="478"/>
          <ac:spMkLst>
            <pc:docMk/>
            <pc:sldMk cId="491796477" sldId="420"/>
            <ac:spMk id="5" creationId="{6B67D8AD-2140-A55A-56BD-1168E93C4B28}"/>
          </ac:spMkLst>
        </pc:spChg>
        <pc:spChg chg="del">
          <ac:chgData name="Fatima Pillosu" userId="a6295d4dc9e22643" providerId="LiveId" clId="{7ABC4397-142A-449E-B548-5A2C3738956E}" dt="2024-09-05T00:46:13.799" v="6414" actId="478"/>
          <ac:spMkLst>
            <pc:docMk/>
            <pc:sldMk cId="491796477" sldId="420"/>
            <ac:spMk id="6" creationId="{64AE920C-A07A-6755-9786-96D87544A109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7" creationId="{493E68E7-F2AB-FFF4-9FFC-4E259C8D9B89}"/>
          </ac:spMkLst>
        </pc:spChg>
        <pc:spChg chg="del">
          <ac:chgData name="Fatima Pillosu" userId="a6295d4dc9e22643" providerId="LiveId" clId="{7ABC4397-142A-449E-B548-5A2C3738956E}" dt="2024-09-05T00:46:15.597" v="6416" actId="478"/>
          <ac:spMkLst>
            <pc:docMk/>
            <pc:sldMk cId="491796477" sldId="420"/>
            <ac:spMk id="8" creationId="{B8512AAA-5905-1790-2E3C-6EF9C085CE3B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9" creationId="{668465D8-29E0-7B9B-90B0-AFC013095A78}"/>
          </ac:spMkLst>
        </pc:spChg>
        <pc:spChg chg="mod">
          <ac:chgData name="Fatima Pillosu" userId="a6295d4dc9e22643" providerId="LiveId" clId="{7ABC4397-142A-449E-B548-5A2C3738956E}" dt="2024-09-05T00:55:26.517" v="6700" actId="255"/>
          <ac:spMkLst>
            <pc:docMk/>
            <pc:sldMk cId="491796477" sldId="420"/>
            <ac:spMk id="10" creationId="{4543789B-F228-F0B4-DC77-57C3C6538EBD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12" creationId="{6701AA7D-CF27-BAC9-4566-1F510C3E0CBD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14" creationId="{E80D4BC0-809E-4871-87F5-C81C2D189863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16" creationId="{FFE5D573-A258-DED3-ABCC-C3763FD80DF4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17" creationId="{E6B713A7-971D-86C9-1679-5EEDD11D3E3A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18" creationId="{7145A063-3C79-1E6C-E3BD-F87DD1D595DB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19" creationId="{E6ACFF80-DDDC-F447-058C-4BFAB40252A8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0" creationId="{E500CE54-70EA-A74F-C285-81543936402B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1" creationId="{C0F0DD7B-7703-4752-B8B1-4895AE809E9F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2" creationId="{C488EAB7-C93C-13D5-48B7-4A5341801923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3" creationId="{36F40BF7-3A6E-5AC5-D4F6-E8DF8BE587DD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4" creationId="{41334306-FB0D-3A11-38A1-8B3379DFA5A7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5" creationId="{E1C2EAF2-CDF3-B0E5-DC98-7C14B3C7C993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6" creationId="{05160A0E-84B1-0641-0040-F659044C11FA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7" creationId="{129B9991-E4A6-22C6-566D-81B01FAD8E3C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8" creationId="{73A80862-941F-5B6B-606D-4665F1AC842B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29" creationId="{F5C6ABB5-E11A-B02F-B3B9-B220BEAA2632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30" creationId="{2EC57B84-CEEA-0D34-C0BB-051DF0B16CC2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31" creationId="{09311FAF-F953-2BC6-BE42-EA2481C191A4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32" creationId="{ABD6B3E3-1732-0D7B-0C34-3A95D405C8DC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33" creationId="{555032C1-C8A6-1714-50CD-CA472A372746}"/>
          </ac:spMkLst>
        </pc:spChg>
        <pc:spChg chg="add mod">
          <ac:chgData name="Fatima Pillosu" userId="a6295d4dc9e22643" providerId="LiveId" clId="{7ABC4397-142A-449E-B548-5A2C3738956E}" dt="2024-09-05T01:00:39.069" v="6886" actId="20577"/>
          <ac:spMkLst>
            <pc:docMk/>
            <pc:sldMk cId="491796477" sldId="420"/>
            <ac:spMk id="34" creationId="{EAF33798-F280-A2E1-A438-4ADB34C5B2DB}"/>
          </ac:spMkLst>
        </pc:spChg>
        <pc:spChg chg="add del mod">
          <ac:chgData name="Fatima Pillosu" userId="a6295d4dc9e22643" providerId="LiveId" clId="{7ABC4397-142A-449E-B548-5A2C3738956E}" dt="2024-09-05T00:41:34.592" v="6321" actId="478"/>
          <ac:spMkLst>
            <pc:docMk/>
            <pc:sldMk cId="491796477" sldId="420"/>
            <ac:spMk id="35" creationId="{D0397D95-EE78-B693-8B75-BEF3AD0B2DED}"/>
          </ac:spMkLst>
        </pc:spChg>
        <pc:spChg chg="add del mod">
          <ac:chgData name="Fatima Pillosu" userId="a6295d4dc9e22643" providerId="LiveId" clId="{7ABC4397-142A-449E-B548-5A2C3738956E}" dt="2024-09-05T00:40:41.616" v="6316" actId="478"/>
          <ac:spMkLst>
            <pc:docMk/>
            <pc:sldMk cId="491796477" sldId="420"/>
            <ac:spMk id="36" creationId="{E3BB6E8B-8A27-CB24-8234-5A235ACF8DF8}"/>
          </ac:spMkLst>
        </pc:spChg>
        <pc:spChg chg="add del mod">
          <ac:chgData name="Fatima Pillosu" userId="a6295d4dc9e22643" providerId="LiveId" clId="{7ABC4397-142A-449E-B548-5A2C3738956E}" dt="2024-09-05T00:40:47.729" v="6317" actId="478"/>
          <ac:spMkLst>
            <pc:docMk/>
            <pc:sldMk cId="491796477" sldId="420"/>
            <ac:spMk id="37" creationId="{AE59CB53-CAC0-5C83-76B6-95B97830E3EA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39" creationId="{6CD4FDC8-D313-2387-BC9A-FED5217A75F6}"/>
          </ac:spMkLst>
        </pc:spChg>
        <pc:spChg chg="add mod">
          <ac:chgData name="Fatima Pillosu" userId="a6295d4dc9e22643" providerId="LiveId" clId="{7ABC4397-142A-449E-B548-5A2C3738956E}" dt="2024-09-05T00:55:34.796" v="6711" actId="1035"/>
          <ac:spMkLst>
            <pc:docMk/>
            <pc:sldMk cId="491796477" sldId="420"/>
            <ac:spMk id="40" creationId="{B052D52F-7A96-4D06-0630-C1015FCBD874}"/>
          </ac:spMkLst>
        </pc:spChg>
        <pc:picChg chg="add mod">
          <ac:chgData name="Fatima Pillosu" userId="a6295d4dc9e22643" providerId="LiveId" clId="{7ABC4397-142A-449E-B548-5A2C3738956E}" dt="2024-09-05T00:55:34.796" v="6711" actId="1035"/>
          <ac:picMkLst>
            <pc:docMk/>
            <pc:sldMk cId="491796477" sldId="420"/>
            <ac:picMk id="3" creationId="{A261F0E3-9374-8FC3-8FDC-A9DD076A6A7F}"/>
          </ac:picMkLst>
        </pc:picChg>
        <pc:picChg chg="mod">
          <ac:chgData name="Fatima Pillosu" userId="a6295d4dc9e22643" providerId="LiveId" clId="{7ABC4397-142A-449E-B548-5A2C3738956E}" dt="2024-09-05T00:55:34.796" v="6711" actId="1035"/>
          <ac:picMkLst>
            <pc:docMk/>
            <pc:sldMk cId="491796477" sldId="420"/>
            <ac:picMk id="11" creationId="{D9BCE604-EEAF-58D7-0849-ECDA7999FC0A}"/>
          </ac:picMkLst>
        </pc:picChg>
        <pc:picChg chg="mod">
          <ac:chgData name="Fatima Pillosu" userId="a6295d4dc9e22643" providerId="LiveId" clId="{7ABC4397-142A-449E-B548-5A2C3738956E}" dt="2024-09-05T00:55:34.796" v="6711" actId="1035"/>
          <ac:picMkLst>
            <pc:docMk/>
            <pc:sldMk cId="491796477" sldId="420"/>
            <ac:picMk id="13" creationId="{C84E114B-EA03-6157-C1A4-6CC5B2627842}"/>
          </ac:picMkLst>
        </pc:picChg>
        <pc:picChg chg="mod modCrop">
          <ac:chgData name="Fatima Pillosu" userId="a6295d4dc9e22643" providerId="LiveId" clId="{7ABC4397-142A-449E-B548-5A2C3738956E}" dt="2024-09-05T01:01:56.875" v="6952" actId="208"/>
          <ac:picMkLst>
            <pc:docMk/>
            <pc:sldMk cId="491796477" sldId="420"/>
            <ac:picMk id="15" creationId="{4702F23F-2860-3BA1-53EC-A5B58C8D1978}"/>
          </ac:picMkLst>
        </pc:picChg>
        <pc:picChg chg="add mod">
          <ac:chgData name="Fatima Pillosu" userId="a6295d4dc9e22643" providerId="LiveId" clId="{7ABC4397-142A-449E-B548-5A2C3738956E}" dt="2024-09-05T00:55:34.796" v="6711" actId="1035"/>
          <ac:picMkLst>
            <pc:docMk/>
            <pc:sldMk cId="491796477" sldId="420"/>
            <ac:picMk id="38" creationId="{2129C12E-5073-CC9B-3B3A-997071191114}"/>
          </ac:picMkLst>
        </pc:picChg>
        <pc:cxnChg chg="add mod">
          <ac:chgData name="Fatima Pillosu" userId="a6295d4dc9e22643" providerId="LiveId" clId="{7ABC4397-142A-449E-B548-5A2C3738956E}" dt="2024-09-05T00:55:34.796" v="6711" actId="1035"/>
          <ac:cxnSpMkLst>
            <pc:docMk/>
            <pc:sldMk cId="491796477" sldId="420"/>
            <ac:cxnSpMk id="42" creationId="{BB13DE23-D2EF-57E0-9A2D-8096DD98EBFC}"/>
          </ac:cxnSpMkLst>
        </pc:cxnChg>
        <pc:cxnChg chg="add mod">
          <ac:chgData name="Fatima Pillosu" userId="a6295d4dc9e22643" providerId="LiveId" clId="{7ABC4397-142A-449E-B548-5A2C3738956E}" dt="2024-09-05T00:55:34.796" v="6711" actId="1035"/>
          <ac:cxnSpMkLst>
            <pc:docMk/>
            <pc:sldMk cId="491796477" sldId="420"/>
            <ac:cxnSpMk id="43" creationId="{74EF8242-23D0-DE50-1A3C-E6DFE424673F}"/>
          </ac:cxnSpMkLst>
        </pc:cxnChg>
      </pc:sldChg>
      <pc:sldChg chg="addSp delSp modSp new mod">
        <pc:chgData name="Fatima Pillosu" userId="a6295d4dc9e22643" providerId="LiveId" clId="{7ABC4397-142A-449E-B548-5A2C3738956E}" dt="2024-09-05T00:38:00.784" v="6242" actId="20577"/>
        <pc:sldMkLst>
          <pc:docMk/>
          <pc:sldMk cId="807011489" sldId="421"/>
        </pc:sldMkLst>
        <pc:spChg chg="del">
          <ac:chgData name="Fatima Pillosu" userId="a6295d4dc9e22643" providerId="LiveId" clId="{7ABC4397-142A-449E-B548-5A2C3738956E}" dt="2024-09-05T00:18:57.373" v="5453" actId="478"/>
          <ac:spMkLst>
            <pc:docMk/>
            <pc:sldMk cId="807011489" sldId="421"/>
            <ac:spMk id="2" creationId="{573BD60B-E1D6-FB26-3DE7-8AC7EE395E88}"/>
          </ac:spMkLst>
        </pc:spChg>
        <pc:spChg chg="del">
          <ac:chgData name="Fatima Pillosu" userId="a6295d4dc9e22643" providerId="LiveId" clId="{7ABC4397-142A-449E-B548-5A2C3738956E}" dt="2024-09-05T00:18:54.552" v="5452" actId="478"/>
          <ac:spMkLst>
            <pc:docMk/>
            <pc:sldMk cId="807011489" sldId="421"/>
            <ac:spMk id="3" creationId="{A96582D6-1898-8934-0DC9-3DC2E3BA5275}"/>
          </ac:spMkLst>
        </pc:spChg>
        <pc:spChg chg="add del mod">
          <ac:chgData name="Fatima Pillosu" userId="a6295d4dc9e22643" providerId="LiveId" clId="{7ABC4397-142A-449E-B548-5A2C3738956E}" dt="2024-09-05T00:37:10.710" v="6213" actId="478"/>
          <ac:spMkLst>
            <pc:docMk/>
            <pc:sldMk cId="807011489" sldId="421"/>
            <ac:spMk id="8" creationId="{279310F2-5E29-1EE0-2F23-AED491D61B49}"/>
          </ac:spMkLst>
        </pc:spChg>
        <pc:spChg chg="add del mod">
          <ac:chgData name="Fatima Pillosu" userId="a6295d4dc9e22643" providerId="LiveId" clId="{7ABC4397-142A-449E-B548-5A2C3738956E}" dt="2024-09-05T00:37:12.555" v="6215" actId="478"/>
          <ac:spMkLst>
            <pc:docMk/>
            <pc:sldMk cId="807011489" sldId="421"/>
            <ac:spMk id="9" creationId="{E2BB85BA-21D1-DD77-7C85-9A491F8F38A0}"/>
          </ac:spMkLst>
        </pc:spChg>
        <pc:spChg chg="add del mod">
          <ac:chgData name="Fatima Pillosu" userId="a6295d4dc9e22643" providerId="LiveId" clId="{7ABC4397-142A-449E-B548-5A2C3738956E}" dt="2024-09-05T00:37:11.452" v="6214" actId="478"/>
          <ac:spMkLst>
            <pc:docMk/>
            <pc:sldMk cId="807011489" sldId="421"/>
            <ac:spMk id="10" creationId="{38BD6504-CBBB-73C2-01E6-D3C473024F40}"/>
          </ac:spMkLst>
        </pc:spChg>
        <pc:spChg chg="add del mod">
          <ac:chgData name="Fatima Pillosu" userId="a6295d4dc9e22643" providerId="LiveId" clId="{7ABC4397-142A-449E-B548-5A2C3738956E}" dt="2024-09-05T00:37:13.499" v="6216" actId="478"/>
          <ac:spMkLst>
            <pc:docMk/>
            <pc:sldMk cId="807011489" sldId="421"/>
            <ac:spMk id="11" creationId="{487F898A-ADAC-CB2F-994B-B16A2F9D0E39}"/>
          </ac:spMkLst>
        </pc:spChg>
        <pc:spChg chg="add mod">
          <ac:chgData name="Fatima Pillosu" userId="a6295d4dc9e22643" providerId="LiveId" clId="{7ABC4397-142A-449E-B548-5A2C3738956E}" dt="2024-09-05T00:37:59.123" v="6241" actId="1036"/>
          <ac:spMkLst>
            <pc:docMk/>
            <pc:sldMk cId="807011489" sldId="421"/>
            <ac:spMk id="12" creationId="{D8C3E9AA-F293-622C-DDB3-E302F5821E89}"/>
          </ac:spMkLst>
        </pc:spChg>
        <pc:spChg chg="add mod">
          <ac:chgData name="Fatima Pillosu" userId="a6295d4dc9e22643" providerId="LiveId" clId="{7ABC4397-142A-449E-B548-5A2C3738956E}" dt="2024-09-05T00:21:48.859" v="5530"/>
          <ac:spMkLst>
            <pc:docMk/>
            <pc:sldMk cId="807011489" sldId="421"/>
            <ac:spMk id="13" creationId="{B6A17421-499C-2C87-3961-AFC545E85355}"/>
          </ac:spMkLst>
        </pc:spChg>
        <pc:spChg chg="add mod">
          <ac:chgData name="Fatima Pillosu" userId="a6295d4dc9e22643" providerId="LiveId" clId="{7ABC4397-142A-449E-B548-5A2C3738956E}" dt="2024-09-05T00:21:48.859" v="5530"/>
          <ac:spMkLst>
            <pc:docMk/>
            <pc:sldMk cId="807011489" sldId="421"/>
            <ac:spMk id="14" creationId="{C5A587B3-1F88-9B42-F70F-F94F411D82E1}"/>
          </ac:spMkLst>
        </pc:spChg>
        <pc:spChg chg="add mod">
          <ac:chgData name="Fatima Pillosu" userId="a6295d4dc9e22643" providerId="LiveId" clId="{7ABC4397-142A-449E-B548-5A2C3738956E}" dt="2024-09-05T00:21:48.859" v="5530"/>
          <ac:spMkLst>
            <pc:docMk/>
            <pc:sldMk cId="807011489" sldId="421"/>
            <ac:spMk id="15" creationId="{412A36DE-6C42-8F65-3ED5-7A32C49F3352}"/>
          </ac:spMkLst>
        </pc:spChg>
        <pc:spChg chg="add mod">
          <ac:chgData name="Fatima Pillosu" userId="a6295d4dc9e22643" providerId="LiveId" clId="{7ABC4397-142A-449E-B548-5A2C3738956E}" dt="2024-09-05T00:21:48.859" v="5530"/>
          <ac:spMkLst>
            <pc:docMk/>
            <pc:sldMk cId="807011489" sldId="421"/>
            <ac:spMk id="16" creationId="{C5CF0B89-EB5E-6BF7-1EF9-F56C4B7BDF7F}"/>
          </ac:spMkLst>
        </pc:spChg>
        <pc:spChg chg="add mod">
          <ac:chgData name="Fatima Pillosu" userId="a6295d4dc9e22643" providerId="LiveId" clId="{7ABC4397-142A-449E-B548-5A2C3738956E}" dt="2024-09-05T00:37:59.123" v="6241" actId="1036"/>
          <ac:spMkLst>
            <pc:docMk/>
            <pc:sldMk cId="807011489" sldId="421"/>
            <ac:spMk id="17" creationId="{04188CF4-72B1-E8FD-D63C-4288588252EF}"/>
          </ac:spMkLst>
        </pc:spChg>
        <pc:spChg chg="add mod">
          <ac:chgData name="Fatima Pillosu" userId="a6295d4dc9e22643" providerId="LiveId" clId="{7ABC4397-142A-449E-B548-5A2C3738956E}" dt="2024-09-05T00:38:00.784" v="6242" actId="20577"/>
          <ac:spMkLst>
            <pc:docMk/>
            <pc:sldMk cId="807011489" sldId="421"/>
            <ac:spMk id="18" creationId="{CA4B08AE-421B-86B7-FE16-54453DA1F51C}"/>
          </ac:spMkLst>
        </pc:spChg>
        <pc:spChg chg="add mod">
          <ac:chgData name="Fatima Pillosu" userId="a6295d4dc9e22643" providerId="LiveId" clId="{7ABC4397-142A-449E-B548-5A2C3738956E}" dt="2024-09-05T00:37:32.566" v="6226"/>
          <ac:spMkLst>
            <pc:docMk/>
            <pc:sldMk cId="807011489" sldId="421"/>
            <ac:spMk id="21" creationId="{C21CBB1F-08BF-E531-FD1A-B6AFBE5A941B}"/>
          </ac:spMkLst>
        </pc:spChg>
        <pc:picChg chg="add mod">
          <ac:chgData name="Fatima Pillosu" userId="a6295d4dc9e22643" providerId="LiveId" clId="{7ABC4397-142A-449E-B548-5A2C3738956E}" dt="2024-09-05T00:37:59.123" v="6241" actId="1036"/>
          <ac:picMkLst>
            <pc:docMk/>
            <pc:sldMk cId="807011489" sldId="421"/>
            <ac:picMk id="7" creationId="{A8A622E4-EFAE-CE44-C13B-3B63DDB4C16B}"/>
          </ac:picMkLst>
        </pc:picChg>
        <pc:picChg chg="add mod">
          <ac:chgData name="Fatima Pillosu" userId="a6295d4dc9e22643" providerId="LiveId" clId="{7ABC4397-142A-449E-B548-5A2C3738956E}" dt="2024-09-05T00:37:59.123" v="6241" actId="1036"/>
          <ac:picMkLst>
            <pc:docMk/>
            <pc:sldMk cId="807011489" sldId="421"/>
            <ac:picMk id="19" creationId="{72A83B53-C502-1842-EFBE-85D10B24D34E}"/>
          </ac:picMkLst>
        </pc:picChg>
        <pc:picChg chg="add mod modCrop">
          <ac:chgData name="Fatima Pillosu" userId="a6295d4dc9e22643" providerId="LiveId" clId="{7ABC4397-142A-449E-B548-5A2C3738956E}" dt="2024-09-05T00:37:59.123" v="6241" actId="1036"/>
          <ac:picMkLst>
            <pc:docMk/>
            <pc:sldMk cId="807011489" sldId="421"/>
            <ac:picMk id="20" creationId="{647D8A6C-315A-69B5-9CCE-4F49500A7D6E}"/>
          </ac:picMkLst>
        </pc:picChg>
      </pc:sldChg>
      <pc:sldChg chg="addSp delSp modSp new del mod">
        <pc:chgData name="Fatima Pillosu" userId="a6295d4dc9e22643" providerId="LiveId" clId="{7ABC4397-142A-449E-B548-5A2C3738956E}" dt="2024-09-04T23:02:12.786" v="3933" actId="47"/>
        <pc:sldMkLst>
          <pc:docMk/>
          <pc:sldMk cId="1790475012" sldId="421"/>
        </pc:sldMkLst>
        <pc:spChg chg="del">
          <ac:chgData name="Fatima Pillosu" userId="a6295d4dc9e22643" providerId="LiveId" clId="{7ABC4397-142A-449E-B548-5A2C3738956E}" dt="2024-09-04T17:25:54.213" v="3416" actId="478"/>
          <ac:spMkLst>
            <pc:docMk/>
            <pc:sldMk cId="1790475012" sldId="421"/>
            <ac:spMk id="2" creationId="{46829388-205D-3938-FEE2-1957827DEFAE}"/>
          </ac:spMkLst>
        </pc:spChg>
        <pc:spChg chg="del">
          <ac:chgData name="Fatima Pillosu" userId="a6295d4dc9e22643" providerId="LiveId" clId="{7ABC4397-142A-449E-B548-5A2C3738956E}" dt="2024-09-04T17:25:53.066" v="3415" actId="478"/>
          <ac:spMkLst>
            <pc:docMk/>
            <pc:sldMk cId="1790475012" sldId="421"/>
            <ac:spMk id="3" creationId="{4471ABBC-3626-3149-6670-884B2E9BFDCB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6" creationId="{A995C988-F3DB-442E-09A7-63F991109EBD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7" creationId="{3B61358A-58D9-31E5-92D1-8E5EFC41CC13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8" creationId="{67BD78E8-4443-EEC4-CC66-3933C8BDEE04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9" creationId="{F53DB2FD-DCB9-7901-57DE-8E6AF5CF1AC2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0" creationId="{8F4B5DC6-DAF3-42D8-481E-CCC0931FB8A8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1" creationId="{71109161-9C35-2D18-183A-35F08374A43D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2" creationId="{9395709A-34F8-7310-E3F6-2B1EF1EBBAE5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3" creationId="{1FAAB70F-6E5C-851F-9FFD-6D7B1CB401CE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4" creationId="{0DCF97C6-666F-202E-89BA-D2F6ECE0DEAF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5" creationId="{6519E887-D7AD-5A96-7C19-1C312D9C78E5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6" creationId="{74CC3307-3ACF-FADA-7631-CAC276EE6DCB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7" creationId="{F8A51DD2-DBCC-5FA4-B849-AB818350ACB4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8" creationId="{195D6D19-146D-3ECC-83E6-9E5C824DDEE0}"/>
          </ac:spMkLst>
        </pc:spChg>
        <pc:spChg chg="add del mod">
          <ac:chgData name="Fatima Pillosu" userId="a6295d4dc9e22643" providerId="LiveId" clId="{7ABC4397-142A-449E-B548-5A2C3738956E}" dt="2024-09-04T17:25:59.990" v="3418" actId="478"/>
          <ac:spMkLst>
            <pc:docMk/>
            <pc:sldMk cId="1790475012" sldId="421"/>
            <ac:spMk id="19" creationId="{C9ABC74C-D9F2-2183-B79C-4CB395581513}"/>
          </ac:spMkLst>
        </pc:spChg>
        <pc:picChg chg="add del mod modCrop">
          <ac:chgData name="Fatima Pillosu" userId="a6295d4dc9e22643" providerId="LiveId" clId="{7ABC4397-142A-449E-B548-5A2C3738956E}" dt="2024-09-04T17:27:34.809" v="3430" actId="21"/>
          <ac:picMkLst>
            <pc:docMk/>
            <pc:sldMk cId="1790475012" sldId="421"/>
            <ac:picMk id="20" creationId="{1EF96779-CF01-5981-DEA2-05B4C714C6CE}"/>
          </ac:picMkLst>
        </pc:picChg>
        <pc:picChg chg="add del mod ord modCrop">
          <ac:chgData name="Fatima Pillosu" userId="a6295d4dc9e22643" providerId="LiveId" clId="{7ABC4397-142A-449E-B548-5A2C3738956E}" dt="2024-09-04T17:27:34.809" v="3430" actId="21"/>
          <ac:picMkLst>
            <pc:docMk/>
            <pc:sldMk cId="1790475012" sldId="421"/>
            <ac:picMk id="21" creationId="{2DC9DA99-EE89-6D69-4EB5-7593F8DEABD1}"/>
          </ac:picMkLst>
        </pc:picChg>
      </pc:sldChg>
      <pc:sldChg chg="new del">
        <pc:chgData name="Fatima Pillosu" userId="a6295d4dc9e22643" providerId="LiveId" clId="{7ABC4397-142A-449E-B548-5A2C3738956E}" dt="2024-09-04T16:56:47.641" v="3315" actId="47"/>
        <pc:sldMkLst>
          <pc:docMk/>
          <pc:sldMk cId="2242900291" sldId="421"/>
        </pc:sldMkLst>
      </pc:sldChg>
      <pc:sldChg chg="new del">
        <pc:chgData name="Fatima Pillosu" userId="a6295d4dc9e22643" providerId="LiveId" clId="{7ABC4397-142A-449E-B548-5A2C3738956E}" dt="2024-09-04T16:56:43.436" v="3313" actId="47"/>
        <pc:sldMkLst>
          <pc:docMk/>
          <pc:sldMk cId="3660964689" sldId="421"/>
        </pc:sldMkLst>
      </pc:sldChg>
      <pc:sldChg chg="del">
        <pc:chgData name="Fatima Pillosu" userId="a6295d4dc9e22643" providerId="LiveId" clId="{7ABC4397-142A-449E-B548-5A2C3738956E}" dt="2024-09-02T15:04:47.134" v="127" actId="47"/>
        <pc:sldMkLst>
          <pc:docMk/>
          <pc:sldMk cId="2725687483" sldId="4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57351A7-8A0E-BC4A-B507-BC9FBEDEB94D}" type="datetime1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EFFE683-3A33-1F4A-90D8-528147015F1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C0BA50B-6875-0F43-A70A-41BA2A188017}" type="datetime1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D03270C-FB42-C54A-AC71-B4EEB4FA7F1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82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1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3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8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0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15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2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4, 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err="1"/>
              <a:t>email@ddress</a:t>
            </a:r>
            <a:endParaRPr lang="en-GB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svg"/><Relationship Id="rId21" Type="http://schemas.openxmlformats.org/officeDocument/2006/relationships/image" Target="../media/image52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sv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ds.highlanderproject.eu/app/datasets/era5-ecpoin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9026051F-D8B0-413C-9D4A-E6DBD6D11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9372" y="578296"/>
            <a:ext cx="10672677" cy="18466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4000" dirty="0">
                <a:cs typeface="Helvetica" panose="020B0604020202020204" pitchFamily="34" charset="0"/>
              </a:rPr>
              <a:t>ERA5-ecPoint</a:t>
            </a:r>
            <a:endParaRPr lang="en-GB" sz="4000" b="0" dirty="0"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4000" b="0" i="1" dirty="0">
                <a:cs typeface="Helvetica" panose="020B0604020202020204" pitchFamily="34" charset="0"/>
              </a:rPr>
              <a:t>What it is and its power in the contextualization of severe temperature and rainfall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1F22C03C-0F93-4D95-AEAC-E76F0BFEDCA8}"/>
              </a:ext>
            </a:extLst>
          </p:cNvPr>
          <p:cNvSpPr txBox="1">
            <a:spLocks/>
          </p:cNvSpPr>
          <p:nvPr/>
        </p:nvSpPr>
        <p:spPr>
          <a:xfrm>
            <a:off x="906612" y="3524758"/>
            <a:ext cx="7869600" cy="31835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20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Fatima Pillosu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BE7F88-3FA6-48B3-BA88-D4AD5140A812}"/>
              </a:ext>
            </a:extLst>
          </p:cNvPr>
          <p:cNvSpPr txBox="1">
            <a:spLocks/>
          </p:cNvSpPr>
          <p:nvPr/>
        </p:nvSpPr>
        <p:spPr>
          <a:xfrm>
            <a:off x="957930" y="3969675"/>
            <a:ext cx="7869600" cy="6155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20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PhD candidate, University of Reading</a:t>
            </a:r>
          </a:p>
          <a:p>
            <a:pPr>
              <a:lnSpc>
                <a:spcPct val="100000"/>
              </a:lnSpc>
            </a:pPr>
            <a:r>
              <a:rPr lang="en-US" sz="3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Visiting Scientist, ECMWF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B6D7A323-EC23-4D84-A1EB-A60908F1F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6139" t="34762" r="6139" b="34464"/>
          <a:stretch/>
        </p:blipFill>
        <p:spPr>
          <a:xfrm>
            <a:off x="8220973" y="5875325"/>
            <a:ext cx="1521025" cy="280138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5342AFA9-8823-4941-9CBD-7ED891B501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9943631" y="5675422"/>
            <a:ext cx="1473876" cy="48004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515A79F-65FA-E5BC-ADB7-5F1BEFB4ECF8}"/>
              </a:ext>
            </a:extLst>
          </p:cNvPr>
          <p:cNvSpPr txBox="1">
            <a:spLocks/>
          </p:cNvSpPr>
          <p:nvPr/>
        </p:nvSpPr>
        <p:spPr>
          <a:xfrm>
            <a:off x="906612" y="5885709"/>
            <a:ext cx="7869600" cy="26975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20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EMS,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Thursday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5th September 2024, Barcelona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954852-EE4A-72AD-47BE-60B745FC9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938"/>
          <a:stretch/>
        </p:blipFill>
        <p:spPr>
          <a:xfrm>
            <a:off x="6094412" y="1356759"/>
            <a:ext cx="5298382" cy="260583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DBFC2C-68A1-C595-6B1C-70AA3A34BC7F}"/>
              </a:ext>
            </a:extLst>
          </p:cNvPr>
          <p:cNvSpPr txBox="1"/>
          <p:nvPr/>
        </p:nvSpPr>
        <p:spPr>
          <a:xfrm>
            <a:off x="775977" y="542714"/>
            <a:ext cx="7783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tx2"/>
                </a:solidFill>
              </a:rPr>
              <a:t>Comparison of ERA5 and ERA5-ecPoint</a:t>
            </a:r>
            <a:endParaRPr lang="it-IT" sz="3000" b="1" dirty="0">
              <a:solidFill>
                <a:schemeClr val="tx2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9626757-5E2F-5276-268D-DAA6849E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12" y="3036391"/>
            <a:ext cx="6302286" cy="310160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0B047B-5151-7F7D-D607-3794E49D486E}"/>
              </a:ext>
            </a:extLst>
          </p:cNvPr>
          <p:cNvSpPr txBox="1"/>
          <p:nvPr/>
        </p:nvSpPr>
        <p:spPr>
          <a:xfrm>
            <a:off x="906612" y="2444819"/>
            <a:ext cx="6302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30</a:t>
            </a:r>
            <a:r>
              <a:rPr lang="en-GB" sz="1200" baseline="30000" dirty="0"/>
              <a:t>th</a:t>
            </a:r>
            <a:r>
              <a:rPr lang="en-GB" sz="1200" dirty="0"/>
              <a:t> October 2020</a:t>
            </a:r>
          </a:p>
          <a:p>
            <a:pPr algn="ctr"/>
            <a:endParaRPr lang="en-GB" sz="600" b="1" dirty="0"/>
          </a:p>
          <a:p>
            <a:pPr algn="ctr"/>
            <a:r>
              <a:rPr lang="en-GB" sz="1200" b="1" dirty="0"/>
              <a:t>24-hourly precipitation, ending at 00 UTC</a:t>
            </a:r>
          </a:p>
        </p:txBody>
      </p:sp>
    </p:spTree>
    <p:extLst>
      <p:ext uri="{BB962C8B-B14F-4D97-AF65-F5344CB8AC3E}">
        <p14:creationId xmlns:p14="http://schemas.microsoft.com/office/powerpoint/2010/main" val="331590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43789B-F228-F0B4-DC77-57C3C6538EBD}"/>
              </a:ext>
            </a:extLst>
          </p:cNvPr>
          <p:cNvSpPr txBox="1"/>
          <p:nvPr/>
        </p:nvSpPr>
        <p:spPr>
          <a:xfrm>
            <a:off x="775977" y="542714"/>
            <a:ext cx="10692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tx2"/>
                </a:solidFill>
              </a:rPr>
              <a:t>Verification of ERA5-ecPoint Rainfall</a:t>
            </a:r>
            <a:endParaRPr lang="it-IT" sz="3000" b="1" dirty="0">
              <a:solidFill>
                <a:schemeClr val="tx2"/>
              </a:solidFill>
            </a:endParaRPr>
          </a:p>
        </p:txBody>
      </p:sp>
      <p:pic>
        <p:nvPicPr>
          <p:cNvPr id="112" name="Immagine 111">
            <a:extLst>
              <a:ext uri="{FF2B5EF4-FFF2-40B4-BE49-F238E27FC236}">
                <a16:creationId xmlns:a16="http://schemas.microsoft.com/office/drawing/2014/main" id="{5628CAEF-BABD-BD23-321B-3829790A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9" y="1221861"/>
            <a:ext cx="7878924" cy="4936439"/>
          </a:xfrm>
          <a:prstGeom prst="rect">
            <a:avLst/>
          </a:prstGeom>
        </p:spPr>
      </p:pic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EDCB83A9-8EEF-C139-5B25-3DE52AA43DCA}"/>
              </a:ext>
            </a:extLst>
          </p:cNvPr>
          <p:cNvSpPr txBox="1"/>
          <p:nvPr/>
        </p:nvSpPr>
        <p:spPr>
          <a:xfrm>
            <a:off x="8750596" y="3284516"/>
            <a:ext cx="28139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</a:pPr>
            <a:r>
              <a:rPr lang="en-GB" kern="1400" spc="-50" dirty="0"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Pillosu et al.: </a:t>
            </a:r>
            <a:r>
              <a:rPr lang="en-GB" sz="1800" kern="1400" spc="-50" dirty="0"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Post-processed modelled rainfall climatology represents well observational point-rainfall climatologies  (under preparation)</a:t>
            </a:r>
            <a:endParaRPr lang="it-IT" sz="1800" kern="1400" spc="-50" dirty="0"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4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43789B-F228-F0B4-DC77-57C3C6538EBD}"/>
              </a:ext>
            </a:extLst>
          </p:cNvPr>
          <p:cNvSpPr txBox="1"/>
          <p:nvPr/>
        </p:nvSpPr>
        <p:spPr>
          <a:xfrm>
            <a:off x="775978" y="542714"/>
            <a:ext cx="5008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tx2"/>
                </a:solidFill>
              </a:rPr>
              <a:t>Conclusions</a:t>
            </a:r>
            <a:endParaRPr lang="it-IT" sz="3000" b="1" dirty="0">
              <a:solidFill>
                <a:schemeClr val="tx2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2FECFB-B263-AD03-279F-AC25DB1B3F36}"/>
              </a:ext>
            </a:extLst>
          </p:cNvPr>
          <p:cNvSpPr txBox="1"/>
          <p:nvPr/>
        </p:nvSpPr>
        <p:spPr>
          <a:xfrm>
            <a:off x="906612" y="1384300"/>
            <a:ext cx="1056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ERA5-ecPoint represents better than ERA5 extreme (localized) rainfall events (there is no reason to think it would not be the case also for temperature, but this needs to be tested).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9A0B3B-2A5F-F7A0-F02F-FDDF5022D692}"/>
              </a:ext>
            </a:extLst>
          </p:cNvPr>
          <p:cNvSpPr txBox="1"/>
          <p:nvPr/>
        </p:nvSpPr>
        <p:spPr>
          <a:xfrm>
            <a:off x="906611" y="2595872"/>
            <a:ext cx="1056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ERA5-ecPoint could be used to contextualize the past climate of extreme (localized) events, and how it might have been changing in recent years.</a:t>
            </a:r>
            <a:endParaRPr lang="it-IT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20B22-54EC-40E8-CB9F-9F45A6213F76}"/>
              </a:ext>
            </a:extLst>
          </p:cNvPr>
          <p:cNvSpPr txBox="1"/>
          <p:nvPr/>
        </p:nvSpPr>
        <p:spPr>
          <a:xfrm>
            <a:off x="906611" y="3807444"/>
            <a:ext cx="1056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Due to the high number of realization per day, we can represent events with high return periods (up to 1000 years) to understand the rarity of current extreme events.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4E81FE-EEF7-7F83-FA65-46C5CE12FD86}"/>
              </a:ext>
            </a:extLst>
          </p:cNvPr>
          <p:cNvSpPr txBox="1"/>
          <p:nvPr/>
        </p:nvSpPr>
        <p:spPr>
          <a:xfrm>
            <a:off x="906610" y="5019017"/>
            <a:ext cx="10562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ERA5-ecPoint can be used in down-stream applications where the representation of the absolute values of extreme events are vital (</a:t>
            </a:r>
            <a:r>
              <a:rPr lang="en-GB" sz="2000" b="1" dirty="0"/>
              <a:t>see presentation in UP2.2 for the creation of a historical dataset of probability of flash floods over a continuous global domain</a:t>
            </a:r>
            <a:r>
              <a:rPr lang="en-GB" sz="2000" dirty="0"/>
              <a:t>).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2656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B6D7A323-EC23-4D84-A1EB-A60908F1F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l="6139" t="34762" r="6139" b="34464"/>
          <a:stretch/>
        </p:blipFill>
        <p:spPr>
          <a:xfrm>
            <a:off x="8220973" y="5875325"/>
            <a:ext cx="1521025" cy="280138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5342AFA9-8823-4941-9CBD-7ED891B501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9943631" y="5675422"/>
            <a:ext cx="1473876" cy="48004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515A79F-65FA-E5BC-ADB7-5F1BEFB4ECF8}"/>
              </a:ext>
            </a:extLst>
          </p:cNvPr>
          <p:cNvSpPr txBox="1">
            <a:spLocks/>
          </p:cNvSpPr>
          <p:nvPr/>
        </p:nvSpPr>
        <p:spPr>
          <a:xfrm>
            <a:off x="906612" y="5885709"/>
            <a:ext cx="7869600" cy="26975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20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EMS,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Thursday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5th September 2024, Barcelona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25140C-186A-0DCE-C574-F2BE554DF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612" y="1850034"/>
            <a:ext cx="10562212" cy="123110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4000" dirty="0">
                <a:cs typeface="Helvetica" panose="020B0604020202020204" pitchFamily="34" charset="0"/>
              </a:rPr>
              <a:t>Thank you!</a:t>
            </a:r>
          </a:p>
          <a:p>
            <a:pPr algn="ctr">
              <a:lnSpc>
                <a:spcPct val="100000"/>
              </a:lnSpc>
            </a:pPr>
            <a:r>
              <a:rPr lang="en-GB" sz="4000" dirty="0">
                <a:cs typeface="Helvetica" panose="020B0604020202020204" pitchFamily="34" charset="0"/>
              </a:rPr>
              <a:t>Any questions?</a:t>
            </a:r>
            <a:endParaRPr lang="en-US" sz="4000" dirty="0">
              <a:cs typeface="Helvetica" panose="020B0604020202020204" pitchFamily="34" charset="0"/>
            </a:endParaRPr>
          </a:p>
        </p:txBody>
      </p:sp>
      <p:pic>
        <p:nvPicPr>
          <p:cNvPr id="7" name="Elemento grafico 54" descr="Posta elettronica contorno">
            <a:extLst>
              <a:ext uri="{FF2B5EF4-FFF2-40B4-BE49-F238E27FC236}">
                <a16:creationId xmlns:a16="http://schemas.microsoft.com/office/drawing/2014/main" id="{A256A8BA-42E5-FA79-6E7A-79A539650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6038" y="3596878"/>
            <a:ext cx="360000" cy="360000"/>
          </a:xfrm>
          <a:prstGeom prst="rect">
            <a:avLst/>
          </a:prstGeom>
        </p:spPr>
      </p:pic>
      <p:pic>
        <p:nvPicPr>
          <p:cNvPr id="8" name="Picture 2" descr="Free Twitter Logo SVG, PNG Icon, Symbol. Download Image.">
            <a:extLst>
              <a:ext uri="{FF2B5EF4-FFF2-40B4-BE49-F238E27FC236}">
                <a16:creationId xmlns:a16="http://schemas.microsoft.com/office/drawing/2014/main" id="{AF226E78-CBB3-26F1-D050-A3ABD919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14" y="359687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inkedin - Free social media icons">
            <a:extLst>
              <a:ext uri="{FF2B5EF4-FFF2-40B4-BE49-F238E27FC236}">
                <a16:creationId xmlns:a16="http://schemas.microsoft.com/office/drawing/2014/main" id="{20B9BC30-8527-81DA-A76A-22406F4A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8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183" y="3614878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3102F0-917C-27A1-6D8C-9C443F44BB3D}"/>
              </a:ext>
            </a:extLst>
          </p:cNvPr>
          <p:cNvSpPr txBox="1">
            <a:spLocks/>
          </p:cNvSpPr>
          <p:nvPr/>
        </p:nvSpPr>
        <p:spPr>
          <a:xfrm>
            <a:off x="873390" y="4176598"/>
            <a:ext cx="4505297" cy="26064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14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fatima.pillosu@ecmwf.int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DD69FBA-649E-2674-948A-189E897EE2FF}"/>
              </a:ext>
            </a:extLst>
          </p:cNvPr>
          <p:cNvSpPr txBox="1">
            <a:spLocks/>
          </p:cNvSpPr>
          <p:nvPr/>
        </p:nvSpPr>
        <p:spPr>
          <a:xfrm>
            <a:off x="5856678" y="4176598"/>
            <a:ext cx="2753073" cy="26064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14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@PillosuFatima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0D61B3F-2B51-0259-92CE-7BF150F1A51B}"/>
              </a:ext>
            </a:extLst>
          </p:cNvPr>
          <p:cNvSpPr txBox="1">
            <a:spLocks/>
          </p:cNvSpPr>
          <p:nvPr/>
        </p:nvSpPr>
        <p:spPr>
          <a:xfrm>
            <a:off x="9087742" y="4176598"/>
            <a:ext cx="2472882" cy="26064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14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Fatima Pillosu</a:t>
            </a:r>
          </a:p>
        </p:txBody>
      </p:sp>
      <p:cxnSp>
        <p:nvCxnSpPr>
          <p:cNvPr id="14" name="Connettore diritto 37">
            <a:extLst>
              <a:ext uri="{FF2B5EF4-FFF2-40B4-BE49-F238E27FC236}">
                <a16:creationId xmlns:a16="http://schemas.microsoft.com/office/drawing/2014/main" id="{55E96150-CFEA-8146-B5D5-3529130EE23B}"/>
              </a:ext>
            </a:extLst>
          </p:cNvPr>
          <p:cNvCxnSpPr>
            <a:cxnSpLocks/>
          </p:cNvCxnSpPr>
          <p:nvPr/>
        </p:nvCxnSpPr>
        <p:spPr>
          <a:xfrm>
            <a:off x="5511025" y="3632396"/>
            <a:ext cx="0" cy="829048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63">
            <a:extLst>
              <a:ext uri="{FF2B5EF4-FFF2-40B4-BE49-F238E27FC236}">
                <a16:creationId xmlns:a16="http://schemas.microsoft.com/office/drawing/2014/main" id="{B15DA89B-4B70-8CD7-A1AF-2630254D3AA1}"/>
              </a:ext>
            </a:extLst>
          </p:cNvPr>
          <p:cNvCxnSpPr>
            <a:cxnSpLocks/>
          </p:cNvCxnSpPr>
          <p:nvPr/>
        </p:nvCxnSpPr>
        <p:spPr>
          <a:xfrm>
            <a:off x="8808859" y="3663135"/>
            <a:ext cx="0" cy="829048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8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166D696D-4414-C88C-338B-43AB8BEAC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12" y="1385953"/>
            <a:ext cx="10562213" cy="5361647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FF884070-690C-F7F8-6F5A-6F0D5D667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8292" y="2711715"/>
            <a:ext cx="720000" cy="720000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A9964599-5C24-F637-1852-C42CC6205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8547" y="1954560"/>
            <a:ext cx="539171" cy="54000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9E0C1E17-73BB-7382-54EE-97970A10CCD1}"/>
              </a:ext>
            </a:extLst>
          </p:cNvPr>
          <p:cNvGrpSpPr/>
          <p:nvPr/>
        </p:nvGrpSpPr>
        <p:grpSpPr>
          <a:xfrm>
            <a:off x="6174428" y="1994131"/>
            <a:ext cx="574472" cy="460858"/>
            <a:chOff x="9309212" y="3767920"/>
            <a:chExt cx="2257200" cy="1941280"/>
          </a:xfrm>
        </p:grpSpPr>
        <p:pic>
          <p:nvPicPr>
            <p:cNvPr id="17" name="Elemento grafico 16">
              <a:extLst>
                <a:ext uri="{FF2B5EF4-FFF2-40B4-BE49-F238E27FC236}">
                  <a16:creationId xmlns:a16="http://schemas.microsoft.com/office/drawing/2014/main" id="{CFCE2EE1-94BC-EDB9-EA7B-2BDFCF501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18" name="Elemento grafico 17" descr="Sole con riempimento a tinta unita">
              <a:extLst>
                <a:ext uri="{FF2B5EF4-FFF2-40B4-BE49-F238E27FC236}">
                  <a16:creationId xmlns:a16="http://schemas.microsoft.com/office/drawing/2014/main" id="{EA1690DD-A2F4-8510-64FD-5385099F4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2EB1ABFC-A66C-FE86-A5F5-A2DBD90BCE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47344" y="2389111"/>
            <a:ext cx="540000" cy="540000"/>
          </a:xfrm>
          <a:prstGeom prst="rect">
            <a:avLst/>
          </a:prstGeom>
        </p:spPr>
      </p:pic>
      <p:pic>
        <p:nvPicPr>
          <p:cNvPr id="20" name="Elemento grafico 19" descr="Pioggia con riempimento a tinta unita">
            <a:extLst>
              <a:ext uri="{FF2B5EF4-FFF2-40B4-BE49-F238E27FC236}">
                <a16:creationId xmlns:a16="http://schemas.microsoft.com/office/drawing/2014/main" id="{A50217CD-C849-9550-DE9D-66B3A070F4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69506" y="2425795"/>
            <a:ext cx="540000" cy="540000"/>
          </a:xfrm>
          <a:prstGeom prst="rect">
            <a:avLst/>
          </a:prstGeom>
        </p:spPr>
      </p:pic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81B03F0C-C441-639E-B0B4-074EC09C2B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48292" y="2830909"/>
            <a:ext cx="540000" cy="540000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B98C4054-F89D-49D5-6291-5AEADB7EE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1730" y="2559691"/>
            <a:ext cx="540000" cy="540000"/>
          </a:xfrm>
          <a:prstGeom prst="rect">
            <a:avLst/>
          </a:prstGeom>
        </p:spPr>
      </p:pic>
      <p:pic>
        <p:nvPicPr>
          <p:cNvPr id="23" name="Elemento grafico 22" descr="Pioggia con riempimento a tinta unita">
            <a:extLst>
              <a:ext uri="{FF2B5EF4-FFF2-40B4-BE49-F238E27FC236}">
                <a16:creationId xmlns:a16="http://schemas.microsoft.com/office/drawing/2014/main" id="{655BDE0A-7833-4EAC-28DF-01A22F1987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33924" y="2568808"/>
            <a:ext cx="540000" cy="540000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0DFF73F8-DCCD-A1F1-B65F-6E0C2DD16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7509" y="2810866"/>
            <a:ext cx="539171" cy="540000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9264FB1A-2E9A-F195-A3EB-D392524BD7CD}"/>
              </a:ext>
            </a:extLst>
          </p:cNvPr>
          <p:cNvGrpSpPr/>
          <p:nvPr/>
        </p:nvGrpSpPr>
        <p:grpSpPr>
          <a:xfrm>
            <a:off x="7263390" y="2850437"/>
            <a:ext cx="574472" cy="460858"/>
            <a:chOff x="9309212" y="3767920"/>
            <a:chExt cx="2257200" cy="1941280"/>
          </a:xfrm>
        </p:grpSpPr>
        <p:pic>
          <p:nvPicPr>
            <p:cNvPr id="26" name="Elemento grafico 25">
              <a:extLst>
                <a:ext uri="{FF2B5EF4-FFF2-40B4-BE49-F238E27FC236}">
                  <a16:creationId xmlns:a16="http://schemas.microsoft.com/office/drawing/2014/main" id="{0CCDBCDC-F391-1B47-A68F-24699E3EF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27" name="Elemento grafico 26" descr="Sole con riempimento a tinta unita">
              <a:extLst>
                <a:ext uri="{FF2B5EF4-FFF2-40B4-BE49-F238E27FC236}">
                  <a16:creationId xmlns:a16="http://schemas.microsoft.com/office/drawing/2014/main" id="{7672E065-89A2-2CA1-D67C-B14CD7A4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87624BE0-1644-E22F-F6BA-13D0B85E8E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6306" y="3245417"/>
            <a:ext cx="540000" cy="540000"/>
          </a:xfrm>
          <a:prstGeom prst="rect">
            <a:avLst/>
          </a:prstGeom>
        </p:spPr>
      </p:pic>
      <p:pic>
        <p:nvPicPr>
          <p:cNvPr id="29" name="Elemento grafico 28" descr="Pioggia con riempimento a tinta unita">
            <a:extLst>
              <a:ext uri="{FF2B5EF4-FFF2-40B4-BE49-F238E27FC236}">
                <a16:creationId xmlns:a16="http://schemas.microsoft.com/office/drawing/2014/main" id="{11906E6A-8BF1-F93D-F1A0-E1B91117CA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58468" y="3282101"/>
            <a:ext cx="540000" cy="540000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DB4A3343-2CEC-05F3-2580-3ED75C4E7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1095" y="2078138"/>
            <a:ext cx="539171" cy="540000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43938209-604D-D315-DA68-42E918F67B9B}"/>
              </a:ext>
            </a:extLst>
          </p:cNvPr>
          <p:cNvGrpSpPr/>
          <p:nvPr/>
        </p:nvGrpSpPr>
        <p:grpSpPr>
          <a:xfrm>
            <a:off x="3197272" y="2259000"/>
            <a:ext cx="574472" cy="460858"/>
            <a:chOff x="9309212" y="3767920"/>
            <a:chExt cx="2257200" cy="1941280"/>
          </a:xfrm>
        </p:grpSpPr>
        <p:pic>
          <p:nvPicPr>
            <p:cNvPr id="32" name="Elemento grafico 31">
              <a:extLst>
                <a:ext uri="{FF2B5EF4-FFF2-40B4-BE49-F238E27FC236}">
                  <a16:creationId xmlns:a16="http://schemas.microsoft.com/office/drawing/2014/main" id="{0D3FC92E-1A1B-DA40-0D22-AF0C1C66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33" name="Elemento grafico 32" descr="Sole con riempimento a tinta unita">
              <a:extLst>
                <a:ext uri="{FF2B5EF4-FFF2-40B4-BE49-F238E27FC236}">
                  <a16:creationId xmlns:a16="http://schemas.microsoft.com/office/drawing/2014/main" id="{1BDBE8CE-23D7-30A9-1BFB-9271BA0E9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pic>
        <p:nvPicPr>
          <p:cNvPr id="34" name="Elemento grafico 33">
            <a:extLst>
              <a:ext uri="{FF2B5EF4-FFF2-40B4-BE49-F238E27FC236}">
                <a16:creationId xmlns:a16="http://schemas.microsoft.com/office/drawing/2014/main" id="{49966DDD-5EDE-8F2E-D22A-5B178AE05F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59798" y="2988305"/>
            <a:ext cx="540000" cy="540000"/>
          </a:xfrm>
          <a:prstGeom prst="rect">
            <a:avLst/>
          </a:prstGeom>
        </p:spPr>
      </p:pic>
      <p:pic>
        <p:nvPicPr>
          <p:cNvPr id="35" name="Elemento grafico 34" descr="Pioggia con riempimento a tinta unita">
            <a:extLst>
              <a:ext uri="{FF2B5EF4-FFF2-40B4-BE49-F238E27FC236}">
                <a16:creationId xmlns:a16="http://schemas.microsoft.com/office/drawing/2014/main" id="{F5ACCFAC-CFA3-EF90-EACA-3BE2901E7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81960" y="3024989"/>
            <a:ext cx="540000" cy="540000"/>
          </a:xfrm>
          <a:prstGeom prst="rect">
            <a:avLst/>
          </a:prstGeom>
        </p:spPr>
      </p:pic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6BAAE97D-DD04-0BF5-2ABB-D10ACD85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9584" y="3946239"/>
            <a:ext cx="539171" cy="540000"/>
          </a:xfrm>
          <a:prstGeom prst="rect">
            <a:avLst/>
          </a:prstGeom>
        </p:spPr>
      </p:pic>
      <p:pic>
        <p:nvPicPr>
          <p:cNvPr id="42" name="Elemento grafico 41">
            <a:extLst>
              <a:ext uri="{FF2B5EF4-FFF2-40B4-BE49-F238E27FC236}">
                <a16:creationId xmlns:a16="http://schemas.microsoft.com/office/drawing/2014/main" id="{C3AC8C5B-D08F-FDB2-FDB1-82A2FD5D7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3029" y="4446668"/>
            <a:ext cx="539171" cy="540000"/>
          </a:xfrm>
          <a:prstGeom prst="rect">
            <a:avLst/>
          </a:prstGeom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9FF6D4B2-7277-9072-B0D4-176BE8D1A14A}"/>
              </a:ext>
            </a:extLst>
          </p:cNvPr>
          <p:cNvGrpSpPr/>
          <p:nvPr/>
        </p:nvGrpSpPr>
        <p:grpSpPr>
          <a:xfrm>
            <a:off x="9718910" y="4486239"/>
            <a:ext cx="574472" cy="460858"/>
            <a:chOff x="9309212" y="3767920"/>
            <a:chExt cx="2257200" cy="1941280"/>
          </a:xfrm>
        </p:grpSpPr>
        <p:pic>
          <p:nvPicPr>
            <p:cNvPr id="45" name="Elemento grafico 44">
              <a:extLst>
                <a:ext uri="{FF2B5EF4-FFF2-40B4-BE49-F238E27FC236}">
                  <a16:creationId xmlns:a16="http://schemas.microsoft.com/office/drawing/2014/main" id="{E675979F-98FB-32CB-2B8C-B6CFA5E3B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46" name="Elemento grafico 45" descr="Sole con riempimento a tinta unita">
              <a:extLst>
                <a:ext uri="{FF2B5EF4-FFF2-40B4-BE49-F238E27FC236}">
                  <a16:creationId xmlns:a16="http://schemas.microsoft.com/office/drawing/2014/main" id="{D987CAA2-D9A2-8746-1859-A23D314E1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pic>
        <p:nvPicPr>
          <p:cNvPr id="55" name="Elemento grafico 54">
            <a:extLst>
              <a:ext uri="{FF2B5EF4-FFF2-40B4-BE49-F238E27FC236}">
                <a16:creationId xmlns:a16="http://schemas.microsoft.com/office/drawing/2014/main" id="{8CCAA099-9AC0-B51D-6FDA-C05A13405F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26936" y="3221682"/>
            <a:ext cx="540000" cy="540000"/>
          </a:xfrm>
          <a:prstGeom prst="rect">
            <a:avLst/>
          </a:prstGeom>
        </p:spPr>
      </p:pic>
      <p:pic>
        <p:nvPicPr>
          <p:cNvPr id="56" name="Elemento grafico 55" descr="Pioggia con riempimento a tinta unita">
            <a:extLst>
              <a:ext uri="{FF2B5EF4-FFF2-40B4-BE49-F238E27FC236}">
                <a16:creationId xmlns:a16="http://schemas.microsoft.com/office/drawing/2014/main" id="{0EDC9316-F5B9-CD2B-86D7-F71D8E1035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99022" y="3217801"/>
            <a:ext cx="540000" cy="540000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E130248-430B-2353-5ABC-FBDD1D06035E}"/>
              </a:ext>
            </a:extLst>
          </p:cNvPr>
          <p:cNvSpPr txBox="1"/>
          <p:nvPr/>
        </p:nvSpPr>
        <p:spPr>
          <a:xfrm>
            <a:off x="3476004" y="1376991"/>
            <a:ext cx="2248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Heatwave and high temperatures sparked wildfires across Ireland, Turkey, Spain, Portugal, Italy &amp; Scandinavia peninsula.</a:t>
            </a:r>
            <a:endParaRPr lang="it-IT" sz="1200" dirty="0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E98F8666-86B4-834E-BE85-EA5F84A949E8}"/>
              </a:ext>
            </a:extLst>
          </p:cNvPr>
          <p:cNvSpPr txBox="1"/>
          <p:nvPr/>
        </p:nvSpPr>
        <p:spPr>
          <a:xfrm>
            <a:off x="7953037" y="3605097"/>
            <a:ext cx="130036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Extreme monsoon season in Bangladesh (52 deaths). Severe flooding and landslides in India. In Thailand, 22 people died. Extreme flooding also in the Philippines.</a:t>
            </a:r>
            <a:endParaRPr lang="it-IT" sz="1200" dirty="0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B8938CD3-4BAE-63D8-2D77-151A66EDB6B2}"/>
              </a:ext>
            </a:extLst>
          </p:cNvPr>
          <p:cNvSpPr txBox="1"/>
          <p:nvPr/>
        </p:nvSpPr>
        <p:spPr>
          <a:xfrm>
            <a:off x="9140377" y="3287757"/>
            <a:ext cx="21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Shanshan typhoon cause the death of 4 people and the evacuation of millions </a:t>
            </a:r>
            <a:endParaRPr lang="it-IT" sz="1200" dirty="0"/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9CE58AC-7FB9-3D89-3421-42583F7B9FB5}"/>
              </a:ext>
            </a:extLst>
          </p:cNvPr>
          <p:cNvSpPr txBox="1"/>
          <p:nvPr/>
        </p:nvSpPr>
        <p:spPr>
          <a:xfrm>
            <a:off x="4361532" y="2515642"/>
            <a:ext cx="140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Rain lashed parts of Spain, France, Italy and Turkey.</a:t>
            </a:r>
            <a:endParaRPr lang="it-IT" sz="1200" dirty="0"/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E9E3E698-35DD-9DB1-5903-E2A2449C9BFA}"/>
              </a:ext>
            </a:extLst>
          </p:cNvPr>
          <p:cNvSpPr txBox="1"/>
          <p:nvPr/>
        </p:nvSpPr>
        <p:spPr>
          <a:xfrm>
            <a:off x="1030468" y="2042281"/>
            <a:ext cx="1665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Extreme wildfires in parts of USA (Montana, Wyoming, Dakotas). Extreme wildfires in Canada. Extreme rainfall, hail, and flash floods in Guadalajara (Mexico) and Long Island (New York) causing $10 million in damage.</a:t>
            </a:r>
            <a:endParaRPr lang="it-IT" sz="1200" dirty="0"/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4C7FA14D-7E06-5268-8E1B-F5C83C5E5231}"/>
              </a:ext>
            </a:extLst>
          </p:cNvPr>
          <p:cNvSpPr txBox="1"/>
          <p:nvPr/>
        </p:nvSpPr>
        <p:spPr>
          <a:xfrm>
            <a:off x="3394963" y="4419554"/>
            <a:ext cx="140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Heatwaves, droughts and extreme wildfires in the Amazon.</a:t>
            </a:r>
            <a:endParaRPr lang="it-IT" sz="1200" dirty="0"/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73D5C4CE-16ED-B94B-1F14-FC1B6A5A34B2}"/>
              </a:ext>
            </a:extLst>
          </p:cNvPr>
          <p:cNvGrpSpPr/>
          <p:nvPr/>
        </p:nvGrpSpPr>
        <p:grpSpPr>
          <a:xfrm>
            <a:off x="8756960" y="2564685"/>
            <a:ext cx="574472" cy="460858"/>
            <a:chOff x="9309212" y="3767920"/>
            <a:chExt cx="2257200" cy="1941280"/>
          </a:xfrm>
        </p:grpSpPr>
        <p:pic>
          <p:nvPicPr>
            <p:cNvPr id="78" name="Elemento grafico 77">
              <a:extLst>
                <a:ext uri="{FF2B5EF4-FFF2-40B4-BE49-F238E27FC236}">
                  <a16:creationId xmlns:a16="http://schemas.microsoft.com/office/drawing/2014/main" id="{976F2076-35C7-AF35-AB87-A4F11CBD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79" name="Elemento grafico 78" descr="Sole con riempimento a tinta unita">
              <a:extLst>
                <a:ext uri="{FF2B5EF4-FFF2-40B4-BE49-F238E27FC236}">
                  <a16:creationId xmlns:a16="http://schemas.microsoft.com/office/drawing/2014/main" id="{25AAFF28-87D3-E80D-495D-957CF3FD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4E61D8B3-3D63-53AF-1103-FFFBCF710722}"/>
              </a:ext>
            </a:extLst>
          </p:cNvPr>
          <p:cNvSpPr txBox="1"/>
          <p:nvPr/>
        </p:nvSpPr>
        <p:spPr>
          <a:xfrm>
            <a:off x="9483988" y="1380695"/>
            <a:ext cx="2204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Severe flooding affected central and southern China, and it has been the hottest August on record in many regions.</a:t>
            </a:r>
            <a:endParaRPr lang="it-IT" sz="1200" dirty="0"/>
          </a:p>
        </p:txBody>
      </p:sp>
      <p:pic>
        <p:nvPicPr>
          <p:cNvPr id="81" name="Elemento grafico 80">
            <a:extLst>
              <a:ext uri="{FF2B5EF4-FFF2-40B4-BE49-F238E27FC236}">
                <a16:creationId xmlns:a16="http://schemas.microsoft.com/office/drawing/2014/main" id="{8A9AEBA1-B132-5A14-4F60-0741074424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34646" y="3118195"/>
            <a:ext cx="540000" cy="540000"/>
          </a:xfrm>
          <a:prstGeom prst="rect">
            <a:avLst/>
          </a:prstGeom>
        </p:spPr>
      </p:pic>
      <p:pic>
        <p:nvPicPr>
          <p:cNvPr id="82" name="Elemento grafico 81" descr="Pioggia con riempimento a tinta unita">
            <a:extLst>
              <a:ext uri="{FF2B5EF4-FFF2-40B4-BE49-F238E27FC236}">
                <a16:creationId xmlns:a16="http://schemas.microsoft.com/office/drawing/2014/main" id="{B8EAFAC5-E5DA-216B-9E85-17C7B82AC1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56808" y="3154879"/>
            <a:ext cx="540000" cy="540000"/>
          </a:xfrm>
          <a:prstGeom prst="rect">
            <a:avLst/>
          </a:prstGeom>
        </p:spPr>
      </p:pic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CDA203F1-D649-1D28-84D0-551B926426BB}"/>
              </a:ext>
            </a:extLst>
          </p:cNvPr>
          <p:cNvCxnSpPr>
            <a:cxnSpLocks/>
          </p:cNvCxnSpPr>
          <p:nvPr/>
        </p:nvCxnSpPr>
        <p:spPr>
          <a:xfrm flipV="1">
            <a:off x="8625703" y="2286522"/>
            <a:ext cx="793654" cy="27816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6" name="Elemento grafico 85">
            <a:extLst>
              <a:ext uri="{FF2B5EF4-FFF2-40B4-BE49-F238E27FC236}">
                <a16:creationId xmlns:a16="http://schemas.microsoft.com/office/drawing/2014/main" id="{D5DCDC6C-508C-0798-9497-E885B08F0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9852" y="2246848"/>
            <a:ext cx="539171" cy="540000"/>
          </a:xfrm>
          <a:prstGeom prst="rect">
            <a:avLst/>
          </a:prstGeom>
        </p:spPr>
      </p:pic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70CDDE32-56D2-E6E9-13B8-919CABB43E5F}"/>
              </a:ext>
            </a:extLst>
          </p:cNvPr>
          <p:cNvSpPr txBox="1"/>
          <p:nvPr/>
        </p:nvSpPr>
        <p:spPr>
          <a:xfrm>
            <a:off x="7198031" y="1722796"/>
            <a:ext cx="157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7043 acres of forest on fire in Siberia.</a:t>
            </a:r>
            <a:endParaRPr lang="it-IT" sz="1200" dirty="0"/>
          </a:p>
        </p:txBody>
      </p: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2266A5FC-AD3E-0616-30CD-6247CAE7DAB9}"/>
              </a:ext>
            </a:extLst>
          </p:cNvPr>
          <p:cNvGrpSpPr/>
          <p:nvPr/>
        </p:nvGrpSpPr>
        <p:grpSpPr>
          <a:xfrm>
            <a:off x="4272345" y="3957938"/>
            <a:ext cx="574472" cy="460858"/>
            <a:chOff x="9309212" y="3767920"/>
            <a:chExt cx="2257200" cy="1941280"/>
          </a:xfrm>
        </p:grpSpPr>
        <p:pic>
          <p:nvPicPr>
            <p:cNvPr id="89" name="Elemento grafico 88">
              <a:extLst>
                <a:ext uri="{FF2B5EF4-FFF2-40B4-BE49-F238E27FC236}">
                  <a16:creationId xmlns:a16="http://schemas.microsoft.com/office/drawing/2014/main" id="{FE2BE38C-56F2-F0D7-2512-01795D620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90" name="Elemento grafico 89" descr="Sole con riempimento a tinta unita">
              <a:extLst>
                <a:ext uri="{FF2B5EF4-FFF2-40B4-BE49-F238E27FC236}">
                  <a16:creationId xmlns:a16="http://schemas.microsoft.com/office/drawing/2014/main" id="{2A783D9B-F8C9-AAE6-F738-BEB716181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pic>
        <p:nvPicPr>
          <p:cNvPr id="92" name="Elemento grafico 91">
            <a:extLst>
              <a:ext uri="{FF2B5EF4-FFF2-40B4-BE49-F238E27FC236}">
                <a16:creationId xmlns:a16="http://schemas.microsoft.com/office/drawing/2014/main" id="{C0182F03-FD9A-3517-B48B-5FD63835D4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16609" y="3972528"/>
            <a:ext cx="540000" cy="540000"/>
          </a:xfrm>
          <a:prstGeom prst="rect">
            <a:avLst/>
          </a:prstGeom>
        </p:spPr>
      </p:pic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DA2E15F2-783F-375B-172D-10ABF4A0305C}"/>
              </a:ext>
            </a:extLst>
          </p:cNvPr>
          <p:cNvSpPr txBox="1"/>
          <p:nvPr/>
        </p:nvSpPr>
        <p:spPr>
          <a:xfrm>
            <a:off x="9090453" y="4925279"/>
            <a:ext cx="237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Australia is experiencing a persisting record winter extreme heat. In the north ( in Yampi Sound), it observed its highest wintertime temperature ever (41,6 degrees Celsius). </a:t>
            </a:r>
            <a:endParaRPr lang="it-IT" sz="1200" dirty="0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C813C887-59A0-1DD4-2A27-D027D22B45A6}"/>
              </a:ext>
            </a:extLst>
          </p:cNvPr>
          <p:cNvSpPr txBox="1"/>
          <p:nvPr/>
        </p:nvSpPr>
        <p:spPr>
          <a:xfrm>
            <a:off x="775977" y="542714"/>
            <a:ext cx="10692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Extreme events in August 2024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8512AAA-5905-1790-2E3C-6EF9C085CE3B}"/>
              </a:ext>
            </a:extLst>
          </p:cNvPr>
          <p:cNvSpPr/>
          <p:nvPr/>
        </p:nvSpPr>
        <p:spPr>
          <a:xfrm>
            <a:off x="186612" y="6138000"/>
            <a:ext cx="12002213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7" name="Elemento grafico 96">
            <a:extLst>
              <a:ext uri="{FF2B5EF4-FFF2-40B4-BE49-F238E27FC236}">
                <a16:creationId xmlns:a16="http://schemas.microsoft.com/office/drawing/2014/main" id="{0881521E-5200-7641-0458-BA9E33F019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42744" y="3424038"/>
            <a:ext cx="540000" cy="540000"/>
          </a:xfrm>
          <a:prstGeom prst="rect">
            <a:avLst/>
          </a:prstGeom>
        </p:spPr>
      </p:pic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992DA35D-6E27-481E-AC6A-073888667CB0}"/>
              </a:ext>
            </a:extLst>
          </p:cNvPr>
          <p:cNvSpPr txBox="1"/>
          <p:nvPr/>
        </p:nvSpPr>
        <p:spPr>
          <a:xfrm>
            <a:off x="4799534" y="3826296"/>
            <a:ext cx="14695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Heavy rain and floods across Sahel, and emerging droughts in Ghana. Southern Africa is affected by extreme temperatures and severe droughts that will likely carry on through early 2025.</a:t>
            </a:r>
            <a:endParaRPr lang="it-IT" sz="1200" dirty="0"/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DF0954F6-1893-99BD-774C-FDFF56DBFEBE}"/>
              </a:ext>
            </a:extLst>
          </p:cNvPr>
          <p:cNvSpPr txBox="1"/>
          <p:nvPr/>
        </p:nvSpPr>
        <p:spPr>
          <a:xfrm>
            <a:off x="6615623" y="3725796"/>
            <a:ext cx="146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Thunderstorm, heavy rain, and severe flooding lashed parts of Saudi Arabia. 33 people killed in Yemen.</a:t>
            </a:r>
          </a:p>
          <a:p>
            <a:pPr algn="ctr"/>
            <a:r>
              <a:rPr lang="en-GB" sz="1200" dirty="0"/>
              <a:t>In many regions of the Gulf countries, temperatures exceeded 50 degrees Celsius.</a:t>
            </a:r>
            <a:endParaRPr lang="it-IT" sz="1200" dirty="0"/>
          </a:p>
        </p:txBody>
      </p: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202D7F45-AB37-4780-E7D3-ACC4B7E309E6}"/>
              </a:ext>
            </a:extLst>
          </p:cNvPr>
          <p:cNvGrpSpPr/>
          <p:nvPr/>
        </p:nvGrpSpPr>
        <p:grpSpPr>
          <a:xfrm>
            <a:off x="6164157" y="4390734"/>
            <a:ext cx="574472" cy="460858"/>
            <a:chOff x="9309212" y="3767920"/>
            <a:chExt cx="2257200" cy="1941280"/>
          </a:xfrm>
        </p:grpSpPr>
        <p:pic>
          <p:nvPicPr>
            <p:cNvPr id="100" name="Elemento grafico 99">
              <a:extLst>
                <a:ext uri="{FF2B5EF4-FFF2-40B4-BE49-F238E27FC236}">
                  <a16:creationId xmlns:a16="http://schemas.microsoft.com/office/drawing/2014/main" id="{50200F6B-447A-C3EE-5B01-71BE2115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09212" y="3909200"/>
              <a:ext cx="1800000" cy="1800000"/>
            </a:xfrm>
            <a:prstGeom prst="rect">
              <a:avLst/>
            </a:prstGeom>
          </p:spPr>
        </p:pic>
        <p:pic>
          <p:nvPicPr>
            <p:cNvPr id="101" name="Elemento grafico 100" descr="Sole con riempimento a tinta unita">
              <a:extLst>
                <a:ext uri="{FF2B5EF4-FFF2-40B4-BE49-F238E27FC236}">
                  <a16:creationId xmlns:a16="http://schemas.microsoft.com/office/drawing/2014/main" id="{F886DEA7-BBD3-0E2A-7AA1-2CD9C8E1C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2012" y="3767920"/>
              <a:ext cx="914400" cy="914400"/>
            </a:xfrm>
            <a:prstGeom prst="rect">
              <a:avLst/>
            </a:prstGeom>
          </p:spPr>
        </p:pic>
      </p:grpSp>
      <p:pic>
        <p:nvPicPr>
          <p:cNvPr id="102" name="Elemento grafico 101">
            <a:extLst>
              <a:ext uri="{FF2B5EF4-FFF2-40B4-BE49-F238E27FC236}">
                <a16:creationId xmlns:a16="http://schemas.microsoft.com/office/drawing/2014/main" id="{F96A2890-7FFC-D975-90D7-16F1DB00A0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91983" y="481182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43789B-F228-F0B4-DC77-57C3C6538EBD}"/>
              </a:ext>
            </a:extLst>
          </p:cNvPr>
          <p:cNvSpPr txBox="1"/>
          <p:nvPr/>
        </p:nvSpPr>
        <p:spPr>
          <a:xfrm>
            <a:off x="775977" y="542714"/>
            <a:ext cx="1079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Examples of extreme temperatures in ERA5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84E114B-EA03-6157-C1A4-6CC5B262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89" t="27846" r="34066" b="6291"/>
          <a:stretch/>
        </p:blipFill>
        <p:spPr>
          <a:xfrm>
            <a:off x="715978" y="3258000"/>
            <a:ext cx="3563896" cy="288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47E9A1B-3132-E59F-B9DC-428C7025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02" t="23609" r="36663" b="74763"/>
          <a:stretch/>
        </p:blipFill>
        <p:spPr>
          <a:xfrm>
            <a:off x="864524" y="1890995"/>
            <a:ext cx="9567949" cy="216131"/>
          </a:xfrm>
          <a:prstGeom prst="rect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F3A1FD-133A-F823-5BB3-492EC962196A}"/>
              </a:ext>
            </a:extLst>
          </p:cNvPr>
          <p:cNvSpPr txBox="1"/>
          <p:nvPr/>
        </p:nvSpPr>
        <p:spPr>
          <a:xfrm>
            <a:off x="10144725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100</a:t>
            </a:r>
            <a:endParaRPr lang="it-IT" sz="1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BC7880C-34B0-7B16-89C1-946456C48357}"/>
              </a:ext>
            </a:extLst>
          </p:cNvPr>
          <p:cNvSpPr txBox="1"/>
          <p:nvPr/>
        </p:nvSpPr>
        <p:spPr>
          <a:xfrm>
            <a:off x="594488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0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FEA6AAD-1098-14E6-CCE5-EB210B9DCDA6}"/>
              </a:ext>
            </a:extLst>
          </p:cNvPr>
          <p:cNvSpPr txBox="1"/>
          <p:nvPr/>
        </p:nvSpPr>
        <p:spPr>
          <a:xfrm>
            <a:off x="98056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0.1</a:t>
            </a:r>
            <a:endParaRPr lang="it-IT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F38E48D-00F1-6782-5654-E529E55C6ABA}"/>
              </a:ext>
            </a:extLst>
          </p:cNvPr>
          <p:cNvSpPr txBox="1"/>
          <p:nvPr/>
        </p:nvSpPr>
        <p:spPr>
          <a:xfrm>
            <a:off x="146620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</a:t>
            </a:r>
            <a:endParaRPr lang="it-IT" sz="1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8E877E5-EECE-9562-5252-997735C23874}"/>
              </a:ext>
            </a:extLst>
          </p:cNvPr>
          <p:cNvSpPr txBox="1"/>
          <p:nvPr/>
        </p:nvSpPr>
        <p:spPr>
          <a:xfrm>
            <a:off x="195184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</a:t>
            </a:r>
            <a:endParaRPr lang="it-IT" sz="14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83D7C6E-5816-BC33-12FF-1060CB3D25D5}"/>
              </a:ext>
            </a:extLst>
          </p:cNvPr>
          <p:cNvSpPr txBox="1"/>
          <p:nvPr/>
        </p:nvSpPr>
        <p:spPr>
          <a:xfrm>
            <a:off x="243748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3</a:t>
            </a:r>
            <a:endParaRPr lang="it-IT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4E84A7C-AB28-CDAE-590B-A01CD4779CC0}"/>
              </a:ext>
            </a:extLst>
          </p:cNvPr>
          <p:cNvSpPr txBox="1"/>
          <p:nvPr/>
        </p:nvSpPr>
        <p:spPr>
          <a:xfrm>
            <a:off x="292312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4</a:t>
            </a:r>
            <a:endParaRPr lang="it-IT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43CE7DA-7EE8-0DA0-F43D-6B71C6819C15}"/>
              </a:ext>
            </a:extLst>
          </p:cNvPr>
          <p:cNvSpPr txBox="1"/>
          <p:nvPr/>
        </p:nvSpPr>
        <p:spPr>
          <a:xfrm>
            <a:off x="340876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</a:t>
            </a:r>
            <a:endParaRPr lang="it-IT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324ED49-082D-F6CC-F3FF-F1B4DE716690}"/>
              </a:ext>
            </a:extLst>
          </p:cNvPr>
          <p:cNvSpPr txBox="1"/>
          <p:nvPr/>
        </p:nvSpPr>
        <p:spPr>
          <a:xfrm>
            <a:off x="389440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6</a:t>
            </a:r>
            <a:endParaRPr lang="it-IT" sz="14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8D8329-1FC7-85ED-F977-2542D1C830DE}"/>
              </a:ext>
            </a:extLst>
          </p:cNvPr>
          <p:cNvSpPr txBox="1"/>
          <p:nvPr/>
        </p:nvSpPr>
        <p:spPr>
          <a:xfrm>
            <a:off x="438004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7</a:t>
            </a:r>
            <a:endParaRPr lang="it-IT" sz="14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4793A7C-0A77-39ED-8C64-882DC5839647}"/>
              </a:ext>
            </a:extLst>
          </p:cNvPr>
          <p:cNvSpPr txBox="1"/>
          <p:nvPr/>
        </p:nvSpPr>
        <p:spPr>
          <a:xfrm>
            <a:off x="486568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8</a:t>
            </a:r>
            <a:endParaRPr lang="it-IT" sz="1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BEE91E3-FBF1-4DFF-EA9B-5AF7AA7A5AE7}"/>
              </a:ext>
            </a:extLst>
          </p:cNvPr>
          <p:cNvSpPr txBox="1"/>
          <p:nvPr/>
        </p:nvSpPr>
        <p:spPr>
          <a:xfrm>
            <a:off x="535132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9</a:t>
            </a:r>
            <a:endParaRPr lang="it-IT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CDA7AE4-85FE-8D3E-4373-A0A8F81AB025}"/>
              </a:ext>
            </a:extLst>
          </p:cNvPr>
          <p:cNvSpPr txBox="1"/>
          <p:nvPr/>
        </p:nvSpPr>
        <p:spPr>
          <a:xfrm>
            <a:off x="583696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10</a:t>
            </a:r>
            <a:endParaRPr lang="it-IT" sz="14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3E1B448-D5EF-FECA-A75A-B9134CCCD8D6}"/>
              </a:ext>
            </a:extLst>
          </p:cNvPr>
          <p:cNvSpPr txBox="1"/>
          <p:nvPr/>
        </p:nvSpPr>
        <p:spPr>
          <a:xfrm>
            <a:off x="632260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20</a:t>
            </a:r>
            <a:endParaRPr lang="it-IT" sz="14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1358F0B-5C86-4874-6187-68CFF54BBAFE}"/>
              </a:ext>
            </a:extLst>
          </p:cNvPr>
          <p:cNvSpPr txBox="1"/>
          <p:nvPr/>
        </p:nvSpPr>
        <p:spPr>
          <a:xfrm>
            <a:off x="680824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30</a:t>
            </a:r>
            <a:endParaRPr lang="it-IT" sz="14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0AF7B86-914F-28C8-D548-26EBA8846751}"/>
              </a:ext>
            </a:extLst>
          </p:cNvPr>
          <p:cNvSpPr txBox="1"/>
          <p:nvPr/>
        </p:nvSpPr>
        <p:spPr>
          <a:xfrm>
            <a:off x="729388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40</a:t>
            </a:r>
            <a:endParaRPr lang="it-IT" sz="14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ABCFA18-246B-239E-C12E-B9722DF876DC}"/>
              </a:ext>
            </a:extLst>
          </p:cNvPr>
          <p:cNvSpPr txBox="1"/>
          <p:nvPr/>
        </p:nvSpPr>
        <p:spPr>
          <a:xfrm>
            <a:off x="777952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50</a:t>
            </a:r>
            <a:endParaRPr lang="it-IT" sz="14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4CCC5C5-8001-F949-5E0E-DC19F41AB8A6}"/>
              </a:ext>
            </a:extLst>
          </p:cNvPr>
          <p:cNvSpPr txBox="1"/>
          <p:nvPr/>
        </p:nvSpPr>
        <p:spPr>
          <a:xfrm>
            <a:off x="826516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60</a:t>
            </a:r>
            <a:endParaRPr lang="it-IT" sz="14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03F30DA-F2F7-EBD1-9DE3-32C227C66948}"/>
              </a:ext>
            </a:extLst>
          </p:cNvPr>
          <p:cNvSpPr txBox="1"/>
          <p:nvPr/>
        </p:nvSpPr>
        <p:spPr>
          <a:xfrm>
            <a:off x="875080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70</a:t>
            </a:r>
            <a:endParaRPr lang="it-IT" sz="14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C4206DA-8BA4-62D1-2859-AF28B9A3681C}"/>
              </a:ext>
            </a:extLst>
          </p:cNvPr>
          <p:cNvSpPr txBox="1"/>
          <p:nvPr/>
        </p:nvSpPr>
        <p:spPr>
          <a:xfrm>
            <a:off x="923644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80</a:t>
            </a:r>
            <a:endParaRPr lang="it-IT" sz="140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F0B87A5-C08B-600B-EC07-43066CA769DD}"/>
              </a:ext>
            </a:extLst>
          </p:cNvPr>
          <p:cNvSpPr txBox="1"/>
          <p:nvPr/>
        </p:nvSpPr>
        <p:spPr>
          <a:xfrm>
            <a:off x="9722080" y="1609251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90</a:t>
            </a:r>
            <a:endParaRPr lang="it-IT" sz="14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DA861DC-714B-5EA6-B07A-8054819871C7}"/>
              </a:ext>
            </a:extLst>
          </p:cNvPr>
          <p:cNvSpPr txBox="1"/>
          <p:nvPr/>
        </p:nvSpPr>
        <p:spPr>
          <a:xfrm>
            <a:off x="864523" y="1320173"/>
            <a:ext cx="956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Probabilities [%]</a:t>
            </a:r>
            <a:endParaRPr lang="it-IT" sz="1400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E38311A-8BD0-1E5C-B6B5-A4141E2C1A31}"/>
              </a:ext>
            </a:extLst>
          </p:cNvPr>
          <p:cNvSpPr txBox="1"/>
          <p:nvPr/>
        </p:nvSpPr>
        <p:spPr>
          <a:xfrm>
            <a:off x="753598" y="2246249"/>
            <a:ext cx="352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26</a:t>
            </a:r>
            <a:r>
              <a:rPr lang="en-GB" sz="1200" baseline="30000" dirty="0"/>
              <a:t>th</a:t>
            </a:r>
            <a:r>
              <a:rPr lang="en-GB" sz="1200" dirty="0"/>
              <a:t> August 2024</a:t>
            </a:r>
          </a:p>
          <a:p>
            <a:pPr algn="ctr"/>
            <a:r>
              <a:rPr lang="en-GB" sz="1200" dirty="0"/>
              <a:t> </a:t>
            </a:r>
            <a:endParaRPr lang="en-GB" sz="1200" b="1" dirty="0"/>
          </a:p>
          <a:p>
            <a:pPr algn="ctr"/>
            <a:r>
              <a:rPr lang="en-GB" sz="1200" b="1" dirty="0"/>
              <a:t>Probabilities of maximum t2m in 24h (ending at 00 UTC) exceeding 40 degrees Celsius</a:t>
            </a:r>
          </a:p>
        </p:txBody>
      </p:sp>
      <p:pic>
        <p:nvPicPr>
          <p:cNvPr id="41" name="Elemento grafico 40">
            <a:extLst>
              <a:ext uri="{FF2B5EF4-FFF2-40B4-BE49-F238E27FC236}">
                <a16:creationId xmlns:a16="http://schemas.microsoft.com/office/drawing/2014/main" id="{1BCFAD00-9A6D-4776-0A7A-F6AB53226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336" t="21466" r="29914" b="17710"/>
          <a:stretch/>
        </p:blipFill>
        <p:spPr>
          <a:xfrm>
            <a:off x="1543488" y="3457948"/>
            <a:ext cx="235268" cy="36000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4B44D7E-DA26-E196-7E60-9C6C1AB57412}"/>
              </a:ext>
            </a:extLst>
          </p:cNvPr>
          <p:cNvSpPr txBox="1"/>
          <p:nvPr/>
        </p:nvSpPr>
        <p:spPr>
          <a:xfrm>
            <a:off x="1304314" y="3914598"/>
            <a:ext cx="185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FF00"/>
                </a:solidFill>
              </a:rPr>
              <a:t>Yampi Sound</a:t>
            </a:r>
          </a:p>
          <a:p>
            <a:pPr algn="ctr"/>
            <a:r>
              <a:rPr lang="en-GB" sz="1400" dirty="0">
                <a:solidFill>
                  <a:srgbClr val="FFFF00"/>
                </a:solidFill>
              </a:rPr>
              <a:t>41.6 degrees Celsius</a:t>
            </a:r>
            <a:endParaRPr lang="it-IT" sz="1400" dirty="0">
              <a:solidFill>
                <a:srgbClr val="FFFF00"/>
              </a:solidFill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2DC9DA99-EE89-6D69-4EB5-7593F8DEAB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32" t="28047" r="40120" b="6188"/>
          <a:stretch/>
        </p:blipFill>
        <p:spPr>
          <a:xfrm>
            <a:off x="7514227" y="3269017"/>
            <a:ext cx="3071195" cy="2880000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1EF96779-CF01-5981-DEA2-05B4C714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432" t="28046" r="40120" b="6188"/>
          <a:stretch/>
        </p:blipFill>
        <p:spPr>
          <a:xfrm>
            <a:off x="4439022" y="3265787"/>
            <a:ext cx="3071195" cy="2880000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FA3F992-1F74-E769-7A58-F0D383B74241}"/>
              </a:ext>
            </a:extLst>
          </p:cNvPr>
          <p:cNvSpPr txBox="1"/>
          <p:nvPr/>
        </p:nvSpPr>
        <p:spPr>
          <a:xfrm>
            <a:off x="4439021" y="2615581"/>
            <a:ext cx="307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Probabilities of maximum t2m in 24h (ending at 00 UTC) exceeding 40 degrees Celsius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0A0096E-D7AB-B469-8704-70D41E1FB77F}"/>
              </a:ext>
            </a:extLst>
          </p:cNvPr>
          <p:cNvSpPr txBox="1"/>
          <p:nvPr/>
        </p:nvSpPr>
        <p:spPr>
          <a:xfrm>
            <a:off x="7514226" y="2615581"/>
            <a:ext cx="307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Probabilities of maximum t2m in 24h (ending at 00 UTC) exceeding 45 degrees Celsius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33D51C4-9216-8AE5-5DF1-B9551FFB58C0}"/>
              </a:ext>
            </a:extLst>
          </p:cNvPr>
          <p:cNvSpPr txBox="1"/>
          <p:nvPr/>
        </p:nvSpPr>
        <p:spPr>
          <a:xfrm>
            <a:off x="4439021" y="2246249"/>
            <a:ext cx="6153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18</a:t>
            </a:r>
            <a:r>
              <a:rPr lang="en-GB" sz="1200" baseline="30000" dirty="0"/>
              <a:t>th</a:t>
            </a:r>
            <a:r>
              <a:rPr lang="en-GB" sz="1200" dirty="0"/>
              <a:t> August 2024</a:t>
            </a:r>
          </a:p>
        </p:txBody>
      </p:sp>
      <p:pic>
        <p:nvPicPr>
          <p:cNvPr id="52" name="Elemento grafico 51">
            <a:extLst>
              <a:ext uri="{FF2B5EF4-FFF2-40B4-BE49-F238E27FC236}">
                <a16:creationId xmlns:a16="http://schemas.microsoft.com/office/drawing/2014/main" id="{9E4D656E-9389-4F84-7DBB-0AE559E63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336" t="21466" r="29914" b="17710"/>
          <a:stretch/>
        </p:blipFill>
        <p:spPr>
          <a:xfrm>
            <a:off x="8932190" y="3707331"/>
            <a:ext cx="235268" cy="360000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83B91B56-425F-F7C0-46B8-5277EDE22171}"/>
              </a:ext>
            </a:extLst>
          </p:cNvPr>
          <p:cNvSpPr txBox="1"/>
          <p:nvPr/>
        </p:nvSpPr>
        <p:spPr>
          <a:xfrm>
            <a:off x="8240532" y="4112088"/>
            <a:ext cx="185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FF00"/>
                </a:solidFill>
              </a:rPr>
              <a:t>Al-Jahra, Kuwait</a:t>
            </a:r>
          </a:p>
          <a:p>
            <a:pPr algn="ctr"/>
            <a:r>
              <a:rPr lang="en-GB" sz="1400" dirty="0">
                <a:solidFill>
                  <a:srgbClr val="FFFF00"/>
                </a:solidFill>
              </a:rPr>
              <a:t>52 degrees Celsius</a:t>
            </a:r>
            <a:endParaRPr lang="it-IT" sz="1400" dirty="0">
              <a:solidFill>
                <a:srgbClr val="FFFF00"/>
              </a:solidFill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96471020-B24F-09E0-1CFE-1C0F601AC086}"/>
              </a:ext>
            </a:extLst>
          </p:cNvPr>
          <p:cNvSpPr txBox="1"/>
          <p:nvPr/>
        </p:nvSpPr>
        <p:spPr>
          <a:xfrm>
            <a:off x="10631046" y="4240356"/>
            <a:ext cx="970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Distribution of ERA5’s maximum t2m in 24h between 2000 and 2024 in the Arabian Peninsula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D70CE238-599E-DA07-FB17-9724DDA356FF}"/>
              </a:ext>
            </a:extLst>
          </p:cNvPr>
          <p:cNvSpPr/>
          <p:nvPr/>
        </p:nvSpPr>
        <p:spPr>
          <a:xfrm>
            <a:off x="10015870" y="3170621"/>
            <a:ext cx="1585956" cy="1150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E545BF8C-CBC1-5A4D-4108-95F0B193E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682" y="3170621"/>
            <a:ext cx="1545153" cy="11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0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5C2E4B-CC9C-4B65-9B28-A2142CA6A433}"/>
              </a:ext>
            </a:extLst>
          </p:cNvPr>
          <p:cNvSpPr/>
          <p:nvPr/>
        </p:nvSpPr>
        <p:spPr bwMode="auto">
          <a:xfrm>
            <a:off x="6352259" y="909180"/>
            <a:ext cx="5061843" cy="28803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 24">
            <a:extLst>
              <a:ext uri="{FF2B5EF4-FFF2-40B4-BE49-F238E27FC236}">
                <a16:creationId xmlns:a16="http://schemas.microsoft.com/office/drawing/2014/main" id="{032EBFC5-11FB-4F7E-B4FB-89631D61DEF0}"/>
              </a:ext>
            </a:extLst>
          </p:cNvPr>
          <p:cNvSpPr/>
          <p:nvPr/>
        </p:nvSpPr>
        <p:spPr bwMode="auto">
          <a:xfrm>
            <a:off x="6354186" y="961712"/>
            <a:ext cx="4598063" cy="2827171"/>
          </a:xfrm>
          <a:custGeom>
            <a:avLst/>
            <a:gdLst>
              <a:gd name="connsiteX0" fmla="*/ 0 w 2430379"/>
              <a:gd name="connsiteY0" fmla="*/ 0 h 1768642"/>
              <a:gd name="connsiteX1" fmla="*/ 385011 w 2430379"/>
              <a:gd name="connsiteY1" fmla="*/ 782052 h 1768642"/>
              <a:gd name="connsiteX2" fmla="*/ 854242 w 2430379"/>
              <a:gd name="connsiteY2" fmla="*/ 1263315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294330 w 2430379"/>
              <a:gd name="connsiteY1" fmla="*/ 962525 h 1768642"/>
              <a:gd name="connsiteX2" fmla="*/ 854242 w 2430379"/>
              <a:gd name="connsiteY2" fmla="*/ 1263315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294330 w 2430379"/>
              <a:gd name="connsiteY1" fmla="*/ 962525 h 1768642"/>
              <a:gd name="connsiteX2" fmla="*/ 836106 w 2430379"/>
              <a:gd name="connsiteY2" fmla="*/ 1479884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294330 w 2430379"/>
              <a:gd name="connsiteY1" fmla="*/ 962525 h 1768642"/>
              <a:gd name="connsiteX2" fmla="*/ 836106 w 2430379"/>
              <a:gd name="connsiteY2" fmla="*/ 1479884 h 1768642"/>
              <a:gd name="connsiteX3" fmla="*/ 1482847 w 2430379"/>
              <a:gd name="connsiteY3" fmla="*/ 1660358 h 1768642"/>
              <a:gd name="connsiteX4" fmla="*/ 2430379 w 2430379"/>
              <a:gd name="connsiteY4" fmla="*/ 1768642 h 1768642"/>
              <a:gd name="connsiteX0" fmla="*/ 0 w 2548264"/>
              <a:gd name="connsiteY0" fmla="*/ 0 h 1768642"/>
              <a:gd name="connsiteX1" fmla="*/ 294330 w 2548264"/>
              <a:gd name="connsiteY1" fmla="*/ 962525 h 1768642"/>
              <a:gd name="connsiteX2" fmla="*/ 836106 w 2548264"/>
              <a:gd name="connsiteY2" fmla="*/ 1479884 h 1768642"/>
              <a:gd name="connsiteX3" fmla="*/ 1482847 w 2548264"/>
              <a:gd name="connsiteY3" fmla="*/ 1660358 h 1768642"/>
              <a:gd name="connsiteX4" fmla="*/ 2548264 w 2548264"/>
              <a:gd name="connsiteY4" fmla="*/ 1768642 h 1768642"/>
              <a:gd name="connsiteX0" fmla="*/ 0 w 2548264"/>
              <a:gd name="connsiteY0" fmla="*/ 0 h 1768642"/>
              <a:gd name="connsiteX1" fmla="*/ 294330 w 2548264"/>
              <a:gd name="connsiteY1" fmla="*/ 962525 h 1768642"/>
              <a:gd name="connsiteX2" fmla="*/ 836106 w 2548264"/>
              <a:gd name="connsiteY2" fmla="*/ 1479884 h 1768642"/>
              <a:gd name="connsiteX3" fmla="*/ 1482847 w 2548264"/>
              <a:gd name="connsiteY3" fmla="*/ 1660358 h 1768642"/>
              <a:gd name="connsiteX4" fmla="*/ 2548264 w 2548264"/>
              <a:gd name="connsiteY4" fmla="*/ 1768642 h 1768642"/>
              <a:gd name="connsiteX0" fmla="*/ 0 w 2548264"/>
              <a:gd name="connsiteY0" fmla="*/ 0 h 1768642"/>
              <a:gd name="connsiteX1" fmla="*/ 133605 w 2548264"/>
              <a:gd name="connsiteY1" fmla="*/ 475491 h 1768642"/>
              <a:gd name="connsiteX2" fmla="*/ 294330 w 2548264"/>
              <a:gd name="connsiteY2" fmla="*/ 962525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48264"/>
              <a:gd name="connsiteY0" fmla="*/ 0 h 1768642"/>
              <a:gd name="connsiteX1" fmla="*/ 101299 w 2548264"/>
              <a:gd name="connsiteY1" fmla="*/ 486018 h 1768642"/>
              <a:gd name="connsiteX2" fmla="*/ 294330 w 2548264"/>
              <a:gd name="connsiteY2" fmla="*/ 962525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48264"/>
              <a:gd name="connsiteY0" fmla="*/ 0 h 1768642"/>
              <a:gd name="connsiteX1" fmla="*/ 101299 w 2548264"/>
              <a:gd name="connsiteY1" fmla="*/ 486018 h 1768642"/>
              <a:gd name="connsiteX2" fmla="*/ 350865 w 2548264"/>
              <a:gd name="connsiteY2" fmla="*/ 1046747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48264"/>
              <a:gd name="connsiteY0" fmla="*/ 0 h 1768642"/>
              <a:gd name="connsiteX1" fmla="*/ 117451 w 2548264"/>
              <a:gd name="connsiteY1" fmla="*/ 664987 h 1768642"/>
              <a:gd name="connsiteX2" fmla="*/ 350865 w 2548264"/>
              <a:gd name="connsiteY2" fmla="*/ 1046747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15959"/>
              <a:gd name="connsiteY0" fmla="*/ 0 h 2337134"/>
              <a:gd name="connsiteX1" fmla="*/ 85146 w 2515959"/>
              <a:gd name="connsiteY1" fmla="*/ 1233479 h 2337134"/>
              <a:gd name="connsiteX2" fmla="*/ 318560 w 2515959"/>
              <a:gd name="connsiteY2" fmla="*/ 1615239 h 2337134"/>
              <a:gd name="connsiteX3" fmla="*/ 803801 w 2515959"/>
              <a:gd name="connsiteY3" fmla="*/ 2048376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18560 w 2515959"/>
              <a:gd name="connsiteY2" fmla="*/ 1615239 h 2337134"/>
              <a:gd name="connsiteX3" fmla="*/ 803801 w 2515959"/>
              <a:gd name="connsiteY3" fmla="*/ 2048376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83171 w 2515959"/>
              <a:gd name="connsiteY2" fmla="*/ 1794209 h 2337134"/>
              <a:gd name="connsiteX3" fmla="*/ 803801 w 2515959"/>
              <a:gd name="connsiteY3" fmla="*/ 2048376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83171 w 2515959"/>
              <a:gd name="connsiteY2" fmla="*/ 1794209 h 2337134"/>
              <a:gd name="connsiteX3" fmla="*/ 811877 w 2515959"/>
              <a:gd name="connsiteY3" fmla="*/ 2132597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83171 w 2515959"/>
              <a:gd name="connsiteY2" fmla="*/ 1794209 h 2337134"/>
              <a:gd name="connsiteX3" fmla="*/ 811877 w 2515959"/>
              <a:gd name="connsiteY3" fmla="*/ 2132597 h 2337134"/>
              <a:gd name="connsiteX4" fmla="*/ 1466695 w 2515959"/>
              <a:gd name="connsiteY4" fmla="*/ 2249905 h 2337134"/>
              <a:gd name="connsiteX5" fmla="*/ 2515959 w 2515959"/>
              <a:gd name="connsiteY5" fmla="*/ 2337134 h 2337134"/>
              <a:gd name="connsiteX0" fmla="*/ 0 w 2661334"/>
              <a:gd name="connsiteY0" fmla="*/ 0 h 2326606"/>
              <a:gd name="connsiteX1" fmla="*/ 149757 w 2661334"/>
              <a:gd name="connsiteY1" fmla="*/ 1275589 h 2326606"/>
              <a:gd name="connsiteX2" fmla="*/ 383171 w 2661334"/>
              <a:gd name="connsiteY2" fmla="*/ 1794209 h 2326606"/>
              <a:gd name="connsiteX3" fmla="*/ 811877 w 2661334"/>
              <a:gd name="connsiteY3" fmla="*/ 2132597 h 2326606"/>
              <a:gd name="connsiteX4" fmla="*/ 1466695 w 2661334"/>
              <a:gd name="connsiteY4" fmla="*/ 2249905 h 2326606"/>
              <a:gd name="connsiteX5" fmla="*/ 2661334 w 2661334"/>
              <a:gd name="connsiteY5" fmla="*/ 2326606 h 2326606"/>
              <a:gd name="connsiteX0" fmla="*/ 0 w 2661334"/>
              <a:gd name="connsiteY0" fmla="*/ 0 h 2326606"/>
              <a:gd name="connsiteX1" fmla="*/ 60918 w 2661334"/>
              <a:gd name="connsiteY1" fmla="*/ 601822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66695 w 2661334"/>
              <a:gd name="connsiteY5" fmla="*/ 2249905 h 2326606"/>
              <a:gd name="connsiteX6" fmla="*/ 2661334 w 2661334"/>
              <a:gd name="connsiteY6" fmla="*/ 2326606 h 2326606"/>
              <a:gd name="connsiteX0" fmla="*/ 0 w 2661334"/>
              <a:gd name="connsiteY0" fmla="*/ 0 h 2326606"/>
              <a:gd name="connsiteX1" fmla="*/ 44765 w 2661334"/>
              <a:gd name="connsiteY1" fmla="*/ 570239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66695 w 2661334"/>
              <a:gd name="connsiteY5" fmla="*/ 2249905 h 2326606"/>
              <a:gd name="connsiteX6" fmla="*/ 2661334 w 2661334"/>
              <a:gd name="connsiteY6" fmla="*/ 2326606 h 2326606"/>
              <a:gd name="connsiteX0" fmla="*/ 0 w 2661334"/>
              <a:gd name="connsiteY0" fmla="*/ 0 h 2326606"/>
              <a:gd name="connsiteX1" fmla="*/ 44765 w 2661334"/>
              <a:gd name="connsiteY1" fmla="*/ 570239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66695 w 2661334"/>
              <a:gd name="connsiteY5" fmla="*/ 2249905 h 2326606"/>
              <a:gd name="connsiteX6" fmla="*/ 2661334 w 2661334"/>
              <a:gd name="connsiteY6" fmla="*/ 2326606 h 2326606"/>
              <a:gd name="connsiteX0" fmla="*/ 0 w 2661334"/>
              <a:gd name="connsiteY0" fmla="*/ 0 h 2326606"/>
              <a:gd name="connsiteX1" fmla="*/ 44765 w 2661334"/>
              <a:gd name="connsiteY1" fmla="*/ 570239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58618 w 2661334"/>
              <a:gd name="connsiteY5" fmla="*/ 2281488 h 2326606"/>
              <a:gd name="connsiteX6" fmla="*/ 2661334 w 2661334"/>
              <a:gd name="connsiteY6" fmla="*/ 2326606 h 2326606"/>
              <a:gd name="connsiteX0" fmla="*/ 0 w 2664531"/>
              <a:gd name="connsiteY0" fmla="*/ 0 h 2343275"/>
              <a:gd name="connsiteX1" fmla="*/ 44765 w 2664531"/>
              <a:gd name="connsiteY1" fmla="*/ 570239 h 2343275"/>
              <a:gd name="connsiteX2" fmla="*/ 149757 w 2664531"/>
              <a:gd name="connsiteY2" fmla="*/ 1275589 h 2343275"/>
              <a:gd name="connsiteX3" fmla="*/ 383171 w 2664531"/>
              <a:gd name="connsiteY3" fmla="*/ 1794209 h 2343275"/>
              <a:gd name="connsiteX4" fmla="*/ 811877 w 2664531"/>
              <a:gd name="connsiteY4" fmla="*/ 2132597 h 2343275"/>
              <a:gd name="connsiteX5" fmla="*/ 1458618 w 2664531"/>
              <a:gd name="connsiteY5" fmla="*/ 2281488 h 2343275"/>
              <a:gd name="connsiteX6" fmla="*/ 2664531 w 2664531"/>
              <a:gd name="connsiteY6" fmla="*/ 2343275 h 2343275"/>
              <a:gd name="connsiteX0" fmla="*/ 0 w 2664531"/>
              <a:gd name="connsiteY0" fmla="*/ 0 h 2343275"/>
              <a:gd name="connsiteX1" fmla="*/ 44765 w 2664531"/>
              <a:gd name="connsiteY1" fmla="*/ 570239 h 2343275"/>
              <a:gd name="connsiteX2" fmla="*/ 149757 w 2664531"/>
              <a:gd name="connsiteY2" fmla="*/ 1275589 h 2343275"/>
              <a:gd name="connsiteX3" fmla="*/ 383171 w 2664531"/>
              <a:gd name="connsiteY3" fmla="*/ 1794209 h 2343275"/>
              <a:gd name="connsiteX4" fmla="*/ 811877 w 2664531"/>
              <a:gd name="connsiteY4" fmla="*/ 2132597 h 2343275"/>
              <a:gd name="connsiteX5" fmla="*/ 1458618 w 2664531"/>
              <a:gd name="connsiteY5" fmla="*/ 2281488 h 2343275"/>
              <a:gd name="connsiteX6" fmla="*/ 2664531 w 2664531"/>
              <a:gd name="connsiteY6" fmla="*/ 2343275 h 2343275"/>
              <a:gd name="connsiteX0" fmla="*/ 0 w 3086522"/>
              <a:gd name="connsiteY0" fmla="*/ 0 h 2347442"/>
              <a:gd name="connsiteX1" fmla="*/ 44765 w 3086522"/>
              <a:gd name="connsiteY1" fmla="*/ 570239 h 2347442"/>
              <a:gd name="connsiteX2" fmla="*/ 149757 w 3086522"/>
              <a:gd name="connsiteY2" fmla="*/ 1275589 h 2347442"/>
              <a:gd name="connsiteX3" fmla="*/ 383171 w 3086522"/>
              <a:gd name="connsiteY3" fmla="*/ 1794209 h 2347442"/>
              <a:gd name="connsiteX4" fmla="*/ 811877 w 3086522"/>
              <a:gd name="connsiteY4" fmla="*/ 2132597 h 2347442"/>
              <a:gd name="connsiteX5" fmla="*/ 1458618 w 3086522"/>
              <a:gd name="connsiteY5" fmla="*/ 2281488 h 2347442"/>
              <a:gd name="connsiteX6" fmla="*/ 3086522 w 3086522"/>
              <a:gd name="connsiteY6" fmla="*/ 2347442 h 2347442"/>
              <a:gd name="connsiteX0" fmla="*/ 0 w 3086522"/>
              <a:gd name="connsiteY0" fmla="*/ 0 h 2347442"/>
              <a:gd name="connsiteX1" fmla="*/ 44765 w 3086522"/>
              <a:gd name="connsiteY1" fmla="*/ 570239 h 2347442"/>
              <a:gd name="connsiteX2" fmla="*/ 149757 w 3086522"/>
              <a:gd name="connsiteY2" fmla="*/ 1275589 h 2347442"/>
              <a:gd name="connsiteX3" fmla="*/ 383171 w 3086522"/>
              <a:gd name="connsiteY3" fmla="*/ 1794209 h 2347442"/>
              <a:gd name="connsiteX4" fmla="*/ 811877 w 3086522"/>
              <a:gd name="connsiteY4" fmla="*/ 2132597 h 2347442"/>
              <a:gd name="connsiteX5" fmla="*/ 1458618 w 3086522"/>
              <a:gd name="connsiteY5" fmla="*/ 2281488 h 2347442"/>
              <a:gd name="connsiteX6" fmla="*/ 3086522 w 3086522"/>
              <a:gd name="connsiteY6" fmla="*/ 2347442 h 2347442"/>
              <a:gd name="connsiteX0" fmla="*/ 0 w 3094598"/>
              <a:gd name="connsiteY0" fmla="*/ 0 h 2452719"/>
              <a:gd name="connsiteX1" fmla="*/ 52841 w 3094598"/>
              <a:gd name="connsiteY1" fmla="*/ 675516 h 2452719"/>
              <a:gd name="connsiteX2" fmla="*/ 157833 w 3094598"/>
              <a:gd name="connsiteY2" fmla="*/ 1380866 h 2452719"/>
              <a:gd name="connsiteX3" fmla="*/ 391247 w 3094598"/>
              <a:gd name="connsiteY3" fmla="*/ 1899486 h 2452719"/>
              <a:gd name="connsiteX4" fmla="*/ 819953 w 3094598"/>
              <a:gd name="connsiteY4" fmla="*/ 2237874 h 2452719"/>
              <a:gd name="connsiteX5" fmla="*/ 1466694 w 3094598"/>
              <a:gd name="connsiteY5" fmla="*/ 2386765 h 2452719"/>
              <a:gd name="connsiteX6" fmla="*/ 3094598 w 3094598"/>
              <a:gd name="connsiteY6" fmla="*/ 2452719 h 2452719"/>
              <a:gd name="connsiteX0" fmla="*/ 0 w 3086522"/>
              <a:gd name="connsiteY0" fmla="*/ 0 h 2473775"/>
              <a:gd name="connsiteX1" fmla="*/ 44765 w 3086522"/>
              <a:gd name="connsiteY1" fmla="*/ 696572 h 2473775"/>
              <a:gd name="connsiteX2" fmla="*/ 149757 w 3086522"/>
              <a:gd name="connsiteY2" fmla="*/ 1401922 h 2473775"/>
              <a:gd name="connsiteX3" fmla="*/ 383171 w 3086522"/>
              <a:gd name="connsiteY3" fmla="*/ 1920542 h 2473775"/>
              <a:gd name="connsiteX4" fmla="*/ 811877 w 3086522"/>
              <a:gd name="connsiteY4" fmla="*/ 2258930 h 2473775"/>
              <a:gd name="connsiteX5" fmla="*/ 1458618 w 3086522"/>
              <a:gd name="connsiteY5" fmla="*/ 2407821 h 2473775"/>
              <a:gd name="connsiteX6" fmla="*/ 3086522 w 3086522"/>
              <a:gd name="connsiteY6" fmla="*/ 2473775 h 247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6522" h="2473775">
                <a:moveTo>
                  <a:pt x="0" y="0"/>
                </a:moveTo>
                <a:cubicBezTo>
                  <a:pt x="10153" y="100304"/>
                  <a:pt x="19806" y="483974"/>
                  <a:pt x="44765" y="696572"/>
                </a:cubicBezTo>
                <a:cubicBezTo>
                  <a:pt x="77800" y="1046029"/>
                  <a:pt x="96048" y="1203191"/>
                  <a:pt x="149757" y="1401922"/>
                </a:cubicBezTo>
                <a:cubicBezTo>
                  <a:pt x="203466" y="1600653"/>
                  <a:pt x="272818" y="1777707"/>
                  <a:pt x="383171" y="1920542"/>
                </a:cubicBezTo>
                <a:cubicBezTo>
                  <a:pt x="493524" y="2063377"/>
                  <a:pt x="632636" y="2177717"/>
                  <a:pt x="811877" y="2258930"/>
                </a:cubicBezTo>
                <a:cubicBezTo>
                  <a:pt x="991118" y="2340143"/>
                  <a:pt x="1079511" y="2372014"/>
                  <a:pt x="1458618" y="2407821"/>
                </a:cubicBezTo>
                <a:cubicBezTo>
                  <a:pt x="1837725" y="2443628"/>
                  <a:pt x="2717188" y="2464533"/>
                  <a:pt x="3086522" y="2473775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DDBD8-E5DE-4D05-8DCB-1EE04B13BF3A}"/>
              </a:ext>
            </a:extLst>
          </p:cNvPr>
          <p:cNvSpPr txBox="1"/>
          <p:nvPr/>
        </p:nvSpPr>
        <p:spPr>
          <a:xfrm rot="16200000">
            <a:off x="4484621" y="2109533"/>
            <a:ext cx="2708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3890A-D5B2-446F-88FE-8F57FC5B3DC8}"/>
              </a:ext>
            </a:extLst>
          </p:cNvPr>
          <p:cNvSpPr txBox="1"/>
          <p:nvPr/>
        </p:nvSpPr>
        <p:spPr>
          <a:xfrm>
            <a:off x="6352260" y="4061649"/>
            <a:ext cx="506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 period rainfall total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302B2A-8FFC-4495-9F2A-65F726EDF413}"/>
              </a:ext>
            </a:extLst>
          </p:cNvPr>
          <p:cNvCxnSpPr>
            <a:cxnSpLocks/>
          </p:cNvCxnSpPr>
          <p:nvPr/>
        </p:nvCxnSpPr>
        <p:spPr bwMode="auto">
          <a:xfrm>
            <a:off x="8679329" y="4437048"/>
            <a:ext cx="40770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6160BD-4A77-4902-8598-4CAE177F1FF7}"/>
              </a:ext>
            </a:extLst>
          </p:cNvPr>
          <p:cNvCxnSpPr>
            <a:cxnSpLocks/>
          </p:cNvCxnSpPr>
          <p:nvPr/>
        </p:nvCxnSpPr>
        <p:spPr bwMode="auto">
          <a:xfrm flipV="1">
            <a:off x="5654196" y="2083401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556948-3DB2-463C-9C9B-4127576CC213}"/>
              </a:ext>
            </a:extLst>
          </p:cNvPr>
          <p:cNvSpPr txBox="1"/>
          <p:nvPr/>
        </p:nvSpPr>
        <p:spPr>
          <a:xfrm>
            <a:off x="6185701" y="3617664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74452D44-7708-4E0D-B717-114728D8D19A}"/>
              </a:ext>
            </a:extLst>
          </p:cNvPr>
          <p:cNvSpPr/>
          <p:nvPr/>
        </p:nvSpPr>
        <p:spPr bwMode="auto">
          <a:xfrm>
            <a:off x="6342156" y="1755435"/>
            <a:ext cx="2560342" cy="2021305"/>
          </a:xfrm>
          <a:custGeom>
            <a:avLst/>
            <a:gdLst>
              <a:gd name="connsiteX0" fmla="*/ 0 w 2430379"/>
              <a:gd name="connsiteY0" fmla="*/ 0 h 1768642"/>
              <a:gd name="connsiteX1" fmla="*/ 385011 w 2430379"/>
              <a:gd name="connsiteY1" fmla="*/ 782052 h 1768642"/>
              <a:gd name="connsiteX2" fmla="*/ 854242 w 2430379"/>
              <a:gd name="connsiteY2" fmla="*/ 1263315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385011 w 2430379"/>
              <a:gd name="connsiteY1" fmla="*/ 782052 h 1768642"/>
              <a:gd name="connsiteX2" fmla="*/ 854242 w 2430379"/>
              <a:gd name="connsiteY2" fmla="*/ 1263315 h 1768642"/>
              <a:gd name="connsiteX3" fmla="*/ 1470484 w 2430379"/>
              <a:gd name="connsiteY3" fmla="*/ 1573128 h 1768642"/>
              <a:gd name="connsiteX4" fmla="*/ 2430379 w 2430379"/>
              <a:gd name="connsiteY4" fmla="*/ 1768642 h 1768642"/>
              <a:gd name="connsiteX0" fmla="*/ 0 w 2280357"/>
              <a:gd name="connsiteY0" fmla="*/ 0 h 1768642"/>
              <a:gd name="connsiteX1" fmla="*/ 385011 w 2280357"/>
              <a:gd name="connsiteY1" fmla="*/ 782052 h 1768642"/>
              <a:gd name="connsiteX2" fmla="*/ 854242 w 2280357"/>
              <a:gd name="connsiteY2" fmla="*/ 1263315 h 1768642"/>
              <a:gd name="connsiteX3" fmla="*/ 1470484 w 2280357"/>
              <a:gd name="connsiteY3" fmla="*/ 1573128 h 1768642"/>
              <a:gd name="connsiteX4" fmla="*/ 2280357 w 2280357"/>
              <a:gd name="connsiteY4" fmla="*/ 1768642 h 1768642"/>
              <a:gd name="connsiteX0" fmla="*/ 0 w 2280357"/>
              <a:gd name="connsiteY0" fmla="*/ 0 h 1768642"/>
              <a:gd name="connsiteX1" fmla="*/ 385011 w 2280357"/>
              <a:gd name="connsiteY1" fmla="*/ 782052 h 1768642"/>
              <a:gd name="connsiteX2" fmla="*/ 854242 w 2280357"/>
              <a:gd name="connsiteY2" fmla="*/ 1263315 h 1768642"/>
              <a:gd name="connsiteX3" fmla="*/ 1470484 w 2280357"/>
              <a:gd name="connsiteY3" fmla="*/ 1573128 h 1768642"/>
              <a:gd name="connsiteX4" fmla="*/ 2280357 w 2280357"/>
              <a:gd name="connsiteY4" fmla="*/ 1768642 h 176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0357" h="1768642">
                <a:moveTo>
                  <a:pt x="0" y="0"/>
                </a:moveTo>
                <a:cubicBezTo>
                  <a:pt x="121318" y="285750"/>
                  <a:pt x="242637" y="571500"/>
                  <a:pt x="385011" y="782052"/>
                </a:cubicBezTo>
                <a:cubicBezTo>
                  <a:pt x="527385" y="992604"/>
                  <a:pt x="673330" y="1131469"/>
                  <a:pt x="854242" y="1263315"/>
                </a:cubicBezTo>
                <a:cubicBezTo>
                  <a:pt x="1035154" y="1395161"/>
                  <a:pt x="1232798" y="1488907"/>
                  <a:pt x="1470484" y="1573128"/>
                </a:cubicBezTo>
                <a:cubicBezTo>
                  <a:pt x="1708170" y="1657349"/>
                  <a:pt x="1910322" y="1712996"/>
                  <a:pt x="2280357" y="17686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6A4EF3-B036-4D53-908A-DA442F7B2EFE}"/>
              </a:ext>
            </a:extLst>
          </p:cNvPr>
          <p:cNvSpPr txBox="1"/>
          <p:nvPr/>
        </p:nvSpPr>
        <p:spPr>
          <a:xfrm>
            <a:off x="6994218" y="926261"/>
            <a:ext cx="1144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 gauge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observations</a:t>
            </a:r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id="{B5D48EB9-17E5-4F71-B1B4-C91F47B96690}"/>
              </a:ext>
            </a:extLst>
          </p:cNvPr>
          <p:cNvSpPr/>
          <p:nvPr/>
        </p:nvSpPr>
        <p:spPr bwMode="auto">
          <a:xfrm>
            <a:off x="6352259" y="962329"/>
            <a:ext cx="4598063" cy="2827171"/>
          </a:xfrm>
          <a:custGeom>
            <a:avLst/>
            <a:gdLst>
              <a:gd name="connsiteX0" fmla="*/ 0 w 2430379"/>
              <a:gd name="connsiteY0" fmla="*/ 0 h 1768642"/>
              <a:gd name="connsiteX1" fmla="*/ 385011 w 2430379"/>
              <a:gd name="connsiteY1" fmla="*/ 782052 h 1768642"/>
              <a:gd name="connsiteX2" fmla="*/ 854242 w 2430379"/>
              <a:gd name="connsiteY2" fmla="*/ 1263315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294330 w 2430379"/>
              <a:gd name="connsiteY1" fmla="*/ 962525 h 1768642"/>
              <a:gd name="connsiteX2" fmla="*/ 854242 w 2430379"/>
              <a:gd name="connsiteY2" fmla="*/ 1263315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294330 w 2430379"/>
              <a:gd name="connsiteY1" fmla="*/ 962525 h 1768642"/>
              <a:gd name="connsiteX2" fmla="*/ 836106 w 2430379"/>
              <a:gd name="connsiteY2" fmla="*/ 1479884 h 1768642"/>
              <a:gd name="connsiteX3" fmla="*/ 1491916 w 2430379"/>
              <a:gd name="connsiteY3" fmla="*/ 1552073 h 1768642"/>
              <a:gd name="connsiteX4" fmla="*/ 2430379 w 2430379"/>
              <a:gd name="connsiteY4" fmla="*/ 1768642 h 1768642"/>
              <a:gd name="connsiteX0" fmla="*/ 0 w 2430379"/>
              <a:gd name="connsiteY0" fmla="*/ 0 h 1768642"/>
              <a:gd name="connsiteX1" fmla="*/ 294330 w 2430379"/>
              <a:gd name="connsiteY1" fmla="*/ 962525 h 1768642"/>
              <a:gd name="connsiteX2" fmla="*/ 836106 w 2430379"/>
              <a:gd name="connsiteY2" fmla="*/ 1479884 h 1768642"/>
              <a:gd name="connsiteX3" fmla="*/ 1482847 w 2430379"/>
              <a:gd name="connsiteY3" fmla="*/ 1660358 h 1768642"/>
              <a:gd name="connsiteX4" fmla="*/ 2430379 w 2430379"/>
              <a:gd name="connsiteY4" fmla="*/ 1768642 h 1768642"/>
              <a:gd name="connsiteX0" fmla="*/ 0 w 2548264"/>
              <a:gd name="connsiteY0" fmla="*/ 0 h 1768642"/>
              <a:gd name="connsiteX1" fmla="*/ 294330 w 2548264"/>
              <a:gd name="connsiteY1" fmla="*/ 962525 h 1768642"/>
              <a:gd name="connsiteX2" fmla="*/ 836106 w 2548264"/>
              <a:gd name="connsiteY2" fmla="*/ 1479884 h 1768642"/>
              <a:gd name="connsiteX3" fmla="*/ 1482847 w 2548264"/>
              <a:gd name="connsiteY3" fmla="*/ 1660358 h 1768642"/>
              <a:gd name="connsiteX4" fmla="*/ 2548264 w 2548264"/>
              <a:gd name="connsiteY4" fmla="*/ 1768642 h 1768642"/>
              <a:gd name="connsiteX0" fmla="*/ 0 w 2548264"/>
              <a:gd name="connsiteY0" fmla="*/ 0 h 1768642"/>
              <a:gd name="connsiteX1" fmla="*/ 294330 w 2548264"/>
              <a:gd name="connsiteY1" fmla="*/ 962525 h 1768642"/>
              <a:gd name="connsiteX2" fmla="*/ 836106 w 2548264"/>
              <a:gd name="connsiteY2" fmla="*/ 1479884 h 1768642"/>
              <a:gd name="connsiteX3" fmla="*/ 1482847 w 2548264"/>
              <a:gd name="connsiteY3" fmla="*/ 1660358 h 1768642"/>
              <a:gd name="connsiteX4" fmla="*/ 2548264 w 2548264"/>
              <a:gd name="connsiteY4" fmla="*/ 1768642 h 1768642"/>
              <a:gd name="connsiteX0" fmla="*/ 0 w 2548264"/>
              <a:gd name="connsiteY0" fmla="*/ 0 h 1768642"/>
              <a:gd name="connsiteX1" fmla="*/ 133605 w 2548264"/>
              <a:gd name="connsiteY1" fmla="*/ 475491 h 1768642"/>
              <a:gd name="connsiteX2" fmla="*/ 294330 w 2548264"/>
              <a:gd name="connsiteY2" fmla="*/ 962525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48264"/>
              <a:gd name="connsiteY0" fmla="*/ 0 h 1768642"/>
              <a:gd name="connsiteX1" fmla="*/ 101299 w 2548264"/>
              <a:gd name="connsiteY1" fmla="*/ 486018 h 1768642"/>
              <a:gd name="connsiteX2" fmla="*/ 294330 w 2548264"/>
              <a:gd name="connsiteY2" fmla="*/ 962525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48264"/>
              <a:gd name="connsiteY0" fmla="*/ 0 h 1768642"/>
              <a:gd name="connsiteX1" fmla="*/ 101299 w 2548264"/>
              <a:gd name="connsiteY1" fmla="*/ 486018 h 1768642"/>
              <a:gd name="connsiteX2" fmla="*/ 350865 w 2548264"/>
              <a:gd name="connsiteY2" fmla="*/ 1046747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48264"/>
              <a:gd name="connsiteY0" fmla="*/ 0 h 1768642"/>
              <a:gd name="connsiteX1" fmla="*/ 117451 w 2548264"/>
              <a:gd name="connsiteY1" fmla="*/ 664987 h 1768642"/>
              <a:gd name="connsiteX2" fmla="*/ 350865 w 2548264"/>
              <a:gd name="connsiteY2" fmla="*/ 1046747 h 1768642"/>
              <a:gd name="connsiteX3" fmla="*/ 836106 w 2548264"/>
              <a:gd name="connsiteY3" fmla="*/ 1479884 h 1768642"/>
              <a:gd name="connsiteX4" fmla="*/ 1482847 w 2548264"/>
              <a:gd name="connsiteY4" fmla="*/ 1660358 h 1768642"/>
              <a:gd name="connsiteX5" fmla="*/ 2548264 w 2548264"/>
              <a:gd name="connsiteY5" fmla="*/ 1768642 h 1768642"/>
              <a:gd name="connsiteX0" fmla="*/ 0 w 2515959"/>
              <a:gd name="connsiteY0" fmla="*/ 0 h 2337134"/>
              <a:gd name="connsiteX1" fmla="*/ 85146 w 2515959"/>
              <a:gd name="connsiteY1" fmla="*/ 1233479 h 2337134"/>
              <a:gd name="connsiteX2" fmla="*/ 318560 w 2515959"/>
              <a:gd name="connsiteY2" fmla="*/ 1615239 h 2337134"/>
              <a:gd name="connsiteX3" fmla="*/ 803801 w 2515959"/>
              <a:gd name="connsiteY3" fmla="*/ 2048376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18560 w 2515959"/>
              <a:gd name="connsiteY2" fmla="*/ 1615239 h 2337134"/>
              <a:gd name="connsiteX3" fmla="*/ 803801 w 2515959"/>
              <a:gd name="connsiteY3" fmla="*/ 2048376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83171 w 2515959"/>
              <a:gd name="connsiteY2" fmla="*/ 1794209 h 2337134"/>
              <a:gd name="connsiteX3" fmla="*/ 803801 w 2515959"/>
              <a:gd name="connsiteY3" fmla="*/ 2048376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83171 w 2515959"/>
              <a:gd name="connsiteY2" fmla="*/ 1794209 h 2337134"/>
              <a:gd name="connsiteX3" fmla="*/ 811877 w 2515959"/>
              <a:gd name="connsiteY3" fmla="*/ 2132597 h 2337134"/>
              <a:gd name="connsiteX4" fmla="*/ 1450542 w 2515959"/>
              <a:gd name="connsiteY4" fmla="*/ 2228850 h 2337134"/>
              <a:gd name="connsiteX5" fmla="*/ 2515959 w 2515959"/>
              <a:gd name="connsiteY5" fmla="*/ 2337134 h 2337134"/>
              <a:gd name="connsiteX0" fmla="*/ 0 w 2515959"/>
              <a:gd name="connsiteY0" fmla="*/ 0 h 2337134"/>
              <a:gd name="connsiteX1" fmla="*/ 149757 w 2515959"/>
              <a:gd name="connsiteY1" fmla="*/ 1275589 h 2337134"/>
              <a:gd name="connsiteX2" fmla="*/ 383171 w 2515959"/>
              <a:gd name="connsiteY2" fmla="*/ 1794209 h 2337134"/>
              <a:gd name="connsiteX3" fmla="*/ 811877 w 2515959"/>
              <a:gd name="connsiteY3" fmla="*/ 2132597 h 2337134"/>
              <a:gd name="connsiteX4" fmla="*/ 1466695 w 2515959"/>
              <a:gd name="connsiteY4" fmla="*/ 2249905 h 2337134"/>
              <a:gd name="connsiteX5" fmla="*/ 2515959 w 2515959"/>
              <a:gd name="connsiteY5" fmla="*/ 2337134 h 2337134"/>
              <a:gd name="connsiteX0" fmla="*/ 0 w 2661334"/>
              <a:gd name="connsiteY0" fmla="*/ 0 h 2326606"/>
              <a:gd name="connsiteX1" fmla="*/ 149757 w 2661334"/>
              <a:gd name="connsiteY1" fmla="*/ 1275589 h 2326606"/>
              <a:gd name="connsiteX2" fmla="*/ 383171 w 2661334"/>
              <a:gd name="connsiteY2" fmla="*/ 1794209 h 2326606"/>
              <a:gd name="connsiteX3" fmla="*/ 811877 w 2661334"/>
              <a:gd name="connsiteY3" fmla="*/ 2132597 h 2326606"/>
              <a:gd name="connsiteX4" fmla="*/ 1466695 w 2661334"/>
              <a:gd name="connsiteY4" fmla="*/ 2249905 h 2326606"/>
              <a:gd name="connsiteX5" fmla="*/ 2661334 w 2661334"/>
              <a:gd name="connsiteY5" fmla="*/ 2326606 h 2326606"/>
              <a:gd name="connsiteX0" fmla="*/ 0 w 2661334"/>
              <a:gd name="connsiteY0" fmla="*/ 0 h 2326606"/>
              <a:gd name="connsiteX1" fmla="*/ 60918 w 2661334"/>
              <a:gd name="connsiteY1" fmla="*/ 601822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66695 w 2661334"/>
              <a:gd name="connsiteY5" fmla="*/ 2249905 h 2326606"/>
              <a:gd name="connsiteX6" fmla="*/ 2661334 w 2661334"/>
              <a:gd name="connsiteY6" fmla="*/ 2326606 h 2326606"/>
              <a:gd name="connsiteX0" fmla="*/ 0 w 2661334"/>
              <a:gd name="connsiteY0" fmla="*/ 0 h 2326606"/>
              <a:gd name="connsiteX1" fmla="*/ 44765 w 2661334"/>
              <a:gd name="connsiteY1" fmla="*/ 570239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66695 w 2661334"/>
              <a:gd name="connsiteY5" fmla="*/ 2249905 h 2326606"/>
              <a:gd name="connsiteX6" fmla="*/ 2661334 w 2661334"/>
              <a:gd name="connsiteY6" fmla="*/ 2326606 h 2326606"/>
              <a:gd name="connsiteX0" fmla="*/ 0 w 2661334"/>
              <a:gd name="connsiteY0" fmla="*/ 0 h 2326606"/>
              <a:gd name="connsiteX1" fmla="*/ 44765 w 2661334"/>
              <a:gd name="connsiteY1" fmla="*/ 570239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66695 w 2661334"/>
              <a:gd name="connsiteY5" fmla="*/ 2249905 h 2326606"/>
              <a:gd name="connsiteX6" fmla="*/ 2661334 w 2661334"/>
              <a:gd name="connsiteY6" fmla="*/ 2326606 h 2326606"/>
              <a:gd name="connsiteX0" fmla="*/ 0 w 2661334"/>
              <a:gd name="connsiteY0" fmla="*/ 0 h 2326606"/>
              <a:gd name="connsiteX1" fmla="*/ 44765 w 2661334"/>
              <a:gd name="connsiteY1" fmla="*/ 570239 h 2326606"/>
              <a:gd name="connsiteX2" fmla="*/ 149757 w 2661334"/>
              <a:gd name="connsiteY2" fmla="*/ 1275589 h 2326606"/>
              <a:gd name="connsiteX3" fmla="*/ 383171 w 2661334"/>
              <a:gd name="connsiteY3" fmla="*/ 1794209 h 2326606"/>
              <a:gd name="connsiteX4" fmla="*/ 811877 w 2661334"/>
              <a:gd name="connsiteY4" fmla="*/ 2132597 h 2326606"/>
              <a:gd name="connsiteX5" fmla="*/ 1458618 w 2661334"/>
              <a:gd name="connsiteY5" fmla="*/ 2281488 h 2326606"/>
              <a:gd name="connsiteX6" fmla="*/ 2661334 w 2661334"/>
              <a:gd name="connsiteY6" fmla="*/ 2326606 h 2326606"/>
              <a:gd name="connsiteX0" fmla="*/ 0 w 2664531"/>
              <a:gd name="connsiteY0" fmla="*/ 0 h 2343275"/>
              <a:gd name="connsiteX1" fmla="*/ 44765 w 2664531"/>
              <a:gd name="connsiteY1" fmla="*/ 570239 h 2343275"/>
              <a:gd name="connsiteX2" fmla="*/ 149757 w 2664531"/>
              <a:gd name="connsiteY2" fmla="*/ 1275589 h 2343275"/>
              <a:gd name="connsiteX3" fmla="*/ 383171 w 2664531"/>
              <a:gd name="connsiteY3" fmla="*/ 1794209 h 2343275"/>
              <a:gd name="connsiteX4" fmla="*/ 811877 w 2664531"/>
              <a:gd name="connsiteY4" fmla="*/ 2132597 h 2343275"/>
              <a:gd name="connsiteX5" fmla="*/ 1458618 w 2664531"/>
              <a:gd name="connsiteY5" fmla="*/ 2281488 h 2343275"/>
              <a:gd name="connsiteX6" fmla="*/ 2664531 w 2664531"/>
              <a:gd name="connsiteY6" fmla="*/ 2343275 h 2343275"/>
              <a:gd name="connsiteX0" fmla="*/ 0 w 2664531"/>
              <a:gd name="connsiteY0" fmla="*/ 0 h 2343275"/>
              <a:gd name="connsiteX1" fmla="*/ 44765 w 2664531"/>
              <a:gd name="connsiteY1" fmla="*/ 570239 h 2343275"/>
              <a:gd name="connsiteX2" fmla="*/ 149757 w 2664531"/>
              <a:gd name="connsiteY2" fmla="*/ 1275589 h 2343275"/>
              <a:gd name="connsiteX3" fmla="*/ 383171 w 2664531"/>
              <a:gd name="connsiteY3" fmla="*/ 1794209 h 2343275"/>
              <a:gd name="connsiteX4" fmla="*/ 811877 w 2664531"/>
              <a:gd name="connsiteY4" fmla="*/ 2132597 h 2343275"/>
              <a:gd name="connsiteX5" fmla="*/ 1458618 w 2664531"/>
              <a:gd name="connsiteY5" fmla="*/ 2281488 h 2343275"/>
              <a:gd name="connsiteX6" fmla="*/ 2664531 w 2664531"/>
              <a:gd name="connsiteY6" fmla="*/ 2343275 h 2343275"/>
              <a:gd name="connsiteX0" fmla="*/ 0 w 3086522"/>
              <a:gd name="connsiteY0" fmla="*/ 0 h 2347442"/>
              <a:gd name="connsiteX1" fmla="*/ 44765 w 3086522"/>
              <a:gd name="connsiteY1" fmla="*/ 570239 h 2347442"/>
              <a:gd name="connsiteX2" fmla="*/ 149757 w 3086522"/>
              <a:gd name="connsiteY2" fmla="*/ 1275589 h 2347442"/>
              <a:gd name="connsiteX3" fmla="*/ 383171 w 3086522"/>
              <a:gd name="connsiteY3" fmla="*/ 1794209 h 2347442"/>
              <a:gd name="connsiteX4" fmla="*/ 811877 w 3086522"/>
              <a:gd name="connsiteY4" fmla="*/ 2132597 h 2347442"/>
              <a:gd name="connsiteX5" fmla="*/ 1458618 w 3086522"/>
              <a:gd name="connsiteY5" fmla="*/ 2281488 h 2347442"/>
              <a:gd name="connsiteX6" fmla="*/ 3086522 w 3086522"/>
              <a:gd name="connsiteY6" fmla="*/ 2347442 h 2347442"/>
              <a:gd name="connsiteX0" fmla="*/ 0 w 3086522"/>
              <a:gd name="connsiteY0" fmla="*/ 0 h 2347442"/>
              <a:gd name="connsiteX1" fmla="*/ 44765 w 3086522"/>
              <a:gd name="connsiteY1" fmla="*/ 570239 h 2347442"/>
              <a:gd name="connsiteX2" fmla="*/ 149757 w 3086522"/>
              <a:gd name="connsiteY2" fmla="*/ 1275589 h 2347442"/>
              <a:gd name="connsiteX3" fmla="*/ 383171 w 3086522"/>
              <a:gd name="connsiteY3" fmla="*/ 1794209 h 2347442"/>
              <a:gd name="connsiteX4" fmla="*/ 811877 w 3086522"/>
              <a:gd name="connsiteY4" fmla="*/ 2132597 h 2347442"/>
              <a:gd name="connsiteX5" fmla="*/ 1458618 w 3086522"/>
              <a:gd name="connsiteY5" fmla="*/ 2281488 h 2347442"/>
              <a:gd name="connsiteX6" fmla="*/ 3086522 w 3086522"/>
              <a:gd name="connsiteY6" fmla="*/ 2347442 h 2347442"/>
              <a:gd name="connsiteX0" fmla="*/ 0 w 3094598"/>
              <a:gd name="connsiteY0" fmla="*/ 0 h 2452719"/>
              <a:gd name="connsiteX1" fmla="*/ 52841 w 3094598"/>
              <a:gd name="connsiteY1" fmla="*/ 675516 h 2452719"/>
              <a:gd name="connsiteX2" fmla="*/ 157833 w 3094598"/>
              <a:gd name="connsiteY2" fmla="*/ 1380866 h 2452719"/>
              <a:gd name="connsiteX3" fmla="*/ 391247 w 3094598"/>
              <a:gd name="connsiteY3" fmla="*/ 1899486 h 2452719"/>
              <a:gd name="connsiteX4" fmla="*/ 819953 w 3094598"/>
              <a:gd name="connsiteY4" fmla="*/ 2237874 h 2452719"/>
              <a:gd name="connsiteX5" fmla="*/ 1466694 w 3094598"/>
              <a:gd name="connsiteY5" fmla="*/ 2386765 h 2452719"/>
              <a:gd name="connsiteX6" fmla="*/ 3094598 w 3094598"/>
              <a:gd name="connsiteY6" fmla="*/ 2452719 h 2452719"/>
              <a:gd name="connsiteX0" fmla="*/ 0 w 3086522"/>
              <a:gd name="connsiteY0" fmla="*/ 0 h 2473775"/>
              <a:gd name="connsiteX1" fmla="*/ 44765 w 3086522"/>
              <a:gd name="connsiteY1" fmla="*/ 696572 h 2473775"/>
              <a:gd name="connsiteX2" fmla="*/ 149757 w 3086522"/>
              <a:gd name="connsiteY2" fmla="*/ 1401922 h 2473775"/>
              <a:gd name="connsiteX3" fmla="*/ 383171 w 3086522"/>
              <a:gd name="connsiteY3" fmla="*/ 1920542 h 2473775"/>
              <a:gd name="connsiteX4" fmla="*/ 811877 w 3086522"/>
              <a:gd name="connsiteY4" fmla="*/ 2258930 h 2473775"/>
              <a:gd name="connsiteX5" fmla="*/ 1458618 w 3086522"/>
              <a:gd name="connsiteY5" fmla="*/ 2407821 h 2473775"/>
              <a:gd name="connsiteX6" fmla="*/ 3086522 w 3086522"/>
              <a:gd name="connsiteY6" fmla="*/ 2473775 h 247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6522" h="2473775">
                <a:moveTo>
                  <a:pt x="0" y="0"/>
                </a:moveTo>
                <a:cubicBezTo>
                  <a:pt x="10153" y="100304"/>
                  <a:pt x="19806" y="483974"/>
                  <a:pt x="44765" y="696572"/>
                </a:cubicBezTo>
                <a:cubicBezTo>
                  <a:pt x="77800" y="1046029"/>
                  <a:pt x="96048" y="1203191"/>
                  <a:pt x="149757" y="1401922"/>
                </a:cubicBezTo>
                <a:cubicBezTo>
                  <a:pt x="203466" y="1600653"/>
                  <a:pt x="272818" y="1777707"/>
                  <a:pt x="383171" y="1920542"/>
                </a:cubicBezTo>
                <a:cubicBezTo>
                  <a:pt x="493524" y="2063377"/>
                  <a:pt x="632636" y="2177717"/>
                  <a:pt x="811877" y="2258930"/>
                </a:cubicBezTo>
                <a:cubicBezTo>
                  <a:pt x="991118" y="2340143"/>
                  <a:pt x="1079511" y="2372014"/>
                  <a:pt x="1458618" y="2407821"/>
                </a:cubicBezTo>
                <a:cubicBezTo>
                  <a:pt x="1837725" y="2443628"/>
                  <a:pt x="2717188" y="2464533"/>
                  <a:pt x="3086522" y="2473775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072AFC45-221C-ABD9-85E7-C9755D942605}"/>
              </a:ext>
            </a:extLst>
          </p:cNvPr>
          <p:cNvCxnSpPr/>
          <p:nvPr/>
        </p:nvCxnSpPr>
        <p:spPr>
          <a:xfrm>
            <a:off x="7357913" y="1498578"/>
            <a:ext cx="390525" cy="0"/>
          </a:xfrm>
          <a:prstGeom prst="line">
            <a:avLst/>
          </a:prstGeom>
          <a:ln>
            <a:solidFill>
              <a:srgbClr val="F439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927FAC34-C0E1-4A48-F70B-4A851B7D666A}"/>
              </a:ext>
            </a:extLst>
          </p:cNvPr>
          <p:cNvCxnSpPr>
            <a:cxnSpLocks/>
          </p:cNvCxnSpPr>
          <p:nvPr/>
        </p:nvCxnSpPr>
        <p:spPr>
          <a:xfrm>
            <a:off x="8959433" y="1479528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72A3F3FF-2611-77FC-853F-1103B30F49FC}"/>
              </a:ext>
            </a:extLst>
          </p:cNvPr>
          <p:cNvCxnSpPr>
            <a:cxnSpLocks/>
          </p:cNvCxnSpPr>
          <p:nvPr/>
        </p:nvCxnSpPr>
        <p:spPr>
          <a:xfrm>
            <a:off x="8959433" y="1479528"/>
            <a:ext cx="39052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21">
            <a:extLst>
              <a:ext uri="{FF2B5EF4-FFF2-40B4-BE49-F238E27FC236}">
                <a16:creationId xmlns:a16="http://schemas.microsoft.com/office/drawing/2014/main" id="{2EA6B038-F7BC-F7C7-9206-01FDA336A1C1}"/>
              </a:ext>
            </a:extLst>
          </p:cNvPr>
          <p:cNvSpPr txBox="1"/>
          <p:nvPr/>
        </p:nvSpPr>
        <p:spPr>
          <a:xfrm>
            <a:off x="8096886" y="926261"/>
            <a:ext cx="211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Raw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model forecasts</a:t>
            </a: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FB4116AE-6E14-8532-4004-6A2018D607DD}"/>
              </a:ext>
            </a:extLst>
          </p:cNvPr>
          <p:cNvSpPr txBox="1"/>
          <p:nvPr/>
        </p:nvSpPr>
        <p:spPr>
          <a:xfrm>
            <a:off x="8096886" y="926261"/>
            <a:ext cx="211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ecPoint post-processed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model forecasts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90C29E3F-F291-E171-1ABC-26B68DE94BF9}"/>
              </a:ext>
            </a:extLst>
          </p:cNvPr>
          <p:cNvCxnSpPr>
            <a:cxnSpLocks/>
            <a:endCxn id="49" idx="2"/>
          </p:cNvCxnSpPr>
          <p:nvPr/>
        </p:nvCxnSpPr>
        <p:spPr>
          <a:xfrm>
            <a:off x="5711001" y="1312519"/>
            <a:ext cx="376179" cy="238058"/>
          </a:xfrm>
          <a:prstGeom prst="straightConnector1">
            <a:avLst/>
          </a:prstGeom>
          <a:ln w="31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11">
            <a:extLst>
              <a:ext uri="{FF2B5EF4-FFF2-40B4-BE49-F238E27FC236}">
                <a16:creationId xmlns:a16="http://schemas.microsoft.com/office/drawing/2014/main" id="{03F7733A-80FA-4817-C28C-45EFAB61BAD1}"/>
              </a:ext>
            </a:extLst>
          </p:cNvPr>
          <p:cNvSpPr txBox="1"/>
          <p:nvPr/>
        </p:nvSpPr>
        <p:spPr>
          <a:xfrm>
            <a:off x="4359426" y="524760"/>
            <a:ext cx="18130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models underrepresent the frequency of small totals (e.g., zero rainfall) </a:t>
            </a: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552024B0-150E-A8E1-3697-C96D61495BEF}"/>
              </a:ext>
            </a:extLst>
          </p:cNvPr>
          <p:cNvSpPr/>
          <p:nvPr/>
        </p:nvSpPr>
        <p:spPr>
          <a:xfrm>
            <a:off x="6087180" y="770804"/>
            <a:ext cx="532935" cy="1559546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ECD8B5B1-EB63-F075-8DD9-5F58AFE72A2D}"/>
              </a:ext>
            </a:extLst>
          </p:cNvPr>
          <p:cNvSpPr/>
          <p:nvPr/>
        </p:nvSpPr>
        <p:spPr>
          <a:xfrm>
            <a:off x="8513274" y="3452046"/>
            <a:ext cx="2603606" cy="573226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5699BEAC-8730-5758-1F8D-494D7AABE878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9815077" y="825771"/>
            <a:ext cx="488223" cy="2626275"/>
          </a:xfrm>
          <a:prstGeom prst="straightConnector1">
            <a:avLst/>
          </a:prstGeom>
          <a:ln w="31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11">
            <a:extLst>
              <a:ext uri="{FF2B5EF4-FFF2-40B4-BE49-F238E27FC236}">
                <a16:creationId xmlns:a16="http://schemas.microsoft.com/office/drawing/2014/main" id="{507482AD-289F-1D29-9AD7-AEB0C2AF7FEE}"/>
              </a:ext>
            </a:extLst>
          </p:cNvPr>
          <p:cNvSpPr txBox="1"/>
          <p:nvPr/>
        </p:nvSpPr>
        <p:spPr>
          <a:xfrm>
            <a:off x="7209603" y="316772"/>
            <a:ext cx="462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models can significantly underrepresent the frequency of big totals (e.g., those conducive to flash floods) </a:t>
            </a:r>
          </a:p>
        </p:txBody>
      </p: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14949862-EC3A-3F25-4B9E-4668007E329D}"/>
              </a:ext>
            </a:extLst>
          </p:cNvPr>
          <p:cNvCxnSpPr>
            <a:cxnSpLocks/>
            <a:endCxn id="49" idx="6"/>
          </p:cNvCxnSpPr>
          <p:nvPr/>
        </p:nvCxnSpPr>
        <p:spPr>
          <a:xfrm flipH="1" flipV="1">
            <a:off x="6620115" y="1550577"/>
            <a:ext cx="792978" cy="359370"/>
          </a:xfrm>
          <a:prstGeom prst="straightConnector1">
            <a:avLst/>
          </a:prstGeom>
          <a:ln w="31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11">
            <a:extLst>
              <a:ext uri="{FF2B5EF4-FFF2-40B4-BE49-F238E27FC236}">
                <a16:creationId xmlns:a16="http://schemas.microsoft.com/office/drawing/2014/main" id="{38575D02-1CD4-190E-AA74-8A4D5A258226}"/>
              </a:ext>
            </a:extLst>
          </p:cNvPr>
          <p:cNvSpPr txBox="1"/>
          <p:nvPr/>
        </p:nvSpPr>
        <p:spPr>
          <a:xfrm>
            <a:off x="6969519" y="1822053"/>
            <a:ext cx="2573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ecPoint improves the representation of extreme (localized) rainfall. </a:t>
            </a:r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0C0598F3-7E82-FDA6-CC5A-F591CC380DEF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8551181" y="2560717"/>
            <a:ext cx="1263896" cy="891329"/>
          </a:xfrm>
          <a:prstGeom prst="straightConnector1">
            <a:avLst/>
          </a:prstGeom>
          <a:ln w="3175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1">
            <a:extLst>
              <a:ext uri="{FF2B5EF4-FFF2-40B4-BE49-F238E27FC236}">
                <a16:creationId xmlns:a16="http://schemas.microsoft.com/office/drawing/2014/main" id="{66E543BE-023E-D226-D738-E46605C8CFC2}"/>
              </a:ext>
            </a:extLst>
          </p:cNvPr>
          <p:cNvSpPr txBox="1"/>
          <p:nvPr/>
        </p:nvSpPr>
        <p:spPr>
          <a:xfrm>
            <a:off x="4788490" y="4790468"/>
            <a:ext cx="2767881" cy="163121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ecPoint is a statistical post-processing system that generates probabilistic rainfall forecasts at point-scale.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B6A56C8-0592-0D2B-D9EA-27304B20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83" y="5005275"/>
            <a:ext cx="3865230" cy="1373996"/>
          </a:xfrm>
          <a:prstGeom prst="rect">
            <a:avLst/>
          </a:prstGeom>
        </p:spPr>
      </p:pic>
      <p:sp>
        <p:nvSpPr>
          <p:cNvPr id="5" name="Rettangolo 11">
            <a:extLst>
              <a:ext uri="{FF2B5EF4-FFF2-40B4-BE49-F238E27FC236}">
                <a16:creationId xmlns:a16="http://schemas.microsoft.com/office/drawing/2014/main" id="{EC35832B-5CA1-DDCD-A565-AD4CD6ADD2E8}"/>
              </a:ext>
            </a:extLst>
          </p:cNvPr>
          <p:cNvSpPr/>
          <p:nvPr/>
        </p:nvSpPr>
        <p:spPr>
          <a:xfrm>
            <a:off x="171450" y="0"/>
            <a:ext cx="3960000" cy="6858000"/>
          </a:xfrm>
          <a:prstGeom prst="rect">
            <a:avLst/>
          </a:prstGeom>
          <a:solidFill>
            <a:srgbClr val="064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FC8F18B1-E92C-E999-3EF7-FB8D2AC8829A}"/>
              </a:ext>
            </a:extLst>
          </p:cNvPr>
          <p:cNvSpPr txBox="1"/>
          <p:nvPr/>
        </p:nvSpPr>
        <p:spPr>
          <a:xfrm>
            <a:off x="523902" y="797511"/>
            <a:ext cx="32373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Global models do not represent adequately the distribution of extreme (localized) rainfall &amp; temperature events.</a:t>
            </a:r>
          </a:p>
          <a:p>
            <a:pPr algn="ctr"/>
            <a:endParaRPr lang="en-GB" sz="28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How can global predictions be improved?</a:t>
            </a:r>
          </a:p>
          <a:p>
            <a:pPr algn="ctr"/>
            <a:r>
              <a:rPr lang="en-GB" sz="2800" b="1" u="sng" dirty="0">
                <a:solidFill>
                  <a:schemeClr val="bg1"/>
                </a:solidFill>
                <a:latin typeface="Arial Nova Light" panose="020B0304020202020204" pitchFamily="34" charset="0"/>
              </a:rPr>
              <a:t>ecPoint</a:t>
            </a:r>
            <a:endParaRPr lang="en-US" sz="2800" b="1" u="sng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9AEE46-B7C6-DB19-4E20-E5D27EAB99AB}"/>
              </a:ext>
            </a:extLst>
          </p:cNvPr>
          <p:cNvSpPr/>
          <p:nvPr/>
        </p:nvSpPr>
        <p:spPr>
          <a:xfrm>
            <a:off x="10939163" y="5384496"/>
            <a:ext cx="86336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94B341F6-6B77-C0AA-77F2-F320FD427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7387" y="4670904"/>
            <a:ext cx="931098" cy="10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9" grpId="0"/>
      <p:bldP spid="40" grpId="0"/>
      <p:bldP spid="48" grpId="0"/>
      <p:bldP spid="58" grpId="0"/>
      <p:bldP spid="6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902207-836D-4991-9837-DB1FFA1B0728}"/>
              </a:ext>
            </a:extLst>
          </p:cNvPr>
          <p:cNvSpPr/>
          <p:nvPr/>
        </p:nvSpPr>
        <p:spPr>
          <a:xfrm rot="5400000">
            <a:off x="1553550" y="5571149"/>
            <a:ext cx="430338" cy="1685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E5661-07E3-496E-8A72-682343E9B120}"/>
              </a:ext>
            </a:extLst>
          </p:cNvPr>
          <p:cNvSpPr txBox="1"/>
          <p:nvPr/>
        </p:nvSpPr>
        <p:spPr>
          <a:xfrm>
            <a:off x="407499" y="246882"/>
            <a:ext cx="11421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64E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ecPoint and the concept of “remote-calibration”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84B2762-3EC4-449B-A6DA-5128FE443333}"/>
              </a:ext>
            </a:extLst>
          </p:cNvPr>
          <p:cNvSpPr/>
          <p:nvPr/>
        </p:nvSpPr>
        <p:spPr>
          <a:xfrm>
            <a:off x="6445309" y="798774"/>
            <a:ext cx="558195" cy="1702824"/>
          </a:xfrm>
          <a:prstGeom prst="arc">
            <a:avLst>
              <a:gd name="adj1" fmla="val 16391123"/>
              <a:gd name="adj2" fmla="val 5123782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A701AC-884E-45B8-9FC8-2D58427DEFAE}"/>
              </a:ext>
            </a:extLst>
          </p:cNvPr>
          <p:cNvGrpSpPr/>
          <p:nvPr/>
        </p:nvGrpSpPr>
        <p:grpSpPr>
          <a:xfrm>
            <a:off x="1421588" y="1378633"/>
            <a:ext cx="2636036" cy="1290869"/>
            <a:chOff x="1803042" y="1286243"/>
            <a:chExt cx="4543565" cy="2193776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CA727C6E-80CD-46F3-A0EB-662157656139}"/>
                </a:ext>
              </a:extLst>
            </p:cNvPr>
            <p:cNvSpPr/>
            <p:nvPr/>
          </p:nvSpPr>
          <p:spPr>
            <a:xfrm>
              <a:off x="2390936" y="2020293"/>
              <a:ext cx="243764" cy="211611"/>
            </a:xfrm>
            <a:prstGeom prst="hexagon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0C49ED-EBE3-4BFC-BDF6-75E94B39547E}"/>
                </a:ext>
              </a:extLst>
            </p:cNvPr>
            <p:cNvGrpSpPr/>
            <p:nvPr/>
          </p:nvGrpSpPr>
          <p:grpSpPr>
            <a:xfrm>
              <a:off x="2521161" y="1286243"/>
              <a:ext cx="3825446" cy="837469"/>
              <a:chOff x="2236135" y="1604814"/>
              <a:chExt cx="3826442" cy="837687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2AD1A66-71FD-4958-94A0-478CFC171D6D}"/>
                  </a:ext>
                </a:extLst>
              </p:cNvPr>
              <p:cNvSpPr/>
              <p:nvPr/>
            </p:nvSpPr>
            <p:spPr>
              <a:xfrm>
                <a:off x="2236135" y="1604814"/>
                <a:ext cx="3734128" cy="837687"/>
              </a:xfrm>
              <a:custGeom>
                <a:avLst/>
                <a:gdLst>
                  <a:gd name="connsiteX0" fmla="*/ 3734128 w 3734128"/>
                  <a:gd name="connsiteY0" fmla="*/ 229776 h 837687"/>
                  <a:gd name="connsiteX1" fmla="*/ 1845354 w 3734128"/>
                  <a:gd name="connsiteY1" fmla="*/ 1809 h 837687"/>
                  <a:gd name="connsiteX2" fmla="*/ 531896 w 3734128"/>
                  <a:gd name="connsiteY2" fmla="*/ 218920 h 837687"/>
                  <a:gd name="connsiteX3" fmla="*/ 0 w 3734128"/>
                  <a:gd name="connsiteY3" fmla="*/ 837687 h 83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128" h="837687">
                    <a:moveTo>
                      <a:pt x="3734128" y="229776"/>
                    </a:moveTo>
                    <a:cubicBezTo>
                      <a:pt x="3056593" y="116697"/>
                      <a:pt x="2379059" y="3618"/>
                      <a:pt x="1845354" y="1809"/>
                    </a:cubicBezTo>
                    <a:cubicBezTo>
                      <a:pt x="1311649" y="0"/>
                      <a:pt x="839455" y="79607"/>
                      <a:pt x="531896" y="218920"/>
                    </a:cubicBezTo>
                    <a:cubicBezTo>
                      <a:pt x="224337" y="358233"/>
                      <a:pt x="0" y="837687"/>
                      <a:pt x="0" y="837687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DE0D49-DB0A-4785-BDDB-D535749B451D}"/>
                  </a:ext>
                </a:extLst>
              </p:cNvPr>
              <p:cNvSpPr/>
              <p:nvPr/>
            </p:nvSpPr>
            <p:spPr>
              <a:xfrm>
                <a:off x="5936840" y="1758885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EB857A9-7555-4D9F-9C98-E8891A437AE4}"/>
                </a:ext>
              </a:extLst>
            </p:cNvPr>
            <p:cNvGrpSpPr/>
            <p:nvPr/>
          </p:nvGrpSpPr>
          <p:grpSpPr>
            <a:xfrm>
              <a:off x="2476581" y="2096379"/>
              <a:ext cx="2782819" cy="753949"/>
              <a:chOff x="2191542" y="2415162"/>
              <a:chExt cx="2783544" cy="754145"/>
            </a:xfrm>
          </p:grpSpPr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6CE99E76-A4E5-448D-914D-6FF63C300836}"/>
                  </a:ext>
                </a:extLst>
              </p:cNvPr>
              <p:cNvSpPr/>
              <p:nvPr/>
            </p:nvSpPr>
            <p:spPr>
              <a:xfrm rot="900000">
                <a:off x="2191542" y="2415162"/>
                <a:ext cx="2627267" cy="754145"/>
              </a:xfrm>
              <a:custGeom>
                <a:avLst/>
                <a:gdLst>
                  <a:gd name="connsiteX0" fmla="*/ 5123571 w 5123571"/>
                  <a:gd name="connsiteY0" fmla="*/ 0 h 626004"/>
                  <a:gd name="connsiteX1" fmla="*/ 2800596 w 5123571"/>
                  <a:gd name="connsiteY1" fmla="*/ 531922 h 626004"/>
                  <a:gd name="connsiteX2" fmla="*/ 846692 w 5123571"/>
                  <a:gd name="connsiteY2" fmla="*/ 564489 h 626004"/>
                  <a:gd name="connsiteX3" fmla="*/ 0 w 5123571"/>
                  <a:gd name="connsiteY3" fmla="*/ 271389 h 62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3571" h="626004">
                    <a:moveTo>
                      <a:pt x="5123571" y="0"/>
                    </a:moveTo>
                    <a:cubicBezTo>
                      <a:pt x="4318490" y="218920"/>
                      <a:pt x="3513409" y="437841"/>
                      <a:pt x="2800596" y="531922"/>
                    </a:cubicBezTo>
                    <a:cubicBezTo>
                      <a:pt x="2087783" y="626004"/>
                      <a:pt x="1313458" y="607911"/>
                      <a:pt x="846692" y="564489"/>
                    </a:cubicBezTo>
                    <a:cubicBezTo>
                      <a:pt x="379926" y="521067"/>
                      <a:pt x="0" y="271389"/>
                      <a:pt x="0" y="271389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E85836C-41FD-483A-8899-EA5F7306C82A}"/>
                  </a:ext>
                </a:extLst>
              </p:cNvPr>
              <p:cNvSpPr/>
              <p:nvPr/>
            </p:nvSpPr>
            <p:spPr>
              <a:xfrm>
                <a:off x="4849349" y="2682358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62CDE4-9120-4506-9B7F-3D17E4751E01}"/>
                </a:ext>
              </a:extLst>
            </p:cNvPr>
            <p:cNvGrpSpPr/>
            <p:nvPr/>
          </p:nvGrpSpPr>
          <p:grpSpPr>
            <a:xfrm>
              <a:off x="2542866" y="1543091"/>
              <a:ext cx="2613117" cy="558915"/>
              <a:chOff x="2257845" y="1861729"/>
              <a:chExt cx="2613798" cy="559061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6B04431A-B9C6-4CE6-AB76-7820865290ED}"/>
                  </a:ext>
                </a:extLst>
              </p:cNvPr>
              <p:cNvSpPr/>
              <p:nvPr/>
            </p:nvSpPr>
            <p:spPr>
              <a:xfrm>
                <a:off x="2257845" y="1861729"/>
                <a:ext cx="2550930" cy="559061"/>
              </a:xfrm>
              <a:custGeom>
                <a:avLst/>
                <a:gdLst>
                  <a:gd name="connsiteX0" fmla="*/ 2550930 w 2550930"/>
                  <a:gd name="connsiteY0" fmla="*/ 135694 h 559061"/>
                  <a:gd name="connsiteX1" fmla="*/ 857547 w 2550930"/>
                  <a:gd name="connsiteY1" fmla="*/ 70561 h 559061"/>
                  <a:gd name="connsiteX2" fmla="*/ 0 w 2550930"/>
                  <a:gd name="connsiteY2" fmla="*/ 559061 h 55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50930" h="559061">
                    <a:moveTo>
                      <a:pt x="2550930" y="135694"/>
                    </a:moveTo>
                    <a:cubicBezTo>
                      <a:pt x="1916816" y="67847"/>
                      <a:pt x="1282702" y="0"/>
                      <a:pt x="857547" y="70561"/>
                    </a:cubicBezTo>
                    <a:cubicBezTo>
                      <a:pt x="432392" y="141122"/>
                      <a:pt x="0" y="559061"/>
                      <a:pt x="0" y="559061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8EBD9EE-D613-48FE-98B6-6BAE63E6FDA6}"/>
                  </a:ext>
                </a:extLst>
              </p:cNvPr>
              <p:cNvSpPr/>
              <p:nvPr/>
            </p:nvSpPr>
            <p:spPr>
              <a:xfrm>
                <a:off x="4745906" y="1911285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3487FF-8E1E-40BB-BA55-462369E319E1}"/>
                </a:ext>
              </a:extLst>
            </p:cNvPr>
            <p:cNvGrpSpPr/>
            <p:nvPr/>
          </p:nvGrpSpPr>
          <p:grpSpPr>
            <a:xfrm>
              <a:off x="2442833" y="1535090"/>
              <a:ext cx="154294" cy="599473"/>
              <a:chOff x="2157785" y="1853727"/>
              <a:chExt cx="154334" cy="599629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9EF55B37-E196-48BB-9863-80F0E11CEBBF}"/>
                  </a:ext>
                </a:extLst>
              </p:cNvPr>
              <p:cNvSpPr/>
              <p:nvPr/>
            </p:nvSpPr>
            <p:spPr>
              <a:xfrm>
                <a:off x="2231508" y="1991843"/>
                <a:ext cx="80611" cy="461513"/>
              </a:xfrm>
              <a:custGeom>
                <a:avLst/>
                <a:gdLst>
                  <a:gd name="connsiteX0" fmla="*/ 0 w 206246"/>
                  <a:gd name="connsiteY0" fmla="*/ 0 h 705612"/>
                  <a:gd name="connsiteX1" fmla="*/ 184536 w 206246"/>
                  <a:gd name="connsiteY1" fmla="*/ 293100 h 705612"/>
                  <a:gd name="connsiteX2" fmla="*/ 130261 w 206246"/>
                  <a:gd name="connsiteY2" fmla="*/ 705612 h 70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246" h="705612">
                    <a:moveTo>
                      <a:pt x="0" y="0"/>
                    </a:moveTo>
                    <a:cubicBezTo>
                      <a:pt x="81413" y="87749"/>
                      <a:pt x="162826" y="175498"/>
                      <a:pt x="184536" y="293100"/>
                    </a:cubicBezTo>
                    <a:cubicBezTo>
                      <a:pt x="206246" y="410702"/>
                      <a:pt x="130261" y="705612"/>
                      <a:pt x="130261" y="705612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03837A6-482D-4751-9C68-E991070CBD57}"/>
                  </a:ext>
                </a:extLst>
              </p:cNvPr>
              <p:cNvSpPr/>
              <p:nvPr/>
            </p:nvSpPr>
            <p:spPr>
              <a:xfrm>
                <a:off x="2157785" y="1853727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015989-2094-4822-B1AE-31FFA5687408}"/>
                </a:ext>
              </a:extLst>
            </p:cNvPr>
            <p:cNvGrpSpPr/>
            <p:nvPr/>
          </p:nvGrpSpPr>
          <p:grpSpPr>
            <a:xfrm>
              <a:off x="2010020" y="1527231"/>
              <a:ext cx="511141" cy="607333"/>
              <a:chOff x="1724861" y="1845866"/>
              <a:chExt cx="511274" cy="607491"/>
            </a:xfrm>
          </p:grpSpPr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8D2C8841-50C6-4F6D-80B9-F4D5BD237A31}"/>
                  </a:ext>
                </a:extLst>
              </p:cNvPr>
              <p:cNvSpPr/>
              <p:nvPr/>
            </p:nvSpPr>
            <p:spPr>
              <a:xfrm>
                <a:off x="1850598" y="1916141"/>
                <a:ext cx="385537" cy="537216"/>
              </a:xfrm>
              <a:custGeom>
                <a:avLst/>
                <a:gdLst>
                  <a:gd name="connsiteX0" fmla="*/ 0 w 944387"/>
                  <a:gd name="connsiteY0" fmla="*/ 0 h 803312"/>
                  <a:gd name="connsiteX1" fmla="*/ 477621 w 944387"/>
                  <a:gd name="connsiteY1" fmla="*/ 184545 h 803312"/>
                  <a:gd name="connsiteX2" fmla="*/ 814126 w 944387"/>
                  <a:gd name="connsiteY2" fmla="*/ 488500 h 803312"/>
                  <a:gd name="connsiteX3" fmla="*/ 944387 w 944387"/>
                  <a:gd name="connsiteY3" fmla="*/ 803312 h 803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4387" h="803312">
                    <a:moveTo>
                      <a:pt x="0" y="0"/>
                    </a:moveTo>
                    <a:cubicBezTo>
                      <a:pt x="170966" y="51564"/>
                      <a:pt x="341933" y="103128"/>
                      <a:pt x="477621" y="184545"/>
                    </a:cubicBezTo>
                    <a:cubicBezTo>
                      <a:pt x="613309" y="265962"/>
                      <a:pt x="736332" y="385372"/>
                      <a:pt x="814126" y="488500"/>
                    </a:cubicBezTo>
                    <a:cubicBezTo>
                      <a:pt x="891920" y="591628"/>
                      <a:pt x="944387" y="803312"/>
                      <a:pt x="944387" y="803312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7AA6BBB-D5B6-4CB0-9E2C-4A268DF03FE5}"/>
                  </a:ext>
                </a:extLst>
              </p:cNvPr>
              <p:cNvSpPr/>
              <p:nvPr/>
            </p:nvSpPr>
            <p:spPr>
              <a:xfrm>
                <a:off x="1724861" y="1845866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6B4159-6C94-44F5-ADE8-D592DE0E2E50}"/>
                </a:ext>
              </a:extLst>
            </p:cNvPr>
            <p:cNvGrpSpPr/>
            <p:nvPr/>
          </p:nvGrpSpPr>
          <p:grpSpPr>
            <a:xfrm>
              <a:off x="1803042" y="2149815"/>
              <a:ext cx="1692556" cy="1330204"/>
              <a:chOff x="1072772" y="3188001"/>
              <a:chExt cx="1692997" cy="1330550"/>
            </a:xfrm>
          </p:grpSpPr>
          <p:sp>
            <p:nvSpPr>
              <p:cNvPr id="24" name="Freeform 26">
                <a:extLst>
                  <a:ext uri="{FF2B5EF4-FFF2-40B4-BE49-F238E27FC236}">
                    <a16:creationId xmlns:a16="http://schemas.microsoft.com/office/drawing/2014/main" id="{EF423B12-B8C3-4F51-9651-123AD22B52C7}"/>
                  </a:ext>
                </a:extLst>
              </p:cNvPr>
              <p:cNvSpPr/>
              <p:nvPr/>
            </p:nvSpPr>
            <p:spPr>
              <a:xfrm>
                <a:off x="1072772" y="3188001"/>
                <a:ext cx="1630129" cy="1251924"/>
              </a:xfrm>
              <a:custGeom>
                <a:avLst/>
                <a:gdLst>
                  <a:gd name="connsiteX0" fmla="*/ 824982 w 824982"/>
                  <a:gd name="connsiteY0" fmla="*/ 1997423 h 1997423"/>
                  <a:gd name="connsiteX1" fmla="*/ 217100 w 824982"/>
                  <a:gd name="connsiteY1" fmla="*/ 1628334 h 1997423"/>
                  <a:gd name="connsiteX2" fmla="*/ 21710 w 824982"/>
                  <a:gd name="connsiteY2" fmla="*/ 683900 h 1997423"/>
                  <a:gd name="connsiteX3" fmla="*/ 347361 w 824982"/>
                  <a:gd name="connsiteY3" fmla="*/ 0 h 1997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982" h="1997423">
                    <a:moveTo>
                      <a:pt x="824982" y="1997423"/>
                    </a:moveTo>
                    <a:cubicBezTo>
                      <a:pt x="587980" y="1922339"/>
                      <a:pt x="350979" y="1847255"/>
                      <a:pt x="217100" y="1628334"/>
                    </a:cubicBezTo>
                    <a:cubicBezTo>
                      <a:pt x="83221" y="1409413"/>
                      <a:pt x="0" y="955289"/>
                      <a:pt x="21710" y="683900"/>
                    </a:cubicBezTo>
                    <a:cubicBezTo>
                      <a:pt x="43420" y="412511"/>
                      <a:pt x="347361" y="0"/>
                      <a:pt x="347361" y="0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4A004D4-2F53-44B1-BF65-AFD3EE022251}"/>
                  </a:ext>
                </a:extLst>
              </p:cNvPr>
              <p:cNvSpPr/>
              <p:nvPr/>
            </p:nvSpPr>
            <p:spPr>
              <a:xfrm>
                <a:off x="2640032" y="4361296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8410F2-753A-4404-92B7-7D89204E7C8C}"/>
                </a:ext>
              </a:extLst>
            </p:cNvPr>
            <p:cNvGrpSpPr/>
            <p:nvPr/>
          </p:nvGrpSpPr>
          <p:grpSpPr>
            <a:xfrm>
              <a:off x="2135725" y="1819517"/>
              <a:ext cx="359108" cy="300095"/>
              <a:chOff x="1850598" y="2138227"/>
              <a:chExt cx="359202" cy="300173"/>
            </a:xfrm>
          </p:grpSpPr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F95D4BD8-15EE-482B-AB09-AB694F57DC5A}"/>
                  </a:ext>
                </a:extLst>
              </p:cNvPr>
              <p:cNvSpPr/>
              <p:nvPr/>
            </p:nvSpPr>
            <p:spPr>
              <a:xfrm>
                <a:off x="1913467" y="2216855"/>
                <a:ext cx="296333" cy="221545"/>
              </a:xfrm>
              <a:custGeom>
                <a:avLst/>
                <a:gdLst>
                  <a:gd name="connsiteX0" fmla="*/ 0 w 296333"/>
                  <a:gd name="connsiteY0" fmla="*/ 9878 h 221545"/>
                  <a:gd name="connsiteX1" fmla="*/ 143933 w 296333"/>
                  <a:gd name="connsiteY1" fmla="*/ 35278 h 221545"/>
                  <a:gd name="connsiteX2" fmla="*/ 296333 w 296333"/>
                  <a:gd name="connsiteY2" fmla="*/ 221545 h 22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333" h="221545">
                    <a:moveTo>
                      <a:pt x="0" y="9878"/>
                    </a:moveTo>
                    <a:cubicBezTo>
                      <a:pt x="47272" y="4939"/>
                      <a:pt x="94544" y="0"/>
                      <a:pt x="143933" y="35278"/>
                    </a:cubicBezTo>
                    <a:cubicBezTo>
                      <a:pt x="193322" y="70556"/>
                      <a:pt x="296333" y="221545"/>
                      <a:pt x="296333" y="221545"/>
                    </a:cubicBezTo>
                  </a:path>
                </a:pathLst>
              </a:custGeom>
              <a:ln>
                <a:solidFill>
                  <a:srgbClr val="FFFF00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F68D4F2-087A-4A17-BECC-5B2C647D816E}"/>
                  </a:ext>
                </a:extLst>
              </p:cNvPr>
              <p:cNvSpPr/>
              <p:nvPr/>
            </p:nvSpPr>
            <p:spPr>
              <a:xfrm>
                <a:off x="1850598" y="2138227"/>
                <a:ext cx="125737" cy="1572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36" name="Connettore diritto 93">
            <a:extLst>
              <a:ext uri="{FF2B5EF4-FFF2-40B4-BE49-F238E27FC236}">
                <a16:creationId xmlns:a16="http://schemas.microsoft.com/office/drawing/2014/main" id="{2CC43A0D-B473-44FF-B172-D4B8C1383F39}"/>
              </a:ext>
            </a:extLst>
          </p:cNvPr>
          <p:cNvCxnSpPr>
            <a:cxnSpLocks/>
          </p:cNvCxnSpPr>
          <p:nvPr/>
        </p:nvCxnSpPr>
        <p:spPr>
          <a:xfrm>
            <a:off x="6805745" y="2442071"/>
            <a:ext cx="17582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ttangolo con angoli arrotondati 10">
            <a:extLst>
              <a:ext uri="{FF2B5EF4-FFF2-40B4-BE49-F238E27FC236}">
                <a16:creationId xmlns:a16="http://schemas.microsoft.com/office/drawing/2014/main" id="{CA282BC3-8196-4AF3-9DA3-2536FA9E563F}"/>
              </a:ext>
            </a:extLst>
          </p:cNvPr>
          <p:cNvSpPr/>
          <p:nvPr/>
        </p:nvSpPr>
        <p:spPr>
          <a:xfrm>
            <a:off x="7203899" y="2093706"/>
            <a:ext cx="4631223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Connettore diritto 93">
            <a:extLst>
              <a:ext uri="{FF2B5EF4-FFF2-40B4-BE49-F238E27FC236}">
                <a16:creationId xmlns:a16="http://schemas.microsoft.com/office/drawing/2014/main" id="{FEA7B17C-F95B-4CFD-A7DA-9C2C3A78F575}"/>
              </a:ext>
            </a:extLst>
          </p:cNvPr>
          <p:cNvCxnSpPr>
            <a:cxnSpLocks/>
          </p:cNvCxnSpPr>
          <p:nvPr/>
        </p:nvCxnSpPr>
        <p:spPr>
          <a:xfrm>
            <a:off x="6805745" y="864683"/>
            <a:ext cx="17582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ttangolo con angoli arrotondati 10">
            <a:extLst>
              <a:ext uri="{FF2B5EF4-FFF2-40B4-BE49-F238E27FC236}">
                <a16:creationId xmlns:a16="http://schemas.microsoft.com/office/drawing/2014/main" id="{B053B6DE-9EAD-4546-8635-A4494417E1E9}"/>
              </a:ext>
            </a:extLst>
          </p:cNvPr>
          <p:cNvSpPr/>
          <p:nvPr/>
        </p:nvSpPr>
        <p:spPr>
          <a:xfrm>
            <a:off x="7148182" y="506619"/>
            <a:ext cx="4686940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Connettore diritto 93">
            <a:extLst>
              <a:ext uri="{FF2B5EF4-FFF2-40B4-BE49-F238E27FC236}">
                <a16:creationId xmlns:a16="http://schemas.microsoft.com/office/drawing/2014/main" id="{A18046B9-3DAA-4580-A08F-06D8240FF77D}"/>
              </a:ext>
            </a:extLst>
          </p:cNvPr>
          <p:cNvCxnSpPr>
            <a:cxnSpLocks/>
          </p:cNvCxnSpPr>
          <p:nvPr/>
        </p:nvCxnSpPr>
        <p:spPr>
          <a:xfrm>
            <a:off x="6922481" y="1653377"/>
            <a:ext cx="17582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ttangolo con angoli arrotondati 10">
            <a:extLst>
              <a:ext uri="{FF2B5EF4-FFF2-40B4-BE49-F238E27FC236}">
                <a16:creationId xmlns:a16="http://schemas.microsoft.com/office/drawing/2014/main" id="{2F9862F4-03F2-43B4-BAE9-F7C0CB83B3F4}"/>
              </a:ext>
            </a:extLst>
          </p:cNvPr>
          <p:cNvSpPr/>
          <p:nvPr/>
        </p:nvSpPr>
        <p:spPr>
          <a:xfrm>
            <a:off x="7203899" y="1293377"/>
            <a:ext cx="4631223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e 3">
            <a:extLst>
              <a:ext uri="{FF2B5EF4-FFF2-40B4-BE49-F238E27FC236}">
                <a16:creationId xmlns:a16="http://schemas.microsoft.com/office/drawing/2014/main" id="{5D624A15-3CA5-488D-8AA4-E4F1F66B7C0F}"/>
              </a:ext>
            </a:extLst>
          </p:cNvPr>
          <p:cNvSpPr/>
          <p:nvPr/>
        </p:nvSpPr>
        <p:spPr>
          <a:xfrm>
            <a:off x="6922481" y="1563377"/>
            <a:ext cx="180000" cy="180000"/>
          </a:xfrm>
          <a:prstGeom prst="ellipse">
            <a:avLst/>
          </a:prstGeom>
          <a:solidFill>
            <a:srgbClr val="064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64">
            <a:extLst>
              <a:ext uri="{FF2B5EF4-FFF2-40B4-BE49-F238E27FC236}">
                <a16:creationId xmlns:a16="http://schemas.microsoft.com/office/drawing/2014/main" id="{52A618BF-359E-46CB-ACD9-E83AC573167B}"/>
              </a:ext>
            </a:extLst>
          </p:cNvPr>
          <p:cNvSpPr/>
          <p:nvPr/>
        </p:nvSpPr>
        <p:spPr>
          <a:xfrm>
            <a:off x="7330623" y="516445"/>
            <a:ext cx="4238613" cy="7003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provides a huge training dataset (~10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data points instead of ~10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from a short training period (~1 year instead of ~20).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64">
            <a:extLst>
              <a:ext uri="{FF2B5EF4-FFF2-40B4-BE49-F238E27FC236}">
                <a16:creationId xmlns:a16="http://schemas.microsoft.com/office/drawing/2014/main" id="{A25EA541-F9F7-42D4-901E-5D248DF87A72}"/>
              </a:ext>
            </a:extLst>
          </p:cNvPr>
          <p:cNvSpPr/>
          <p:nvPr/>
        </p:nvSpPr>
        <p:spPr>
          <a:xfrm>
            <a:off x="7330622" y="1303203"/>
            <a:ext cx="4352915" cy="7003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facilitates the creation of point-based rainfall forecasts at global scale and any lead time.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64">
            <a:extLst>
              <a:ext uri="{FF2B5EF4-FFF2-40B4-BE49-F238E27FC236}">
                <a16:creationId xmlns:a16="http://schemas.microsoft.com/office/drawing/2014/main" id="{D49384DF-348B-4ADE-9298-547685E0F69E}"/>
              </a:ext>
            </a:extLst>
          </p:cNvPr>
          <p:cNvSpPr/>
          <p:nvPr/>
        </p:nvSpPr>
        <p:spPr>
          <a:xfrm>
            <a:off x="7328659" y="2103532"/>
            <a:ext cx="4374866" cy="7003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does not raise non-stationary issues in the observational data thanks to the shorter training period.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vale 3">
            <a:extLst>
              <a:ext uri="{FF2B5EF4-FFF2-40B4-BE49-F238E27FC236}">
                <a16:creationId xmlns:a16="http://schemas.microsoft.com/office/drawing/2014/main" id="{42416415-8B81-4E6B-A5FE-B3848BCA9025}"/>
              </a:ext>
            </a:extLst>
          </p:cNvPr>
          <p:cNvSpPr/>
          <p:nvPr/>
        </p:nvSpPr>
        <p:spPr>
          <a:xfrm>
            <a:off x="6698744" y="2352071"/>
            <a:ext cx="180000" cy="180000"/>
          </a:xfrm>
          <a:prstGeom prst="ellipse">
            <a:avLst/>
          </a:prstGeom>
          <a:solidFill>
            <a:srgbClr val="064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vale 3">
            <a:extLst>
              <a:ext uri="{FF2B5EF4-FFF2-40B4-BE49-F238E27FC236}">
                <a16:creationId xmlns:a16="http://schemas.microsoft.com/office/drawing/2014/main" id="{CE9450C0-193F-4BA1-8CF6-5FA5C8418486}"/>
              </a:ext>
            </a:extLst>
          </p:cNvPr>
          <p:cNvSpPr/>
          <p:nvPr/>
        </p:nvSpPr>
        <p:spPr>
          <a:xfrm>
            <a:off x="6698744" y="774683"/>
            <a:ext cx="180000" cy="180000"/>
          </a:xfrm>
          <a:prstGeom prst="ellipse">
            <a:avLst/>
          </a:prstGeom>
          <a:solidFill>
            <a:srgbClr val="064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180948-CF1D-4D5E-AE69-FF29B8EDA8DC}"/>
              </a:ext>
            </a:extLst>
          </p:cNvPr>
          <p:cNvSpPr txBox="1"/>
          <p:nvPr/>
        </p:nvSpPr>
        <p:spPr>
          <a:xfrm>
            <a:off x="5413911" y="726153"/>
            <a:ext cx="1407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eaLnBrk="0" fontAlgn="base" hangingPunct="0">
              <a:spcBef>
                <a:spcPct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Errors at those “remote sites” provide a good guide to assess the model reliability for a specific weather condition.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785019-EEBF-4EC7-A7D4-E50A6B3AC670}"/>
              </a:ext>
            </a:extLst>
          </p:cNvPr>
          <p:cNvGrpSpPr/>
          <p:nvPr/>
        </p:nvGrpSpPr>
        <p:grpSpPr>
          <a:xfrm>
            <a:off x="531449" y="808146"/>
            <a:ext cx="4919125" cy="2669932"/>
            <a:chOff x="531449" y="870909"/>
            <a:chExt cx="4919125" cy="266993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1DE344-B04F-49E0-96EA-8581478A5847}"/>
                </a:ext>
              </a:extLst>
            </p:cNvPr>
            <p:cNvGrpSpPr/>
            <p:nvPr/>
          </p:nvGrpSpPr>
          <p:grpSpPr>
            <a:xfrm>
              <a:off x="531449" y="870909"/>
              <a:ext cx="4895147" cy="2527063"/>
              <a:chOff x="531450" y="755437"/>
              <a:chExt cx="8277844" cy="4138922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453EE32C-BDF9-4A5B-BD98-B2D678495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1450" y="755437"/>
                <a:ext cx="8277844" cy="4138922"/>
              </a:xfrm>
              <a:prstGeom prst="rect">
                <a:avLst/>
              </a:prstGeom>
            </p:spPr>
          </p:pic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25879602-8706-4FC8-B7D6-DD83A433844F}"/>
                  </a:ext>
                </a:extLst>
              </p:cNvPr>
              <p:cNvSpPr/>
              <p:nvPr/>
            </p:nvSpPr>
            <p:spPr>
              <a:xfrm>
                <a:off x="2390936" y="2020293"/>
                <a:ext cx="243764" cy="211611"/>
              </a:xfrm>
              <a:prstGeom prst="hexagon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A14BA5F-22B9-401A-A206-D4F69DA75526}"/>
                  </a:ext>
                </a:extLst>
              </p:cNvPr>
              <p:cNvGrpSpPr/>
              <p:nvPr/>
            </p:nvGrpSpPr>
            <p:grpSpPr>
              <a:xfrm>
                <a:off x="2521161" y="1286243"/>
                <a:ext cx="3825446" cy="837469"/>
                <a:chOff x="2236135" y="1604814"/>
                <a:chExt cx="3826442" cy="837687"/>
              </a:xfrm>
            </p:grpSpPr>
            <p:sp>
              <p:nvSpPr>
                <p:cNvPr id="83" name="Freeform 11">
                  <a:extLst>
                    <a:ext uri="{FF2B5EF4-FFF2-40B4-BE49-F238E27FC236}">
                      <a16:creationId xmlns:a16="http://schemas.microsoft.com/office/drawing/2014/main" id="{D8D47EC6-A762-44B5-A25C-A213E0853E89}"/>
                    </a:ext>
                  </a:extLst>
                </p:cNvPr>
                <p:cNvSpPr/>
                <p:nvPr/>
              </p:nvSpPr>
              <p:spPr>
                <a:xfrm>
                  <a:off x="2236135" y="1604814"/>
                  <a:ext cx="3734128" cy="837687"/>
                </a:xfrm>
                <a:custGeom>
                  <a:avLst/>
                  <a:gdLst>
                    <a:gd name="connsiteX0" fmla="*/ 3734128 w 3734128"/>
                    <a:gd name="connsiteY0" fmla="*/ 229776 h 837687"/>
                    <a:gd name="connsiteX1" fmla="*/ 1845354 w 3734128"/>
                    <a:gd name="connsiteY1" fmla="*/ 1809 h 837687"/>
                    <a:gd name="connsiteX2" fmla="*/ 531896 w 3734128"/>
                    <a:gd name="connsiteY2" fmla="*/ 218920 h 837687"/>
                    <a:gd name="connsiteX3" fmla="*/ 0 w 3734128"/>
                    <a:gd name="connsiteY3" fmla="*/ 837687 h 837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4128" h="837687">
                      <a:moveTo>
                        <a:pt x="3734128" y="229776"/>
                      </a:moveTo>
                      <a:cubicBezTo>
                        <a:pt x="3056593" y="116697"/>
                        <a:pt x="2379059" y="3618"/>
                        <a:pt x="1845354" y="1809"/>
                      </a:cubicBezTo>
                      <a:cubicBezTo>
                        <a:pt x="1311649" y="0"/>
                        <a:pt x="839455" y="79607"/>
                        <a:pt x="531896" y="218920"/>
                      </a:cubicBezTo>
                      <a:cubicBezTo>
                        <a:pt x="224337" y="358233"/>
                        <a:pt x="0" y="837687"/>
                        <a:pt x="0" y="837687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FED0EE5-C4D0-45D1-83BB-24978B6391B6}"/>
                    </a:ext>
                  </a:extLst>
                </p:cNvPr>
                <p:cNvSpPr/>
                <p:nvPr/>
              </p:nvSpPr>
              <p:spPr>
                <a:xfrm>
                  <a:off x="5936840" y="1758885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5C0B121B-6A74-416E-A6AC-E0BCC33C7AD2}"/>
                  </a:ext>
                </a:extLst>
              </p:cNvPr>
              <p:cNvGrpSpPr/>
              <p:nvPr/>
            </p:nvGrpSpPr>
            <p:grpSpPr>
              <a:xfrm>
                <a:off x="2476581" y="2096379"/>
                <a:ext cx="2782819" cy="753949"/>
                <a:chOff x="2191542" y="2415162"/>
                <a:chExt cx="2783544" cy="754145"/>
              </a:xfrm>
            </p:grpSpPr>
            <p:sp>
              <p:nvSpPr>
                <p:cNvPr id="81" name="Freeform 14">
                  <a:extLst>
                    <a:ext uri="{FF2B5EF4-FFF2-40B4-BE49-F238E27FC236}">
                      <a16:creationId xmlns:a16="http://schemas.microsoft.com/office/drawing/2014/main" id="{0DAF5008-45CE-4D26-82E5-DADCF16ED4D6}"/>
                    </a:ext>
                  </a:extLst>
                </p:cNvPr>
                <p:cNvSpPr/>
                <p:nvPr/>
              </p:nvSpPr>
              <p:spPr>
                <a:xfrm rot="900000">
                  <a:off x="2191542" y="2415162"/>
                  <a:ext cx="2627267" cy="754145"/>
                </a:xfrm>
                <a:custGeom>
                  <a:avLst/>
                  <a:gdLst>
                    <a:gd name="connsiteX0" fmla="*/ 5123571 w 5123571"/>
                    <a:gd name="connsiteY0" fmla="*/ 0 h 626004"/>
                    <a:gd name="connsiteX1" fmla="*/ 2800596 w 5123571"/>
                    <a:gd name="connsiteY1" fmla="*/ 531922 h 626004"/>
                    <a:gd name="connsiteX2" fmla="*/ 846692 w 5123571"/>
                    <a:gd name="connsiteY2" fmla="*/ 564489 h 626004"/>
                    <a:gd name="connsiteX3" fmla="*/ 0 w 5123571"/>
                    <a:gd name="connsiteY3" fmla="*/ 271389 h 626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23571" h="626004">
                      <a:moveTo>
                        <a:pt x="5123571" y="0"/>
                      </a:moveTo>
                      <a:cubicBezTo>
                        <a:pt x="4318490" y="218920"/>
                        <a:pt x="3513409" y="437841"/>
                        <a:pt x="2800596" y="531922"/>
                      </a:cubicBezTo>
                      <a:cubicBezTo>
                        <a:pt x="2087783" y="626004"/>
                        <a:pt x="1313458" y="607911"/>
                        <a:pt x="846692" y="564489"/>
                      </a:cubicBezTo>
                      <a:cubicBezTo>
                        <a:pt x="379926" y="521067"/>
                        <a:pt x="0" y="271389"/>
                        <a:pt x="0" y="271389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1A3FB9D-E883-496D-9F7D-FCDE6136F7FB}"/>
                    </a:ext>
                  </a:extLst>
                </p:cNvPr>
                <p:cNvSpPr/>
                <p:nvPr/>
              </p:nvSpPr>
              <p:spPr>
                <a:xfrm>
                  <a:off x="4849349" y="2682358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C6AAD3F-4BDC-4BF5-B0C6-ACB9158C54E4}"/>
                  </a:ext>
                </a:extLst>
              </p:cNvPr>
              <p:cNvGrpSpPr/>
              <p:nvPr/>
            </p:nvGrpSpPr>
            <p:grpSpPr>
              <a:xfrm>
                <a:off x="2542866" y="1543091"/>
                <a:ext cx="2613117" cy="558915"/>
                <a:chOff x="2257845" y="1861729"/>
                <a:chExt cx="2613798" cy="559061"/>
              </a:xfrm>
            </p:grpSpPr>
            <p:sp>
              <p:nvSpPr>
                <p:cNvPr id="79" name="Freeform 17">
                  <a:extLst>
                    <a:ext uri="{FF2B5EF4-FFF2-40B4-BE49-F238E27FC236}">
                      <a16:creationId xmlns:a16="http://schemas.microsoft.com/office/drawing/2014/main" id="{FDE13E7A-DCC7-438C-A0D3-FE71234FFFA3}"/>
                    </a:ext>
                  </a:extLst>
                </p:cNvPr>
                <p:cNvSpPr/>
                <p:nvPr/>
              </p:nvSpPr>
              <p:spPr>
                <a:xfrm>
                  <a:off x="2257845" y="1861729"/>
                  <a:ext cx="2550930" cy="559061"/>
                </a:xfrm>
                <a:custGeom>
                  <a:avLst/>
                  <a:gdLst>
                    <a:gd name="connsiteX0" fmla="*/ 2550930 w 2550930"/>
                    <a:gd name="connsiteY0" fmla="*/ 135694 h 559061"/>
                    <a:gd name="connsiteX1" fmla="*/ 857547 w 2550930"/>
                    <a:gd name="connsiteY1" fmla="*/ 70561 h 559061"/>
                    <a:gd name="connsiteX2" fmla="*/ 0 w 2550930"/>
                    <a:gd name="connsiteY2" fmla="*/ 559061 h 559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50930" h="559061">
                      <a:moveTo>
                        <a:pt x="2550930" y="135694"/>
                      </a:moveTo>
                      <a:cubicBezTo>
                        <a:pt x="1916816" y="67847"/>
                        <a:pt x="1282702" y="0"/>
                        <a:pt x="857547" y="70561"/>
                      </a:cubicBezTo>
                      <a:cubicBezTo>
                        <a:pt x="432392" y="141122"/>
                        <a:pt x="0" y="559061"/>
                        <a:pt x="0" y="559061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D1DCC81C-46DA-4691-A7A5-71457F7787B0}"/>
                    </a:ext>
                  </a:extLst>
                </p:cNvPr>
                <p:cNvSpPr/>
                <p:nvPr/>
              </p:nvSpPr>
              <p:spPr>
                <a:xfrm>
                  <a:off x="4745906" y="1911285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2C71FB7-28BE-4289-A193-3DF13E6EFAE4}"/>
                  </a:ext>
                </a:extLst>
              </p:cNvPr>
              <p:cNvGrpSpPr/>
              <p:nvPr/>
            </p:nvGrpSpPr>
            <p:grpSpPr>
              <a:xfrm>
                <a:off x="2442833" y="1535090"/>
                <a:ext cx="154294" cy="599473"/>
                <a:chOff x="2157785" y="1853727"/>
                <a:chExt cx="154334" cy="599629"/>
              </a:xfrm>
            </p:grpSpPr>
            <p:sp>
              <p:nvSpPr>
                <p:cNvPr id="77" name="Freeform 20">
                  <a:extLst>
                    <a:ext uri="{FF2B5EF4-FFF2-40B4-BE49-F238E27FC236}">
                      <a16:creationId xmlns:a16="http://schemas.microsoft.com/office/drawing/2014/main" id="{314793A9-71E4-438D-925B-DECC818DA233}"/>
                    </a:ext>
                  </a:extLst>
                </p:cNvPr>
                <p:cNvSpPr/>
                <p:nvPr/>
              </p:nvSpPr>
              <p:spPr>
                <a:xfrm>
                  <a:off x="2231508" y="1991843"/>
                  <a:ext cx="80611" cy="461513"/>
                </a:xfrm>
                <a:custGeom>
                  <a:avLst/>
                  <a:gdLst>
                    <a:gd name="connsiteX0" fmla="*/ 0 w 206246"/>
                    <a:gd name="connsiteY0" fmla="*/ 0 h 705612"/>
                    <a:gd name="connsiteX1" fmla="*/ 184536 w 206246"/>
                    <a:gd name="connsiteY1" fmla="*/ 293100 h 705612"/>
                    <a:gd name="connsiteX2" fmla="*/ 130261 w 206246"/>
                    <a:gd name="connsiteY2" fmla="*/ 705612 h 705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246" h="705612">
                      <a:moveTo>
                        <a:pt x="0" y="0"/>
                      </a:moveTo>
                      <a:cubicBezTo>
                        <a:pt x="81413" y="87749"/>
                        <a:pt x="162826" y="175498"/>
                        <a:pt x="184536" y="293100"/>
                      </a:cubicBezTo>
                      <a:cubicBezTo>
                        <a:pt x="206246" y="410702"/>
                        <a:pt x="130261" y="705612"/>
                        <a:pt x="130261" y="705612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77442B6D-40AF-41A9-AE37-E3AFE6F12073}"/>
                    </a:ext>
                  </a:extLst>
                </p:cNvPr>
                <p:cNvSpPr/>
                <p:nvPr/>
              </p:nvSpPr>
              <p:spPr>
                <a:xfrm>
                  <a:off x="2157785" y="1853727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969B64C-94AC-480D-990C-BF67896B82C7}"/>
                  </a:ext>
                </a:extLst>
              </p:cNvPr>
              <p:cNvGrpSpPr/>
              <p:nvPr/>
            </p:nvGrpSpPr>
            <p:grpSpPr>
              <a:xfrm>
                <a:off x="2010020" y="1527231"/>
                <a:ext cx="511141" cy="607333"/>
                <a:chOff x="1724861" y="1845866"/>
                <a:chExt cx="511274" cy="607491"/>
              </a:xfrm>
            </p:grpSpPr>
            <p:sp>
              <p:nvSpPr>
                <p:cNvPr id="75" name="Freeform 23">
                  <a:extLst>
                    <a:ext uri="{FF2B5EF4-FFF2-40B4-BE49-F238E27FC236}">
                      <a16:creationId xmlns:a16="http://schemas.microsoft.com/office/drawing/2014/main" id="{6F0CB2B7-D906-4424-8BE3-A1CB1F557E98}"/>
                    </a:ext>
                  </a:extLst>
                </p:cNvPr>
                <p:cNvSpPr/>
                <p:nvPr/>
              </p:nvSpPr>
              <p:spPr>
                <a:xfrm>
                  <a:off x="1850598" y="1916141"/>
                  <a:ext cx="385537" cy="537216"/>
                </a:xfrm>
                <a:custGeom>
                  <a:avLst/>
                  <a:gdLst>
                    <a:gd name="connsiteX0" fmla="*/ 0 w 944387"/>
                    <a:gd name="connsiteY0" fmla="*/ 0 h 803312"/>
                    <a:gd name="connsiteX1" fmla="*/ 477621 w 944387"/>
                    <a:gd name="connsiteY1" fmla="*/ 184545 h 803312"/>
                    <a:gd name="connsiteX2" fmla="*/ 814126 w 944387"/>
                    <a:gd name="connsiteY2" fmla="*/ 488500 h 803312"/>
                    <a:gd name="connsiteX3" fmla="*/ 944387 w 944387"/>
                    <a:gd name="connsiteY3" fmla="*/ 803312 h 803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4387" h="803312">
                      <a:moveTo>
                        <a:pt x="0" y="0"/>
                      </a:moveTo>
                      <a:cubicBezTo>
                        <a:pt x="170966" y="51564"/>
                        <a:pt x="341933" y="103128"/>
                        <a:pt x="477621" y="184545"/>
                      </a:cubicBezTo>
                      <a:cubicBezTo>
                        <a:pt x="613309" y="265962"/>
                        <a:pt x="736332" y="385372"/>
                        <a:pt x="814126" y="488500"/>
                      </a:cubicBezTo>
                      <a:cubicBezTo>
                        <a:pt x="891920" y="591628"/>
                        <a:pt x="944387" y="803312"/>
                        <a:pt x="944387" y="803312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C8B603D-2A5F-4994-A0A2-99EFDE800C85}"/>
                    </a:ext>
                  </a:extLst>
                </p:cNvPr>
                <p:cNvSpPr/>
                <p:nvPr/>
              </p:nvSpPr>
              <p:spPr>
                <a:xfrm>
                  <a:off x="1724861" y="1845866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95CADDE-D0EE-4978-9F53-F8057355ADC7}"/>
                  </a:ext>
                </a:extLst>
              </p:cNvPr>
              <p:cNvGrpSpPr/>
              <p:nvPr/>
            </p:nvGrpSpPr>
            <p:grpSpPr>
              <a:xfrm>
                <a:off x="1803042" y="2149815"/>
                <a:ext cx="1692556" cy="1330204"/>
                <a:chOff x="1072772" y="3188001"/>
                <a:chExt cx="1692997" cy="1330550"/>
              </a:xfrm>
            </p:grpSpPr>
            <p:sp>
              <p:nvSpPr>
                <p:cNvPr id="73" name="Freeform 26">
                  <a:extLst>
                    <a:ext uri="{FF2B5EF4-FFF2-40B4-BE49-F238E27FC236}">
                      <a16:creationId xmlns:a16="http://schemas.microsoft.com/office/drawing/2014/main" id="{20BDCDFC-03FE-48A8-9C5C-BADC3D258CA9}"/>
                    </a:ext>
                  </a:extLst>
                </p:cNvPr>
                <p:cNvSpPr/>
                <p:nvPr/>
              </p:nvSpPr>
              <p:spPr>
                <a:xfrm>
                  <a:off x="1072772" y="3188001"/>
                  <a:ext cx="1630129" cy="1251924"/>
                </a:xfrm>
                <a:custGeom>
                  <a:avLst/>
                  <a:gdLst>
                    <a:gd name="connsiteX0" fmla="*/ 824982 w 824982"/>
                    <a:gd name="connsiteY0" fmla="*/ 1997423 h 1997423"/>
                    <a:gd name="connsiteX1" fmla="*/ 217100 w 824982"/>
                    <a:gd name="connsiteY1" fmla="*/ 1628334 h 1997423"/>
                    <a:gd name="connsiteX2" fmla="*/ 21710 w 824982"/>
                    <a:gd name="connsiteY2" fmla="*/ 683900 h 1997423"/>
                    <a:gd name="connsiteX3" fmla="*/ 347361 w 824982"/>
                    <a:gd name="connsiteY3" fmla="*/ 0 h 199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4982" h="1997423">
                      <a:moveTo>
                        <a:pt x="824982" y="1997423"/>
                      </a:moveTo>
                      <a:cubicBezTo>
                        <a:pt x="587980" y="1922339"/>
                        <a:pt x="350979" y="1847255"/>
                        <a:pt x="217100" y="1628334"/>
                      </a:cubicBezTo>
                      <a:cubicBezTo>
                        <a:pt x="83221" y="1409413"/>
                        <a:pt x="0" y="955289"/>
                        <a:pt x="21710" y="683900"/>
                      </a:cubicBezTo>
                      <a:cubicBezTo>
                        <a:pt x="43420" y="412511"/>
                        <a:pt x="347361" y="0"/>
                        <a:pt x="347361" y="0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4980A11-7075-4344-B993-748497C3DAA9}"/>
                    </a:ext>
                  </a:extLst>
                </p:cNvPr>
                <p:cNvSpPr/>
                <p:nvPr/>
              </p:nvSpPr>
              <p:spPr>
                <a:xfrm>
                  <a:off x="2640032" y="4361296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197FBF7-5C3D-489E-BB8D-69EFCB52CAE4}"/>
                  </a:ext>
                </a:extLst>
              </p:cNvPr>
              <p:cNvGrpSpPr/>
              <p:nvPr/>
            </p:nvGrpSpPr>
            <p:grpSpPr>
              <a:xfrm>
                <a:off x="2135725" y="1819517"/>
                <a:ext cx="359108" cy="300095"/>
                <a:chOff x="1850598" y="2138227"/>
                <a:chExt cx="359202" cy="300173"/>
              </a:xfrm>
            </p:grpSpPr>
            <p:sp>
              <p:nvSpPr>
                <p:cNvPr id="71" name="Freeform 29">
                  <a:extLst>
                    <a:ext uri="{FF2B5EF4-FFF2-40B4-BE49-F238E27FC236}">
                      <a16:creationId xmlns:a16="http://schemas.microsoft.com/office/drawing/2014/main" id="{D26B023C-1D83-4D48-80F8-B14245F11AA9}"/>
                    </a:ext>
                  </a:extLst>
                </p:cNvPr>
                <p:cNvSpPr/>
                <p:nvPr/>
              </p:nvSpPr>
              <p:spPr>
                <a:xfrm>
                  <a:off x="1913467" y="2216855"/>
                  <a:ext cx="296333" cy="221545"/>
                </a:xfrm>
                <a:custGeom>
                  <a:avLst/>
                  <a:gdLst>
                    <a:gd name="connsiteX0" fmla="*/ 0 w 296333"/>
                    <a:gd name="connsiteY0" fmla="*/ 9878 h 221545"/>
                    <a:gd name="connsiteX1" fmla="*/ 143933 w 296333"/>
                    <a:gd name="connsiteY1" fmla="*/ 35278 h 221545"/>
                    <a:gd name="connsiteX2" fmla="*/ 296333 w 296333"/>
                    <a:gd name="connsiteY2" fmla="*/ 221545 h 221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333" h="221545">
                      <a:moveTo>
                        <a:pt x="0" y="9878"/>
                      </a:moveTo>
                      <a:cubicBezTo>
                        <a:pt x="47272" y="4939"/>
                        <a:pt x="94544" y="0"/>
                        <a:pt x="143933" y="35278"/>
                      </a:cubicBezTo>
                      <a:cubicBezTo>
                        <a:pt x="193322" y="70556"/>
                        <a:pt x="296333" y="221545"/>
                        <a:pt x="296333" y="221545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690506C1-C028-4104-BFEE-78E054670AF2}"/>
                    </a:ext>
                  </a:extLst>
                </p:cNvPr>
                <p:cNvSpPr/>
                <p:nvPr/>
              </p:nvSpPr>
              <p:spPr>
                <a:xfrm>
                  <a:off x="1850598" y="2138227"/>
                  <a:ext cx="125737" cy="1572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21C64E-4979-4805-B83E-3E00824BFB99}"/>
                </a:ext>
              </a:extLst>
            </p:cNvPr>
            <p:cNvSpPr txBox="1"/>
            <p:nvPr/>
          </p:nvSpPr>
          <p:spPr>
            <a:xfrm>
              <a:off x="537129" y="2586734"/>
              <a:ext cx="4913445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126" eaLnBrk="0" fontAlgn="base" hangingPunct="0">
                <a:spcBef>
                  <a:spcPct val="0"/>
                </a:spcBef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Let’s forecast rainfall for Louisiana. The weather conditions are mainly convection, light winds, in summer, flat area. </a:t>
              </a:r>
              <a:r>
                <a:rPr lang="en-GB" sz="1400" dirty="0">
                  <a:solidFill>
                    <a:srgbClr val="064E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has the model performed, </a:t>
              </a:r>
              <a:r>
                <a:rPr lang="en-GB" sz="1400" u="sng" dirty="0">
                  <a:solidFill>
                    <a:srgbClr val="064E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 a short range</a:t>
              </a:r>
              <a:r>
                <a:rPr lang="en-GB" sz="1400" dirty="0">
                  <a:solidFill>
                    <a:srgbClr val="064E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in other sites with similar conditions?</a:t>
              </a:r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9963536D-DCB5-4221-AFDA-52697397D03F}"/>
              </a:ext>
            </a:extLst>
          </p:cNvPr>
          <p:cNvSpPr txBox="1"/>
          <p:nvPr/>
        </p:nvSpPr>
        <p:spPr>
          <a:xfrm>
            <a:off x="457333" y="5040257"/>
            <a:ext cx="272199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126" eaLnBrk="0" fontAlgn="base" hangingPunct="0">
              <a:spcBef>
                <a:spcPct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4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point rainfall observations (typically synop)</a:t>
            </a:r>
          </a:p>
          <a:p>
            <a:pPr algn="ctr" defTabSz="914126" eaLnBrk="0" fontAlgn="base" hangingPunct="0">
              <a:spcBef>
                <a:spcPct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4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gridCAL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calibration rainfall forecasts (short range, tp &gt;= 1 mm/acc)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1898298-2D12-40B8-B229-CE7070190E4D}"/>
              </a:ext>
            </a:extLst>
          </p:cNvPr>
          <p:cNvSpPr txBox="1"/>
          <p:nvPr/>
        </p:nvSpPr>
        <p:spPr>
          <a:xfrm>
            <a:off x="416554" y="3862011"/>
            <a:ext cx="25873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126" eaLnBrk="0" fontAlgn="base" hangingPunct="0">
              <a:spcBef>
                <a:spcPct val="0"/>
              </a:spcBef>
            </a:pPr>
            <a:r>
              <a:rPr lang="en-GB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Errors:</a:t>
            </a:r>
          </a:p>
          <a:p>
            <a:pPr algn="ctr" defTabSz="914126" eaLnBrk="0" fontAlgn="base" hangingPunct="0">
              <a:spcBef>
                <a:spcPct val="0"/>
              </a:spcBef>
            </a:pPr>
            <a:r>
              <a:rPr lang="en-GB" sz="1200" b="1">
                <a:solidFill>
                  <a:srgbClr val="064E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FORECAST ERROR RATIO (FER)</a:t>
            </a:r>
          </a:p>
        </p:txBody>
      </p:sp>
      <p:sp>
        <p:nvSpPr>
          <p:cNvPr id="4" name="Right Brace 13">
            <a:extLst>
              <a:ext uri="{FF2B5EF4-FFF2-40B4-BE49-F238E27FC236}">
                <a16:creationId xmlns:a16="http://schemas.microsoft.com/office/drawing/2014/main" id="{E65F1430-AFD2-45C7-9B68-2A1BDEF4DAC9}"/>
              </a:ext>
            </a:extLst>
          </p:cNvPr>
          <p:cNvSpPr/>
          <p:nvPr/>
        </p:nvSpPr>
        <p:spPr>
          <a:xfrm>
            <a:off x="3041591" y="3750127"/>
            <a:ext cx="317576" cy="2488904"/>
          </a:xfrm>
          <a:prstGeom prst="rightBrace">
            <a:avLst>
              <a:gd name="adj1" fmla="val 82595"/>
              <a:gd name="adj2" fmla="val 50000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CEDB416-EDEB-4900-8874-189D00B5C540}"/>
              </a:ext>
            </a:extLst>
          </p:cNvPr>
          <p:cNvSpPr txBox="1"/>
          <p:nvPr/>
        </p:nvSpPr>
        <p:spPr>
          <a:xfrm>
            <a:off x="3400231" y="3750127"/>
            <a:ext cx="553998" cy="24889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914126" eaLnBrk="0" fontAlgn="base" hangingPunct="0">
              <a:spcBef>
                <a:spcPct val="0"/>
              </a:spcBef>
            </a:pPr>
            <a:r>
              <a:rPr lang="en-GB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Errors distribution:</a:t>
            </a:r>
          </a:p>
          <a:p>
            <a:pPr algn="ctr" defTabSz="914126" eaLnBrk="0" fontAlgn="base" hangingPunct="0">
              <a:spcBef>
                <a:spcPct val="0"/>
              </a:spcBef>
            </a:pPr>
            <a:r>
              <a:rPr lang="en-GB" sz="1200" b="1">
                <a:solidFill>
                  <a:srgbClr val="064E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MAPPING FUNTION (MF)</a:t>
            </a:r>
          </a:p>
        </p:txBody>
      </p:sp>
      <p:sp>
        <p:nvSpPr>
          <p:cNvPr id="85" name="Rectangle 64">
            <a:extLst>
              <a:ext uri="{FF2B5EF4-FFF2-40B4-BE49-F238E27FC236}">
                <a16:creationId xmlns:a16="http://schemas.microsoft.com/office/drawing/2014/main" id="{5986C021-EDEC-4923-AC11-57C28B3DF1F4}"/>
              </a:ext>
            </a:extLst>
          </p:cNvPr>
          <p:cNvSpPr/>
          <p:nvPr/>
        </p:nvSpPr>
        <p:spPr>
          <a:xfrm>
            <a:off x="10235395" y="3641456"/>
            <a:ext cx="1661110" cy="25599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can define one MF or multiple MFs that describe different error distributions for different weather conditions or </a:t>
            </a:r>
            <a:r>
              <a:rPr lang="en-US" sz="1400" b="1" dirty="0">
                <a:solidFill>
                  <a:srgbClr val="064E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GRID-BOX WEATHER TYPES (WTs)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capture different degrees of rainfall sub-grid variability and model biases at grid scale.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6" name="Picture 16">
            <a:extLst>
              <a:ext uri="{FF2B5EF4-FFF2-40B4-BE49-F238E27FC236}">
                <a16:creationId xmlns:a16="http://schemas.microsoft.com/office/drawing/2014/main" id="{9D695098-4960-497F-AFA1-C46B3CEDF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3" y="4384493"/>
            <a:ext cx="1938696" cy="609653"/>
          </a:xfrm>
          <a:prstGeom prst="rect">
            <a:avLst/>
          </a:prstGeom>
        </p:spPr>
      </p:pic>
      <p:grpSp>
        <p:nvGrpSpPr>
          <p:cNvPr id="87" name="Group 17">
            <a:extLst>
              <a:ext uri="{FF2B5EF4-FFF2-40B4-BE49-F238E27FC236}">
                <a16:creationId xmlns:a16="http://schemas.microsoft.com/office/drawing/2014/main" id="{F98687DB-159B-4476-BFBD-5755C9DF1B32}"/>
              </a:ext>
            </a:extLst>
          </p:cNvPr>
          <p:cNvGrpSpPr/>
          <p:nvPr/>
        </p:nvGrpSpPr>
        <p:grpSpPr>
          <a:xfrm>
            <a:off x="3976038" y="3648327"/>
            <a:ext cx="6286052" cy="2863710"/>
            <a:chOff x="3805289" y="3155889"/>
            <a:chExt cx="6286052" cy="2863710"/>
          </a:xfrm>
        </p:grpSpPr>
        <p:grpSp>
          <p:nvGrpSpPr>
            <p:cNvPr id="88" name="Group 18">
              <a:extLst>
                <a:ext uri="{FF2B5EF4-FFF2-40B4-BE49-F238E27FC236}">
                  <a16:creationId xmlns:a16="http://schemas.microsoft.com/office/drawing/2014/main" id="{E9A6B840-09D6-40D2-BE6E-0CFCDE57571A}"/>
                </a:ext>
              </a:extLst>
            </p:cNvPr>
            <p:cNvGrpSpPr/>
            <p:nvPr/>
          </p:nvGrpSpPr>
          <p:grpSpPr>
            <a:xfrm>
              <a:off x="3805289" y="3155889"/>
              <a:ext cx="6286052" cy="2863710"/>
              <a:chOff x="4038755" y="3155889"/>
              <a:chExt cx="6286052" cy="2863710"/>
            </a:xfrm>
          </p:grpSpPr>
          <p:sp>
            <p:nvSpPr>
              <p:cNvPr id="90" name="TextBox 20">
                <a:extLst>
                  <a:ext uri="{FF2B5EF4-FFF2-40B4-BE49-F238E27FC236}">
                    <a16:creationId xmlns:a16="http://schemas.microsoft.com/office/drawing/2014/main" id="{03DA1284-FEA9-400E-9B00-B203C51CF289}"/>
                  </a:ext>
                </a:extLst>
              </p:cNvPr>
              <p:cNvSpPr txBox="1"/>
              <p:nvPr/>
            </p:nvSpPr>
            <p:spPr>
              <a:xfrm>
                <a:off x="4042824" y="5134627"/>
                <a:ext cx="381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FER [-]</a:t>
                </a: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2E591603-4872-4DCD-88DD-458FDF368F34}"/>
                  </a:ext>
                </a:extLst>
              </p:cNvPr>
              <p:cNvSpPr txBox="1"/>
              <p:nvPr/>
            </p:nvSpPr>
            <p:spPr>
              <a:xfrm rot="16200000">
                <a:off x="3033059" y="4296921"/>
                <a:ext cx="222683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Relative Frequencies [-]</a:t>
                </a:r>
              </a:p>
            </p:txBody>
          </p:sp>
          <p:grpSp>
            <p:nvGrpSpPr>
              <p:cNvPr id="92" name="Group 22">
                <a:extLst>
                  <a:ext uri="{FF2B5EF4-FFF2-40B4-BE49-F238E27FC236}">
                    <a16:creationId xmlns:a16="http://schemas.microsoft.com/office/drawing/2014/main" id="{DBD14B91-C0D4-4D2F-9FB2-DAAD99FE84DB}"/>
                  </a:ext>
                </a:extLst>
              </p:cNvPr>
              <p:cNvGrpSpPr/>
              <p:nvPr/>
            </p:nvGrpSpPr>
            <p:grpSpPr>
              <a:xfrm>
                <a:off x="4447110" y="3221416"/>
                <a:ext cx="5877697" cy="2243445"/>
                <a:chOff x="984422" y="3297630"/>
                <a:chExt cx="5877697" cy="2243445"/>
              </a:xfrm>
            </p:grpSpPr>
            <p:pic>
              <p:nvPicPr>
                <p:cNvPr id="130" name="Picture 60">
                  <a:extLst>
                    <a:ext uri="{FF2B5EF4-FFF2-40B4-BE49-F238E27FC236}">
                      <a16:creationId xmlns:a16="http://schemas.microsoft.com/office/drawing/2014/main" id="{5FD293C6-09B9-4467-90FE-09652A5B72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335" t="4553" r="1694" b="13573"/>
                <a:stretch/>
              </p:blipFill>
              <p:spPr>
                <a:xfrm>
                  <a:off x="984422" y="3297630"/>
                  <a:ext cx="5877697" cy="2243445"/>
                </a:xfrm>
                <a:prstGeom prst="rect">
                  <a:avLst/>
                </a:prstGeom>
              </p:spPr>
            </p:pic>
            <p:sp>
              <p:nvSpPr>
                <p:cNvPr id="131" name="Rectangle 61">
                  <a:extLst>
                    <a:ext uri="{FF2B5EF4-FFF2-40B4-BE49-F238E27FC236}">
                      <a16:creationId xmlns:a16="http://schemas.microsoft.com/office/drawing/2014/main" id="{68C9D8B8-4D3F-40A6-B93D-BC5E2C69F2E2}"/>
                    </a:ext>
                  </a:extLst>
                </p:cNvPr>
                <p:cNvSpPr/>
                <p:nvPr/>
              </p:nvSpPr>
              <p:spPr>
                <a:xfrm>
                  <a:off x="1091514" y="3425969"/>
                  <a:ext cx="3574448" cy="15127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tangle 62">
                  <a:extLst>
                    <a:ext uri="{FF2B5EF4-FFF2-40B4-BE49-F238E27FC236}">
                      <a16:creationId xmlns:a16="http://schemas.microsoft.com/office/drawing/2014/main" id="{86AAE6B7-3BAB-4087-BE45-19987CE03B29}"/>
                    </a:ext>
                  </a:extLst>
                </p:cNvPr>
                <p:cNvSpPr/>
                <p:nvPr/>
              </p:nvSpPr>
              <p:spPr>
                <a:xfrm>
                  <a:off x="2655354" y="3656202"/>
                  <a:ext cx="400884" cy="15127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Rectangle 63">
                  <a:extLst>
                    <a:ext uri="{FF2B5EF4-FFF2-40B4-BE49-F238E27FC236}">
                      <a16:creationId xmlns:a16="http://schemas.microsoft.com/office/drawing/2014/main" id="{B05FD14E-E0B2-4D02-8DB4-87BBE5FFF1B6}"/>
                    </a:ext>
                  </a:extLst>
                </p:cNvPr>
                <p:cNvSpPr/>
                <p:nvPr/>
              </p:nvSpPr>
              <p:spPr>
                <a:xfrm>
                  <a:off x="4712370" y="3935273"/>
                  <a:ext cx="2053431" cy="15127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Rectangle 64">
                  <a:extLst>
                    <a:ext uri="{FF2B5EF4-FFF2-40B4-BE49-F238E27FC236}">
                      <a16:creationId xmlns:a16="http://schemas.microsoft.com/office/drawing/2014/main" id="{A5243E20-4327-4BA2-8BF8-A740615EA614}"/>
                    </a:ext>
                  </a:extLst>
                </p:cNvPr>
                <p:cNvSpPr/>
                <p:nvPr/>
              </p:nvSpPr>
              <p:spPr>
                <a:xfrm>
                  <a:off x="4814573" y="3981815"/>
                  <a:ext cx="45719" cy="15127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3" name="TextBox 23">
                <a:extLst>
                  <a:ext uri="{FF2B5EF4-FFF2-40B4-BE49-F238E27FC236}">
                    <a16:creationId xmlns:a16="http://schemas.microsoft.com/office/drawing/2014/main" id="{5AD4A774-DD71-40D7-B06E-857186174D7A}"/>
                  </a:ext>
                </a:extLst>
              </p:cNvPr>
              <p:cNvSpPr txBox="1"/>
              <p:nvPr/>
            </p:nvSpPr>
            <p:spPr>
              <a:xfrm>
                <a:off x="4463093" y="5804155"/>
                <a:ext cx="586171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FER [-]</a:t>
                </a:r>
              </a:p>
            </p:txBody>
          </p:sp>
          <p:sp>
            <p:nvSpPr>
              <p:cNvPr id="94" name="TextBox 24">
                <a:extLst>
                  <a:ext uri="{FF2B5EF4-FFF2-40B4-BE49-F238E27FC236}">
                    <a16:creationId xmlns:a16="http://schemas.microsoft.com/office/drawing/2014/main" id="{895EEB73-933C-40F0-BC38-284F0B5B0EE2}"/>
                  </a:ext>
                </a:extLst>
              </p:cNvPr>
              <p:cNvSpPr txBox="1"/>
              <p:nvPr/>
            </p:nvSpPr>
            <p:spPr>
              <a:xfrm>
                <a:off x="4151686" y="4446675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0.4</a:t>
                </a:r>
              </a:p>
            </p:txBody>
          </p:sp>
          <p:sp>
            <p:nvSpPr>
              <p:cNvPr id="95" name="TextBox 25">
                <a:extLst>
                  <a:ext uri="{FF2B5EF4-FFF2-40B4-BE49-F238E27FC236}">
                    <a16:creationId xmlns:a16="http://schemas.microsoft.com/office/drawing/2014/main" id="{8AD757D3-8754-4CD3-8B2F-94F21667477B}"/>
                  </a:ext>
                </a:extLst>
              </p:cNvPr>
              <p:cNvSpPr txBox="1"/>
              <p:nvPr/>
            </p:nvSpPr>
            <p:spPr>
              <a:xfrm>
                <a:off x="4151686" y="4661806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0.3</a:t>
                </a:r>
              </a:p>
            </p:txBody>
          </p:sp>
          <p:sp>
            <p:nvSpPr>
              <p:cNvPr id="96" name="TextBox 26">
                <a:extLst>
                  <a:ext uri="{FF2B5EF4-FFF2-40B4-BE49-F238E27FC236}">
                    <a16:creationId xmlns:a16="http://schemas.microsoft.com/office/drawing/2014/main" id="{35553C01-9A68-4625-92D9-CBCF955F4DC3}"/>
                  </a:ext>
                </a:extLst>
              </p:cNvPr>
              <p:cNvSpPr txBox="1"/>
              <p:nvPr/>
            </p:nvSpPr>
            <p:spPr>
              <a:xfrm>
                <a:off x="4151686" y="4876937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97" name="TextBox 27">
                <a:extLst>
                  <a:ext uri="{FF2B5EF4-FFF2-40B4-BE49-F238E27FC236}">
                    <a16:creationId xmlns:a16="http://schemas.microsoft.com/office/drawing/2014/main" id="{6EAAC610-0302-48F7-8268-A393D8F96052}"/>
                  </a:ext>
                </a:extLst>
              </p:cNvPr>
              <p:cNvSpPr txBox="1"/>
              <p:nvPr/>
            </p:nvSpPr>
            <p:spPr>
              <a:xfrm>
                <a:off x="4151686" y="5092068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0.1</a:t>
                </a:r>
              </a:p>
            </p:txBody>
          </p:sp>
          <p:sp>
            <p:nvSpPr>
              <p:cNvPr id="98" name="TextBox 28">
                <a:extLst>
                  <a:ext uri="{FF2B5EF4-FFF2-40B4-BE49-F238E27FC236}">
                    <a16:creationId xmlns:a16="http://schemas.microsoft.com/office/drawing/2014/main" id="{828AF0F6-EE69-499F-9674-6FFCF18E6C9C}"/>
                  </a:ext>
                </a:extLst>
              </p:cNvPr>
              <p:cNvSpPr txBox="1"/>
              <p:nvPr/>
            </p:nvSpPr>
            <p:spPr>
              <a:xfrm>
                <a:off x="4151686" y="5307196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99" name="TextBox 29">
                <a:extLst>
                  <a:ext uri="{FF2B5EF4-FFF2-40B4-BE49-F238E27FC236}">
                    <a16:creationId xmlns:a16="http://schemas.microsoft.com/office/drawing/2014/main" id="{B4AE88FD-83CD-4D2C-9784-71F68DAB4C40}"/>
                  </a:ext>
                </a:extLst>
              </p:cNvPr>
              <p:cNvSpPr txBox="1"/>
              <p:nvPr/>
            </p:nvSpPr>
            <p:spPr>
              <a:xfrm>
                <a:off x="4157483" y="3155889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0" name="TextBox 30">
                <a:extLst>
                  <a:ext uri="{FF2B5EF4-FFF2-40B4-BE49-F238E27FC236}">
                    <a16:creationId xmlns:a16="http://schemas.microsoft.com/office/drawing/2014/main" id="{C6D710E5-0A19-4586-A101-AFB75EE9AFDF}"/>
                  </a:ext>
                </a:extLst>
              </p:cNvPr>
              <p:cNvSpPr txBox="1"/>
              <p:nvPr/>
            </p:nvSpPr>
            <p:spPr>
              <a:xfrm>
                <a:off x="4157483" y="3371020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0.9</a:t>
                </a:r>
              </a:p>
            </p:txBody>
          </p:sp>
          <p:sp>
            <p:nvSpPr>
              <p:cNvPr id="101" name="TextBox 31">
                <a:extLst>
                  <a:ext uri="{FF2B5EF4-FFF2-40B4-BE49-F238E27FC236}">
                    <a16:creationId xmlns:a16="http://schemas.microsoft.com/office/drawing/2014/main" id="{A077FFD9-08D2-4FD7-95EA-FF2BE3FF6724}"/>
                  </a:ext>
                </a:extLst>
              </p:cNvPr>
              <p:cNvSpPr txBox="1"/>
              <p:nvPr/>
            </p:nvSpPr>
            <p:spPr>
              <a:xfrm>
                <a:off x="4157483" y="3586151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0.8</a:t>
                </a:r>
              </a:p>
            </p:txBody>
          </p:sp>
          <p:sp>
            <p:nvSpPr>
              <p:cNvPr id="102" name="TextBox 32">
                <a:extLst>
                  <a:ext uri="{FF2B5EF4-FFF2-40B4-BE49-F238E27FC236}">
                    <a16:creationId xmlns:a16="http://schemas.microsoft.com/office/drawing/2014/main" id="{C1D611B1-89B4-421E-975D-E30932EF08D2}"/>
                  </a:ext>
                </a:extLst>
              </p:cNvPr>
              <p:cNvSpPr txBox="1"/>
              <p:nvPr/>
            </p:nvSpPr>
            <p:spPr>
              <a:xfrm>
                <a:off x="4157483" y="3801282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0.7</a:t>
                </a:r>
              </a:p>
            </p:txBody>
          </p:sp>
          <p:sp>
            <p:nvSpPr>
              <p:cNvPr id="103" name="TextBox 33">
                <a:extLst>
                  <a:ext uri="{FF2B5EF4-FFF2-40B4-BE49-F238E27FC236}">
                    <a16:creationId xmlns:a16="http://schemas.microsoft.com/office/drawing/2014/main" id="{27B2A586-410B-4336-B56E-ADC34B1CA869}"/>
                  </a:ext>
                </a:extLst>
              </p:cNvPr>
              <p:cNvSpPr txBox="1"/>
              <p:nvPr/>
            </p:nvSpPr>
            <p:spPr>
              <a:xfrm>
                <a:off x="4157483" y="4016413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104" name="TextBox 34">
                <a:extLst>
                  <a:ext uri="{FF2B5EF4-FFF2-40B4-BE49-F238E27FC236}">
                    <a16:creationId xmlns:a16="http://schemas.microsoft.com/office/drawing/2014/main" id="{E5579634-60C6-4563-964C-AA80ECD720B9}"/>
                  </a:ext>
                </a:extLst>
              </p:cNvPr>
              <p:cNvSpPr txBox="1"/>
              <p:nvPr/>
            </p:nvSpPr>
            <p:spPr>
              <a:xfrm>
                <a:off x="4157483" y="4231544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GB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0.5</a:t>
                </a:r>
              </a:p>
            </p:txBody>
          </p:sp>
          <p:sp>
            <p:nvSpPr>
              <p:cNvPr id="105" name="TextBox 35">
                <a:extLst>
                  <a:ext uri="{FF2B5EF4-FFF2-40B4-BE49-F238E27FC236}">
                    <a16:creationId xmlns:a16="http://schemas.microsoft.com/office/drawing/2014/main" id="{B609B3E0-C77A-4043-922F-1BE1C9902372}"/>
                  </a:ext>
                </a:extLst>
              </p:cNvPr>
              <p:cNvSpPr txBox="1"/>
              <p:nvPr/>
            </p:nvSpPr>
            <p:spPr>
              <a:xfrm rot="-2700000">
                <a:off x="4634346" y="5468457"/>
                <a:ext cx="360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TextBox 36">
                <a:extLst>
                  <a:ext uri="{FF2B5EF4-FFF2-40B4-BE49-F238E27FC236}">
                    <a16:creationId xmlns:a16="http://schemas.microsoft.com/office/drawing/2014/main" id="{C320B41B-87DD-4EB3-A0E8-BC138C0FF67E}"/>
                  </a:ext>
                </a:extLst>
              </p:cNvPr>
              <p:cNvSpPr txBox="1"/>
              <p:nvPr/>
            </p:nvSpPr>
            <p:spPr>
              <a:xfrm rot="-2700000">
                <a:off x="4757226" y="5571553"/>
                <a:ext cx="6516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-1 to -0.75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TextBox 37">
                <a:extLst>
                  <a:ext uri="{FF2B5EF4-FFF2-40B4-BE49-F238E27FC236}">
                    <a16:creationId xmlns:a16="http://schemas.microsoft.com/office/drawing/2014/main" id="{E9F5E9A5-3D86-483D-941B-6C65500E6E0D}"/>
                  </a:ext>
                </a:extLst>
              </p:cNvPr>
              <p:cNvSpPr txBox="1"/>
              <p:nvPr/>
            </p:nvSpPr>
            <p:spPr>
              <a:xfrm rot="-2700000">
                <a:off x="4983374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-0.75 to -0.5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TextBox 38">
                <a:extLst>
                  <a:ext uri="{FF2B5EF4-FFF2-40B4-BE49-F238E27FC236}">
                    <a16:creationId xmlns:a16="http://schemas.microsoft.com/office/drawing/2014/main" id="{349AE3C9-4D87-48AF-8AF5-96FD9350280B}"/>
                  </a:ext>
                </a:extLst>
              </p:cNvPr>
              <p:cNvSpPr txBox="1"/>
              <p:nvPr/>
            </p:nvSpPr>
            <p:spPr>
              <a:xfrm rot="-2700000">
                <a:off x="5330233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-0.5 to -0.25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TextBox 39">
                <a:extLst>
                  <a:ext uri="{FF2B5EF4-FFF2-40B4-BE49-F238E27FC236}">
                    <a16:creationId xmlns:a16="http://schemas.microsoft.com/office/drawing/2014/main" id="{8C3B1647-0B0A-4ACB-88EC-D1684FC76ADA}"/>
                  </a:ext>
                </a:extLst>
              </p:cNvPr>
              <p:cNvSpPr txBox="1"/>
              <p:nvPr/>
            </p:nvSpPr>
            <p:spPr>
              <a:xfrm rot="-2700000">
                <a:off x="5699289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-0.25 to 0.25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TextBox 40">
                <a:extLst>
                  <a:ext uri="{FF2B5EF4-FFF2-40B4-BE49-F238E27FC236}">
                    <a16:creationId xmlns:a16="http://schemas.microsoft.com/office/drawing/2014/main" id="{43A48291-55F3-4D5C-BAD3-3CBEE2646F3A}"/>
                  </a:ext>
                </a:extLst>
              </p:cNvPr>
              <p:cNvSpPr txBox="1"/>
              <p:nvPr/>
            </p:nvSpPr>
            <p:spPr>
              <a:xfrm rot="-2700000">
                <a:off x="6062637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0.25 to 0.5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TextBox 41">
                <a:extLst>
                  <a:ext uri="{FF2B5EF4-FFF2-40B4-BE49-F238E27FC236}">
                    <a16:creationId xmlns:a16="http://schemas.microsoft.com/office/drawing/2014/main" id="{1A078255-637E-481B-88FE-6D4C2836ED22}"/>
                  </a:ext>
                </a:extLst>
              </p:cNvPr>
              <p:cNvSpPr txBox="1"/>
              <p:nvPr/>
            </p:nvSpPr>
            <p:spPr>
              <a:xfrm rot="-2700000">
                <a:off x="6441419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0.5 to 0.75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TextBox 42">
                <a:extLst>
                  <a:ext uri="{FF2B5EF4-FFF2-40B4-BE49-F238E27FC236}">
                    <a16:creationId xmlns:a16="http://schemas.microsoft.com/office/drawing/2014/main" id="{95FF480F-D0DA-4BE1-9DA7-C8BE916D0C70}"/>
                  </a:ext>
                </a:extLst>
              </p:cNvPr>
              <p:cNvSpPr txBox="1"/>
              <p:nvPr/>
            </p:nvSpPr>
            <p:spPr>
              <a:xfrm rot="-2700000">
                <a:off x="6804132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0.75 to 1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TextBox 43">
                <a:extLst>
                  <a:ext uri="{FF2B5EF4-FFF2-40B4-BE49-F238E27FC236}">
                    <a16:creationId xmlns:a16="http://schemas.microsoft.com/office/drawing/2014/main" id="{52B66DFA-D432-4BA0-A367-2C94A7403679}"/>
                  </a:ext>
                </a:extLst>
              </p:cNvPr>
              <p:cNvSpPr txBox="1"/>
              <p:nvPr/>
            </p:nvSpPr>
            <p:spPr>
              <a:xfrm rot="-2700000">
                <a:off x="7168118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 to 2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TextBox 44">
                <a:extLst>
                  <a:ext uri="{FF2B5EF4-FFF2-40B4-BE49-F238E27FC236}">
                    <a16:creationId xmlns:a16="http://schemas.microsoft.com/office/drawing/2014/main" id="{C1E59234-C177-4778-893C-5B97AAAF7623}"/>
                  </a:ext>
                </a:extLst>
              </p:cNvPr>
              <p:cNvSpPr txBox="1"/>
              <p:nvPr/>
            </p:nvSpPr>
            <p:spPr>
              <a:xfrm rot="-2700000">
                <a:off x="7511770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to 3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xtBox 45">
                <a:extLst>
                  <a:ext uri="{FF2B5EF4-FFF2-40B4-BE49-F238E27FC236}">
                    <a16:creationId xmlns:a16="http://schemas.microsoft.com/office/drawing/2014/main" id="{83921094-7D48-4041-9872-E16585ED28F2}"/>
                  </a:ext>
                </a:extLst>
              </p:cNvPr>
              <p:cNvSpPr txBox="1"/>
              <p:nvPr/>
            </p:nvSpPr>
            <p:spPr>
              <a:xfrm rot="-2700000">
                <a:off x="7891689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 to 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46">
                <a:extLst>
                  <a:ext uri="{FF2B5EF4-FFF2-40B4-BE49-F238E27FC236}">
                    <a16:creationId xmlns:a16="http://schemas.microsoft.com/office/drawing/2014/main" id="{0234C2DC-BD33-49A4-B568-E071CD8A6BDB}"/>
                  </a:ext>
                </a:extLst>
              </p:cNvPr>
              <p:cNvSpPr txBox="1"/>
              <p:nvPr/>
            </p:nvSpPr>
            <p:spPr>
              <a:xfrm rot="-2700000">
                <a:off x="8259667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 to 10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TextBox 47">
                <a:extLst>
                  <a:ext uri="{FF2B5EF4-FFF2-40B4-BE49-F238E27FC236}">
                    <a16:creationId xmlns:a16="http://schemas.microsoft.com/office/drawing/2014/main" id="{9CFD3BBC-05AC-43E0-8C5B-086AE54DC364}"/>
                  </a:ext>
                </a:extLst>
              </p:cNvPr>
              <p:cNvSpPr txBox="1"/>
              <p:nvPr/>
            </p:nvSpPr>
            <p:spPr>
              <a:xfrm rot="-2700000">
                <a:off x="8624373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 to 25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TextBox 48">
                <a:extLst>
                  <a:ext uri="{FF2B5EF4-FFF2-40B4-BE49-F238E27FC236}">
                    <a16:creationId xmlns:a16="http://schemas.microsoft.com/office/drawing/2014/main" id="{AA1BBABE-10EA-420F-9B5D-D2CF193F3BA9}"/>
                  </a:ext>
                </a:extLst>
              </p:cNvPr>
              <p:cNvSpPr txBox="1"/>
              <p:nvPr/>
            </p:nvSpPr>
            <p:spPr>
              <a:xfrm rot="-2700000">
                <a:off x="8972976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25 to 50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xtBox 49">
                <a:extLst>
                  <a:ext uri="{FF2B5EF4-FFF2-40B4-BE49-F238E27FC236}">
                    <a16:creationId xmlns:a16="http://schemas.microsoft.com/office/drawing/2014/main" id="{5DDAEA56-2A52-4825-AD99-7EF2E047641B}"/>
                  </a:ext>
                </a:extLst>
              </p:cNvPr>
              <p:cNvSpPr txBox="1"/>
              <p:nvPr/>
            </p:nvSpPr>
            <p:spPr>
              <a:xfrm rot="-2700000">
                <a:off x="9349047" y="5628355"/>
                <a:ext cx="81226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&gt;50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0" name="Straight Arrow Connector 50">
                <a:extLst>
                  <a:ext uri="{FF2B5EF4-FFF2-40B4-BE49-F238E27FC236}">
                    <a16:creationId xmlns:a16="http://schemas.microsoft.com/office/drawing/2014/main" id="{2FFBBB58-0ABE-4FC4-89A6-CE071320C50C}"/>
                  </a:ext>
                </a:extLst>
              </p:cNvPr>
              <p:cNvCxnSpPr/>
              <p:nvPr/>
            </p:nvCxnSpPr>
            <p:spPr>
              <a:xfrm flipV="1">
                <a:off x="4834847" y="4689869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51">
                <a:extLst>
                  <a:ext uri="{FF2B5EF4-FFF2-40B4-BE49-F238E27FC236}">
                    <a16:creationId xmlns:a16="http://schemas.microsoft.com/office/drawing/2014/main" id="{16240315-E56B-452C-BE1A-59B58E3D9673}"/>
                  </a:ext>
                </a:extLst>
              </p:cNvPr>
              <p:cNvSpPr txBox="1"/>
              <p:nvPr/>
            </p:nvSpPr>
            <p:spPr>
              <a:xfrm>
                <a:off x="4596163" y="4344296"/>
                <a:ext cx="15016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</a:t>
                </a: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0</a:t>
                </a:r>
              </a:p>
              <a:p>
                <a:pPr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F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gridCAL</a:t>
                </a: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&gt;= 1mm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TextBox 52">
                <a:extLst>
                  <a:ext uri="{FF2B5EF4-FFF2-40B4-BE49-F238E27FC236}">
                    <a16:creationId xmlns:a16="http://schemas.microsoft.com/office/drawing/2014/main" id="{29E5694C-281D-4C37-84F7-D80AA78DA89E}"/>
                  </a:ext>
                </a:extLst>
              </p:cNvPr>
              <p:cNvSpPr txBox="1"/>
              <p:nvPr/>
            </p:nvSpPr>
            <p:spPr>
              <a:xfrm>
                <a:off x="5535434" y="3466138"/>
                <a:ext cx="150164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</a:t>
                </a: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within 25% of F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gridCAL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3" name="Straight Arrow Connector 53">
                <a:extLst>
                  <a:ext uri="{FF2B5EF4-FFF2-40B4-BE49-F238E27FC236}">
                    <a16:creationId xmlns:a16="http://schemas.microsoft.com/office/drawing/2014/main" id="{A4AE6242-E912-4A72-BA91-A08DE1582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86257" y="3693873"/>
                <a:ext cx="1" cy="1400242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54">
                <a:extLst>
                  <a:ext uri="{FF2B5EF4-FFF2-40B4-BE49-F238E27FC236}">
                    <a16:creationId xmlns:a16="http://schemas.microsoft.com/office/drawing/2014/main" id="{5F326847-45FE-47A3-8F09-CFEB2D557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3756" y="3981813"/>
                <a:ext cx="3580035" cy="2813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55">
                <a:extLst>
                  <a:ext uri="{FF2B5EF4-FFF2-40B4-BE49-F238E27FC236}">
                    <a16:creationId xmlns:a16="http://schemas.microsoft.com/office/drawing/2014/main" id="{C2415B38-7D03-45A2-BB3B-E23140353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10895" y="3981813"/>
                <a:ext cx="1577039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56">
                <a:extLst>
                  <a:ext uri="{FF2B5EF4-FFF2-40B4-BE49-F238E27FC236}">
                    <a16:creationId xmlns:a16="http://schemas.microsoft.com/office/drawing/2014/main" id="{B085BC1E-DBC2-427D-8D97-6FDB3516B783}"/>
                  </a:ext>
                </a:extLst>
              </p:cNvPr>
              <p:cNvSpPr txBox="1"/>
              <p:nvPr/>
            </p:nvSpPr>
            <p:spPr>
              <a:xfrm>
                <a:off x="4626624" y="3977490"/>
                <a:ext cx="15774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</a:t>
                </a: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drier than F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gridCAL</a:t>
                </a:r>
              </a:p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model OVERESTIMATES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TextBox 57">
                <a:extLst>
                  <a:ext uri="{FF2B5EF4-FFF2-40B4-BE49-F238E27FC236}">
                    <a16:creationId xmlns:a16="http://schemas.microsoft.com/office/drawing/2014/main" id="{A4B7A27D-3D6F-4D62-A0AB-E3CA392C283C}"/>
                  </a:ext>
                </a:extLst>
              </p:cNvPr>
              <p:cNvSpPr txBox="1"/>
              <p:nvPr/>
            </p:nvSpPr>
            <p:spPr>
              <a:xfrm>
                <a:off x="7470399" y="3977490"/>
                <a:ext cx="17023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</a:t>
                </a: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wetter than F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gridCAL</a:t>
                </a:r>
              </a:p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model UNDERESTIMATES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Left Brace 58">
                <a:extLst>
                  <a:ext uri="{FF2B5EF4-FFF2-40B4-BE49-F238E27FC236}">
                    <a16:creationId xmlns:a16="http://schemas.microsoft.com/office/drawing/2014/main" id="{18E72D1A-4A86-44D5-B55F-0631E528C360}"/>
                  </a:ext>
                </a:extLst>
              </p:cNvPr>
              <p:cNvSpPr/>
              <p:nvPr/>
            </p:nvSpPr>
            <p:spPr>
              <a:xfrm rot="5400000">
                <a:off x="9092831" y="4300490"/>
                <a:ext cx="259108" cy="1792283"/>
              </a:xfrm>
              <a:prstGeom prst="leftBrace">
                <a:avLst>
                  <a:gd name="adj1" fmla="val 172928"/>
                  <a:gd name="adj2" fmla="val 5000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" name="TextBox 59">
                <a:extLst>
                  <a:ext uri="{FF2B5EF4-FFF2-40B4-BE49-F238E27FC236}">
                    <a16:creationId xmlns:a16="http://schemas.microsoft.com/office/drawing/2014/main" id="{0C6C20AB-25CE-4F11-8867-28BF967EF752}"/>
                  </a:ext>
                </a:extLst>
              </p:cNvPr>
              <p:cNvSpPr txBox="1"/>
              <p:nvPr/>
            </p:nvSpPr>
            <p:spPr>
              <a:xfrm>
                <a:off x="8159860" y="4604936"/>
                <a:ext cx="21421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</a:t>
                </a: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or more times wetter than F</a:t>
                </a:r>
                <a:r>
                  <a:rPr lang="en-US" sz="800" baseline="-25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gridCAL</a:t>
                </a:r>
              </a:p>
              <a:p>
                <a:pPr algn="ctr" defTabSz="914126" eaLnBrk="0" fontAlgn="base" hangingPunct="0">
                  <a:spcBef>
                    <a:spcPct val="0"/>
                  </a:spcBef>
                </a:pPr>
                <a:r>
                  <a:rPr lang="en-US" sz="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Higher risk of flash floods, depending on the prediction of rainfall values </a:t>
                </a:r>
                <a:endParaRPr lang="en-GB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TextBox 19">
              <a:extLst>
                <a:ext uri="{FF2B5EF4-FFF2-40B4-BE49-F238E27FC236}">
                  <a16:creationId xmlns:a16="http://schemas.microsoft.com/office/drawing/2014/main" id="{835089F0-12A0-4A93-A85D-2362EBD3899B}"/>
                </a:ext>
              </a:extLst>
            </p:cNvPr>
            <p:cNvSpPr txBox="1"/>
            <p:nvPr/>
          </p:nvSpPr>
          <p:spPr>
            <a:xfrm>
              <a:off x="8456887" y="3328121"/>
              <a:ext cx="1501647" cy="461665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126" eaLnBrk="0" fontAlgn="base" hangingPunct="0">
                <a:spcBef>
                  <a:spcPct val="0"/>
                </a:spcBef>
              </a:pPr>
              <a:r>
                <a:rPr 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MAPPING FUNCTION FOR ALL ERROR CASES IN THE TRAINING PERIOD</a:t>
              </a:r>
              <a:endPara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93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902207-836D-4991-9837-DB1FFA1B0728}"/>
              </a:ext>
            </a:extLst>
          </p:cNvPr>
          <p:cNvSpPr/>
          <p:nvPr/>
        </p:nvSpPr>
        <p:spPr>
          <a:xfrm rot="5400000">
            <a:off x="1553550" y="5599837"/>
            <a:ext cx="430338" cy="1685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13634-CFF1-47B2-B5A6-BE9DA425D1C6}"/>
              </a:ext>
            </a:extLst>
          </p:cNvPr>
          <p:cNvSpPr txBox="1"/>
          <p:nvPr/>
        </p:nvSpPr>
        <p:spPr>
          <a:xfrm>
            <a:off x="407499" y="246882"/>
            <a:ext cx="11421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64E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Single-WT vs. Multi-WTs</a:t>
            </a:r>
          </a:p>
        </p:txBody>
      </p:sp>
      <p:sp>
        <p:nvSpPr>
          <p:cNvPr id="12" name="Ovale 220">
            <a:extLst>
              <a:ext uri="{FF2B5EF4-FFF2-40B4-BE49-F238E27FC236}">
                <a16:creationId xmlns:a16="http://schemas.microsoft.com/office/drawing/2014/main" id="{EE1EEB16-84FA-4463-9DA5-649C552C1DAC}"/>
              </a:ext>
            </a:extLst>
          </p:cNvPr>
          <p:cNvSpPr/>
          <p:nvPr/>
        </p:nvSpPr>
        <p:spPr>
          <a:xfrm>
            <a:off x="5559524" y="395999"/>
            <a:ext cx="1260000" cy="126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4E31E-935B-4515-841D-59B8823A660C}"/>
              </a:ext>
            </a:extLst>
          </p:cNvPr>
          <p:cNvSpPr txBox="1"/>
          <p:nvPr/>
        </p:nvSpPr>
        <p:spPr>
          <a:xfrm>
            <a:off x="5559524" y="547457"/>
            <a:ext cx="1260000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cases</a:t>
            </a:r>
          </a:p>
        </p:txBody>
      </p:sp>
      <p:pic>
        <p:nvPicPr>
          <p:cNvPr id="14" name="Graphic 88" descr="Leaf with solid fill">
            <a:extLst>
              <a:ext uri="{FF2B5EF4-FFF2-40B4-BE49-F238E27FC236}">
                <a16:creationId xmlns:a16="http://schemas.microsoft.com/office/drawing/2014/main" id="{3FF2D5CB-3431-4EFA-BADF-304BDF40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6337" y="416831"/>
            <a:ext cx="720000" cy="720000"/>
          </a:xfrm>
          <a:prstGeom prst="rect">
            <a:avLst/>
          </a:prstGeom>
        </p:spPr>
      </p:pic>
      <p:sp>
        <p:nvSpPr>
          <p:cNvPr id="15" name="CasellaDiTesto 26">
            <a:extLst>
              <a:ext uri="{FF2B5EF4-FFF2-40B4-BE49-F238E27FC236}">
                <a16:creationId xmlns:a16="http://schemas.microsoft.com/office/drawing/2014/main" id="{8FA72FB9-C496-481D-BE08-D98BAE00CAF3}"/>
              </a:ext>
            </a:extLst>
          </p:cNvPr>
          <p:cNvSpPr txBox="1"/>
          <p:nvPr/>
        </p:nvSpPr>
        <p:spPr>
          <a:xfrm>
            <a:off x="6709112" y="1048063"/>
            <a:ext cx="13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rgbClr val="064E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Single-WT ecPoint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869EAA-E2A3-4D1E-99A6-AC840CA80A93}"/>
              </a:ext>
            </a:extLst>
          </p:cNvPr>
          <p:cNvGrpSpPr/>
          <p:nvPr/>
        </p:nvGrpSpPr>
        <p:grpSpPr>
          <a:xfrm>
            <a:off x="425119" y="1608949"/>
            <a:ext cx="11528811" cy="4158370"/>
            <a:chOff x="425119" y="1846681"/>
            <a:chExt cx="11528811" cy="41583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37DF7E-733B-41FD-83A8-AE1F13C5D437}"/>
                </a:ext>
              </a:extLst>
            </p:cNvPr>
            <p:cNvGrpSpPr/>
            <p:nvPr/>
          </p:nvGrpSpPr>
          <p:grpSpPr>
            <a:xfrm>
              <a:off x="5653493" y="2869938"/>
              <a:ext cx="1080000" cy="1080000"/>
              <a:chOff x="-3101443" y="729966"/>
              <a:chExt cx="1080000" cy="1080000"/>
            </a:xfrm>
          </p:grpSpPr>
          <p:pic>
            <p:nvPicPr>
              <p:cNvPr id="133" name="Elemento grafico 246" descr="Deciduous tree with solid fill">
                <a:extLst>
                  <a:ext uri="{FF2B5EF4-FFF2-40B4-BE49-F238E27FC236}">
                    <a16:creationId xmlns:a16="http://schemas.microsoft.com/office/drawing/2014/main" id="{AE566CCF-085F-4543-9400-9265D84BD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80000"/>
              <a:stretch>
                <a:fillRect/>
              </a:stretch>
            </p:blipFill>
            <p:spPr>
              <a:xfrm>
                <a:off x="-3101443" y="729966"/>
                <a:ext cx="216000" cy="1080000"/>
              </a:xfrm>
              <a:custGeom>
                <a:avLst/>
                <a:gdLst>
                  <a:gd name="connsiteX0" fmla="*/ 0 w 360000"/>
                  <a:gd name="connsiteY0" fmla="*/ 0 h 1800000"/>
                  <a:gd name="connsiteX1" fmla="*/ 360000 w 360000"/>
                  <a:gd name="connsiteY1" fmla="*/ 0 h 1800000"/>
                  <a:gd name="connsiteX2" fmla="*/ 360000 w 360000"/>
                  <a:gd name="connsiteY2" fmla="*/ 1800000 h 1800000"/>
                  <a:gd name="connsiteX3" fmla="*/ 0 w 360000"/>
                  <a:gd name="connsiteY3" fmla="*/ 180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0" h="1800000"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1800000"/>
                    </a:lnTo>
                    <a:lnTo>
                      <a:pt x="0" y="1800000"/>
                    </a:lnTo>
                    <a:close/>
                  </a:path>
                </a:pathLst>
              </a:custGeom>
            </p:spPr>
          </p:pic>
          <p:pic>
            <p:nvPicPr>
              <p:cNvPr id="134" name="Elemento grafico 247" descr="Deciduous tree with solid fill">
                <a:extLst>
                  <a:ext uri="{FF2B5EF4-FFF2-40B4-BE49-F238E27FC236}">
                    <a16:creationId xmlns:a16="http://schemas.microsoft.com/office/drawing/2014/main" id="{DF2B200C-BCE8-484F-91A3-1B7A85A11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20000" r="60000"/>
              <a:stretch>
                <a:fillRect/>
              </a:stretch>
            </p:blipFill>
            <p:spPr>
              <a:xfrm>
                <a:off x="-2885443" y="729966"/>
                <a:ext cx="216000" cy="1080000"/>
              </a:xfrm>
              <a:custGeom>
                <a:avLst/>
                <a:gdLst>
                  <a:gd name="connsiteX0" fmla="*/ 0 w 360000"/>
                  <a:gd name="connsiteY0" fmla="*/ 0 h 1800000"/>
                  <a:gd name="connsiteX1" fmla="*/ 360000 w 360000"/>
                  <a:gd name="connsiteY1" fmla="*/ 0 h 1800000"/>
                  <a:gd name="connsiteX2" fmla="*/ 360000 w 360000"/>
                  <a:gd name="connsiteY2" fmla="*/ 1800000 h 1800000"/>
                  <a:gd name="connsiteX3" fmla="*/ 0 w 360000"/>
                  <a:gd name="connsiteY3" fmla="*/ 180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0" h="1800000"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1800000"/>
                    </a:lnTo>
                    <a:lnTo>
                      <a:pt x="0" y="1800000"/>
                    </a:lnTo>
                    <a:close/>
                  </a:path>
                </a:pathLst>
              </a:custGeom>
            </p:spPr>
          </p:pic>
          <p:pic>
            <p:nvPicPr>
              <p:cNvPr id="135" name="Elemento grafico 248" descr="Deciduous tree with solid fill">
                <a:extLst>
                  <a:ext uri="{FF2B5EF4-FFF2-40B4-BE49-F238E27FC236}">
                    <a16:creationId xmlns:a16="http://schemas.microsoft.com/office/drawing/2014/main" id="{E2874CB6-9AE7-48D7-831B-DA9D68187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0000" r="40000"/>
              <a:stretch>
                <a:fillRect/>
              </a:stretch>
            </p:blipFill>
            <p:spPr>
              <a:xfrm>
                <a:off x="-2669443" y="729966"/>
                <a:ext cx="216000" cy="1080000"/>
              </a:xfrm>
              <a:custGeom>
                <a:avLst/>
                <a:gdLst>
                  <a:gd name="connsiteX0" fmla="*/ 0 w 360000"/>
                  <a:gd name="connsiteY0" fmla="*/ 0 h 1800000"/>
                  <a:gd name="connsiteX1" fmla="*/ 360000 w 360000"/>
                  <a:gd name="connsiteY1" fmla="*/ 0 h 1800000"/>
                  <a:gd name="connsiteX2" fmla="*/ 360000 w 360000"/>
                  <a:gd name="connsiteY2" fmla="*/ 1800000 h 1800000"/>
                  <a:gd name="connsiteX3" fmla="*/ 0 w 360000"/>
                  <a:gd name="connsiteY3" fmla="*/ 180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0" h="1800000"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1800000"/>
                    </a:lnTo>
                    <a:lnTo>
                      <a:pt x="0" y="1800000"/>
                    </a:lnTo>
                    <a:close/>
                  </a:path>
                </a:pathLst>
              </a:custGeom>
            </p:spPr>
          </p:pic>
          <p:pic>
            <p:nvPicPr>
              <p:cNvPr id="136" name="Elemento grafico 249" descr="Deciduous tree with solid fill">
                <a:extLst>
                  <a:ext uri="{FF2B5EF4-FFF2-40B4-BE49-F238E27FC236}">
                    <a16:creationId xmlns:a16="http://schemas.microsoft.com/office/drawing/2014/main" id="{B0053BEF-4E82-4603-9015-4B94F8667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60000" r="20000"/>
              <a:stretch>
                <a:fillRect/>
              </a:stretch>
            </p:blipFill>
            <p:spPr>
              <a:xfrm>
                <a:off x="-2453443" y="729966"/>
                <a:ext cx="216000" cy="1080000"/>
              </a:xfrm>
              <a:custGeom>
                <a:avLst/>
                <a:gdLst>
                  <a:gd name="connsiteX0" fmla="*/ 0 w 360000"/>
                  <a:gd name="connsiteY0" fmla="*/ 0 h 1800000"/>
                  <a:gd name="connsiteX1" fmla="*/ 360000 w 360000"/>
                  <a:gd name="connsiteY1" fmla="*/ 0 h 1800000"/>
                  <a:gd name="connsiteX2" fmla="*/ 360000 w 360000"/>
                  <a:gd name="connsiteY2" fmla="*/ 1800000 h 1800000"/>
                  <a:gd name="connsiteX3" fmla="*/ 0 w 360000"/>
                  <a:gd name="connsiteY3" fmla="*/ 180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0" h="1800000"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1800000"/>
                    </a:lnTo>
                    <a:lnTo>
                      <a:pt x="0" y="1800000"/>
                    </a:lnTo>
                    <a:close/>
                  </a:path>
                </a:pathLst>
              </a:custGeom>
            </p:spPr>
          </p:pic>
          <p:pic>
            <p:nvPicPr>
              <p:cNvPr id="137" name="Elemento grafico 250" descr="Deciduous tree with solid fill">
                <a:extLst>
                  <a:ext uri="{FF2B5EF4-FFF2-40B4-BE49-F238E27FC236}">
                    <a16:creationId xmlns:a16="http://schemas.microsoft.com/office/drawing/2014/main" id="{D7E90699-D375-4798-87D8-C6AF24FD5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80000"/>
              <a:stretch>
                <a:fillRect/>
              </a:stretch>
            </p:blipFill>
            <p:spPr>
              <a:xfrm>
                <a:off x="-2237443" y="729966"/>
                <a:ext cx="216000" cy="1080000"/>
              </a:xfrm>
              <a:custGeom>
                <a:avLst/>
                <a:gdLst>
                  <a:gd name="connsiteX0" fmla="*/ 0 w 360000"/>
                  <a:gd name="connsiteY0" fmla="*/ 0 h 1800000"/>
                  <a:gd name="connsiteX1" fmla="*/ 360000 w 360000"/>
                  <a:gd name="connsiteY1" fmla="*/ 0 h 1800000"/>
                  <a:gd name="connsiteX2" fmla="*/ 360000 w 360000"/>
                  <a:gd name="connsiteY2" fmla="*/ 1800000 h 1800000"/>
                  <a:gd name="connsiteX3" fmla="*/ 0 w 360000"/>
                  <a:gd name="connsiteY3" fmla="*/ 180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0" h="1800000"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1800000"/>
                    </a:lnTo>
                    <a:lnTo>
                      <a:pt x="0" y="1800000"/>
                    </a:lnTo>
                    <a:close/>
                  </a:path>
                </a:pathLst>
              </a:custGeom>
            </p:spPr>
          </p:pic>
        </p:grpSp>
        <p:sp>
          <p:nvSpPr>
            <p:cNvPr id="18" name="CasellaDiTesto 252">
              <a:extLst>
                <a:ext uri="{FF2B5EF4-FFF2-40B4-BE49-F238E27FC236}">
                  <a16:creationId xmlns:a16="http://schemas.microsoft.com/office/drawing/2014/main" id="{6B866032-28E1-4B54-B524-9511C8D9DFE3}"/>
                </a:ext>
              </a:extLst>
            </p:cNvPr>
            <p:cNvSpPr txBox="1"/>
            <p:nvPr/>
          </p:nvSpPr>
          <p:spPr>
            <a:xfrm>
              <a:off x="5537428" y="2457762"/>
              <a:ext cx="1314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64E8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Multi-WTs ecPoint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4F748B-EB7A-45F3-A385-2DF68EE4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604" y="2405595"/>
              <a:ext cx="900000" cy="54867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4BAB43-057F-4BEE-AFC7-E4F306FF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592" y="3526709"/>
              <a:ext cx="900000" cy="54867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12EC09-27E1-4814-80E5-E8745498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729" y="4638018"/>
              <a:ext cx="900000" cy="54867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B28FB5-A488-4F68-A525-C9215A09E062}"/>
                </a:ext>
              </a:extLst>
            </p:cNvPr>
            <p:cNvSpPr/>
            <p:nvPr/>
          </p:nvSpPr>
          <p:spPr>
            <a:xfrm>
              <a:off x="6915922" y="4882971"/>
              <a:ext cx="108432" cy="112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BF608C-64A2-4C75-8182-9F663EE18132}"/>
                </a:ext>
              </a:extLst>
            </p:cNvPr>
            <p:cNvCxnSpPr>
              <a:cxnSpLocks/>
            </p:cNvCxnSpPr>
            <p:nvPr/>
          </p:nvCxnSpPr>
          <p:spPr>
            <a:xfrm>
              <a:off x="6920361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07CD53D-5D90-47A1-8689-6E37E61BC295}"/>
                </a:ext>
              </a:extLst>
            </p:cNvPr>
            <p:cNvCxnSpPr>
              <a:cxnSpLocks/>
            </p:cNvCxnSpPr>
            <p:nvPr/>
          </p:nvCxnSpPr>
          <p:spPr>
            <a:xfrm>
              <a:off x="6560361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AA3B5C-1151-4B9C-9730-62FC248C2667}"/>
                </a:ext>
              </a:extLst>
            </p:cNvPr>
            <p:cNvCxnSpPr>
              <a:cxnSpLocks/>
            </p:cNvCxnSpPr>
            <p:nvPr/>
          </p:nvCxnSpPr>
          <p:spPr>
            <a:xfrm>
              <a:off x="6560361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A6953A-C4F4-4758-8757-F884DF79765C}"/>
                </a:ext>
              </a:extLst>
            </p:cNvPr>
            <p:cNvCxnSpPr>
              <a:cxnSpLocks/>
            </p:cNvCxnSpPr>
            <p:nvPr/>
          </p:nvCxnSpPr>
          <p:spPr>
            <a:xfrm>
              <a:off x="7280361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39">
              <a:extLst>
                <a:ext uri="{FF2B5EF4-FFF2-40B4-BE49-F238E27FC236}">
                  <a16:creationId xmlns:a16="http://schemas.microsoft.com/office/drawing/2014/main" id="{60221796-9425-4EDE-9FB5-126D6E9E3B26}"/>
                </a:ext>
              </a:extLst>
            </p:cNvPr>
            <p:cNvSpPr txBox="1"/>
            <p:nvPr/>
          </p:nvSpPr>
          <p:spPr>
            <a:xfrm>
              <a:off x="6311279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DEFADD7-B63F-462D-BB13-BE425BAA4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156" y="4638018"/>
              <a:ext cx="900000" cy="548675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10297E-8AEA-4E8D-BA22-BBCD2981910D}"/>
                </a:ext>
              </a:extLst>
            </p:cNvPr>
            <p:cNvCxnSpPr>
              <a:cxnSpLocks/>
            </p:cNvCxnSpPr>
            <p:nvPr/>
          </p:nvCxnSpPr>
          <p:spPr>
            <a:xfrm>
              <a:off x="8392946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C876BF-F20E-46B1-A9D0-FC38421032DE}"/>
                </a:ext>
              </a:extLst>
            </p:cNvPr>
            <p:cNvCxnSpPr>
              <a:cxnSpLocks/>
            </p:cNvCxnSpPr>
            <p:nvPr/>
          </p:nvCxnSpPr>
          <p:spPr>
            <a:xfrm>
              <a:off x="8032946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4FEDC8-BEA5-41B6-90CD-5DDB946DE3F2}"/>
                </a:ext>
              </a:extLst>
            </p:cNvPr>
            <p:cNvCxnSpPr>
              <a:cxnSpLocks/>
            </p:cNvCxnSpPr>
            <p:nvPr/>
          </p:nvCxnSpPr>
          <p:spPr>
            <a:xfrm>
              <a:off x="8032946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A970F2E-51DD-4F05-AB9B-3231E758C27D}"/>
                </a:ext>
              </a:extLst>
            </p:cNvPr>
            <p:cNvCxnSpPr>
              <a:cxnSpLocks/>
            </p:cNvCxnSpPr>
            <p:nvPr/>
          </p:nvCxnSpPr>
          <p:spPr>
            <a:xfrm>
              <a:off x="8752946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239">
              <a:extLst>
                <a:ext uri="{FF2B5EF4-FFF2-40B4-BE49-F238E27FC236}">
                  <a16:creationId xmlns:a16="http://schemas.microsoft.com/office/drawing/2014/main" id="{6F74B379-822A-466A-ABF0-6C0F405865CA}"/>
                </a:ext>
              </a:extLst>
            </p:cNvPr>
            <p:cNvSpPr txBox="1"/>
            <p:nvPr/>
          </p:nvSpPr>
          <p:spPr>
            <a:xfrm>
              <a:off x="7786292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90F74A-F6A0-4DC0-8319-291F9EEE65CE}"/>
                </a:ext>
              </a:extLst>
            </p:cNvPr>
            <p:cNvCxnSpPr>
              <a:cxnSpLocks/>
            </p:cNvCxnSpPr>
            <p:nvPr/>
          </p:nvCxnSpPr>
          <p:spPr>
            <a:xfrm>
              <a:off x="7656170" y="4074967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E2DF575-81E8-4D21-8CF0-2F0E11359BFC}"/>
                </a:ext>
              </a:extLst>
            </p:cNvPr>
            <p:cNvCxnSpPr>
              <a:cxnSpLocks/>
            </p:cNvCxnSpPr>
            <p:nvPr/>
          </p:nvCxnSpPr>
          <p:spPr>
            <a:xfrm>
              <a:off x="6919815" y="4434967"/>
              <a:ext cx="14727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11B5F9-D1AC-4177-97B4-EA2C86FCC656}"/>
                </a:ext>
              </a:extLst>
            </p:cNvPr>
            <p:cNvCxnSpPr>
              <a:cxnSpLocks/>
            </p:cNvCxnSpPr>
            <p:nvPr/>
          </p:nvCxnSpPr>
          <p:spPr>
            <a:xfrm>
              <a:off x="6917512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BDC5CF-96B8-40DF-A2C4-B1FEDE7DEC7C}"/>
                </a:ext>
              </a:extLst>
            </p:cNvPr>
            <p:cNvSpPr txBox="1"/>
            <p:nvPr/>
          </p:nvSpPr>
          <p:spPr>
            <a:xfrm>
              <a:off x="6341871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steering wind speed</a:t>
              </a:r>
            </a:p>
          </p:txBody>
        </p:sp>
        <p:sp>
          <p:nvSpPr>
            <p:cNvPr id="38" name="Ovale 14">
              <a:extLst>
                <a:ext uri="{FF2B5EF4-FFF2-40B4-BE49-F238E27FC236}">
                  <a16:creationId xmlns:a16="http://schemas.microsoft.com/office/drawing/2014/main" id="{F853C061-3AAC-4941-80DE-8F209937B3A1}"/>
                </a:ext>
              </a:extLst>
            </p:cNvPr>
            <p:cNvSpPr/>
            <p:nvPr/>
          </p:nvSpPr>
          <p:spPr>
            <a:xfrm>
              <a:off x="6881512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11EE42B-85BA-4D88-A458-63D3C646CEC6}"/>
                </a:ext>
              </a:extLst>
            </p:cNvPr>
            <p:cNvSpPr txBox="1"/>
            <p:nvPr/>
          </p:nvSpPr>
          <p:spPr>
            <a:xfrm>
              <a:off x="7816884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steering wind speed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14D452-8FC2-4293-824E-B99A8C772691}"/>
                </a:ext>
              </a:extLst>
            </p:cNvPr>
            <p:cNvCxnSpPr>
              <a:cxnSpLocks/>
            </p:cNvCxnSpPr>
            <p:nvPr/>
          </p:nvCxnSpPr>
          <p:spPr>
            <a:xfrm>
              <a:off x="8392525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e 14">
              <a:extLst>
                <a:ext uri="{FF2B5EF4-FFF2-40B4-BE49-F238E27FC236}">
                  <a16:creationId xmlns:a16="http://schemas.microsoft.com/office/drawing/2014/main" id="{C7DDC731-FB44-4D63-8DA9-770BA8B8A770}"/>
                </a:ext>
              </a:extLst>
            </p:cNvPr>
            <p:cNvSpPr/>
            <p:nvPr/>
          </p:nvSpPr>
          <p:spPr>
            <a:xfrm>
              <a:off x="8356525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C74C050-DA5F-4A8F-B385-31B5DD9D5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617" y="3526709"/>
              <a:ext cx="900000" cy="54867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011AE7F-5EDD-45FF-9E7C-8C93E4FC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116" y="4638018"/>
              <a:ext cx="900000" cy="548675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EEF156-8111-456D-8213-B7FF6568F8BD}"/>
                </a:ext>
              </a:extLst>
            </p:cNvPr>
            <p:cNvCxnSpPr>
              <a:cxnSpLocks/>
            </p:cNvCxnSpPr>
            <p:nvPr/>
          </p:nvCxnSpPr>
          <p:spPr>
            <a:xfrm>
              <a:off x="11338116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3B4FA79-FD27-4D1B-9869-1D6E3645F2AA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116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F0F0ED6-623A-4D16-A52C-2925A7005A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116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AE68425-8373-45C1-B7E7-4C69CA81297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116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239">
              <a:extLst>
                <a:ext uri="{FF2B5EF4-FFF2-40B4-BE49-F238E27FC236}">
                  <a16:creationId xmlns:a16="http://schemas.microsoft.com/office/drawing/2014/main" id="{CA2630E8-0E94-4C39-A3F5-9CD890B3391B}"/>
                </a:ext>
              </a:extLst>
            </p:cNvPr>
            <p:cNvSpPr txBox="1"/>
            <p:nvPr/>
          </p:nvSpPr>
          <p:spPr>
            <a:xfrm>
              <a:off x="10736316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222D546-6891-4165-979B-5F28B6BE5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83" y="4638018"/>
              <a:ext cx="900000" cy="548675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0F6B500-DD96-4A36-BCCE-D5F34BC0CCE0}"/>
                </a:ext>
              </a:extLst>
            </p:cNvPr>
            <p:cNvCxnSpPr>
              <a:cxnSpLocks/>
            </p:cNvCxnSpPr>
            <p:nvPr/>
          </p:nvCxnSpPr>
          <p:spPr>
            <a:xfrm>
              <a:off x="9865531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85724D3-AE7A-4DFF-B0AD-886CB7F14048}"/>
                </a:ext>
              </a:extLst>
            </p:cNvPr>
            <p:cNvCxnSpPr>
              <a:cxnSpLocks/>
            </p:cNvCxnSpPr>
            <p:nvPr/>
          </p:nvCxnSpPr>
          <p:spPr>
            <a:xfrm>
              <a:off x="9505531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13CE700-B122-41CB-B4C3-697ACAC54531}"/>
                </a:ext>
              </a:extLst>
            </p:cNvPr>
            <p:cNvCxnSpPr>
              <a:cxnSpLocks/>
            </p:cNvCxnSpPr>
            <p:nvPr/>
          </p:nvCxnSpPr>
          <p:spPr>
            <a:xfrm>
              <a:off x="9505531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92D426C-9A39-41FD-8F23-5E36E76002D0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531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sellaDiTesto 239">
              <a:extLst>
                <a:ext uri="{FF2B5EF4-FFF2-40B4-BE49-F238E27FC236}">
                  <a16:creationId xmlns:a16="http://schemas.microsoft.com/office/drawing/2014/main" id="{3785EF1E-1DE5-4CEE-BA78-4D3F1408EB79}"/>
                </a:ext>
              </a:extLst>
            </p:cNvPr>
            <p:cNvSpPr txBox="1"/>
            <p:nvPr/>
          </p:nvSpPr>
          <p:spPr>
            <a:xfrm>
              <a:off x="9261305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CC9136-60C0-4FB0-ADAA-1C35E1D7854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1067" y="4074967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E79871F-C122-4977-B86B-B46FBC213329}"/>
                </a:ext>
              </a:extLst>
            </p:cNvPr>
            <p:cNvCxnSpPr>
              <a:cxnSpLocks/>
            </p:cNvCxnSpPr>
            <p:nvPr/>
          </p:nvCxnSpPr>
          <p:spPr>
            <a:xfrm>
              <a:off x="9864712" y="4434967"/>
              <a:ext cx="14727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36F9ECB-FC0D-451D-93D0-37C828F96C97}"/>
                </a:ext>
              </a:extLst>
            </p:cNvPr>
            <p:cNvCxnSpPr>
              <a:cxnSpLocks/>
            </p:cNvCxnSpPr>
            <p:nvPr/>
          </p:nvCxnSpPr>
          <p:spPr>
            <a:xfrm>
              <a:off x="9862409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F0E64A2-25F9-42B3-8F96-5FB6C094B8B5}"/>
                </a:ext>
              </a:extLst>
            </p:cNvPr>
            <p:cNvSpPr txBox="1"/>
            <p:nvPr/>
          </p:nvSpPr>
          <p:spPr>
            <a:xfrm>
              <a:off x="9286768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steering wind speed</a:t>
              </a:r>
            </a:p>
          </p:txBody>
        </p:sp>
        <p:sp>
          <p:nvSpPr>
            <p:cNvPr id="59" name="Ovale 14">
              <a:extLst>
                <a:ext uri="{FF2B5EF4-FFF2-40B4-BE49-F238E27FC236}">
                  <a16:creationId xmlns:a16="http://schemas.microsoft.com/office/drawing/2014/main" id="{B433C256-55E7-46E0-9DCE-CAB9D461FEF4}"/>
                </a:ext>
              </a:extLst>
            </p:cNvPr>
            <p:cNvSpPr/>
            <p:nvPr/>
          </p:nvSpPr>
          <p:spPr>
            <a:xfrm>
              <a:off x="9826409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74CB98-7B52-49F6-9F99-060508AD1E20}"/>
                </a:ext>
              </a:extLst>
            </p:cNvPr>
            <p:cNvSpPr txBox="1"/>
            <p:nvPr/>
          </p:nvSpPr>
          <p:spPr>
            <a:xfrm>
              <a:off x="10761781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steering wind speed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A3663C-1B34-4074-8111-148B5F080628}"/>
                </a:ext>
              </a:extLst>
            </p:cNvPr>
            <p:cNvCxnSpPr>
              <a:cxnSpLocks/>
            </p:cNvCxnSpPr>
            <p:nvPr/>
          </p:nvCxnSpPr>
          <p:spPr>
            <a:xfrm>
              <a:off x="11337422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e 14">
              <a:extLst>
                <a:ext uri="{FF2B5EF4-FFF2-40B4-BE49-F238E27FC236}">
                  <a16:creationId xmlns:a16="http://schemas.microsoft.com/office/drawing/2014/main" id="{78FB272F-5446-423F-A3F7-AC7EC89022B5}"/>
                </a:ext>
              </a:extLst>
            </p:cNvPr>
            <p:cNvSpPr/>
            <p:nvPr/>
          </p:nvSpPr>
          <p:spPr>
            <a:xfrm>
              <a:off x="11301422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624A28A-3FC8-4762-8183-2C0B74527A47}"/>
                </a:ext>
              </a:extLst>
            </p:cNvPr>
            <p:cNvCxnSpPr>
              <a:cxnSpLocks/>
            </p:cNvCxnSpPr>
            <p:nvPr/>
          </p:nvCxnSpPr>
          <p:spPr>
            <a:xfrm>
              <a:off x="9120420" y="2956930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F60DC1C-DF8D-4383-8577-3D82914C4768}"/>
                </a:ext>
              </a:extLst>
            </p:cNvPr>
            <p:cNvCxnSpPr>
              <a:cxnSpLocks/>
            </p:cNvCxnSpPr>
            <p:nvPr/>
          </p:nvCxnSpPr>
          <p:spPr>
            <a:xfrm>
              <a:off x="7643422" y="3316930"/>
              <a:ext cx="29539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EB12604-A27A-4DEC-B3A2-EFD21557BD0C}"/>
                </a:ext>
              </a:extLst>
            </p:cNvPr>
            <p:cNvCxnSpPr>
              <a:cxnSpLocks/>
            </p:cNvCxnSpPr>
            <p:nvPr/>
          </p:nvCxnSpPr>
          <p:spPr>
            <a:xfrm>
              <a:off x="7643422" y="3316930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D389BE-8239-42CB-8877-995618D3335B}"/>
                </a:ext>
              </a:extLst>
            </p:cNvPr>
            <p:cNvSpPr txBox="1"/>
            <p:nvPr/>
          </p:nvSpPr>
          <p:spPr>
            <a:xfrm>
              <a:off x="7067781" y="2922691"/>
              <a:ext cx="11512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8FBF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rainfall totals</a:t>
              </a:r>
            </a:p>
          </p:txBody>
        </p:sp>
        <p:sp>
          <p:nvSpPr>
            <p:cNvPr id="67" name="Ovale 14">
              <a:extLst>
                <a:ext uri="{FF2B5EF4-FFF2-40B4-BE49-F238E27FC236}">
                  <a16:creationId xmlns:a16="http://schemas.microsoft.com/office/drawing/2014/main" id="{5303D8D7-9996-4B6B-81CB-AC9EF4EA1E96}"/>
                </a:ext>
              </a:extLst>
            </p:cNvPr>
            <p:cNvSpPr/>
            <p:nvPr/>
          </p:nvSpPr>
          <p:spPr>
            <a:xfrm>
              <a:off x="7607422" y="3463109"/>
              <a:ext cx="72000" cy="72000"/>
            </a:xfrm>
            <a:prstGeom prst="ellipse">
              <a:avLst/>
            </a:prstGeom>
            <a:solidFill>
              <a:srgbClr val="8FBF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4608B3-6A29-4C50-8CA1-F204DD04BA86}"/>
                </a:ext>
              </a:extLst>
            </p:cNvPr>
            <p:cNvSpPr txBox="1"/>
            <p:nvPr/>
          </p:nvSpPr>
          <p:spPr>
            <a:xfrm>
              <a:off x="10021776" y="2922691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8FBF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rainfall totals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B23443D-130E-492F-8E40-A4F736F93F20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417" y="3316930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e 14">
              <a:extLst>
                <a:ext uri="{FF2B5EF4-FFF2-40B4-BE49-F238E27FC236}">
                  <a16:creationId xmlns:a16="http://schemas.microsoft.com/office/drawing/2014/main" id="{57581C6E-5FD3-4C7E-A860-3070CFF70FA5}"/>
                </a:ext>
              </a:extLst>
            </p:cNvPr>
            <p:cNvSpPr/>
            <p:nvPr/>
          </p:nvSpPr>
          <p:spPr>
            <a:xfrm>
              <a:off x="10561417" y="3463109"/>
              <a:ext cx="72000" cy="72000"/>
            </a:xfrm>
            <a:prstGeom prst="ellipse">
              <a:avLst/>
            </a:prstGeom>
            <a:solidFill>
              <a:srgbClr val="8FBF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4ED850-D62A-4696-ABEE-285E17F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499" y="2407242"/>
              <a:ext cx="900000" cy="547028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083D363-2FAB-42D2-B083-62E20C463FCD}"/>
                </a:ext>
              </a:extLst>
            </p:cNvPr>
            <p:cNvSpPr/>
            <p:nvPr/>
          </p:nvSpPr>
          <p:spPr>
            <a:xfrm>
              <a:off x="3389779" y="2678483"/>
              <a:ext cx="108432" cy="112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EA95F22-A3AA-4B59-8A09-2EF61576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875" y="4638018"/>
              <a:ext cx="900000" cy="548676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13C37E4-1467-4E5B-8946-AF5C8FAE2C51}"/>
                </a:ext>
              </a:extLst>
            </p:cNvPr>
            <p:cNvCxnSpPr>
              <a:cxnSpLocks/>
            </p:cNvCxnSpPr>
            <p:nvPr/>
          </p:nvCxnSpPr>
          <p:spPr>
            <a:xfrm>
              <a:off x="3975191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0D9725D-C8A5-449F-8C8E-FA9362453CB6}"/>
                </a:ext>
              </a:extLst>
            </p:cNvPr>
            <p:cNvCxnSpPr>
              <a:cxnSpLocks/>
            </p:cNvCxnSpPr>
            <p:nvPr/>
          </p:nvCxnSpPr>
          <p:spPr>
            <a:xfrm>
              <a:off x="3615191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E3FA13-5275-4850-80B3-18371A6738E0}"/>
                </a:ext>
              </a:extLst>
            </p:cNvPr>
            <p:cNvCxnSpPr>
              <a:cxnSpLocks/>
            </p:cNvCxnSpPr>
            <p:nvPr/>
          </p:nvCxnSpPr>
          <p:spPr>
            <a:xfrm>
              <a:off x="3615191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AA5116F-792C-4E73-B7E0-4A93721DBE46}"/>
                </a:ext>
              </a:extLst>
            </p:cNvPr>
            <p:cNvCxnSpPr>
              <a:cxnSpLocks/>
            </p:cNvCxnSpPr>
            <p:nvPr/>
          </p:nvCxnSpPr>
          <p:spPr>
            <a:xfrm>
              <a:off x="4335191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239">
              <a:extLst>
                <a:ext uri="{FF2B5EF4-FFF2-40B4-BE49-F238E27FC236}">
                  <a16:creationId xmlns:a16="http://schemas.microsoft.com/office/drawing/2014/main" id="{CE49FC10-B5A1-4D52-B160-F0644AE17B69}"/>
                </a:ext>
              </a:extLst>
            </p:cNvPr>
            <p:cNvSpPr txBox="1"/>
            <p:nvPr/>
          </p:nvSpPr>
          <p:spPr>
            <a:xfrm>
              <a:off x="3361253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87ABB1B-A101-4CEA-8860-365D520ED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432" y="3526709"/>
              <a:ext cx="900000" cy="54867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ACDC303-54D7-4E6B-8848-56139D93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29" y="4638018"/>
              <a:ext cx="900000" cy="548676"/>
            </a:xfrm>
            <a:prstGeom prst="rect">
              <a:avLst/>
            </a:prstGeom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89740B7-87A9-4E09-B843-433105A5E7AD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29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5677500-5BFD-4F70-88FD-D23F58E43869}"/>
                </a:ext>
              </a:extLst>
            </p:cNvPr>
            <p:cNvCxnSpPr>
              <a:cxnSpLocks/>
            </p:cNvCxnSpPr>
            <p:nvPr/>
          </p:nvCxnSpPr>
          <p:spPr>
            <a:xfrm>
              <a:off x="676229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D173DD9-8ED9-4123-A2E8-C7F7C8EF665E}"/>
                </a:ext>
              </a:extLst>
            </p:cNvPr>
            <p:cNvCxnSpPr>
              <a:cxnSpLocks/>
            </p:cNvCxnSpPr>
            <p:nvPr/>
          </p:nvCxnSpPr>
          <p:spPr>
            <a:xfrm>
              <a:off x="676229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61433AF-A848-421C-A6D2-CA0B78F6CBB1}"/>
                </a:ext>
              </a:extLst>
            </p:cNvPr>
            <p:cNvCxnSpPr>
              <a:cxnSpLocks/>
            </p:cNvCxnSpPr>
            <p:nvPr/>
          </p:nvCxnSpPr>
          <p:spPr>
            <a:xfrm>
              <a:off x="1396229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CasellaDiTesto 239">
              <a:extLst>
                <a:ext uri="{FF2B5EF4-FFF2-40B4-BE49-F238E27FC236}">
                  <a16:creationId xmlns:a16="http://schemas.microsoft.com/office/drawing/2014/main" id="{26DEAB91-FB3E-436E-BE7E-4C8D99029902}"/>
                </a:ext>
              </a:extLst>
            </p:cNvPr>
            <p:cNvSpPr txBox="1"/>
            <p:nvPr/>
          </p:nvSpPr>
          <p:spPr>
            <a:xfrm>
              <a:off x="425119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DE4CF25F-5E7C-466A-8871-1792375E0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656" y="4638018"/>
              <a:ext cx="900000" cy="548676"/>
            </a:xfrm>
            <a:prstGeom prst="rect">
              <a:avLst/>
            </a:prstGeom>
          </p:spPr>
        </p:pic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28B35A7-F58D-44E2-9C7C-4412E7867C03}"/>
                </a:ext>
              </a:extLst>
            </p:cNvPr>
            <p:cNvCxnSpPr>
              <a:cxnSpLocks/>
            </p:cNvCxnSpPr>
            <p:nvPr/>
          </p:nvCxnSpPr>
          <p:spPr>
            <a:xfrm>
              <a:off x="2508814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6B6A13A-BC7A-4673-A25B-5D8C9650E3FB}"/>
                </a:ext>
              </a:extLst>
            </p:cNvPr>
            <p:cNvCxnSpPr>
              <a:cxnSpLocks/>
            </p:cNvCxnSpPr>
            <p:nvPr/>
          </p:nvCxnSpPr>
          <p:spPr>
            <a:xfrm>
              <a:off x="2148814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C990E02-7A10-485D-BC20-EB0852B6FFD3}"/>
                </a:ext>
              </a:extLst>
            </p:cNvPr>
            <p:cNvCxnSpPr>
              <a:cxnSpLocks/>
            </p:cNvCxnSpPr>
            <p:nvPr/>
          </p:nvCxnSpPr>
          <p:spPr>
            <a:xfrm>
              <a:off x="2148814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E98AABB-7DDA-46EC-880B-F592863FBC1D}"/>
                </a:ext>
              </a:extLst>
            </p:cNvPr>
            <p:cNvCxnSpPr>
              <a:cxnSpLocks/>
            </p:cNvCxnSpPr>
            <p:nvPr/>
          </p:nvCxnSpPr>
          <p:spPr>
            <a:xfrm>
              <a:off x="2868814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asellaDiTesto 239">
              <a:extLst>
                <a:ext uri="{FF2B5EF4-FFF2-40B4-BE49-F238E27FC236}">
                  <a16:creationId xmlns:a16="http://schemas.microsoft.com/office/drawing/2014/main" id="{D2AAC971-91A4-40C7-81D2-4C19E3AF353C}"/>
                </a:ext>
              </a:extLst>
            </p:cNvPr>
            <p:cNvSpPr txBox="1"/>
            <p:nvPr/>
          </p:nvSpPr>
          <p:spPr>
            <a:xfrm>
              <a:off x="1900132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BF52EF6-30BC-4510-A249-C436695BA4F4}"/>
                </a:ext>
              </a:extLst>
            </p:cNvPr>
            <p:cNvCxnSpPr>
              <a:cxnSpLocks/>
            </p:cNvCxnSpPr>
            <p:nvPr/>
          </p:nvCxnSpPr>
          <p:spPr>
            <a:xfrm>
              <a:off x="1772584" y="4074967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9C2AD1D-2FDE-43E9-8572-4AE83CCB2251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29" y="4434967"/>
              <a:ext cx="14727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22D808D-2E1B-4878-8377-C9B4AEC45A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3926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CB50107-8623-430A-9BB0-AACCADA48AD7}"/>
                </a:ext>
              </a:extLst>
            </p:cNvPr>
            <p:cNvSpPr txBox="1"/>
            <p:nvPr/>
          </p:nvSpPr>
          <p:spPr>
            <a:xfrm>
              <a:off x="458285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steering wind speed</a:t>
              </a:r>
            </a:p>
          </p:txBody>
        </p:sp>
        <p:sp>
          <p:nvSpPr>
            <p:cNvPr id="96" name="Ovale 14">
              <a:extLst>
                <a:ext uri="{FF2B5EF4-FFF2-40B4-BE49-F238E27FC236}">
                  <a16:creationId xmlns:a16="http://schemas.microsoft.com/office/drawing/2014/main" id="{4D4B2EF6-1B8C-49AD-BD99-30FEF267A9F5}"/>
                </a:ext>
              </a:extLst>
            </p:cNvPr>
            <p:cNvSpPr/>
            <p:nvPr/>
          </p:nvSpPr>
          <p:spPr>
            <a:xfrm>
              <a:off x="997926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59AAC29-5C0E-472C-B507-FFFEDBFF9CD7}"/>
                </a:ext>
              </a:extLst>
            </p:cNvPr>
            <p:cNvSpPr txBox="1"/>
            <p:nvPr/>
          </p:nvSpPr>
          <p:spPr>
            <a:xfrm>
              <a:off x="1933298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steering wind speed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DC28509-567A-4C2D-A42D-0B1CAB9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2508939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e 14">
              <a:extLst>
                <a:ext uri="{FF2B5EF4-FFF2-40B4-BE49-F238E27FC236}">
                  <a16:creationId xmlns:a16="http://schemas.microsoft.com/office/drawing/2014/main" id="{CD2F672C-D00F-411D-BB02-BC75A5B61A6F}"/>
                </a:ext>
              </a:extLst>
            </p:cNvPr>
            <p:cNvSpPr/>
            <p:nvPr/>
          </p:nvSpPr>
          <p:spPr>
            <a:xfrm>
              <a:off x="2472939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BA3452F-D809-46B1-838E-D90A6291B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427" y="3526709"/>
              <a:ext cx="900000" cy="548676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C1A862D-A86F-47C8-9AC5-61FDE1406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302" y="4638018"/>
              <a:ext cx="900000" cy="548676"/>
            </a:xfrm>
            <a:prstGeom prst="rect">
              <a:avLst/>
            </a:prstGeom>
          </p:spPr>
        </p:pic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2168D81-6639-49CB-8284-2A27D57A553D}"/>
                </a:ext>
              </a:extLst>
            </p:cNvPr>
            <p:cNvCxnSpPr>
              <a:cxnSpLocks/>
            </p:cNvCxnSpPr>
            <p:nvPr/>
          </p:nvCxnSpPr>
          <p:spPr>
            <a:xfrm>
              <a:off x="5447776" y="5178918"/>
              <a:ext cx="0" cy="17990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A5A63A8-9A64-4314-BE65-B14577D70D0F}"/>
                </a:ext>
              </a:extLst>
            </p:cNvPr>
            <p:cNvCxnSpPr>
              <a:cxnSpLocks/>
            </p:cNvCxnSpPr>
            <p:nvPr/>
          </p:nvCxnSpPr>
          <p:spPr>
            <a:xfrm>
              <a:off x="5087776" y="5358823"/>
              <a:ext cx="720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F45F6CA-4449-481D-AE0D-3D31A873D01F}"/>
                </a:ext>
              </a:extLst>
            </p:cNvPr>
            <p:cNvCxnSpPr>
              <a:cxnSpLocks/>
            </p:cNvCxnSpPr>
            <p:nvPr/>
          </p:nvCxnSpPr>
          <p:spPr>
            <a:xfrm>
              <a:off x="5087776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26A52BC-369B-43DB-B9D9-D63D53CB9D76}"/>
                </a:ext>
              </a:extLst>
            </p:cNvPr>
            <p:cNvCxnSpPr>
              <a:cxnSpLocks/>
            </p:cNvCxnSpPr>
            <p:nvPr/>
          </p:nvCxnSpPr>
          <p:spPr>
            <a:xfrm>
              <a:off x="5807776" y="5358823"/>
              <a:ext cx="0" cy="3600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CasellaDiTesto 239">
              <a:extLst>
                <a:ext uri="{FF2B5EF4-FFF2-40B4-BE49-F238E27FC236}">
                  <a16:creationId xmlns:a16="http://schemas.microsoft.com/office/drawing/2014/main" id="{DE9174A3-F9AA-4DE9-8B6B-48FE8FCBEC82}"/>
                </a:ext>
              </a:extLst>
            </p:cNvPr>
            <p:cNvSpPr txBox="1"/>
            <p:nvPr/>
          </p:nvSpPr>
          <p:spPr>
            <a:xfrm>
              <a:off x="4836266" y="5413546"/>
              <a:ext cx="1217614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40A3E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CAPE</a:t>
              </a:r>
              <a:r>
                <a:rPr lang="en-GB" sz="10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</a:t>
              </a:r>
            </a:p>
            <a:p>
              <a:pPr algn="ctr"/>
              <a:r>
                <a:rPr lang="en-GB" sz="1000" b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solar radiation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40D0E72-AC5F-4872-B7A2-45895D5342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273" y="4074967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9BE996-E9EC-4681-AD02-54CA03A52402}"/>
                </a:ext>
              </a:extLst>
            </p:cNvPr>
            <p:cNvCxnSpPr>
              <a:cxnSpLocks/>
            </p:cNvCxnSpPr>
            <p:nvPr/>
          </p:nvCxnSpPr>
          <p:spPr>
            <a:xfrm>
              <a:off x="3974918" y="4434967"/>
              <a:ext cx="14727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03761C3-2898-4B10-88BE-66098C1FD5AA}"/>
                </a:ext>
              </a:extLst>
            </p:cNvPr>
            <p:cNvCxnSpPr>
              <a:cxnSpLocks/>
            </p:cNvCxnSpPr>
            <p:nvPr/>
          </p:nvCxnSpPr>
          <p:spPr>
            <a:xfrm>
              <a:off x="3972615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FF3277F-7882-4FEC-81AD-6E4230927072}"/>
                </a:ext>
              </a:extLst>
            </p:cNvPr>
            <p:cNvSpPr txBox="1"/>
            <p:nvPr/>
          </p:nvSpPr>
          <p:spPr>
            <a:xfrm>
              <a:off x="3396974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steering wind speed</a:t>
              </a:r>
            </a:p>
          </p:txBody>
        </p:sp>
        <p:sp>
          <p:nvSpPr>
            <p:cNvPr id="111" name="Ovale 14">
              <a:extLst>
                <a:ext uri="{FF2B5EF4-FFF2-40B4-BE49-F238E27FC236}">
                  <a16:creationId xmlns:a16="http://schemas.microsoft.com/office/drawing/2014/main" id="{5A3289E3-8F8B-4C98-AD7C-C7A7F810B00E}"/>
                </a:ext>
              </a:extLst>
            </p:cNvPr>
            <p:cNvSpPr/>
            <p:nvPr/>
          </p:nvSpPr>
          <p:spPr>
            <a:xfrm>
              <a:off x="3936615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BB8AAF6-E8A5-43B4-B947-1C5629898070}"/>
                </a:ext>
              </a:extLst>
            </p:cNvPr>
            <p:cNvSpPr txBox="1"/>
            <p:nvPr/>
          </p:nvSpPr>
          <p:spPr>
            <a:xfrm>
              <a:off x="4871987" y="4063028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8AB2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steering wind speed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DB01B7E-68D5-42C4-9436-B6DE0F4CDB06}"/>
                </a:ext>
              </a:extLst>
            </p:cNvPr>
            <p:cNvCxnSpPr>
              <a:cxnSpLocks/>
            </p:cNvCxnSpPr>
            <p:nvPr/>
          </p:nvCxnSpPr>
          <p:spPr>
            <a:xfrm>
              <a:off x="5447628" y="4434969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e 14">
              <a:extLst>
                <a:ext uri="{FF2B5EF4-FFF2-40B4-BE49-F238E27FC236}">
                  <a16:creationId xmlns:a16="http://schemas.microsoft.com/office/drawing/2014/main" id="{2344F688-C404-4787-98C8-E1DDB079CC6D}"/>
                </a:ext>
              </a:extLst>
            </p:cNvPr>
            <p:cNvSpPr/>
            <p:nvPr/>
          </p:nvSpPr>
          <p:spPr>
            <a:xfrm>
              <a:off x="5411628" y="4581148"/>
              <a:ext cx="72000" cy="72000"/>
            </a:xfrm>
            <a:prstGeom prst="ellipse">
              <a:avLst/>
            </a:prstGeom>
            <a:solidFill>
              <a:srgbClr val="F8AB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DCDF9A4-E751-40BB-AF4A-E5A05D98BAE1}"/>
                </a:ext>
              </a:extLst>
            </p:cNvPr>
            <p:cNvCxnSpPr>
              <a:cxnSpLocks/>
            </p:cNvCxnSpPr>
            <p:nvPr/>
          </p:nvCxnSpPr>
          <p:spPr>
            <a:xfrm>
              <a:off x="3248430" y="2956930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C96CFEC-4B26-4374-B29F-018D8694D47A}"/>
                </a:ext>
              </a:extLst>
            </p:cNvPr>
            <p:cNvCxnSpPr>
              <a:cxnSpLocks/>
            </p:cNvCxnSpPr>
            <p:nvPr/>
          </p:nvCxnSpPr>
          <p:spPr>
            <a:xfrm>
              <a:off x="1771432" y="3316930"/>
              <a:ext cx="29539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23AAD40-5F3E-40F9-AB51-1762EDE4E8EF}"/>
                </a:ext>
              </a:extLst>
            </p:cNvPr>
            <p:cNvCxnSpPr>
              <a:cxnSpLocks/>
            </p:cNvCxnSpPr>
            <p:nvPr/>
          </p:nvCxnSpPr>
          <p:spPr>
            <a:xfrm>
              <a:off x="1771432" y="3316930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333D062-839E-4921-9708-35BD1E0BF94A}"/>
                </a:ext>
              </a:extLst>
            </p:cNvPr>
            <p:cNvSpPr txBox="1"/>
            <p:nvPr/>
          </p:nvSpPr>
          <p:spPr>
            <a:xfrm>
              <a:off x="1195791" y="2922691"/>
              <a:ext cx="11512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8FBF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rainfall totals</a:t>
              </a:r>
            </a:p>
          </p:txBody>
        </p:sp>
        <p:sp>
          <p:nvSpPr>
            <p:cNvPr id="119" name="Ovale 14">
              <a:extLst>
                <a:ext uri="{FF2B5EF4-FFF2-40B4-BE49-F238E27FC236}">
                  <a16:creationId xmlns:a16="http://schemas.microsoft.com/office/drawing/2014/main" id="{E33F6E46-5313-40ED-BA60-36304C147FCB}"/>
                </a:ext>
              </a:extLst>
            </p:cNvPr>
            <p:cNvSpPr/>
            <p:nvPr/>
          </p:nvSpPr>
          <p:spPr>
            <a:xfrm>
              <a:off x="1735432" y="3463109"/>
              <a:ext cx="72000" cy="72000"/>
            </a:xfrm>
            <a:prstGeom prst="ellipse">
              <a:avLst/>
            </a:prstGeom>
            <a:solidFill>
              <a:srgbClr val="8FBF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678CD38-A3D4-440D-9C81-24298E1D62E0}"/>
                </a:ext>
              </a:extLst>
            </p:cNvPr>
            <p:cNvSpPr txBox="1"/>
            <p:nvPr/>
          </p:nvSpPr>
          <p:spPr>
            <a:xfrm>
              <a:off x="4149786" y="2922691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8FBF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rainfall totals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48DDDE9-103E-4B17-88D7-552A643E7247}"/>
                </a:ext>
              </a:extLst>
            </p:cNvPr>
            <p:cNvCxnSpPr>
              <a:cxnSpLocks/>
            </p:cNvCxnSpPr>
            <p:nvPr/>
          </p:nvCxnSpPr>
          <p:spPr>
            <a:xfrm>
              <a:off x="4725427" y="3316930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e 14">
              <a:extLst>
                <a:ext uri="{FF2B5EF4-FFF2-40B4-BE49-F238E27FC236}">
                  <a16:creationId xmlns:a16="http://schemas.microsoft.com/office/drawing/2014/main" id="{25C9F4C4-7507-4489-A1FD-1AE9F48D709E}"/>
                </a:ext>
              </a:extLst>
            </p:cNvPr>
            <p:cNvSpPr/>
            <p:nvPr/>
          </p:nvSpPr>
          <p:spPr>
            <a:xfrm>
              <a:off x="4689427" y="3463109"/>
              <a:ext cx="72000" cy="72000"/>
            </a:xfrm>
            <a:prstGeom prst="ellipse">
              <a:avLst/>
            </a:prstGeom>
            <a:solidFill>
              <a:srgbClr val="8FBF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FAE08A5-7587-4DF7-9E83-2C75AEB44E3F}"/>
                </a:ext>
              </a:extLst>
            </p:cNvPr>
            <p:cNvSpPr/>
            <p:nvPr/>
          </p:nvSpPr>
          <p:spPr>
            <a:xfrm>
              <a:off x="3457987" y="2339199"/>
              <a:ext cx="542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0936813-75CD-4ADF-AE78-A73A4010DA7D}"/>
                </a:ext>
              </a:extLst>
            </p:cNvPr>
            <p:cNvCxnSpPr>
              <a:cxnSpLocks/>
            </p:cNvCxnSpPr>
            <p:nvPr/>
          </p:nvCxnSpPr>
          <p:spPr>
            <a:xfrm>
              <a:off x="6186052" y="1846681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58F6618-D6AD-4030-B769-6FB22BD8773D}"/>
                </a:ext>
              </a:extLst>
            </p:cNvPr>
            <p:cNvCxnSpPr>
              <a:cxnSpLocks/>
            </p:cNvCxnSpPr>
            <p:nvPr/>
          </p:nvCxnSpPr>
          <p:spPr>
            <a:xfrm>
              <a:off x="3239499" y="2206681"/>
              <a:ext cx="58931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A076FDF-FCC8-4D54-AD23-4B96173369EC}"/>
                </a:ext>
              </a:extLst>
            </p:cNvPr>
            <p:cNvCxnSpPr>
              <a:cxnSpLocks/>
            </p:cNvCxnSpPr>
            <p:nvPr/>
          </p:nvCxnSpPr>
          <p:spPr>
            <a:xfrm>
              <a:off x="3239499" y="2206681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BB12FB4-EBEF-4F84-A905-81D25A5E854F}"/>
                </a:ext>
              </a:extLst>
            </p:cNvPr>
            <p:cNvSpPr txBox="1"/>
            <p:nvPr/>
          </p:nvSpPr>
          <p:spPr>
            <a:xfrm>
              <a:off x="2197460" y="1978191"/>
              <a:ext cx="115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4394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Mainly large-scale rainfall</a:t>
              </a:r>
            </a:p>
          </p:txBody>
        </p:sp>
        <p:sp>
          <p:nvSpPr>
            <p:cNvPr id="128" name="Ovale 14">
              <a:extLst>
                <a:ext uri="{FF2B5EF4-FFF2-40B4-BE49-F238E27FC236}">
                  <a16:creationId xmlns:a16="http://schemas.microsoft.com/office/drawing/2014/main" id="{A4C12F65-38CB-4E6E-A7D5-AAC6B99E8B57}"/>
                </a:ext>
              </a:extLst>
            </p:cNvPr>
            <p:cNvSpPr/>
            <p:nvPr/>
          </p:nvSpPr>
          <p:spPr>
            <a:xfrm>
              <a:off x="3203499" y="2352860"/>
              <a:ext cx="72000" cy="72000"/>
            </a:xfrm>
            <a:prstGeom prst="ellipse">
              <a:avLst/>
            </a:prstGeom>
            <a:solidFill>
              <a:srgbClr val="F439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EF8ADC7-1E6C-4473-B04F-E6E02924CE5A}"/>
                </a:ext>
              </a:extLst>
            </p:cNvPr>
            <p:cNvSpPr txBox="1"/>
            <p:nvPr/>
          </p:nvSpPr>
          <p:spPr>
            <a:xfrm>
              <a:off x="9133463" y="2024751"/>
              <a:ext cx="1269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rgbClr val="F4394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Mainly convective rainfall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584530-E752-4041-B213-7A02E4B703A8}"/>
                </a:ext>
              </a:extLst>
            </p:cNvPr>
            <p:cNvCxnSpPr>
              <a:cxnSpLocks/>
            </p:cNvCxnSpPr>
            <p:nvPr/>
          </p:nvCxnSpPr>
          <p:spPr>
            <a:xfrm>
              <a:off x="9132604" y="2206681"/>
              <a:ext cx="0" cy="179906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e 14">
              <a:extLst>
                <a:ext uri="{FF2B5EF4-FFF2-40B4-BE49-F238E27FC236}">
                  <a16:creationId xmlns:a16="http://schemas.microsoft.com/office/drawing/2014/main" id="{505C5589-9390-471C-AFF9-04789152DDA9}"/>
                </a:ext>
              </a:extLst>
            </p:cNvPr>
            <p:cNvSpPr/>
            <p:nvPr/>
          </p:nvSpPr>
          <p:spPr>
            <a:xfrm>
              <a:off x="9096604" y="2352860"/>
              <a:ext cx="72000" cy="72000"/>
            </a:xfrm>
            <a:prstGeom prst="ellipse">
              <a:avLst/>
            </a:prstGeom>
            <a:solidFill>
              <a:srgbClr val="F439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5DDC2C7-BE9D-4311-88DA-7948B6FB461C}"/>
                </a:ext>
              </a:extLst>
            </p:cNvPr>
            <p:cNvSpPr/>
            <p:nvPr/>
          </p:nvSpPr>
          <p:spPr>
            <a:xfrm>
              <a:off x="425119" y="1948453"/>
              <a:ext cx="11528811" cy="405659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C6D8354-029A-4388-BB02-30C1AF656C02}"/>
              </a:ext>
            </a:extLst>
          </p:cNvPr>
          <p:cNvSpPr/>
          <p:nvPr/>
        </p:nvSpPr>
        <p:spPr>
          <a:xfrm>
            <a:off x="6915922" y="4546199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900CCFF-D719-4192-BB8F-A494544CC37A}"/>
              </a:ext>
            </a:extLst>
          </p:cNvPr>
          <p:cNvGrpSpPr/>
          <p:nvPr/>
        </p:nvGrpSpPr>
        <p:grpSpPr>
          <a:xfrm>
            <a:off x="5739524" y="800110"/>
            <a:ext cx="900000" cy="549833"/>
            <a:chOff x="5739524" y="1037842"/>
            <a:chExt cx="900000" cy="54983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3C55247-D49A-487E-9C8C-4DADAB311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524" y="1037842"/>
              <a:ext cx="900000" cy="547028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9E82BE9-F128-49CA-86F1-D25C2CE2D76F}"/>
                </a:ext>
              </a:extLst>
            </p:cNvPr>
            <p:cNvSpPr/>
            <p:nvPr/>
          </p:nvSpPr>
          <p:spPr>
            <a:xfrm>
              <a:off x="5986858" y="1467812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113BFE6-3A37-4C15-9029-BD8537CFC3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0671" y="1495857"/>
              <a:ext cx="432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2E701DE-4822-4F09-B5E9-A05B3B64E954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33" y="1493476"/>
              <a:ext cx="0" cy="941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2B92E45-C629-4F8F-B76F-68773DF785C7}"/>
                </a:ext>
              </a:extLst>
            </p:cNvPr>
            <p:cNvCxnSpPr>
              <a:cxnSpLocks/>
            </p:cNvCxnSpPr>
            <p:nvPr/>
          </p:nvCxnSpPr>
          <p:spPr>
            <a:xfrm>
              <a:off x="6063871" y="1493476"/>
              <a:ext cx="0" cy="941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Oval 144">
            <a:extLst>
              <a:ext uri="{FF2B5EF4-FFF2-40B4-BE49-F238E27FC236}">
                <a16:creationId xmlns:a16="http://schemas.microsoft.com/office/drawing/2014/main" id="{425750F3-9368-4BEB-A7F5-0657384A733E}"/>
              </a:ext>
            </a:extLst>
          </p:cNvPr>
          <p:cNvSpPr/>
          <p:nvPr/>
        </p:nvSpPr>
        <p:spPr>
          <a:xfrm>
            <a:off x="6300117" y="4280128"/>
            <a:ext cx="1257443" cy="78624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CasellaDiTesto 239">
            <a:extLst>
              <a:ext uri="{FF2B5EF4-FFF2-40B4-BE49-F238E27FC236}">
                <a16:creationId xmlns:a16="http://schemas.microsoft.com/office/drawing/2014/main" id="{65DDBE10-9E0B-4D41-9CDD-9B18A5E05E6E}"/>
              </a:ext>
            </a:extLst>
          </p:cNvPr>
          <p:cNvSpPr txBox="1"/>
          <p:nvPr/>
        </p:nvSpPr>
        <p:spPr>
          <a:xfrm>
            <a:off x="6910358" y="4264930"/>
            <a:ext cx="1217614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GB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5BA65EB-C173-454E-A28A-A2C2D2CA9D32}"/>
              </a:ext>
            </a:extLst>
          </p:cNvPr>
          <p:cNvSpPr/>
          <p:nvPr/>
        </p:nvSpPr>
        <p:spPr>
          <a:xfrm>
            <a:off x="4824683" y="4291282"/>
            <a:ext cx="1257443" cy="78624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CasellaDiTesto 239">
            <a:extLst>
              <a:ext uri="{FF2B5EF4-FFF2-40B4-BE49-F238E27FC236}">
                <a16:creationId xmlns:a16="http://schemas.microsoft.com/office/drawing/2014/main" id="{90FB022E-B492-4005-9589-FAC931391D50}"/>
              </a:ext>
            </a:extLst>
          </p:cNvPr>
          <p:cNvSpPr txBox="1"/>
          <p:nvPr/>
        </p:nvSpPr>
        <p:spPr>
          <a:xfrm>
            <a:off x="5434924" y="4276084"/>
            <a:ext cx="1217614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GB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B43CED-62EB-FB83-F9B7-D57C5E45B3E0}"/>
              </a:ext>
            </a:extLst>
          </p:cNvPr>
          <p:cNvSpPr txBox="1"/>
          <p:nvPr/>
        </p:nvSpPr>
        <p:spPr>
          <a:xfrm>
            <a:off x="373272" y="5837871"/>
            <a:ext cx="11580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GB" kern="1400" spc="-50" dirty="0"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Pillosu et al.: </a:t>
            </a:r>
            <a:r>
              <a:rPr lang="en-GB" sz="1800" kern="1400" spc="-50" dirty="0"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Does the use of additional variables add value to grid-box-to-point-scale post-processed rainfall forecasts? A comparative analysis (under preparation)</a:t>
            </a:r>
            <a:endParaRPr lang="it-IT" sz="1800" kern="1400" spc="-50" dirty="0"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/>
      <p:bldP spid="147" grpId="0" animBg="1"/>
      <p:bldP spid="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89FBF5-707E-8975-1025-EEF789DB9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5A24C6-296A-59FE-27DA-B88C208AA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A622E4-EFAE-CE44-C13B-3B63DDB4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918" y="1032316"/>
            <a:ext cx="2293819" cy="66299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C3E9AA-F293-622C-DDB3-E302F5821E89}"/>
              </a:ext>
            </a:extLst>
          </p:cNvPr>
          <p:cNvSpPr txBox="1"/>
          <p:nvPr/>
        </p:nvSpPr>
        <p:spPr>
          <a:xfrm>
            <a:off x="906612" y="1163760"/>
            <a:ext cx="10562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ERA5-ecPoint was created within the project                                     thanks to colleagues at </a:t>
            </a:r>
            <a:endParaRPr lang="it-IT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188CF4-72B1-E8FD-D63C-4288588252EF}"/>
              </a:ext>
            </a:extLst>
          </p:cNvPr>
          <p:cNvSpPr txBox="1"/>
          <p:nvPr/>
        </p:nvSpPr>
        <p:spPr>
          <a:xfrm>
            <a:off x="906612" y="2267633"/>
            <a:ext cx="10562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Reanalysis data between 1950 to 2021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Rainfall, 24h and 12h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Temperature, min/mean/max in 24h</a:t>
            </a:r>
          </a:p>
          <a:p>
            <a:r>
              <a:rPr lang="it-IT" sz="2000" dirty="0"/>
              <a:t>Fields available for Italy at </a:t>
            </a:r>
            <a:r>
              <a:rPr lang="it-IT" sz="2000" dirty="0">
                <a:hlinkClick r:id="rId3"/>
              </a:rPr>
              <a:t>https://dds.highlanderproject.eu/app/datasets/era5-ecpoint</a:t>
            </a:r>
            <a:endParaRPr lang="it-IT" sz="20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A4B08AE-421B-86B7-FE16-54453DA1F51C}"/>
              </a:ext>
            </a:extLst>
          </p:cNvPr>
          <p:cNvSpPr txBox="1"/>
          <p:nvPr/>
        </p:nvSpPr>
        <p:spPr>
          <a:xfrm>
            <a:off x="906612" y="4002788"/>
            <a:ext cx="105622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computations of ERA5-ecPoint have now been brought at ECMWF: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Rainfall, 24h and 12h -&gt; 1950 to near real-time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Temperature, min/mean/max in 24h -&gt; in progress to have data near real-time</a:t>
            </a:r>
          </a:p>
          <a:p>
            <a:r>
              <a:rPr lang="en-GB" sz="2000" dirty="0"/>
              <a:t>Global fields available under request but they will also be available on the CDS in the autumn/winter.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2A83B53-C502-1842-EFBE-85D10B24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191" y="1670868"/>
            <a:ext cx="1800000" cy="48976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47D8A6C-315A-69B5-9CCE-4F49500A7D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993" b="36261"/>
          <a:stretch/>
        </p:blipFill>
        <p:spPr>
          <a:xfrm>
            <a:off x="1274274" y="1622498"/>
            <a:ext cx="2143125" cy="55177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21CBB1F-08BF-E531-FD1A-B6AFBE5A941B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01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43789B-F228-F0B4-DC77-57C3C6538EBD}"/>
              </a:ext>
            </a:extLst>
          </p:cNvPr>
          <p:cNvSpPr txBox="1"/>
          <p:nvPr/>
        </p:nvSpPr>
        <p:spPr>
          <a:xfrm>
            <a:off x="775977" y="542714"/>
            <a:ext cx="10692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tx2"/>
                </a:solidFill>
              </a:rPr>
              <a:t>Comparison of ERA5 and ERA5-ecPoint</a:t>
            </a:r>
            <a:endParaRPr lang="it-IT" sz="3000" b="1" dirty="0">
              <a:solidFill>
                <a:schemeClr val="tx2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9BCE604-EEAF-58D7-0849-ECDA7999F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89" t="27846" r="34066" b="6290"/>
          <a:stretch/>
        </p:blipFill>
        <p:spPr>
          <a:xfrm>
            <a:off x="4712707" y="3014052"/>
            <a:ext cx="3563896" cy="288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84E114B-EA03-6157-C1A4-6CC5B2627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89" t="27846" r="34066" b="6291"/>
          <a:stretch/>
        </p:blipFill>
        <p:spPr>
          <a:xfrm>
            <a:off x="1071712" y="3014052"/>
            <a:ext cx="3563896" cy="288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702F23F-2860-3BA1-53EC-A5B58C8D19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963" t="15252" r="38559" b="31482"/>
          <a:stretch/>
        </p:blipFill>
        <p:spPr>
          <a:xfrm>
            <a:off x="8720863" y="3195338"/>
            <a:ext cx="2633144" cy="2509956"/>
          </a:xfrm>
          <a:prstGeom prst="flowChartConnector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261F0E3-9374-8FC3-8FDC-A9DD076A6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02" t="23609" r="36663" b="74763"/>
          <a:stretch/>
        </p:blipFill>
        <p:spPr>
          <a:xfrm>
            <a:off x="953424" y="2039854"/>
            <a:ext cx="9567949" cy="216131"/>
          </a:xfrm>
          <a:prstGeom prst="rect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3E68E7-F2AB-FFF4-9FFC-4E259C8D9B89}"/>
              </a:ext>
            </a:extLst>
          </p:cNvPr>
          <p:cNvSpPr txBox="1"/>
          <p:nvPr/>
        </p:nvSpPr>
        <p:spPr>
          <a:xfrm>
            <a:off x="10233625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100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8465D8-29E0-7B9B-90B0-AFC013095A78}"/>
              </a:ext>
            </a:extLst>
          </p:cNvPr>
          <p:cNvSpPr txBox="1"/>
          <p:nvPr/>
        </p:nvSpPr>
        <p:spPr>
          <a:xfrm>
            <a:off x="683388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0</a:t>
            </a:r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01AA7D-CF27-BAC9-4566-1F510C3E0CBD}"/>
              </a:ext>
            </a:extLst>
          </p:cNvPr>
          <p:cNvSpPr txBox="1"/>
          <p:nvPr/>
        </p:nvSpPr>
        <p:spPr>
          <a:xfrm>
            <a:off x="106946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0.1</a:t>
            </a:r>
            <a:endParaRPr lang="it-IT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0D4BC0-809E-4871-87F5-C81C2D189863}"/>
              </a:ext>
            </a:extLst>
          </p:cNvPr>
          <p:cNvSpPr txBox="1"/>
          <p:nvPr/>
        </p:nvSpPr>
        <p:spPr>
          <a:xfrm>
            <a:off x="155510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</a:t>
            </a:r>
            <a:endParaRPr lang="it-IT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FE5D573-A258-DED3-ABCC-C3763FD80DF4}"/>
              </a:ext>
            </a:extLst>
          </p:cNvPr>
          <p:cNvSpPr txBox="1"/>
          <p:nvPr/>
        </p:nvSpPr>
        <p:spPr>
          <a:xfrm>
            <a:off x="204074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</a:t>
            </a:r>
            <a:endParaRPr lang="it-IT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B713A7-971D-86C9-1679-5EEDD11D3E3A}"/>
              </a:ext>
            </a:extLst>
          </p:cNvPr>
          <p:cNvSpPr txBox="1"/>
          <p:nvPr/>
        </p:nvSpPr>
        <p:spPr>
          <a:xfrm>
            <a:off x="252638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3</a:t>
            </a:r>
            <a:endParaRPr lang="it-IT" sz="1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145A063-3C79-1E6C-E3BD-F87DD1D595DB}"/>
              </a:ext>
            </a:extLst>
          </p:cNvPr>
          <p:cNvSpPr txBox="1"/>
          <p:nvPr/>
        </p:nvSpPr>
        <p:spPr>
          <a:xfrm>
            <a:off x="301202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4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6ACFF80-DDDC-F447-058C-4BFAB40252A8}"/>
              </a:ext>
            </a:extLst>
          </p:cNvPr>
          <p:cNvSpPr txBox="1"/>
          <p:nvPr/>
        </p:nvSpPr>
        <p:spPr>
          <a:xfrm>
            <a:off x="349766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</a:t>
            </a:r>
            <a:endParaRPr lang="it-IT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500CE54-70EA-A74F-C285-81543936402B}"/>
              </a:ext>
            </a:extLst>
          </p:cNvPr>
          <p:cNvSpPr txBox="1"/>
          <p:nvPr/>
        </p:nvSpPr>
        <p:spPr>
          <a:xfrm>
            <a:off x="398330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6</a:t>
            </a:r>
            <a:endParaRPr lang="it-IT" sz="1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0F0DD7B-7703-4752-B8B1-4895AE809E9F}"/>
              </a:ext>
            </a:extLst>
          </p:cNvPr>
          <p:cNvSpPr txBox="1"/>
          <p:nvPr/>
        </p:nvSpPr>
        <p:spPr>
          <a:xfrm>
            <a:off x="446894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7</a:t>
            </a:r>
            <a:endParaRPr lang="it-IT" sz="14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488EAB7-C93C-13D5-48B7-4A5341801923}"/>
              </a:ext>
            </a:extLst>
          </p:cNvPr>
          <p:cNvSpPr txBox="1"/>
          <p:nvPr/>
        </p:nvSpPr>
        <p:spPr>
          <a:xfrm>
            <a:off x="495458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8</a:t>
            </a:r>
            <a:endParaRPr lang="it-IT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6F40BF7-3A6E-5AC5-D4F6-E8DF8BE587DD}"/>
              </a:ext>
            </a:extLst>
          </p:cNvPr>
          <p:cNvSpPr txBox="1"/>
          <p:nvPr/>
        </p:nvSpPr>
        <p:spPr>
          <a:xfrm>
            <a:off x="544022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9</a:t>
            </a:r>
            <a:endParaRPr lang="it-IT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1334306-FB0D-3A11-38A1-8B3379DFA5A7}"/>
              </a:ext>
            </a:extLst>
          </p:cNvPr>
          <p:cNvSpPr txBox="1"/>
          <p:nvPr/>
        </p:nvSpPr>
        <p:spPr>
          <a:xfrm>
            <a:off x="592586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10</a:t>
            </a:r>
            <a:endParaRPr lang="it-IT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1C2EAF2-CDF3-B0E5-DC98-7C14B3C7C993}"/>
              </a:ext>
            </a:extLst>
          </p:cNvPr>
          <p:cNvSpPr txBox="1"/>
          <p:nvPr/>
        </p:nvSpPr>
        <p:spPr>
          <a:xfrm>
            <a:off x="641150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20</a:t>
            </a:r>
            <a:endParaRPr lang="it-IT" sz="14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5160A0E-84B1-0641-0040-F659044C11FA}"/>
              </a:ext>
            </a:extLst>
          </p:cNvPr>
          <p:cNvSpPr txBox="1"/>
          <p:nvPr/>
        </p:nvSpPr>
        <p:spPr>
          <a:xfrm>
            <a:off x="689714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30</a:t>
            </a:r>
            <a:endParaRPr lang="it-IT" sz="14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29B9991-E4A6-22C6-566D-81B01FAD8E3C}"/>
              </a:ext>
            </a:extLst>
          </p:cNvPr>
          <p:cNvSpPr txBox="1"/>
          <p:nvPr/>
        </p:nvSpPr>
        <p:spPr>
          <a:xfrm>
            <a:off x="738278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40</a:t>
            </a:r>
            <a:endParaRPr lang="it-IT" sz="1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3A80862-941F-5B6B-606D-4665F1AC842B}"/>
              </a:ext>
            </a:extLst>
          </p:cNvPr>
          <p:cNvSpPr txBox="1"/>
          <p:nvPr/>
        </p:nvSpPr>
        <p:spPr>
          <a:xfrm>
            <a:off x="786842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50</a:t>
            </a:r>
            <a:endParaRPr lang="it-IT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5C6ABB5-E11A-B02F-B3B9-B220BEAA2632}"/>
              </a:ext>
            </a:extLst>
          </p:cNvPr>
          <p:cNvSpPr txBox="1"/>
          <p:nvPr/>
        </p:nvSpPr>
        <p:spPr>
          <a:xfrm>
            <a:off x="835406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60</a:t>
            </a:r>
            <a:endParaRPr lang="it-IT" sz="14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EC57B84-CEEA-0D34-C0BB-051DF0B16CC2}"/>
              </a:ext>
            </a:extLst>
          </p:cNvPr>
          <p:cNvSpPr txBox="1"/>
          <p:nvPr/>
        </p:nvSpPr>
        <p:spPr>
          <a:xfrm>
            <a:off x="883970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70</a:t>
            </a:r>
            <a:endParaRPr lang="it-IT" sz="14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9311FAF-F953-2BC6-BE42-EA2481C191A4}"/>
              </a:ext>
            </a:extLst>
          </p:cNvPr>
          <p:cNvSpPr txBox="1"/>
          <p:nvPr/>
        </p:nvSpPr>
        <p:spPr>
          <a:xfrm>
            <a:off x="932534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80</a:t>
            </a:r>
            <a:endParaRPr lang="it-IT" sz="14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BD6B3E3-1732-0D7B-0C34-3A95D405C8DC}"/>
              </a:ext>
            </a:extLst>
          </p:cNvPr>
          <p:cNvSpPr txBox="1"/>
          <p:nvPr/>
        </p:nvSpPr>
        <p:spPr>
          <a:xfrm>
            <a:off x="9810980" y="1758110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90</a:t>
            </a:r>
            <a:endParaRPr lang="it-IT" sz="14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55032C1-C8A6-1714-50CD-CA472A372746}"/>
              </a:ext>
            </a:extLst>
          </p:cNvPr>
          <p:cNvSpPr txBox="1"/>
          <p:nvPr/>
        </p:nvSpPr>
        <p:spPr>
          <a:xfrm>
            <a:off x="953423" y="1469032"/>
            <a:ext cx="956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Probabilities [%]</a:t>
            </a:r>
            <a:endParaRPr lang="it-IT" sz="14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AF33798-F280-A2E1-A438-4ADB34C5B2DB}"/>
              </a:ext>
            </a:extLst>
          </p:cNvPr>
          <p:cNvSpPr txBox="1"/>
          <p:nvPr/>
        </p:nvSpPr>
        <p:spPr>
          <a:xfrm>
            <a:off x="918698" y="2449419"/>
            <a:ext cx="7357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23</a:t>
            </a:r>
            <a:r>
              <a:rPr lang="en-GB" sz="1200" baseline="30000" dirty="0"/>
              <a:t>rd</a:t>
            </a:r>
            <a:r>
              <a:rPr lang="en-GB" sz="1200" dirty="0"/>
              <a:t> August 2020</a:t>
            </a:r>
          </a:p>
          <a:p>
            <a:pPr algn="ctr"/>
            <a:endParaRPr lang="en-GB" sz="600" b="1" dirty="0"/>
          </a:p>
          <a:p>
            <a:pPr algn="ctr"/>
            <a:r>
              <a:rPr lang="en-GB" sz="1200" b="1" dirty="0"/>
              <a:t>Probabilities of maximum t2m in 24h (ending at 00 UTC) exceeding 40 degrees Celsius</a:t>
            </a:r>
          </a:p>
        </p:txBody>
      </p:sp>
      <p:pic>
        <p:nvPicPr>
          <p:cNvPr id="38" name="Elemento grafico 37">
            <a:extLst>
              <a:ext uri="{FF2B5EF4-FFF2-40B4-BE49-F238E27FC236}">
                <a16:creationId xmlns:a16="http://schemas.microsoft.com/office/drawing/2014/main" id="{2129C12E-5073-CC9B-3B3A-997071191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336" t="21466" r="29914" b="17710"/>
          <a:stretch/>
        </p:blipFill>
        <p:spPr>
          <a:xfrm>
            <a:off x="9657000" y="4025545"/>
            <a:ext cx="235268" cy="360000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CD4FDC8-D313-2387-BC9A-FED5217A75F6}"/>
              </a:ext>
            </a:extLst>
          </p:cNvPr>
          <p:cNvSpPr txBox="1"/>
          <p:nvPr/>
        </p:nvSpPr>
        <p:spPr>
          <a:xfrm>
            <a:off x="9263262" y="3448318"/>
            <a:ext cx="185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Roebuck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41.2 degrees Celsius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B052D52F-7A96-4D06-0630-C1015FCBD874}"/>
              </a:ext>
            </a:extLst>
          </p:cNvPr>
          <p:cNvSpPr/>
          <p:nvPr/>
        </p:nvSpPr>
        <p:spPr>
          <a:xfrm>
            <a:off x="5378886" y="3397793"/>
            <a:ext cx="566928" cy="538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BB13DE23-D2EF-57E0-9A2D-8096DD98EBFC}"/>
              </a:ext>
            </a:extLst>
          </p:cNvPr>
          <p:cNvCxnSpPr>
            <a:stCxn id="40" idx="0"/>
            <a:endCxn id="15" idx="0"/>
          </p:cNvCxnSpPr>
          <p:nvPr/>
        </p:nvCxnSpPr>
        <p:spPr>
          <a:xfrm flipV="1">
            <a:off x="5662350" y="3195338"/>
            <a:ext cx="4375085" cy="202455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74EF8242-23D0-DE50-1A3C-E6DFE424673F}"/>
              </a:ext>
            </a:extLst>
          </p:cNvPr>
          <p:cNvCxnSpPr>
            <a:cxnSpLocks/>
            <a:stCxn id="40" idx="4"/>
            <a:endCxn id="15" idx="3"/>
          </p:cNvCxnSpPr>
          <p:nvPr/>
        </p:nvCxnSpPr>
        <p:spPr>
          <a:xfrm>
            <a:off x="5662350" y="3935861"/>
            <a:ext cx="3444128" cy="1401858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79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EC61D-6DE2-CD1A-E146-4F67F6A02D4E}"/>
              </a:ext>
            </a:extLst>
          </p:cNvPr>
          <p:cNvSpPr/>
          <p:nvPr/>
        </p:nvSpPr>
        <p:spPr>
          <a:xfrm>
            <a:off x="289249" y="5831633"/>
            <a:ext cx="11899576" cy="838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8281F4-B90B-FB23-DF68-68DC8960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518" y="1215058"/>
            <a:ext cx="5483307" cy="49147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089587A-72DD-B534-9691-76454361FE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938"/>
          <a:stretch/>
        </p:blipFill>
        <p:spPr>
          <a:xfrm>
            <a:off x="920966" y="2488678"/>
            <a:ext cx="4813852" cy="236753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16B3E9-8A59-7A0A-25E4-5DA7E6704341}"/>
              </a:ext>
            </a:extLst>
          </p:cNvPr>
          <p:cNvSpPr txBox="1"/>
          <p:nvPr/>
        </p:nvSpPr>
        <p:spPr>
          <a:xfrm>
            <a:off x="5985518" y="661060"/>
            <a:ext cx="5483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29</a:t>
            </a:r>
            <a:r>
              <a:rPr lang="en-GB" sz="1200" baseline="30000" dirty="0"/>
              <a:t>th</a:t>
            </a:r>
            <a:r>
              <a:rPr lang="en-GB" sz="1200" dirty="0"/>
              <a:t> June 2021</a:t>
            </a:r>
          </a:p>
          <a:p>
            <a:pPr algn="ctr"/>
            <a:endParaRPr lang="en-GB" sz="600" b="1" dirty="0"/>
          </a:p>
          <a:p>
            <a:pPr algn="ctr"/>
            <a:r>
              <a:rPr lang="en-GB" sz="1200" b="1" dirty="0"/>
              <a:t>Maximum t2m in 24h, ending at 00 UTC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245BAD-EE90-60AF-D91C-8C6E6749ADC6}"/>
              </a:ext>
            </a:extLst>
          </p:cNvPr>
          <p:cNvSpPr txBox="1"/>
          <p:nvPr/>
        </p:nvSpPr>
        <p:spPr>
          <a:xfrm>
            <a:off x="775978" y="542714"/>
            <a:ext cx="5103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tx2"/>
                </a:solidFill>
              </a:rPr>
              <a:t>Comparison of ERA5 and ERA5-ecPoint</a:t>
            </a:r>
            <a:endParaRPr lang="it-IT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17112"/>
      </p:ext>
    </p:extLst>
  </p:cSld>
  <p:clrMapOvr>
    <a:masterClrMapping/>
  </p:clrMapOvr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" id="{D55B1CEF-0562-4622-8E3A-B70B4E98705B}" vid="{81839924-DCF4-461E-8A41-C028DE049E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ECMWF_16.9_light_blue</Template>
  <TotalTime>4563</TotalTime>
  <Words>1368</Words>
  <Application>Microsoft Office PowerPoint</Application>
  <PresentationFormat>Personalizzato</PresentationFormat>
  <Paragraphs>228</Paragraphs>
  <Slides>13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Arial Nova Light</vt:lpstr>
      <vt:lpstr>Calibri</vt:lpstr>
      <vt:lpstr>Helvetica</vt:lpstr>
      <vt:lpstr>ECMWF Light 16:9 blue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Fatima Pillosu</dc:creator>
  <cp:lastModifiedBy>Fatima Pillosu</cp:lastModifiedBy>
  <cp:revision>9</cp:revision>
  <cp:lastPrinted>2014-11-19T12:15:44Z</cp:lastPrinted>
  <dcterms:created xsi:type="dcterms:W3CDTF">2022-08-21T16:03:37Z</dcterms:created>
  <dcterms:modified xsi:type="dcterms:W3CDTF">2024-09-05T01:09:13Z</dcterms:modified>
</cp:coreProperties>
</file>