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0"/>
  </p:notesMasterIdLst>
  <p:sldIdLst>
    <p:sldId id="272" r:id="rId5"/>
    <p:sldId id="266" r:id="rId6"/>
    <p:sldId id="291" r:id="rId7"/>
    <p:sldId id="286" r:id="rId8"/>
    <p:sldId id="284" r:id="rId9"/>
    <p:sldId id="292" r:id="rId10"/>
    <p:sldId id="287" r:id="rId11"/>
    <p:sldId id="279" r:id="rId12"/>
    <p:sldId id="277" r:id="rId13"/>
    <p:sldId id="285" r:id="rId14"/>
    <p:sldId id="290" r:id="rId15"/>
    <p:sldId id="280" r:id="rId16"/>
    <p:sldId id="281" r:id="rId17"/>
    <p:sldId id="26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34ED9-ECE9-40BB-AD2E-6A27616CDD3C}" v="52" dt="2024-09-04T05:20:12.174"/>
  </p1510:revLst>
</p1510:revInfo>
</file>

<file path=ppt/tableStyles.xml><?xml version="1.0" encoding="utf-8"?>
<a:tblStyleLst xmlns:a="http://schemas.openxmlformats.org/drawingml/2006/main" def="{3755BEC0-20C7-4C55-BE7D-A2249241B6F7}">
  <a:tblStyle styleId="{3755BEC0-20C7-4C55-BE7D-A2249241B6F7}" styleName="NILU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6350" cmpd="sng">
              <a:solidFill>
                <a:srgbClr val="9FD2FE"/>
              </a:solidFill>
            </a:ln>
          </a:insideH>
          <a:insideV>
            <a:ln w="6350" cmpd="sng">
              <a:solidFill>
                <a:srgbClr val="9FD2FE"/>
              </a:solidFill>
            </a:ln>
          </a:insideV>
        </a:tcBdr>
        <a:fill>
          <a:solidFill>
            <a:schemeClr val="lt1">
              <a:tint val="20000"/>
            </a:schemeClr>
          </a:solidFill>
        </a:fill>
      </a:tcStyle>
    </a:wholeTbl>
    <a:firstCol>
      <a:tcTxStyle b="on">
        <a:fontRef idx="minor">
          <a:prstClr val="black"/>
        </a:fontRef>
        <a:srgbClr val="053F53"/>
      </a:tcTxStyle>
      <a:tcStyle>
        <a:tcBdr>
          <a:bottom>
            <a:ln w="6350" cmpd="sng">
              <a:solidFill>
                <a:srgbClr val="9FD2FE"/>
              </a:solidFill>
            </a:ln>
          </a:bottom>
        </a:tcBdr>
        <a:fill>
          <a:solidFill>
            <a:srgbClr val="E9FEFF"/>
          </a:solidFill>
        </a:fill>
      </a:tcStyle>
    </a:firstCol>
    <a:firstRow>
      <a:tcTxStyle b="on">
        <a:fontRef idx="minor">
          <a:prstClr val="black"/>
        </a:fontRef>
        <a:srgbClr val="053F53"/>
      </a:tcTxStyle>
      <a:tcStyle>
        <a:tcBdr>
          <a:insideV>
            <a:ln w="6350" cmpd="sng">
              <a:solidFill>
                <a:srgbClr val="FFFFFF"/>
              </a:solidFill>
            </a:ln>
          </a:insideV>
        </a:tcBdr>
        <a:fill>
          <a:solidFill>
            <a:srgbClr val="9FD2FE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 autoAdjust="0"/>
    <p:restoredTop sz="72019" autoAdjust="0"/>
  </p:normalViewPr>
  <p:slideViewPr>
    <p:cSldViewPr snapToGrid="0">
      <p:cViewPr varScale="1">
        <p:scale>
          <a:sx n="50" d="100"/>
          <a:sy n="50" d="100"/>
        </p:scale>
        <p:origin x="1316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katerina Vorobeva" userId="84dbd030-4339-4b74-9e00-39701aff6f92" providerId="ADAL" clId="{B4957486-C389-408F-9102-380F5617A493}"/>
    <pc:docChg chg="undo redo custSel addSld delSld modSld sldOrd">
      <pc:chgData name="Ekaterina Vorobeva" userId="84dbd030-4339-4b74-9e00-39701aff6f92" providerId="ADAL" clId="{B4957486-C389-408F-9102-380F5617A493}" dt="2024-08-08T12:24:11.046" v="9302" actId="6549"/>
      <pc:docMkLst>
        <pc:docMk/>
      </pc:docMkLst>
      <pc:sldChg chg="modSp mod">
        <pc:chgData name="Ekaterina Vorobeva" userId="84dbd030-4339-4b74-9e00-39701aff6f92" providerId="ADAL" clId="{B4957486-C389-408F-9102-380F5617A493}" dt="2024-07-30T13:23:29.499" v="3259" actId="1076"/>
        <pc:sldMkLst>
          <pc:docMk/>
          <pc:sldMk cId="1347120921" sldId="263"/>
        </pc:sldMkLst>
        <pc:spChg chg="mod">
          <ac:chgData name="Ekaterina Vorobeva" userId="84dbd030-4339-4b74-9e00-39701aff6f92" providerId="ADAL" clId="{B4957486-C389-408F-9102-380F5617A493}" dt="2024-07-30T13:23:29.499" v="3259" actId="1076"/>
          <ac:spMkLst>
            <pc:docMk/>
            <pc:sldMk cId="1347120921" sldId="263"/>
            <ac:spMk id="2" creationId="{E6E3D2F6-33A2-B699-DB67-F2A7D2915379}"/>
          </ac:spMkLst>
        </pc:spChg>
      </pc:sldChg>
      <pc:sldChg chg="addSp delSp modSp mod modNotesTx">
        <pc:chgData name="Ekaterina Vorobeva" userId="84dbd030-4339-4b74-9e00-39701aff6f92" providerId="ADAL" clId="{B4957486-C389-408F-9102-380F5617A493}" dt="2024-08-02T08:16:51.236" v="3475" actId="1036"/>
        <pc:sldMkLst>
          <pc:docMk/>
          <pc:sldMk cId="2988338375" sldId="266"/>
        </pc:sldMkLst>
        <pc:spChg chg="add mod">
          <ac:chgData name="Ekaterina Vorobeva" userId="84dbd030-4339-4b74-9e00-39701aff6f92" providerId="ADAL" clId="{B4957486-C389-408F-9102-380F5617A493}" dt="2024-08-02T08:16:51.236" v="3475" actId="1036"/>
          <ac:spMkLst>
            <pc:docMk/>
            <pc:sldMk cId="2988338375" sldId="266"/>
            <ac:spMk id="2" creationId="{BB5B98AC-4E35-BCF0-8A47-7E92BF63E984}"/>
          </ac:spMkLst>
        </pc:spChg>
        <pc:spChg chg="mod">
          <ac:chgData name="Ekaterina Vorobeva" userId="84dbd030-4339-4b74-9e00-39701aff6f92" providerId="ADAL" clId="{B4957486-C389-408F-9102-380F5617A493}" dt="2024-07-30T08:27:05.573" v="2005" actId="20577"/>
          <ac:spMkLst>
            <pc:docMk/>
            <pc:sldMk cId="2988338375" sldId="266"/>
            <ac:spMk id="4" creationId="{0F1461CE-03FE-CD04-CD85-917EBE6D52CF}"/>
          </ac:spMkLst>
        </pc:spChg>
        <pc:spChg chg="mod">
          <ac:chgData name="Ekaterina Vorobeva" userId="84dbd030-4339-4b74-9e00-39701aff6f92" providerId="ADAL" clId="{B4957486-C389-408F-9102-380F5617A493}" dt="2024-07-30T09:26:27.430" v="2216" actId="1076"/>
          <ac:spMkLst>
            <pc:docMk/>
            <pc:sldMk cId="2988338375" sldId="266"/>
            <ac:spMk id="5" creationId="{E745742C-E45B-20C5-2C7E-8C2853CF033D}"/>
          </ac:spMkLst>
        </pc:spChg>
        <pc:spChg chg="add mod">
          <ac:chgData name="Ekaterina Vorobeva" userId="84dbd030-4339-4b74-9e00-39701aff6f92" providerId="ADAL" clId="{B4957486-C389-408F-9102-380F5617A493}" dt="2024-07-30T09:17:41.928" v="2163" actId="1076"/>
          <ac:spMkLst>
            <pc:docMk/>
            <pc:sldMk cId="2988338375" sldId="266"/>
            <ac:spMk id="7" creationId="{D01856C2-876E-18EC-5388-7CCAFD4EDDE4}"/>
          </ac:spMkLst>
        </pc:spChg>
        <pc:spChg chg="add mod">
          <ac:chgData name="Ekaterina Vorobeva" userId="84dbd030-4339-4b74-9e00-39701aff6f92" providerId="ADAL" clId="{B4957486-C389-408F-9102-380F5617A493}" dt="2024-07-30T11:13:58.143" v="2244" actId="164"/>
          <ac:spMkLst>
            <pc:docMk/>
            <pc:sldMk cId="2988338375" sldId="266"/>
            <ac:spMk id="8" creationId="{FF438940-9BE2-89D1-BDC2-2AC4D7F485F0}"/>
          </ac:spMkLst>
        </pc:spChg>
        <pc:grpChg chg="add mod">
          <ac:chgData name="Ekaterina Vorobeva" userId="84dbd030-4339-4b74-9e00-39701aff6f92" providerId="ADAL" clId="{B4957486-C389-408F-9102-380F5617A493}" dt="2024-08-02T08:16:51.236" v="3475" actId="1036"/>
          <ac:grpSpMkLst>
            <pc:docMk/>
            <pc:sldMk cId="2988338375" sldId="266"/>
            <ac:grpSpMk id="9" creationId="{2A00BE58-5146-A0C1-B8D5-C80706A0F86A}"/>
          </ac:grpSpMkLst>
        </pc:grpChg>
        <pc:picChg chg="add del mod">
          <ac:chgData name="Ekaterina Vorobeva" userId="84dbd030-4339-4b74-9e00-39701aff6f92" providerId="ADAL" clId="{B4957486-C389-408F-9102-380F5617A493}" dt="2024-07-30T09:11:53.284" v="2148" actId="478"/>
          <ac:picMkLst>
            <pc:docMk/>
            <pc:sldMk cId="2988338375" sldId="266"/>
            <ac:picMk id="2" creationId="{9099866A-A162-A00F-D4E4-8452DA598501}"/>
          </ac:picMkLst>
        </pc:picChg>
        <pc:picChg chg="add del mod">
          <ac:chgData name="Ekaterina Vorobeva" userId="84dbd030-4339-4b74-9e00-39701aff6f92" providerId="ADAL" clId="{B4957486-C389-408F-9102-380F5617A493}" dt="2024-07-30T09:16:42.021" v="2151" actId="478"/>
          <ac:picMkLst>
            <pc:docMk/>
            <pc:sldMk cId="2988338375" sldId="266"/>
            <ac:picMk id="3" creationId="{5CD938B5-281C-6544-1FB2-D40609FFDB2F}"/>
          </ac:picMkLst>
        </pc:picChg>
        <pc:picChg chg="add mod">
          <ac:chgData name="Ekaterina Vorobeva" userId="84dbd030-4339-4b74-9e00-39701aff6f92" providerId="ADAL" clId="{B4957486-C389-408F-9102-380F5617A493}" dt="2024-07-30T11:13:58.143" v="2244" actId="164"/>
          <ac:picMkLst>
            <pc:docMk/>
            <pc:sldMk cId="2988338375" sldId="266"/>
            <ac:picMk id="6" creationId="{2978FAC0-3387-D3F4-2BA1-8B24E5FE081A}"/>
          </ac:picMkLst>
        </pc:picChg>
      </pc:sldChg>
      <pc:sldChg chg="del">
        <pc:chgData name="Ekaterina Vorobeva" userId="84dbd030-4339-4b74-9e00-39701aff6f92" providerId="ADAL" clId="{B4957486-C389-408F-9102-380F5617A493}" dt="2024-07-11T11:00:21.443" v="26" actId="2696"/>
        <pc:sldMkLst>
          <pc:docMk/>
          <pc:sldMk cId="3919312597" sldId="267"/>
        </pc:sldMkLst>
      </pc:sldChg>
      <pc:sldChg chg="del">
        <pc:chgData name="Ekaterina Vorobeva" userId="84dbd030-4339-4b74-9e00-39701aff6f92" providerId="ADAL" clId="{B4957486-C389-408F-9102-380F5617A493}" dt="2024-07-11T11:00:04.693" v="23" actId="2696"/>
        <pc:sldMkLst>
          <pc:docMk/>
          <pc:sldMk cId="501728539" sldId="270"/>
        </pc:sldMkLst>
      </pc:sldChg>
      <pc:sldChg chg="modSp mod modNotesTx">
        <pc:chgData name="Ekaterina Vorobeva" userId="84dbd030-4339-4b74-9e00-39701aff6f92" providerId="ADAL" clId="{B4957486-C389-408F-9102-380F5617A493}" dt="2024-07-11T11:50:11.546" v="410"/>
        <pc:sldMkLst>
          <pc:docMk/>
          <pc:sldMk cId="415539251" sldId="272"/>
        </pc:sldMkLst>
        <pc:spChg chg="mod">
          <ac:chgData name="Ekaterina Vorobeva" userId="84dbd030-4339-4b74-9e00-39701aff6f92" providerId="ADAL" clId="{B4957486-C389-408F-9102-380F5617A493}" dt="2024-05-24T11:03:26.779" v="1" actId="14100"/>
          <ac:spMkLst>
            <pc:docMk/>
            <pc:sldMk cId="415539251" sldId="272"/>
            <ac:spMk id="4" creationId="{E8D9B51E-DF8C-12B2-0521-9A31E58230A1}"/>
          </ac:spMkLst>
        </pc:spChg>
        <pc:spChg chg="mod">
          <ac:chgData name="Ekaterina Vorobeva" userId="84dbd030-4339-4b74-9e00-39701aff6f92" providerId="ADAL" clId="{B4957486-C389-408F-9102-380F5617A493}" dt="2024-05-24T11:04:24.859" v="22" actId="1076"/>
          <ac:spMkLst>
            <pc:docMk/>
            <pc:sldMk cId="415539251" sldId="272"/>
            <ac:spMk id="5" creationId="{794A764E-4F26-9D0F-F58C-E56CAA854C82}"/>
          </ac:spMkLst>
        </pc:spChg>
      </pc:sldChg>
      <pc:sldChg chg="del">
        <pc:chgData name="Ekaterina Vorobeva" userId="84dbd030-4339-4b74-9e00-39701aff6f92" providerId="ADAL" clId="{B4957486-C389-408F-9102-380F5617A493}" dt="2024-07-11T11:00:15.241" v="25" actId="2696"/>
        <pc:sldMkLst>
          <pc:docMk/>
          <pc:sldMk cId="2419293217" sldId="273"/>
        </pc:sldMkLst>
      </pc:sldChg>
      <pc:sldChg chg="addSp delSp modSp add mod modNotesTx">
        <pc:chgData name="Ekaterina Vorobeva" userId="84dbd030-4339-4b74-9e00-39701aff6f92" providerId="ADAL" clId="{B4957486-C389-408F-9102-380F5617A493}" dt="2024-08-06T12:50:44.572" v="7023" actId="20577"/>
        <pc:sldMkLst>
          <pc:docMk/>
          <pc:sldMk cId="2762210562" sldId="273"/>
        </pc:sldMkLst>
        <pc:spChg chg="add mod">
          <ac:chgData name="Ekaterina Vorobeva" userId="84dbd030-4339-4b74-9e00-39701aff6f92" providerId="ADAL" clId="{B4957486-C389-408F-9102-380F5617A493}" dt="2024-08-02T08:17:49.375" v="3487" actId="207"/>
          <ac:spMkLst>
            <pc:docMk/>
            <pc:sldMk cId="2762210562" sldId="273"/>
            <ac:spMk id="2" creationId="{6A4A9718-D685-B2C1-1BDC-7DD13AC38FFF}"/>
          </ac:spMkLst>
        </pc:spChg>
        <pc:spChg chg="mod">
          <ac:chgData name="Ekaterina Vorobeva" userId="84dbd030-4339-4b74-9e00-39701aff6f92" providerId="ADAL" clId="{B4957486-C389-408F-9102-380F5617A493}" dt="2024-07-11T11:47:52.775" v="351" actId="20577"/>
          <ac:spMkLst>
            <pc:docMk/>
            <pc:sldMk cId="2762210562" sldId="273"/>
            <ac:spMk id="4" creationId="{0F1461CE-03FE-CD04-CD85-917EBE6D52CF}"/>
          </ac:spMkLst>
        </pc:spChg>
        <pc:spChg chg="del mod">
          <ac:chgData name="Ekaterina Vorobeva" userId="84dbd030-4339-4b74-9e00-39701aff6f92" providerId="ADAL" clId="{B4957486-C389-408F-9102-380F5617A493}" dt="2024-07-11T11:52:16.567" v="448" actId="931"/>
          <ac:spMkLst>
            <pc:docMk/>
            <pc:sldMk cId="2762210562" sldId="273"/>
            <ac:spMk id="5" creationId="{E745742C-E45B-20C5-2C7E-8C2853CF033D}"/>
          </ac:spMkLst>
        </pc:spChg>
        <pc:spChg chg="add del mod">
          <ac:chgData name="Ekaterina Vorobeva" userId="84dbd030-4339-4b74-9e00-39701aff6f92" providerId="ADAL" clId="{B4957486-C389-408F-9102-380F5617A493}" dt="2024-07-30T12:13:44.448" v="2751" actId="21"/>
          <ac:spMkLst>
            <pc:docMk/>
            <pc:sldMk cId="2762210562" sldId="273"/>
            <ac:spMk id="6" creationId="{525075FB-4835-5D5B-9091-591680AA6F80}"/>
          </ac:spMkLst>
        </pc:spChg>
        <pc:spChg chg="add mod">
          <ac:chgData name="Ekaterina Vorobeva" userId="84dbd030-4339-4b74-9e00-39701aff6f92" providerId="ADAL" clId="{B4957486-C389-408F-9102-380F5617A493}" dt="2024-07-30T13:01:04.679" v="2779" actId="1076"/>
          <ac:spMkLst>
            <pc:docMk/>
            <pc:sldMk cId="2762210562" sldId="273"/>
            <ac:spMk id="10" creationId="{201A03CD-69A1-9BDA-0E28-20A006630132}"/>
          </ac:spMkLst>
        </pc:spChg>
        <pc:spChg chg="add mod">
          <ac:chgData name="Ekaterina Vorobeva" userId="84dbd030-4339-4b74-9e00-39701aff6f92" providerId="ADAL" clId="{B4957486-C389-408F-9102-380F5617A493}" dt="2024-07-30T13:01:04.679" v="2779" actId="1076"/>
          <ac:spMkLst>
            <pc:docMk/>
            <pc:sldMk cId="2762210562" sldId="273"/>
            <ac:spMk id="11" creationId="{0B4C7F8D-03DC-C865-8CD5-403BFEE13FF9}"/>
          </ac:spMkLst>
        </pc:spChg>
        <pc:spChg chg="add mod">
          <ac:chgData name="Ekaterina Vorobeva" userId="84dbd030-4339-4b74-9e00-39701aff6f92" providerId="ADAL" clId="{B4957486-C389-408F-9102-380F5617A493}" dt="2024-08-02T08:17:18.361" v="3476" actId="1076"/>
          <ac:spMkLst>
            <pc:docMk/>
            <pc:sldMk cId="2762210562" sldId="273"/>
            <ac:spMk id="12" creationId="{15229DB8-AB35-B9CA-F040-F4AABE4FAD94}"/>
          </ac:spMkLst>
        </pc:spChg>
        <pc:spChg chg="add del mod">
          <ac:chgData name="Ekaterina Vorobeva" userId="84dbd030-4339-4b74-9e00-39701aff6f92" providerId="ADAL" clId="{B4957486-C389-408F-9102-380F5617A493}" dt="2024-07-30T11:20:10.069" v="2246" actId="931"/>
          <ac:spMkLst>
            <pc:docMk/>
            <pc:sldMk cId="2762210562" sldId="273"/>
            <ac:spMk id="14" creationId="{67396EC4-2EED-06E5-C04D-4F9242A1E0EC}"/>
          </ac:spMkLst>
        </pc:spChg>
        <pc:spChg chg="add mod">
          <ac:chgData name="Ekaterina Vorobeva" userId="84dbd030-4339-4b74-9e00-39701aff6f92" providerId="ADAL" clId="{B4957486-C389-408F-9102-380F5617A493}" dt="2024-07-30T12:10:27.076" v="2587" actId="1076"/>
          <ac:spMkLst>
            <pc:docMk/>
            <pc:sldMk cId="2762210562" sldId="273"/>
            <ac:spMk id="17" creationId="{3C5D8EBA-337A-84AF-40B6-4947A126EECF}"/>
          </ac:spMkLst>
        </pc:spChg>
        <pc:spChg chg="add mod">
          <ac:chgData name="Ekaterina Vorobeva" userId="84dbd030-4339-4b74-9e00-39701aff6f92" providerId="ADAL" clId="{B4957486-C389-408F-9102-380F5617A493}" dt="2024-08-06T12:50:44.572" v="7023" actId="20577"/>
          <ac:spMkLst>
            <pc:docMk/>
            <pc:sldMk cId="2762210562" sldId="273"/>
            <ac:spMk id="18" creationId="{C2E9B82C-5AC8-53FD-B700-F7E61765BB33}"/>
          </ac:spMkLst>
        </pc:spChg>
        <pc:spChg chg="add mod">
          <ac:chgData name="Ekaterina Vorobeva" userId="84dbd030-4339-4b74-9e00-39701aff6f92" providerId="ADAL" clId="{B4957486-C389-408F-9102-380F5617A493}" dt="2024-07-30T13:01:04.679" v="2779" actId="1076"/>
          <ac:spMkLst>
            <pc:docMk/>
            <pc:sldMk cId="2762210562" sldId="273"/>
            <ac:spMk id="19" creationId="{CDFAD062-CDBC-43D1-765D-64BB044710B6}"/>
          </ac:spMkLst>
        </pc:spChg>
        <pc:spChg chg="add mod">
          <ac:chgData name="Ekaterina Vorobeva" userId="84dbd030-4339-4b74-9e00-39701aff6f92" providerId="ADAL" clId="{B4957486-C389-408F-9102-380F5617A493}" dt="2024-07-30T12:09:25.017" v="2584" actId="1076"/>
          <ac:spMkLst>
            <pc:docMk/>
            <pc:sldMk cId="2762210562" sldId="273"/>
            <ac:spMk id="22" creationId="{31BA70C6-65B8-7DC4-E0E6-0E435604B30A}"/>
          </ac:spMkLst>
        </pc:spChg>
        <pc:spChg chg="add mod">
          <ac:chgData name="Ekaterina Vorobeva" userId="84dbd030-4339-4b74-9e00-39701aff6f92" providerId="ADAL" clId="{B4957486-C389-408F-9102-380F5617A493}" dt="2024-07-31T08:34:30.838" v="3261" actId="12"/>
          <ac:spMkLst>
            <pc:docMk/>
            <pc:sldMk cId="2762210562" sldId="273"/>
            <ac:spMk id="23" creationId="{C139CAD6-7F7A-6B37-2EE7-5E291ED5F380}"/>
          </ac:spMkLst>
        </pc:spChg>
        <pc:spChg chg="add del mod">
          <ac:chgData name="Ekaterina Vorobeva" userId="84dbd030-4339-4b74-9e00-39701aff6f92" providerId="ADAL" clId="{B4957486-C389-408F-9102-380F5617A493}" dt="2024-07-30T12:13:52.600" v="2754" actId="478"/>
          <ac:spMkLst>
            <pc:docMk/>
            <pc:sldMk cId="2762210562" sldId="273"/>
            <ac:spMk id="24" creationId="{525075FB-4835-5D5B-9091-591680AA6F80}"/>
          </ac:spMkLst>
        </pc:spChg>
        <pc:picChg chg="add del mod">
          <ac:chgData name="Ekaterina Vorobeva" userId="84dbd030-4339-4b74-9e00-39701aff6f92" providerId="ADAL" clId="{B4957486-C389-408F-9102-380F5617A493}" dt="2024-07-30T11:13:25.757" v="2240" actId="478"/>
          <ac:picMkLst>
            <pc:docMk/>
            <pc:sldMk cId="2762210562" sldId="273"/>
            <ac:picMk id="3" creationId="{616740D4-DD8B-DDDF-BFD5-9FDD906E81D6}"/>
          </ac:picMkLst>
        </pc:picChg>
        <pc:picChg chg="add del mod">
          <ac:chgData name="Ekaterina Vorobeva" userId="84dbd030-4339-4b74-9e00-39701aff6f92" providerId="ADAL" clId="{B4957486-C389-408F-9102-380F5617A493}" dt="2024-07-30T11:00:39.879" v="2225" actId="478"/>
          <ac:picMkLst>
            <pc:docMk/>
            <pc:sldMk cId="2762210562" sldId="273"/>
            <ac:picMk id="5" creationId="{2AF6E834-53E7-30B9-8DB3-9C858733D996}"/>
          </ac:picMkLst>
        </pc:picChg>
        <pc:picChg chg="add del mod">
          <ac:chgData name="Ekaterina Vorobeva" userId="84dbd030-4339-4b74-9e00-39701aff6f92" providerId="ADAL" clId="{B4957486-C389-408F-9102-380F5617A493}" dt="2024-08-02T12:02:47.163" v="3845" actId="478"/>
          <ac:picMkLst>
            <pc:docMk/>
            <pc:sldMk cId="2762210562" sldId="273"/>
            <ac:picMk id="5" creationId="{D7525610-C909-A9A3-4216-25283F582E50}"/>
          </ac:picMkLst>
        </pc:picChg>
        <pc:picChg chg="add mod">
          <ac:chgData name="Ekaterina Vorobeva" userId="84dbd030-4339-4b74-9e00-39701aff6f92" providerId="ADAL" clId="{B4957486-C389-408F-9102-380F5617A493}" dt="2024-08-02T12:02:58.694" v="3851" actId="1076"/>
          <ac:picMkLst>
            <pc:docMk/>
            <pc:sldMk cId="2762210562" sldId="273"/>
            <ac:picMk id="7" creationId="{E169D738-601C-9A93-4A44-832922FCE72A}"/>
          </ac:picMkLst>
        </pc:picChg>
        <pc:picChg chg="add del mod">
          <ac:chgData name="Ekaterina Vorobeva" userId="84dbd030-4339-4b74-9e00-39701aff6f92" providerId="ADAL" clId="{B4957486-C389-408F-9102-380F5617A493}" dt="2024-07-30T10:57:05.756" v="2218" actId="478"/>
          <ac:picMkLst>
            <pc:docMk/>
            <pc:sldMk cId="2762210562" sldId="273"/>
            <ac:picMk id="8" creationId="{61C47A9D-DA94-901B-BD1B-E1EB0B3AAA26}"/>
          </ac:picMkLst>
        </pc:picChg>
        <pc:picChg chg="add del mod">
          <ac:chgData name="Ekaterina Vorobeva" userId="84dbd030-4339-4b74-9e00-39701aff6f92" providerId="ADAL" clId="{B4957486-C389-408F-9102-380F5617A493}" dt="2024-07-30T11:20:05.011" v="2245" actId="478"/>
          <ac:picMkLst>
            <pc:docMk/>
            <pc:sldMk cId="2762210562" sldId="273"/>
            <ac:picMk id="9" creationId="{1F4886D9-6121-789C-4541-3C7C2363B7F5}"/>
          </ac:picMkLst>
        </pc:picChg>
        <pc:picChg chg="add mod">
          <ac:chgData name="Ekaterina Vorobeva" userId="84dbd030-4339-4b74-9e00-39701aff6f92" providerId="ADAL" clId="{B4957486-C389-408F-9102-380F5617A493}" dt="2024-07-30T13:01:04.679" v="2779" actId="1076"/>
          <ac:picMkLst>
            <pc:docMk/>
            <pc:sldMk cId="2762210562" sldId="273"/>
            <ac:picMk id="16" creationId="{65C140FA-22BE-77DD-D18C-4BF0BF1FF7DB}"/>
          </ac:picMkLst>
        </pc:picChg>
        <pc:picChg chg="add del mod">
          <ac:chgData name="Ekaterina Vorobeva" userId="84dbd030-4339-4b74-9e00-39701aff6f92" providerId="ADAL" clId="{B4957486-C389-408F-9102-380F5617A493}" dt="2024-07-30T12:46:21.111" v="2756" actId="478"/>
          <ac:picMkLst>
            <pc:docMk/>
            <pc:sldMk cId="2762210562" sldId="273"/>
            <ac:picMk id="21" creationId="{BF605AC4-AA6A-2331-57D8-14607E6A409E}"/>
          </ac:picMkLst>
        </pc:picChg>
        <pc:picChg chg="add del mod">
          <ac:chgData name="Ekaterina Vorobeva" userId="84dbd030-4339-4b74-9e00-39701aff6f92" providerId="ADAL" clId="{B4957486-C389-408F-9102-380F5617A493}" dt="2024-07-30T12:46:45.136" v="2763" actId="478"/>
          <ac:picMkLst>
            <pc:docMk/>
            <pc:sldMk cId="2762210562" sldId="273"/>
            <ac:picMk id="26" creationId="{86A99AF4-6065-98B6-F09F-C1C29556D12C}"/>
          </ac:picMkLst>
        </pc:picChg>
        <pc:picChg chg="add del mod">
          <ac:chgData name="Ekaterina Vorobeva" userId="84dbd030-4339-4b74-9e00-39701aff6f92" providerId="ADAL" clId="{B4957486-C389-408F-9102-380F5617A493}" dt="2024-08-02T11:59:09.554" v="3838" actId="478"/>
          <ac:picMkLst>
            <pc:docMk/>
            <pc:sldMk cId="2762210562" sldId="273"/>
            <ac:picMk id="28" creationId="{125E077A-0EE4-2CDD-F485-4E7DA0000125}"/>
          </ac:picMkLst>
        </pc:picChg>
      </pc:sldChg>
      <pc:sldChg chg="modSp add mod ord">
        <pc:chgData name="Ekaterina Vorobeva" userId="84dbd030-4339-4b74-9e00-39701aff6f92" providerId="ADAL" clId="{B4957486-C389-408F-9102-380F5617A493}" dt="2024-07-30T11:29:54.034" v="2502" actId="20577"/>
        <pc:sldMkLst>
          <pc:docMk/>
          <pc:sldMk cId="2801586559" sldId="274"/>
        </pc:sldMkLst>
        <pc:spChg chg="mod">
          <ac:chgData name="Ekaterina Vorobeva" userId="84dbd030-4339-4b74-9e00-39701aff6f92" providerId="ADAL" clId="{B4957486-C389-408F-9102-380F5617A493}" dt="2024-07-11T11:43:57.387" v="92" actId="20577"/>
          <ac:spMkLst>
            <pc:docMk/>
            <pc:sldMk cId="2801586559" sldId="274"/>
            <ac:spMk id="4" creationId="{0F1461CE-03FE-CD04-CD85-917EBE6D52CF}"/>
          </ac:spMkLst>
        </pc:spChg>
        <pc:spChg chg="mod">
          <ac:chgData name="Ekaterina Vorobeva" userId="84dbd030-4339-4b74-9e00-39701aff6f92" providerId="ADAL" clId="{B4957486-C389-408F-9102-380F5617A493}" dt="2024-07-30T11:29:54.034" v="2502" actId="20577"/>
          <ac:spMkLst>
            <pc:docMk/>
            <pc:sldMk cId="2801586559" sldId="274"/>
            <ac:spMk id="5" creationId="{E745742C-E45B-20C5-2C7E-8C2853CF033D}"/>
          </ac:spMkLst>
        </pc:spChg>
      </pc:sldChg>
      <pc:sldChg chg="del">
        <pc:chgData name="Ekaterina Vorobeva" userId="84dbd030-4339-4b74-9e00-39701aff6f92" providerId="ADAL" clId="{B4957486-C389-408F-9102-380F5617A493}" dt="2024-07-11T11:00:09.976" v="24" actId="2696"/>
        <pc:sldMkLst>
          <pc:docMk/>
          <pc:sldMk cId="4261236092" sldId="274"/>
        </pc:sldMkLst>
      </pc:sldChg>
      <pc:sldChg chg="del">
        <pc:chgData name="Ekaterina Vorobeva" userId="84dbd030-4339-4b74-9e00-39701aff6f92" providerId="ADAL" clId="{B4957486-C389-408F-9102-380F5617A493}" dt="2024-07-11T11:00:21.443" v="26" actId="2696"/>
        <pc:sldMkLst>
          <pc:docMk/>
          <pc:sldMk cId="974057491" sldId="275"/>
        </pc:sldMkLst>
      </pc:sldChg>
      <pc:sldChg chg="addSp delSp modSp new mod delAnim modAnim modNotesTx">
        <pc:chgData name="Ekaterina Vorobeva" userId="84dbd030-4339-4b74-9e00-39701aff6f92" providerId="ADAL" clId="{B4957486-C389-408F-9102-380F5617A493}" dt="2024-08-08T11:51:58.480" v="9251" actId="20577"/>
        <pc:sldMkLst>
          <pc:docMk/>
          <pc:sldMk cId="3173824914" sldId="275"/>
        </pc:sldMkLst>
        <pc:spChg chg="mod">
          <ac:chgData name="Ekaterina Vorobeva" userId="84dbd030-4339-4b74-9e00-39701aff6f92" providerId="ADAL" clId="{B4957486-C389-408F-9102-380F5617A493}" dt="2024-07-11T11:48:26.535" v="387" actId="20577"/>
          <ac:spMkLst>
            <pc:docMk/>
            <pc:sldMk cId="3173824914" sldId="275"/>
            <ac:spMk id="2" creationId="{CA00BFD9-979B-BD58-F835-E7F824163EC2}"/>
          </ac:spMkLst>
        </pc:spChg>
        <pc:spChg chg="mod">
          <ac:chgData name="Ekaterina Vorobeva" userId="84dbd030-4339-4b74-9e00-39701aff6f92" providerId="ADAL" clId="{B4957486-C389-408F-9102-380F5617A493}" dt="2024-08-08T11:51:58.480" v="9251" actId="20577"/>
          <ac:spMkLst>
            <pc:docMk/>
            <pc:sldMk cId="3173824914" sldId="275"/>
            <ac:spMk id="3" creationId="{429B05CD-186A-28E3-E10E-840C655F875B}"/>
          </ac:spMkLst>
        </pc:spChg>
        <pc:spChg chg="add del mod">
          <ac:chgData name="Ekaterina Vorobeva" userId="84dbd030-4339-4b74-9e00-39701aff6f92" providerId="ADAL" clId="{B4957486-C389-408F-9102-380F5617A493}" dt="2024-08-08T11:51:50.974" v="9247" actId="478"/>
          <ac:spMkLst>
            <pc:docMk/>
            <pc:sldMk cId="3173824914" sldId="275"/>
            <ac:spMk id="4" creationId="{469F7DD6-D802-39C0-B3C7-9E8A9ADBC26C}"/>
          </ac:spMkLst>
        </pc:spChg>
        <pc:spChg chg="add del mod">
          <ac:chgData name="Ekaterina Vorobeva" userId="84dbd030-4339-4b74-9e00-39701aff6f92" providerId="ADAL" clId="{B4957486-C389-408F-9102-380F5617A493}" dt="2024-08-08T11:51:52.603" v="9249" actId="478"/>
          <ac:spMkLst>
            <pc:docMk/>
            <pc:sldMk cId="3173824914" sldId="275"/>
            <ac:spMk id="5" creationId="{64DD1981-BADC-0E53-AE5A-2C3D08FE9417}"/>
          </ac:spMkLst>
        </pc:spChg>
        <pc:spChg chg="add mod">
          <ac:chgData name="Ekaterina Vorobeva" userId="84dbd030-4339-4b74-9e00-39701aff6f92" providerId="ADAL" clId="{B4957486-C389-408F-9102-380F5617A493}" dt="2024-08-02T12:46:45.668" v="4568" actId="1076"/>
          <ac:spMkLst>
            <pc:docMk/>
            <pc:sldMk cId="3173824914" sldId="275"/>
            <ac:spMk id="7" creationId="{5BDD7EE3-9FB7-F6FF-86D8-2958D8F0B90A}"/>
          </ac:spMkLst>
        </pc:spChg>
        <pc:spChg chg="add del mod">
          <ac:chgData name="Ekaterina Vorobeva" userId="84dbd030-4339-4b74-9e00-39701aff6f92" providerId="ADAL" clId="{B4957486-C389-408F-9102-380F5617A493}" dt="2024-08-08T11:51:47.369" v="9244" actId="478"/>
          <ac:spMkLst>
            <pc:docMk/>
            <pc:sldMk cId="3173824914" sldId="275"/>
            <ac:spMk id="14" creationId="{5FF0D171-7A80-AF3B-0C47-5DC5224E6988}"/>
          </ac:spMkLst>
        </pc:spChg>
        <pc:spChg chg="add mod">
          <ac:chgData name="Ekaterina Vorobeva" userId="84dbd030-4339-4b74-9e00-39701aff6f92" providerId="ADAL" clId="{B4957486-C389-408F-9102-380F5617A493}" dt="2024-08-02T12:48:36.966" v="4678" actId="1036"/>
          <ac:spMkLst>
            <pc:docMk/>
            <pc:sldMk cId="3173824914" sldId="275"/>
            <ac:spMk id="15" creationId="{2882C0C2-B12D-2CDD-38D3-77C04E80A183}"/>
          </ac:spMkLst>
        </pc:spChg>
        <pc:spChg chg="add mod">
          <ac:chgData name="Ekaterina Vorobeva" userId="84dbd030-4339-4b74-9e00-39701aff6f92" providerId="ADAL" clId="{B4957486-C389-408F-9102-380F5617A493}" dt="2024-08-02T12:46:59.422" v="4594" actId="20577"/>
          <ac:spMkLst>
            <pc:docMk/>
            <pc:sldMk cId="3173824914" sldId="275"/>
            <ac:spMk id="16" creationId="{EEE046C0-4B92-D9B7-547D-325C3028AA91}"/>
          </ac:spMkLst>
        </pc:spChg>
        <pc:spChg chg="add del mod">
          <ac:chgData name="Ekaterina Vorobeva" userId="84dbd030-4339-4b74-9e00-39701aff6f92" providerId="ADAL" clId="{B4957486-C389-408F-9102-380F5617A493}" dt="2024-08-02T12:46:30.816" v="4567" actId="478"/>
          <ac:spMkLst>
            <pc:docMk/>
            <pc:sldMk cId="3173824914" sldId="275"/>
            <ac:spMk id="39" creationId="{B11A7CFE-45B3-98DC-608A-18AECF09745F}"/>
          </ac:spMkLst>
        </pc:spChg>
        <pc:spChg chg="add del mod">
          <ac:chgData name="Ekaterina Vorobeva" userId="84dbd030-4339-4b74-9e00-39701aff6f92" providerId="ADAL" clId="{B4957486-C389-408F-9102-380F5617A493}" dt="2024-08-02T12:50:58.355" v="4796" actId="478"/>
          <ac:spMkLst>
            <pc:docMk/>
            <pc:sldMk cId="3173824914" sldId="275"/>
            <ac:spMk id="41" creationId="{2735E24B-85E4-BBFA-3BCA-AB944953E4AD}"/>
          </ac:spMkLst>
        </pc:spChg>
        <pc:spChg chg="add mod">
          <ac:chgData name="Ekaterina Vorobeva" userId="84dbd030-4339-4b74-9e00-39701aff6f92" providerId="ADAL" clId="{B4957486-C389-408F-9102-380F5617A493}" dt="2024-08-06T13:45:28.240" v="8405" actId="164"/>
          <ac:spMkLst>
            <pc:docMk/>
            <pc:sldMk cId="3173824914" sldId="275"/>
            <ac:spMk id="43" creationId="{577033B0-3AAE-C222-6BDA-677174D6C14D}"/>
          </ac:spMkLst>
        </pc:spChg>
        <pc:spChg chg="add mod">
          <ac:chgData name="Ekaterina Vorobeva" userId="84dbd030-4339-4b74-9e00-39701aff6f92" providerId="ADAL" clId="{B4957486-C389-408F-9102-380F5617A493}" dt="2024-08-06T13:45:28.240" v="8405" actId="164"/>
          <ac:spMkLst>
            <pc:docMk/>
            <pc:sldMk cId="3173824914" sldId="275"/>
            <ac:spMk id="44" creationId="{204598CF-0093-7F37-377A-D9931F078B83}"/>
          </ac:spMkLst>
        </pc:spChg>
        <pc:spChg chg="add mod">
          <ac:chgData name="Ekaterina Vorobeva" userId="84dbd030-4339-4b74-9e00-39701aff6f92" providerId="ADAL" clId="{B4957486-C389-408F-9102-380F5617A493}" dt="2024-08-06T13:45:28.240" v="8405" actId="164"/>
          <ac:spMkLst>
            <pc:docMk/>
            <pc:sldMk cId="3173824914" sldId="275"/>
            <ac:spMk id="45" creationId="{E804B6B0-484F-75AB-7D34-FCD45F9F4EAD}"/>
          </ac:spMkLst>
        </pc:spChg>
        <pc:spChg chg="add mod">
          <ac:chgData name="Ekaterina Vorobeva" userId="84dbd030-4339-4b74-9e00-39701aff6f92" providerId="ADAL" clId="{B4957486-C389-408F-9102-380F5617A493}" dt="2024-08-02T13:11:31.265" v="5081" actId="115"/>
          <ac:spMkLst>
            <pc:docMk/>
            <pc:sldMk cId="3173824914" sldId="275"/>
            <ac:spMk id="46" creationId="{B93C02F3-5BFA-F491-02ED-0123C2D68F66}"/>
          </ac:spMkLst>
        </pc:spChg>
        <pc:grpChg chg="add mod">
          <ac:chgData name="Ekaterina Vorobeva" userId="84dbd030-4339-4b74-9e00-39701aff6f92" providerId="ADAL" clId="{B4957486-C389-408F-9102-380F5617A493}" dt="2024-08-06T13:45:28.240" v="8405" actId="164"/>
          <ac:grpSpMkLst>
            <pc:docMk/>
            <pc:sldMk cId="3173824914" sldId="275"/>
            <ac:grpSpMk id="9" creationId="{42E6C45A-1CCA-AE40-4972-8FA932239AFA}"/>
          </ac:grpSpMkLst>
        </pc:grpChg>
        <pc:grpChg chg="add del mod">
          <ac:chgData name="Ekaterina Vorobeva" userId="84dbd030-4339-4b74-9e00-39701aff6f92" providerId="ADAL" clId="{B4957486-C389-408F-9102-380F5617A493}" dt="2024-08-02T12:24:22.648" v="4168" actId="165"/>
          <ac:grpSpMkLst>
            <pc:docMk/>
            <pc:sldMk cId="3173824914" sldId="275"/>
            <ac:grpSpMk id="13" creationId="{5BAD18AF-D2FC-E63A-7677-265339D57B6E}"/>
          </ac:grpSpMkLst>
        </pc:grpChg>
        <pc:grpChg chg="add del mod">
          <ac:chgData name="Ekaterina Vorobeva" userId="84dbd030-4339-4b74-9e00-39701aff6f92" providerId="ADAL" clId="{B4957486-C389-408F-9102-380F5617A493}" dt="2024-08-02T12:45:17.531" v="4555" actId="165"/>
          <ac:grpSpMkLst>
            <pc:docMk/>
            <pc:sldMk cId="3173824914" sldId="275"/>
            <ac:grpSpMk id="31" creationId="{28CCB929-CE8E-634C-5A36-A380105D30A1}"/>
          </ac:grpSpMkLst>
        </pc:grpChg>
        <pc:grpChg chg="add del mod">
          <ac:chgData name="Ekaterina Vorobeva" userId="84dbd030-4339-4b74-9e00-39701aff6f92" providerId="ADAL" clId="{B4957486-C389-408F-9102-380F5617A493}" dt="2024-08-02T12:49:38.862" v="4679" actId="165"/>
          <ac:grpSpMkLst>
            <pc:docMk/>
            <pc:sldMk cId="3173824914" sldId="275"/>
            <ac:grpSpMk id="32" creationId="{D7EC567F-9CEF-2060-834B-42224467CE05}"/>
          </ac:grpSpMkLst>
        </pc:grpChg>
        <pc:grpChg chg="add mod">
          <ac:chgData name="Ekaterina Vorobeva" userId="84dbd030-4339-4b74-9e00-39701aff6f92" providerId="ADAL" clId="{B4957486-C389-408F-9102-380F5617A493}" dt="2024-08-02T12:49:45.692" v="4680" actId="164"/>
          <ac:grpSpMkLst>
            <pc:docMk/>
            <pc:sldMk cId="3173824914" sldId="275"/>
            <ac:grpSpMk id="40" creationId="{21359EAE-8D48-739A-B656-29A0F407224E}"/>
          </ac:grpSpMkLst>
        </pc:grpChg>
        <pc:grpChg chg="add mod">
          <ac:chgData name="Ekaterina Vorobeva" userId="84dbd030-4339-4b74-9e00-39701aff6f92" providerId="ADAL" clId="{B4957486-C389-408F-9102-380F5617A493}" dt="2024-08-06T13:45:28.240" v="8405" actId="164"/>
          <ac:grpSpMkLst>
            <pc:docMk/>
            <pc:sldMk cId="3173824914" sldId="275"/>
            <ac:grpSpMk id="42" creationId="{EF1909BB-BF84-B72A-0FEF-9AEA6F09CA8F}"/>
          </ac:grpSpMkLst>
        </pc:grpChg>
        <pc:picChg chg="add del mod">
          <ac:chgData name="Ekaterina Vorobeva" userId="84dbd030-4339-4b74-9e00-39701aff6f92" providerId="ADAL" clId="{B4957486-C389-408F-9102-380F5617A493}" dt="2024-08-02T11:32:12.180" v="3709" actId="478"/>
          <ac:picMkLst>
            <pc:docMk/>
            <pc:sldMk cId="3173824914" sldId="275"/>
            <ac:picMk id="4" creationId="{B709F83B-16A1-C1B1-6CC5-6645256BB28B}"/>
          </ac:picMkLst>
        </pc:picChg>
        <pc:picChg chg="add mod">
          <ac:chgData name="Ekaterina Vorobeva" userId="84dbd030-4339-4b74-9e00-39701aff6f92" providerId="ADAL" clId="{B4957486-C389-408F-9102-380F5617A493}" dt="2024-08-02T12:25:16.474" v="4185" actId="1036"/>
          <ac:picMkLst>
            <pc:docMk/>
            <pc:sldMk cId="3173824914" sldId="275"/>
            <ac:picMk id="6" creationId="{97DA66D8-23FF-D333-4264-5B80345A0460}"/>
          </ac:picMkLst>
        </pc:picChg>
        <pc:picChg chg="add del mod">
          <ac:chgData name="Ekaterina Vorobeva" userId="84dbd030-4339-4b74-9e00-39701aff6f92" providerId="ADAL" clId="{B4957486-C389-408F-9102-380F5617A493}" dt="2024-08-02T12:18:06.749" v="4147" actId="478"/>
          <ac:picMkLst>
            <pc:docMk/>
            <pc:sldMk cId="3173824914" sldId="275"/>
            <ac:picMk id="9" creationId="{F2634BAA-82A7-20D8-D262-F04E30CF4F99}"/>
          </ac:picMkLst>
        </pc:picChg>
        <pc:picChg chg="add del mod topLvl">
          <ac:chgData name="Ekaterina Vorobeva" userId="84dbd030-4339-4b74-9e00-39701aff6f92" providerId="ADAL" clId="{B4957486-C389-408F-9102-380F5617A493}" dt="2024-08-02T12:33:48.972" v="4331" actId="478"/>
          <ac:picMkLst>
            <pc:docMk/>
            <pc:sldMk cId="3173824914" sldId="275"/>
            <ac:picMk id="10" creationId="{B64DF340-89C6-129D-EECD-40F3DD89BAA0}"/>
          </ac:picMkLst>
        </pc:picChg>
        <pc:picChg chg="add del mod">
          <ac:chgData name="Ekaterina Vorobeva" userId="84dbd030-4339-4b74-9e00-39701aff6f92" providerId="ADAL" clId="{B4957486-C389-408F-9102-380F5617A493}" dt="2024-08-02T12:20:50.014" v="4155" actId="21"/>
          <ac:picMkLst>
            <pc:docMk/>
            <pc:sldMk cId="3173824914" sldId="275"/>
            <ac:picMk id="11" creationId="{1F24804F-C28F-12D4-7154-712BC74FFADF}"/>
          </ac:picMkLst>
        </pc:picChg>
        <pc:picChg chg="add del mod topLvl">
          <ac:chgData name="Ekaterina Vorobeva" userId="84dbd030-4339-4b74-9e00-39701aff6f92" providerId="ADAL" clId="{B4957486-C389-408F-9102-380F5617A493}" dt="2024-08-02T12:33:49.760" v="4332" actId="478"/>
          <ac:picMkLst>
            <pc:docMk/>
            <pc:sldMk cId="3173824914" sldId="275"/>
            <ac:picMk id="12" creationId="{F04D0A45-2D56-0196-AC41-FECCC3EFDD42}"/>
          </ac:picMkLst>
        </pc:picChg>
        <pc:picChg chg="add del mod">
          <ac:chgData name="Ekaterina Vorobeva" userId="84dbd030-4339-4b74-9e00-39701aff6f92" providerId="ADAL" clId="{B4957486-C389-408F-9102-380F5617A493}" dt="2024-08-02T12:33:50.371" v="4333" actId="478"/>
          <ac:picMkLst>
            <pc:docMk/>
            <pc:sldMk cId="3173824914" sldId="275"/>
            <ac:picMk id="14" creationId="{FAEE4070-8F44-B7D7-50F4-863611E98CDB}"/>
          </ac:picMkLst>
        </pc:picChg>
        <pc:picChg chg="add del mod">
          <ac:chgData name="Ekaterina Vorobeva" userId="84dbd030-4339-4b74-9e00-39701aff6f92" providerId="ADAL" clId="{B4957486-C389-408F-9102-380F5617A493}" dt="2024-08-02T12:31:24.703" v="4318" actId="478"/>
          <ac:picMkLst>
            <pc:docMk/>
            <pc:sldMk cId="3173824914" sldId="275"/>
            <ac:picMk id="17" creationId="{23056196-9E69-3A5C-1BAB-83A570D1C980}"/>
          </ac:picMkLst>
        </pc:picChg>
        <pc:picChg chg="add del mod">
          <ac:chgData name="Ekaterina Vorobeva" userId="84dbd030-4339-4b74-9e00-39701aff6f92" providerId="ADAL" clId="{B4957486-C389-408F-9102-380F5617A493}" dt="2024-08-02T12:33:50.994" v="4334" actId="478"/>
          <ac:picMkLst>
            <pc:docMk/>
            <pc:sldMk cId="3173824914" sldId="275"/>
            <ac:picMk id="18" creationId="{74F022CA-4200-1AA2-156F-7C75F47CBA00}"/>
          </ac:picMkLst>
        </pc:picChg>
        <pc:picChg chg="add mod topLvl modCrop">
          <ac:chgData name="Ekaterina Vorobeva" userId="84dbd030-4339-4b74-9e00-39701aff6f92" providerId="ADAL" clId="{B4957486-C389-408F-9102-380F5617A493}" dt="2024-08-02T12:52:41.924" v="4797" actId="164"/>
          <ac:picMkLst>
            <pc:docMk/>
            <pc:sldMk cId="3173824914" sldId="275"/>
            <ac:picMk id="20" creationId="{75BA6A73-00B1-06C9-DB0E-DA1D8175EA9B}"/>
          </ac:picMkLst>
        </pc:picChg>
        <pc:picChg chg="add mod topLvl modCrop">
          <ac:chgData name="Ekaterina Vorobeva" userId="84dbd030-4339-4b74-9e00-39701aff6f92" providerId="ADAL" clId="{B4957486-C389-408F-9102-380F5617A493}" dt="2024-08-02T12:52:41.924" v="4797" actId="164"/>
          <ac:picMkLst>
            <pc:docMk/>
            <pc:sldMk cId="3173824914" sldId="275"/>
            <ac:picMk id="22" creationId="{D215CAED-02EB-48FA-F836-1DAD52F4FC3C}"/>
          </ac:picMkLst>
        </pc:picChg>
        <pc:picChg chg="add mod ord topLvl modCrop">
          <ac:chgData name="Ekaterina Vorobeva" userId="84dbd030-4339-4b74-9e00-39701aff6f92" providerId="ADAL" clId="{B4957486-C389-408F-9102-380F5617A493}" dt="2024-08-02T12:52:41.924" v="4797" actId="164"/>
          <ac:picMkLst>
            <pc:docMk/>
            <pc:sldMk cId="3173824914" sldId="275"/>
            <ac:picMk id="24" creationId="{BF83BF8B-EFD0-8B8E-9D83-4F5FB7AAAABE}"/>
          </ac:picMkLst>
        </pc:picChg>
        <pc:picChg chg="add mod topLvl modCrop">
          <ac:chgData name="Ekaterina Vorobeva" userId="84dbd030-4339-4b74-9e00-39701aff6f92" providerId="ADAL" clId="{B4957486-C389-408F-9102-380F5617A493}" dt="2024-08-02T12:49:45.692" v="4680" actId="164"/>
          <ac:picMkLst>
            <pc:docMk/>
            <pc:sldMk cId="3173824914" sldId="275"/>
            <ac:picMk id="26" creationId="{53D6C081-E166-5773-6661-FC0997EA131F}"/>
          </ac:picMkLst>
        </pc:picChg>
        <pc:picChg chg="add mod topLvl modCrop">
          <ac:chgData name="Ekaterina Vorobeva" userId="84dbd030-4339-4b74-9e00-39701aff6f92" providerId="ADAL" clId="{B4957486-C389-408F-9102-380F5617A493}" dt="2024-08-02T12:49:45.692" v="4680" actId="164"/>
          <ac:picMkLst>
            <pc:docMk/>
            <pc:sldMk cId="3173824914" sldId="275"/>
            <ac:picMk id="28" creationId="{A39C8716-9562-1401-0D14-F2E1EE9E14D3}"/>
          </ac:picMkLst>
        </pc:picChg>
        <pc:picChg chg="add mod topLvl modCrop">
          <ac:chgData name="Ekaterina Vorobeva" userId="84dbd030-4339-4b74-9e00-39701aff6f92" providerId="ADAL" clId="{B4957486-C389-408F-9102-380F5617A493}" dt="2024-08-02T12:49:45.692" v="4680" actId="164"/>
          <ac:picMkLst>
            <pc:docMk/>
            <pc:sldMk cId="3173824914" sldId="275"/>
            <ac:picMk id="30" creationId="{086E8EF9-169E-F6FF-F2AF-706DE8821245}"/>
          </ac:picMkLst>
        </pc:picChg>
        <pc:picChg chg="add mod modCrop">
          <ac:chgData name="Ekaterina Vorobeva" userId="84dbd030-4339-4b74-9e00-39701aff6f92" providerId="ADAL" clId="{B4957486-C389-408F-9102-380F5617A493}" dt="2024-08-02T12:49:45.692" v="4680" actId="164"/>
          <ac:picMkLst>
            <pc:docMk/>
            <pc:sldMk cId="3173824914" sldId="275"/>
            <ac:picMk id="34" creationId="{D1425544-2825-3345-0C66-FAA21CC11E0B}"/>
          </ac:picMkLst>
        </pc:picChg>
        <pc:picChg chg="add mod modCrop">
          <ac:chgData name="Ekaterina Vorobeva" userId="84dbd030-4339-4b74-9e00-39701aff6f92" providerId="ADAL" clId="{B4957486-C389-408F-9102-380F5617A493}" dt="2024-08-02T12:49:45.692" v="4680" actId="164"/>
          <ac:picMkLst>
            <pc:docMk/>
            <pc:sldMk cId="3173824914" sldId="275"/>
            <ac:picMk id="36" creationId="{CF0B820A-5EA2-425C-7E9C-44B44B99183F}"/>
          </ac:picMkLst>
        </pc:picChg>
        <pc:picChg chg="add mod modCrop">
          <ac:chgData name="Ekaterina Vorobeva" userId="84dbd030-4339-4b74-9e00-39701aff6f92" providerId="ADAL" clId="{B4957486-C389-408F-9102-380F5617A493}" dt="2024-08-02T12:49:45.692" v="4680" actId="164"/>
          <ac:picMkLst>
            <pc:docMk/>
            <pc:sldMk cId="3173824914" sldId="275"/>
            <ac:picMk id="38" creationId="{52E46D76-5165-42CD-1634-9B134754BD7C}"/>
          </ac:picMkLst>
        </pc:picChg>
        <pc:cxnChg chg="add del mod">
          <ac:chgData name="Ekaterina Vorobeva" userId="84dbd030-4339-4b74-9e00-39701aff6f92" providerId="ADAL" clId="{B4957486-C389-408F-9102-380F5617A493}" dt="2024-08-08T11:51:48.242" v="9245" actId="478"/>
          <ac:cxnSpMkLst>
            <pc:docMk/>
            <pc:sldMk cId="3173824914" sldId="275"/>
            <ac:cxnSpMk id="8" creationId="{6E12DD57-3975-B84A-DBC2-BE29BB9A5455}"/>
          </ac:cxnSpMkLst>
        </pc:cxnChg>
        <pc:cxnChg chg="add del mod">
          <ac:chgData name="Ekaterina Vorobeva" userId="84dbd030-4339-4b74-9e00-39701aff6f92" providerId="ADAL" clId="{B4957486-C389-408F-9102-380F5617A493}" dt="2024-08-08T11:51:49.414" v="9246" actId="478"/>
          <ac:cxnSpMkLst>
            <pc:docMk/>
            <pc:sldMk cId="3173824914" sldId="275"/>
            <ac:cxnSpMk id="10" creationId="{993C2B5B-47FA-A048-0024-3720332756D7}"/>
          </ac:cxnSpMkLst>
        </pc:cxnChg>
        <pc:cxnChg chg="add del mod">
          <ac:chgData name="Ekaterina Vorobeva" userId="84dbd030-4339-4b74-9e00-39701aff6f92" providerId="ADAL" clId="{B4957486-C389-408F-9102-380F5617A493}" dt="2024-08-08T11:51:53.493" v="9250" actId="478"/>
          <ac:cxnSpMkLst>
            <pc:docMk/>
            <pc:sldMk cId="3173824914" sldId="275"/>
            <ac:cxnSpMk id="12" creationId="{991DF602-13B1-F3F0-3E78-573F0817893D}"/>
          </ac:cxnSpMkLst>
        </pc:cxnChg>
      </pc:sldChg>
      <pc:sldChg chg="addSp delSp modSp new mod delAnim modAnim">
        <pc:chgData name="Ekaterina Vorobeva" userId="84dbd030-4339-4b74-9e00-39701aff6f92" providerId="ADAL" clId="{B4957486-C389-408F-9102-380F5617A493}" dt="2024-08-08T11:52:04.281" v="9252" actId="20577"/>
        <pc:sldMkLst>
          <pc:docMk/>
          <pc:sldMk cId="1401795104" sldId="276"/>
        </pc:sldMkLst>
        <pc:spChg chg="mod">
          <ac:chgData name="Ekaterina Vorobeva" userId="84dbd030-4339-4b74-9e00-39701aff6f92" providerId="ADAL" clId="{B4957486-C389-408F-9102-380F5617A493}" dt="2024-08-08T08:24:01.622" v="9229" actId="20577"/>
          <ac:spMkLst>
            <pc:docMk/>
            <pc:sldMk cId="1401795104" sldId="276"/>
            <ac:spMk id="2" creationId="{8A3B5ACD-F588-3102-8DF6-8700547C35E0}"/>
          </ac:spMkLst>
        </pc:spChg>
        <pc:spChg chg="del">
          <ac:chgData name="Ekaterina Vorobeva" userId="84dbd030-4339-4b74-9e00-39701aff6f92" providerId="ADAL" clId="{B4957486-C389-408F-9102-380F5617A493}" dt="2024-08-02T11:31:12.873" v="3701" actId="931"/>
          <ac:spMkLst>
            <pc:docMk/>
            <pc:sldMk cId="1401795104" sldId="276"/>
            <ac:spMk id="3" creationId="{DD32F650-38F3-5B48-A1C7-5865B4204377}"/>
          </ac:spMkLst>
        </pc:spChg>
        <pc:spChg chg="add mod">
          <ac:chgData name="Ekaterina Vorobeva" userId="84dbd030-4339-4b74-9e00-39701aff6f92" providerId="ADAL" clId="{B4957486-C389-408F-9102-380F5617A493}" dt="2024-08-05T07:18:31.624" v="5479" actId="1036"/>
          <ac:spMkLst>
            <pc:docMk/>
            <pc:sldMk cId="1401795104" sldId="276"/>
            <ac:spMk id="6" creationId="{1C3389E7-6049-1EB1-91FE-1C3A98785A6D}"/>
          </ac:spMkLst>
        </pc:spChg>
        <pc:spChg chg="add mod">
          <ac:chgData name="Ekaterina Vorobeva" userId="84dbd030-4339-4b74-9e00-39701aff6f92" providerId="ADAL" clId="{B4957486-C389-408F-9102-380F5617A493}" dt="2024-08-02T12:55:12.920" v="4808"/>
          <ac:spMkLst>
            <pc:docMk/>
            <pc:sldMk cId="1401795104" sldId="276"/>
            <ac:spMk id="7" creationId="{4B95F6AD-6AA7-AD3A-F4DB-E77017000A30}"/>
          </ac:spMkLst>
        </pc:spChg>
        <pc:spChg chg="add del mod">
          <ac:chgData name="Ekaterina Vorobeva" userId="84dbd030-4339-4b74-9e00-39701aff6f92" providerId="ADAL" clId="{B4957486-C389-408F-9102-380F5617A493}" dt="2024-08-05T07:02:07.760" v="5088" actId="478"/>
          <ac:spMkLst>
            <pc:docMk/>
            <pc:sldMk cId="1401795104" sldId="276"/>
            <ac:spMk id="8" creationId="{9D0E4210-34B8-932C-DBD4-B92AD8D405D8}"/>
          </ac:spMkLst>
        </pc:spChg>
        <pc:spChg chg="add mod">
          <ac:chgData name="Ekaterina Vorobeva" userId="84dbd030-4339-4b74-9e00-39701aff6f92" providerId="ADAL" clId="{B4957486-C389-408F-9102-380F5617A493}" dt="2024-08-05T07:07:34.749" v="5167"/>
          <ac:spMkLst>
            <pc:docMk/>
            <pc:sldMk cId="1401795104" sldId="276"/>
            <ac:spMk id="45" creationId="{204598CF-0093-7F37-377A-D9931F078B83}"/>
          </ac:spMkLst>
        </pc:spChg>
        <pc:spChg chg="add mod">
          <ac:chgData name="Ekaterina Vorobeva" userId="84dbd030-4339-4b74-9e00-39701aff6f92" providerId="ADAL" clId="{B4957486-C389-408F-9102-380F5617A493}" dt="2024-08-05T07:07:38.227" v="5168"/>
          <ac:spMkLst>
            <pc:docMk/>
            <pc:sldMk cId="1401795104" sldId="276"/>
            <ac:spMk id="46" creationId="{F1235649-894A-2A33-9A09-19365C6DB564}"/>
          </ac:spMkLst>
        </pc:spChg>
        <pc:spChg chg="add mod">
          <ac:chgData name="Ekaterina Vorobeva" userId="84dbd030-4339-4b74-9e00-39701aff6f92" providerId="ADAL" clId="{B4957486-C389-408F-9102-380F5617A493}" dt="2024-08-06T13:45:06.081" v="8403" actId="164"/>
          <ac:spMkLst>
            <pc:docMk/>
            <pc:sldMk cId="1401795104" sldId="276"/>
            <ac:spMk id="53" creationId="{F560F330-809B-75D2-5660-6ECD0A4DA8D5}"/>
          </ac:spMkLst>
        </pc:spChg>
        <pc:spChg chg="add mod">
          <ac:chgData name="Ekaterina Vorobeva" userId="84dbd030-4339-4b74-9e00-39701aff6f92" providerId="ADAL" clId="{B4957486-C389-408F-9102-380F5617A493}" dt="2024-08-05T07:20:39.706" v="5484" actId="1076"/>
          <ac:spMkLst>
            <pc:docMk/>
            <pc:sldMk cId="1401795104" sldId="276"/>
            <ac:spMk id="54" creationId="{BCC12688-A209-A048-F23D-247ED2218CCA}"/>
          </ac:spMkLst>
        </pc:spChg>
        <pc:spChg chg="add mod">
          <ac:chgData name="Ekaterina Vorobeva" userId="84dbd030-4339-4b74-9e00-39701aff6f92" providerId="ADAL" clId="{B4957486-C389-408F-9102-380F5617A493}" dt="2024-08-08T11:52:04.281" v="9252" actId="20577"/>
          <ac:spMkLst>
            <pc:docMk/>
            <pc:sldMk cId="1401795104" sldId="276"/>
            <ac:spMk id="55" creationId="{8C6AC45A-399F-4D6F-5D9F-F5673EB18C1A}"/>
          </ac:spMkLst>
        </pc:spChg>
        <pc:grpChg chg="add mod">
          <ac:chgData name="Ekaterina Vorobeva" userId="84dbd030-4339-4b74-9e00-39701aff6f92" providerId="ADAL" clId="{B4957486-C389-408F-9102-380F5617A493}" dt="2024-08-06T13:45:06.081" v="8403" actId="164"/>
          <ac:grpSpMkLst>
            <pc:docMk/>
            <pc:sldMk cId="1401795104" sldId="276"/>
            <ac:grpSpMk id="3" creationId="{E017CC3C-E01D-8834-5056-1E8D867621C0}"/>
          </ac:grpSpMkLst>
        </pc:grpChg>
        <pc:grpChg chg="add mod">
          <ac:chgData name="Ekaterina Vorobeva" userId="84dbd030-4339-4b74-9e00-39701aff6f92" providerId="ADAL" clId="{B4957486-C389-408F-9102-380F5617A493}" dt="2024-08-06T13:45:13.438" v="8404" actId="164"/>
          <ac:grpSpMkLst>
            <pc:docMk/>
            <pc:sldMk cId="1401795104" sldId="276"/>
            <ac:grpSpMk id="4" creationId="{58DA7636-B229-7DC6-55F0-1F8B4B7BACC9}"/>
          </ac:grpSpMkLst>
        </pc:grpChg>
        <pc:picChg chg="add del mod">
          <ac:chgData name="Ekaterina Vorobeva" userId="84dbd030-4339-4b74-9e00-39701aff6f92" providerId="ADAL" clId="{B4957486-C389-408F-9102-380F5617A493}" dt="2024-08-05T07:02:11.037" v="5094" actId="478"/>
          <ac:picMkLst>
            <pc:docMk/>
            <pc:sldMk cId="1401795104" sldId="276"/>
            <ac:picMk id="4" creationId="{059E22EB-A480-C60D-8CA1-B9B6F8AC9B4D}"/>
          </ac:picMkLst>
        </pc:picChg>
        <pc:picChg chg="add mod">
          <ac:chgData name="Ekaterina Vorobeva" userId="84dbd030-4339-4b74-9e00-39701aff6f92" providerId="ADAL" clId="{B4957486-C389-408F-9102-380F5617A493}" dt="2024-08-05T07:18:31.624" v="5479" actId="1036"/>
          <ac:picMkLst>
            <pc:docMk/>
            <pc:sldMk cId="1401795104" sldId="276"/>
            <ac:picMk id="5" creationId="{E8E4866D-D976-7584-D83C-07EB142B0404}"/>
          </ac:picMkLst>
        </pc:picChg>
        <pc:picChg chg="add del mod">
          <ac:chgData name="Ekaterina Vorobeva" userId="84dbd030-4339-4b74-9e00-39701aff6f92" providerId="ADAL" clId="{B4957486-C389-408F-9102-380F5617A493}" dt="2024-08-05T07:02:10.555" v="5093" actId="478"/>
          <ac:picMkLst>
            <pc:docMk/>
            <pc:sldMk cId="1401795104" sldId="276"/>
            <ac:picMk id="10" creationId="{FEBC1C7B-3120-8937-1E9A-B99527F5EE4B}"/>
          </ac:picMkLst>
        </pc:picChg>
        <pc:picChg chg="add del mod">
          <ac:chgData name="Ekaterina Vorobeva" userId="84dbd030-4339-4b74-9e00-39701aff6f92" providerId="ADAL" clId="{B4957486-C389-408F-9102-380F5617A493}" dt="2024-08-05T07:02:10.097" v="5092" actId="478"/>
          <ac:picMkLst>
            <pc:docMk/>
            <pc:sldMk cId="1401795104" sldId="276"/>
            <ac:picMk id="12" creationId="{5D1C9493-CE90-E170-4F5A-E01571D79657}"/>
          </ac:picMkLst>
        </pc:picChg>
        <pc:picChg chg="add del mod">
          <ac:chgData name="Ekaterina Vorobeva" userId="84dbd030-4339-4b74-9e00-39701aff6f92" providerId="ADAL" clId="{B4957486-C389-408F-9102-380F5617A493}" dt="2024-08-05T07:02:09.622" v="5091" actId="478"/>
          <ac:picMkLst>
            <pc:docMk/>
            <pc:sldMk cId="1401795104" sldId="276"/>
            <ac:picMk id="14" creationId="{2B22A669-99DE-DE48-B038-762A93C036B3}"/>
          </ac:picMkLst>
        </pc:picChg>
        <pc:picChg chg="add del mod">
          <ac:chgData name="Ekaterina Vorobeva" userId="84dbd030-4339-4b74-9e00-39701aff6f92" providerId="ADAL" clId="{B4957486-C389-408F-9102-380F5617A493}" dt="2024-08-05T07:02:09.132" v="5090" actId="478"/>
          <ac:picMkLst>
            <pc:docMk/>
            <pc:sldMk cId="1401795104" sldId="276"/>
            <ac:picMk id="16" creationId="{7801D9B2-ED9C-7FED-CE35-F42082AD2D3C}"/>
          </ac:picMkLst>
        </pc:picChg>
        <pc:picChg chg="add del mod">
          <ac:chgData name="Ekaterina Vorobeva" userId="84dbd030-4339-4b74-9e00-39701aff6f92" providerId="ADAL" clId="{B4957486-C389-408F-9102-380F5617A493}" dt="2024-08-05T07:02:08.395" v="5089" actId="478"/>
          <ac:picMkLst>
            <pc:docMk/>
            <pc:sldMk cId="1401795104" sldId="276"/>
            <ac:picMk id="18" creationId="{16E40D1C-6351-5CD2-6FF5-0BE3975118DF}"/>
          </ac:picMkLst>
        </pc:picChg>
        <pc:picChg chg="add mod modCrop">
          <ac:chgData name="Ekaterina Vorobeva" userId="84dbd030-4339-4b74-9e00-39701aff6f92" providerId="ADAL" clId="{B4957486-C389-408F-9102-380F5617A493}" dt="2024-08-05T07:05:14.163" v="5145" actId="931"/>
          <ac:picMkLst>
            <pc:docMk/>
            <pc:sldMk cId="1401795104" sldId="276"/>
            <ac:picMk id="20" creationId="{F525FBE0-B0AB-426E-0D54-4921C71604C6}"/>
          </ac:picMkLst>
        </pc:picChg>
        <pc:picChg chg="add mod modCrop">
          <ac:chgData name="Ekaterina Vorobeva" userId="84dbd030-4339-4b74-9e00-39701aff6f92" providerId="ADAL" clId="{B4957486-C389-408F-9102-380F5617A493}" dt="2024-08-05T07:05:14.163" v="5145" actId="931"/>
          <ac:picMkLst>
            <pc:docMk/>
            <pc:sldMk cId="1401795104" sldId="276"/>
            <ac:picMk id="22" creationId="{28F1EC56-DCF4-4DDA-7B7F-903C8C38DF80}"/>
          </ac:picMkLst>
        </pc:picChg>
        <pc:picChg chg="add mod">
          <ac:chgData name="Ekaterina Vorobeva" userId="84dbd030-4339-4b74-9e00-39701aff6f92" providerId="ADAL" clId="{B4957486-C389-408F-9102-380F5617A493}" dt="2024-08-05T07:05:14.163" v="5145" actId="931"/>
          <ac:picMkLst>
            <pc:docMk/>
            <pc:sldMk cId="1401795104" sldId="276"/>
            <ac:picMk id="24" creationId="{E9F74561-21F4-945D-9093-B5D9104BC53F}"/>
          </ac:picMkLst>
        </pc:picChg>
        <pc:picChg chg="add mod">
          <ac:chgData name="Ekaterina Vorobeva" userId="84dbd030-4339-4b74-9e00-39701aff6f92" providerId="ADAL" clId="{B4957486-C389-408F-9102-380F5617A493}" dt="2024-08-05T07:05:14.163" v="5145" actId="931"/>
          <ac:picMkLst>
            <pc:docMk/>
            <pc:sldMk cId="1401795104" sldId="276"/>
            <ac:picMk id="26" creationId="{66B96CDA-B5E7-B137-B34D-27693F093F28}"/>
          </ac:picMkLst>
        </pc:picChg>
        <pc:picChg chg="add mod modCrop">
          <ac:chgData name="Ekaterina Vorobeva" userId="84dbd030-4339-4b74-9e00-39701aff6f92" providerId="ADAL" clId="{B4957486-C389-408F-9102-380F5617A493}" dt="2024-08-05T07:05:14.163" v="5145" actId="931"/>
          <ac:picMkLst>
            <pc:docMk/>
            <pc:sldMk cId="1401795104" sldId="276"/>
            <ac:picMk id="28" creationId="{9287C90C-32C2-2371-C2CD-C819C4596555}"/>
          </ac:picMkLst>
        </pc:picChg>
        <pc:picChg chg="add mod modCrop">
          <ac:chgData name="Ekaterina Vorobeva" userId="84dbd030-4339-4b74-9e00-39701aff6f92" providerId="ADAL" clId="{B4957486-C389-408F-9102-380F5617A493}" dt="2024-08-05T07:05:14.163" v="5145" actId="931"/>
          <ac:picMkLst>
            <pc:docMk/>
            <pc:sldMk cId="1401795104" sldId="276"/>
            <ac:picMk id="30" creationId="{D272BDCB-7809-3C82-B87A-98764E467D39}"/>
          </ac:picMkLst>
        </pc:picChg>
        <pc:picChg chg="add mod modCrop">
          <ac:chgData name="Ekaterina Vorobeva" userId="84dbd030-4339-4b74-9e00-39701aff6f92" providerId="ADAL" clId="{B4957486-C389-408F-9102-380F5617A493}" dt="2024-08-05T07:05:14.163" v="5145" actId="931"/>
          <ac:picMkLst>
            <pc:docMk/>
            <pc:sldMk cId="1401795104" sldId="276"/>
            <ac:picMk id="32" creationId="{DA444247-0055-A07E-B5DF-7D5A7CB2F20C}"/>
          </ac:picMkLst>
        </pc:picChg>
        <pc:picChg chg="add mod modCrop">
          <ac:chgData name="Ekaterina Vorobeva" userId="84dbd030-4339-4b74-9e00-39701aff6f92" providerId="ADAL" clId="{B4957486-C389-408F-9102-380F5617A493}" dt="2024-08-06T13:45:13.438" v="8404" actId="164"/>
          <ac:picMkLst>
            <pc:docMk/>
            <pc:sldMk cId="1401795104" sldId="276"/>
            <ac:picMk id="34" creationId="{E51BE387-7919-C22F-5389-BC7C1D38FC6A}"/>
          </ac:picMkLst>
        </pc:picChg>
        <pc:picChg chg="add mod modCrop">
          <ac:chgData name="Ekaterina Vorobeva" userId="84dbd030-4339-4b74-9e00-39701aff6f92" providerId="ADAL" clId="{B4957486-C389-408F-9102-380F5617A493}" dt="2024-08-06T13:45:13.438" v="8404" actId="164"/>
          <ac:picMkLst>
            <pc:docMk/>
            <pc:sldMk cId="1401795104" sldId="276"/>
            <ac:picMk id="36" creationId="{63275B52-D2C8-03DF-26FE-3CA75B200D10}"/>
          </ac:picMkLst>
        </pc:picChg>
        <pc:picChg chg="add mod modCrop">
          <ac:chgData name="Ekaterina Vorobeva" userId="84dbd030-4339-4b74-9e00-39701aff6f92" providerId="ADAL" clId="{B4957486-C389-408F-9102-380F5617A493}" dt="2024-08-06T13:45:13.438" v="8404" actId="164"/>
          <ac:picMkLst>
            <pc:docMk/>
            <pc:sldMk cId="1401795104" sldId="276"/>
            <ac:picMk id="38" creationId="{814B8F9B-2063-5965-811B-7C031115C3FD}"/>
          </ac:picMkLst>
        </pc:picChg>
        <pc:picChg chg="add mod modCrop">
          <ac:chgData name="Ekaterina Vorobeva" userId="84dbd030-4339-4b74-9e00-39701aff6f92" providerId="ADAL" clId="{B4957486-C389-408F-9102-380F5617A493}" dt="2024-08-06T13:45:13.438" v="8404" actId="164"/>
          <ac:picMkLst>
            <pc:docMk/>
            <pc:sldMk cId="1401795104" sldId="276"/>
            <ac:picMk id="40" creationId="{6EDBD609-ACB7-F2F7-D42C-FCB53F219918}"/>
          </ac:picMkLst>
        </pc:picChg>
        <pc:picChg chg="add mod modCrop">
          <ac:chgData name="Ekaterina Vorobeva" userId="84dbd030-4339-4b74-9e00-39701aff6f92" providerId="ADAL" clId="{B4957486-C389-408F-9102-380F5617A493}" dt="2024-08-06T13:45:13.438" v="8404" actId="164"/>
          <ac:picMkLst>
            <pc:docMk/>
            <pc:sldMk cId="1401795104" sldId="276"/>
            <ac:picMk id="42" creationId="{182140A1-9EC7-702B-CDE3-EB445391785C}"/>
          </ac:picMkLst>
        </pc:picChg>
        <pc:picChg chg="add mod modCrop">
          <ac:chgData name="Ekaterina Vorobeva" userId="84dbd030-4339-4b74-9e00-39701aff6f92" providerId="ADAL" clId="{B4957486-C389-408F-9102-380F5617A493}" dt="2024-08-06T13:45:13.438" v="8404" actId="164"/>
          <ac:picMkLst>
            <pc:docMk/>
            <pc:sldMk cId="1401795104" sldId="276"/>
            <ac:picMk id="44" creationId="{2FB25121-1C97-D673-6965-79C15B183037}"/>
          </ac:picMkLst>
        </pc:picChg>
        <pc:picChg chg="add del mod modCrop">
          <ac:chgData name="Ekaterina Vorobeva" userId="84dbd030-4339-4b74-9e00-39701aff6f92" providerId="ADAL" clId="{B4957486-C389-408F-9102-380F5617A493}" dt="2024-08-05T08:05:04.798" v="6227" actId="478"/>
          <ac:picMkLst>
            <pc:docMk/>
            <pc:sldMk cId="1401795104" sldId="276"/>
            <ac:picMk id="48" creationId="{A506E6B4-2B49-5228-3D71-AE693DE259D5}"/>
          </ac:picMkLst>
        </pc:picChg>
        <pc:picChg chg="add del mod modCrop">
          <ac:chgData name="Ekaterina Vorobeva" userId="84dbd030-4339-4b74-9e00-39701aff6f92" providerId="ADAL" clId="{B4957486-C389-408F-9102-380F5617A493}" dt="2024-08-05T08:05:04.798" v="6227" actId="478"/>
          <ac:picMkLst>
            <pc:docMk/>
            <pc:sldMk cId="1401795104" sldId="276"/>
            <ac:picMk id="50" creationId="{8458F53C-1EF9-A6DF-568A-CD23064B18C0}"/>
          </ac:picMkLst>
        </pc:picChg>
        <pc:picChg chg="add del mod modCrop">
          <ac:chgData name="Ekaterina Vorobeva" userId="84dbd030-4339-4b74-9e00-39701aff6f92" providerId="ADAL" clId="{B4957486-C389-408F-9102-380F5617A493}" dt="2024-08-05T08:05:04.798" v="6227" actId="478"/>
          <ac:picMkLst>
            <pc:docMk/>
            <pc:sldMk cId="1401795104" sldId="276"/>
            <ac:picMk id="52" creationId="{07601EEE-BE3D-1D39-5C55-3B10E3D1916F}"/>
          </ac:picMkLst>
        </pc:picChg>
        <pc:picChg chg="add mod modCrop">
          <ac:chgData name="Ekaterina Vorobeva" userId="84dbd030-4339-4b74-9e00-39701aff6f92" providerId="ADAL" clId="{B4957486-C389-408F-9102-380F5617A493}" dt="2024-08-06T13:45:06.081" v="8403" actId="164"/>
          <ac:picMkLst>
            <pc:docMk/>
            <pc:sldMk cId="1401795104" sldId="276"/>
            <ac:picMk id="57" creationId="{DE6A01C3-A940-5F7E-D50B-02505948C430}"/>
          </ac:picMkLst>
        </pc:picChg>
        <pc:picChg chg="add mod modCrop">
          <ac:chgData name="Ekaterina Vorobeva" userId="84dbd030-4339-4b74-9e00-39701aff6f92" providerId="ADAL" clId="{B4957486-C389-408F-9102-380F5617A493}" dt="2024-08-06T13:45:06.081" v="8403" actId="164"/>
          <ac:picMkLst>
            <pc:docMk/>
            <pc:sldMk cId="1401795104" sldId="276"/>
            <ac:picMk id="59" creationId="{338C5DD4-6CDA-83F4-356D-3D57E08C8A5A}"/>
          </ac:picMkLst>
        </pc:picChg>
        <pc:picChg chg="add mod modCrop">
          <ac:chgData name="Ekaterina Vorobeva" userId="84dbd030-4339-4b74-9e00-39701aff6f92" providerId="ADAL" clId="{B4957486-C389-408F-9102-380F5617A493}" dt="2024-08-06T13:45:06.081" v="8403" actId="164"/>
          <ac:picMkLst>
            <pc:docMk/>
            <pc:sldMk cId="1401795104" sldId="276"/>
            <ac:picMk id="61" creationId="{753E71AB-11D8-AFAC-7C9E-8E81197D36BE}"/>
          </ac:picMkLst>
        </pc:picChg>
      </pc:sldChg>
      <pc:sldChg chg="del">
        <pc:chgData name="Ekaterina Vorobeva" userId="84dbd030-4339-4b74-9e00-39701aff6f92" providerId="ADAL" clId="{B4957486-C389-408F-9102-380F5617A493}" dt="2024-07-11T11:00:21.443" v="26" actId="2696"/>
        <pc:sldMkLst>
          <pc:docMk/>
          <pc:sldMk cId="3016603924" sldId="276"/>
        </pc:sldMkLst>
      </pc:sldChg>
      <pc:sldChg chg="addSp modSp new mod modAnim">
        <pc:chgData name="Ekaterina Vorobeva" userId="84dbd030-4339-4b74-9e00-39701aff6f92" providerId="ADAL" clId="{B4957486-C389-408F-9102-380F5617A493}" dt="2024-08-08T11:52:08.810" v="9253" actId="20577"/>
        <pc:sldMkLst>
          <pc:docMk/>
          <pc:sldMk cId="3273167428" sldId="277"/>
        </pc:sldMkLst>
        <pc:spChg chg="mod">
          <ac:chgData name="Ekaterina Vorobeva" userId="84dbd030-4339-4b74-9e00-39701aff6f92" providerId="ADAL" clId="{B4957486-C389-408F-9102-380F5617A493}" dt="2024-08-02T08:21:53.765" v="3492" actId="20577"/>
          <ac:spMkLst>
            <pc:docMk/>
            <pc:sldMk cId="3273167428" sldId="277"/>
            <ac:spMk id="2" creationId="{9174D776-5650-BE1B-9B09-98DE84E868FC}"/>
          </ac:spMkLst>
        </pc:spChg>
        <pc:spChg chg="mod">
          <ac:chgData name="Ekaterina Vorobeva" userId="84dbd030-4339-4b74-9e00-39701aff6f92" providerId="ADAL" clId="{B4957486-C389-408F-9102-380F5617A493}" dt="2024-08-08T11:52:08.810" v="9253" actId="20577"/>
          <ac:spMkLst>
            <pc:docMk/>
            <pc:sldMk cId="3273167428" sldId="277"/>
            <ac:spMk id="3" creationId="{4D2A65AB-063A-BBBE-56D6-D1A3F54B8E12}"/>
          </ac:spMkLst>
        </pc:spChg>
        <pc:spChg chg="add mod">
          <ac:chgData name="Ekaterina Vorobeva" userId="84dbd030-4339-4b74-9e00-39701aff6f92" providerId="ADAL" clId="{B4957486-C389-408F-9102-380F5617A493}" dt="2024-08-05T07:21:05.229" v="5529" actId="1036"/>
          <ac:spMkLst>
            <pc:docMk/>
            <pc:sldMk cId="3273167428" sldId="277"/>
            <ac:spMk id="6" creationId="{7DC30FD5-897F-06FE-9D09-6ECBC9729787}"/>
          </ac:spMkLst>
        </pc:spChg>
        <pc:spChg chg="add mod">
          <ac:chgData name="Ekaterina Vorobeva" userId="84dbd030-4339-4b74-9e00-39701aff6f92" providerId="ADAL" clId="{B4957486-C389-408F-9102-380F5617A493}" dt="2024-08-05T07:41:08.511" v="5678"/>
          <ac:spMkLst>
            <pc:docMk/>
            <pc:sldMk cId="3273167428" sldId="277"/>
            <ac:spMk id="12" creationId="{41B32437-6084-2AAC-D847-5A252EA21DDE}"/>
          </ac:spMkLst>
        </pc:spChg>
        <pc:spChg chg="add mod">
          <ac:chgData name="Ekaterina Vorobeva" userId="84dbd030-4339-4b74-9e00-39701aff6f92" providerId="ADAL" clId="{B4957486-C389-408F-9102-380F5617A493}" dt="2024-08-05T07:41:08.511" v="5678"/>
          <ac:spMkLst>
            <pc:docMk/>
            <pc:sldMk cId="3273167428" sldId="277"/>
            <ac:spMk id="13" creationId="{004E3B0F-BCDF-0D2F-3486-8D1CC3EBC67D}"/>
          </ac:spMkLst>
        </pc:spChg>
        <pc:spChg chg="add mod">
          <ac:chgData name="Ekaterina Vorobeva" userId="84dbd030-4339-4b74-9e00-39701aff6f92" providerId="ADAL" clId="{B4957486-C389-408F-9102-380F5617A493}" dt="2024-08-05T07:43:15.124" v="5714" actId="1076"/>
          <ac:spMkLst>
            <pc:docMk/>
            <pc:sldMk cId="3273167428" sldId="277"/>
            <ac:spMk id="14" creationId="{A316031A-5367-0CD2-0ED3-3F413A0C1D9D}"/>
          </ac:spMkLst>
        </pc:spChg>
        <pc:spChg chg="add mod">
          <ac:chgData name="Ekaterina Vorobeva" userId="84dbd030-4339-4b74-9e00-39701aff6f92" providerId="ADAL" clId="{B4957486-C389-408F-9102-380F5617A493}" dt="2024-08-05T07:43:34.097" v="5716" actId="1076"/>
          <ac:spMkLst>
            <pc:docMk/>
            <pc:sldMk cId="3273167428" sldId="277"/>
            <ac:spMk id="15" creationId="{44A1F6A0-3DD2-551B-4B17-D7D9114637C7}"/>
          </ac:spMkLst>
        </pc:spChg>
        <pc:spChg chg="add mod">
          <ac:chgData name="Ekaterina Vorobeva" userId="84dbd030-4339-4b74-9e00-39701aff6f92" providerId="ADAL" clId="{B4957486-C389-408F-9102-380F5617A493}" dt="2024-08-05T07:49:00.642" v="5772" actId="1076"/>
          <ac:spMkLst>
            <pc:docMk/>
            <pc:sldMk cId="3273167428" sldId="277"/>
            <ac:spMk id="28" creationId="{5F9CB3A9-F7DE-B397-F0B4-791F999DF303}"/>
          </ac:spMkLst>
        </pc:spChg>
        <pc:picChg chg="add mod">
          <ac:chgData name="Ekaterina Vorobeva" userId="84dbd030-4339-4b74-9e00-39701aff6f92" providerId="ADAL" clId="{B4957486-C389-408F-9102-380F5617A493}" dt="2024-08-05T07:21:05.229" v="5529" actId="1036"/>
          <ac:picMkLst>
            <pc:docMk/>
            <pc:sldMk cId="3273167428" sldId="277"/>
            <ac:picMk id="5" creationId="{78AEFACD-18ED-BCA7-E097-23E1CB7368E5}"/>
          </ac:picMkLst>
        </pc:picChg>
        <pc:picChg chg="add mod modCrop">
          <ac:chgData name="Ekaterina Vorobeva" userId="84dbd030-4339-4b74-9e00-39701aff6f92" providerId="ADAL" clId="{B4957486-C389-408F-9102-380F5617A493}" dt="2024-08-05T07:42:32.566" v="5711" actId="1076"/>
          <ac:picMkLst>
            <pc:docMk/>
            <pc:sldMk cId="3273167428" sldId="277"/>
            <ac:picMk id="7" creationId="{4D44B31F-45B4-D224-7134-A922BE51648C}"/>
          </ac:picMkLst>
        </pc:picChg>
        <pc:picChg chg="add mod modCrop">
          <ac:chgData name="Ekaterina Vorobeva" userId="84dbd030-4339-4b74-9e00-39701aff6f92" providerId="ADAL" clId="{B4957486-C389-408F-9102-380F5617A493}" dt="2024-08-05T07:42:34.751" v="5712" actId="1076"/>
          <ac:picMkLst>
            <pc:docMk/>
            <pc:sldMk cId="3273167428" sldId="277"/>
            <ac:picMk id="9" creationId="{8CBF39A3-7C54-7005-ABAA-3F0DBC53A74B}"/>
          </ac:picMkLst>
        </pc:picChg>
        <pc:picChg chg="add mod modCrop">
          <ac:chgData name="Ekaterina Vorobeva" userId="84dbd030-4339-4b74-9e00-39701aff6f92" providerId="ADAL" clId="{B4957486-C389-408F-9102-380F5617A493}" dt="2024-08-05T07:42:14.624" v="5681" actId="14100"/>
          <ac:picMkLst>
            <pc:docMk/>
            <pc:sldMk cId="3273167428" sldId="277"/>
            <ac:picMk id="11" creationId="{5DEFE6A5-FB3F-DD55-79CD-D0CDA16C66E2}"/>
          </ac:picMkLst>
        </pc:picChg>
        <pc:picChg chg="add mod modCrop">
          <ac:chgData name="Ekaterina Vorobeva" userId="84dbd030-4339-4b74-9e00-39701aff6f92" providerId="ADAL" clId="{B4957486-C389-408F-9102-380F5617A493}" dt="2024-08-05T07:47:32.206" v="5768" actId="1076"/>
          <ac:picMkLst>
            <pc:docMk/>
            <pc:sldMk cId="3273167428" sldId="277"/>
            <ac:picMk id="17" creationId="{B135004C-2B67-3860-86D4-77755BF2721E}"/>
          </ac:picMkLst>
        </pc:picChg>
        <pc:picChg chg="add mod modCrop">
          <ac:chgData name="Ekaterina Vorobeva" userId="84dbd030-4339-4b74-9e00-39701aff6f92" providerId="ADAL" clId="{B4957486-C389-408F-9102-380F5617A493}" dt="2024-08-05T07:47:37.834" v="5769" actId="1076"/>
          <ac:picMkLst>
            <pc:docMk/>
            <pc:sldMk cId="3273167428" sldId="277"/>
            <ac:picMk id="19" creationId="{058019A8-EC27-FC9F-8275-CB5AAD6B204C}"/>
          </ac:picMkLst>
        </pc:picChg>
        <pc:picChg chg="add mod modCrop">
          <ac:chgData name="Ekaterina Vorobeva" userId="84dbd030-4339-4b74-9e00-39701aff6f92" providerId="ADAL" clId="{B4957486-C389-408F-9102-380F5617A493}" dt="2024-08-05T07:47:43.137" v="5770" actId="1076"/>
          <ac:picMkLst>
            <pc:docMk/>
            <pc:sldMk cId="3273167428" sldId="277"/>
            <ac:picMk id="21" creationId="{467E1C70-A707-D2FC-9271-E98FF9A578AB}"/>
          </ac:picMkLst>
        </pc:picChg>
        <pc:picChg chg="add mod modCrop">
          <ac:chgData name="Ekaterina Vorobeva" userId="84dbd030-4339-4b74-9e00-39701aff6f92" providerId="ADAL" clId="{B4957486-C389-408F-9102-380F5617A493}" dt="2024-08-05T07:50:18.691" v="5774" actId="1582"/>
          <ac:picMkLst>
            <pc:docMk/>
            <pc:sldMk cId="3273167428" sldId="277"/>
            <ac:picMk id="23" creationId="{B3499BCB-2E57-9696-0CCC-AE4E9044997F}"/>
          </ac:picMkLst>
        </pc:picChg>
        <pc:picChg chg="add mod modCrop">
          <ac:chgData name="Ekaterina Vorobeva" userId="84dbd030-4339-4b74-9e00-39701aff6f92" providerId="ADAL" clId="{B4957486-C389-408F-9102-380F5617A493}" dt="2024-08-05T07:47:37.834" v="5769" actId="1076"/>
          <ac:picMkLst>
            <pc:docMk/>
            <pc:sldMk cId="3273167428" sldId="277"/>
            <ac:picMk id="25" creationId="{5FE60608-3E72-7198-9D24-78D5DEBE2D8C}"/>
          </ac:picMkLst>
        </pc:picChg>
        <pc:picChg chg="add mod modCrop">
          <ac:chgData name="Ekaterina Vorobeva" userId="84dbd030-4339-4b74-9e00-39701aff6f92" providerId="ADAL" clId="{B4957486-C389-408F-9102-380F5617A493}" dt="2024-08-05T07:47:43.137" v="5770" actId="1076"/>
          <ac:picMkLst>
            <pc:docMk/>
            <pc:sldMk cId="3273167428" sldId="277"/>
            <ac:picMk id="27" creationId="{1902957F-3FA6-1B72-C4EA-17F70CC62F47}"/>
          </ac:picMkLst>
        </pc:picChg>
      </pc:sldChg>
      <pc:sldChg chg="addSp delSp modSp add mod ord modNotesTx">
        <pc:chgData name="Ekaterina Vorobeva" userId="84dbd030-4339-4b74-9e00-39701aff6f92" providerId="ADAL" clId="{B4957486-C389-408F-9102-380F5617A493}" dt="2024-08-08T08:13:04.489" v="9130"/>
        <pc:sldMkLst>
          <pc:docMk/>
          <pc:sldMk cId="277066167" sldId="278"/>
        </pc:sldMkLst>
        <pc:spChg chg="del">
          <ac:chgData name="Ekaterina Vorobeva" userId="84dbd030-4339-4b74-9e00-39701aff6f92" providerId="ADAL" clId="{B4957486-C389-408F-9102-380F5617A493}" dt="2024-07-11T11:51:09.884" v="413" actId="931"/>
          <ac:spMkLst>
            <pc:docMk/>
            <pc:sldMk cId="277066167" sldId="278"/>
            <ac:spMk id="3" creationId="{429B05CD-186A-28E3-E10E-840C655F875B}"/>
          </ac:spMkLst>
        </pc:spChg>
        <pc:spChg chg="add del mod">
          <ac:chgData name="Ekaterina Vorobeva" userId="84dbd030-4339-4b74-9e00-39701aff6f92" providerId="ADAL" clId="{B4957486-C389-408F-9102-380F5617A493}" dt="2024-08-05T13:29:43.212" v="6506" actId="478"/>
          <ac:spMkLst>
            <pc:docMk/>
            <pc:sldMk cId="277066167" sldId="278"/>
            <ac:spMk id="4" creationId="{80ECC729-4BF4-8A5F-0BA1-FBA458F89E3B}"/>
          </ac:spMkLst>
        </pc:spChg>
        <pc:spChg chg="add mod">
          <ac:chgData name="Ekaterina Vorobeva" userId="84dbd030-4339-4b74-9e00-39701aff6f92" providerId="ADAL" clId="{B4957486-C389-408F-9102-380F5617A493}" dt="2024-08-06T12:59:25.071" v="7164" actId="20577"/>
          <ac:spMkLst>
            <pc:docMk/>
            <pc:sldMk cId="277066167" sldId="278"/>
            <ac:spMk id="4" creationId="{B09205AE-0A88-31BA-0929-294CC9867EEA}"/>
          </ac:spMkLst>
        </pc:spChg>
        <pc:spChg chg="add mod">
          <ac:chgData name="Ekaterina Vorobeva" userId="84dbd030-4339-4b74-9e00-39701aff6f92" providerId="ADAL" clId="{B4957486-C389-408F-9102-380F5617A493}" dt="2024-08-06T13:25:34.011" v="7984" actId="20577"/>
          <ac:spMkLst>
            <pc:docMk/>
            <pc:sldMk cId="277066167" sldId="278"/>
            <ac:spMk id="6" creationId="{11F7CA5F-9A9D-BFE2-7821-02EC3860F24D}"/>
          </ac:spMkLst>
        </pc:spChg>
        <pc:spChg chg="add mod">
          <ac:chgData name="Ekaterina Vorobeva" userId="84dbd030-4339-4b74-9e00-39701aff6f92" providerId="ADAL" clId="{B4957486-C389-408F-9102-380F5617A493}" dt="2024-08-06T13:00:22.248" v="7168" actId="207"/>
          <ac:spMkLst>
            <pc:docMk/>
            <pc:sldMk cId="277066167" sldId="278"/>
            <ac:spMk id="7" creationId="{6E8BC2DE-184C-87B6-3805-639F0B26FF84}"/>
          </ac:spMkLst>
        </pc:spChg>
        <pc:spChg chg="add mod">
          <ac:chgData name="Ekaterina Vorobeva" userId="84dbd030-4339-4b74-9e00-39701aff6f92" providerId="ADAL" clId="{B4957486-C389-408F-9102-380F5617A493}" dt="2024-08-06T13:03:06.281" v="7238" actId="1035"/>
          <ac:spMkLst>
            <pc:docMk/>
            <pc:sldMk cId="277066167" sldId="278"/>
            <ac:spMk id="11" creationId="{C707F36A-7938-A242-2278-7697807FE443}"/>
          </ac:spMkLst>
        </pc:spChg>
        <pc:spChg chg="add del mod">
          <ac:chgData name="Ekaterina Vorobeva" userId="84dbd030-4339-4b74-9e00-39701aff6f92" providerId="ADAL" clId="{B4957486-C389-408F-9102-380F5617A493}" dt="2024-08-06T13:10:15.072" v="7329" actId="21"/>
          <ac:spMkLst>
            <pc:docMk/>
            <pc:sldMk cId="277066167" sldId="278"/>
            <ac:spMk id="14" creationId="{5FF0D171-7A80-AF3B-0C47-5DC5224E6988}"/>
          </ac:spMkLst>
        </pc:spChg>
        <pc:spChg chg="add del mod">
          <ac:chgData name="Ekaterina Vorobeva" userId="84dbd030-4339-4b74-9e00-39701aff6f92" providerId="ADAL" clId="{B4957486-C389-408F-9102-380F5617A493}" dt="2024-08-06T13:10:15.072" v="7329" actId="21"/>
          <ac:spMkLst>
            <pc:docMk/>
            <pc:sldMk cId="277066167" sldId="278"/>
            <ac:spMk id="15" creationId="{469F7DD6-D802-39C0-B3C7-9E8A9ADBC26C}"/>
          </ac:spMkLst>
        </pc:spChg>
        <pc:spChg chg="add del mod">
          <ac:chgData name="Ekaterina Vorobeva" userId="84dbd030-4339-4b74-9e00-39701aff6f92" providerId="ADAL" clId="{B4957486-C389-408F-9102-380F5617A493}" dt="2024-08-06T13:10:15.072" v="7329" actId="21"/>
          <ac:spMkLst>
            <pc:docMk/>
            <pc:sldMk cId="277066167" sldId="278"/>
            <ac:spMk id="16" creationId="{64DD1981-BADC-0E53-AE5A-2C3D08FE9417}"/>
          </ac:spMkLst>
        </pc:spChg>
        <pc:spChg chg="add mod">
          <ac:chgData name="Ekaterina Vorobeva" userId="84dbd030-4339-4b74-9e00-39701aff6f92" providerId="ADAL" clId="{B4957486-C389-408F-9102-380F5617A493}" dt="2024-08-08T07:29:03.249" v="8540" actId="1076"/>
          <ac:spMkLst>
            <pc:docMk/>
            <pc:sldMk cId="277066167" sldId="278"/>
            <ac:spMk id="17" creationId="{35B6E1D7-3251-1712-6287-7C71BB0E7FA1}"/>
          </ac:spMkLst>
        </pc:spChg>
        <pc:spChg chg="add mod">
          <ac:chgData name="Ekaterina Vorobeva" userId="84dbd030-4339-4b74-9e00-39701aff6f92" providerId="ADAL" clId="{B4957486-C389-408F-9102-380F5617A493}" dt="2024-08-06T13:06:56.270" v="7328" actId="1035"/>
          <ac:spMkLst>
            <pc:docMk/>
            <pc:sldMk cId="277066167" sldId="278"/>
            <ac:spMk id="18" creationId="{BD637570-CA0C-ADE2-01A6-E4786F6203E2}"/>
          </ac:spMkLst>
        </pc:spChg>
        <pc:spChg chg="add mod">
          <ac:chgData name="Ekaterina Vorobeva" userId="84dbd030-4339-4b74-9e00-39701aff6f92" providerId="ADAL" clId="{B4957486-C389-408F-9102-380F5617A493}" dt="2024-08-06T13:12:30.446" v="7499" actId="1037"/>
          <ac:spMkLst>
            <pc:docMk/>
            <pc:sldMk cId="277066167" sldId="278"/>
            <ac:spMk id="21" creationId="{61BFB2C6-D0A6-CDFA-6B3F-EE2C1C3E6932}"/>
          </ac:spMkLst>
        </pc:spChg>
        <pc:spChg chg="add mod">
          <ac:chgData name="Ekaterina Vorobeva" userId="84dbd030-4339-4b74-9e00-39701aff6f92" providerId="ADAL" clId="{B4957486-C389-408F-9102-380F5617A493}" dt="2024-08-05T13:36:24.143" v="6798" actId="208"/>
          <ac:spMkLst>
            <pc:docMk/>
            <pc:sldMk cId="277066167" sldId="278"/>
            <ac:spMk id="23" creationId="{F465A862-5BCB-3B28-83C6-BF77AB89408F}"/>
          </ac:spMkLst>
        </pc:spChg>
        <pc:spChg chg="add mod">
          <ac:chgData name="Ekaterina Vorobeva" userId="84dbd030-4339-4b74-9e00-39701aff6f92" providerId="ADAL" clId="{B4957486-C389-408F-9102-380F5617A493}" dt="2024-08-05T13:42:08.040" v="6805" actId="207"/>
          <ac:spMkLst>
            <pc:docMk/>
            <pc:sldMk cId="277066167" sldId="278"/>
            <ac:spMk id="24" creationId="{5C1D3949-26C4-FE7F-3AD9-5722B0C7F828}"/>
          </ac:spMkLst>
        </pc:spChg>
        <pc:spChg chg="add mod">
          <ac:chgData name="Ekaterina Vorobeva" userId="84dbd030-4339-4b74-9e00-39701aff6f92" providerId="ADAL" clId="{B4957486-C389-408F-9102-380F5617A493}" dt="2024-08-08T07:46:59.424" v="8717" actId="20577"/>
          <ac:spMkLst>
            <pc:docMk/>
            <pc:sldMk cId="277066167" sldId="278"/>
            <ac:spMk id="25" creationId="{B1520971-B565-9A46-7A0D-4C30C1A74C7C}"/>
          </ac:spMkLst>
        </pc:spChg>
        <pc:spChg chg="add del mod">
          <ac:chgData name="Ekaterina Vorobeva" userId="84dbd030-4339-4b74-9e00-39701aff6f92" providerId="ADAL" clId="{B4957486-C389-408F-9102-380F5617A493}" dt="2024-08-06T13:26:40.367" v="8043" actId="478"/>
          <ac:spMkLst>
            <pc:docMk/>
            <pc:sldMk cId="277066167" sldId="278"/>
            <ac:spMk id="27" creationId="{4F9E4933-CC0C-66F1-1A92-9259AE753541}"/>
          </ac:spMkLst>
        </pc:spChg>
        <pc:picChg chg="add del mod modCrop">
          <ac:chgData name="Ekaterina Vorobeva" userId="84dbd030-4339-4b74-9e00-39701aff6f92" providerId="ADAL" clId="{B4957486-C389-408F-9102-380F5617A493}" dt="2024-08-05T13:30:01.728" v="6511" actId="478"/>
          <ac:picMkLst>
            <pc:docMk/>
            <pc:sldMk cId="277066167" sldId="278"/>
            <ac:picMk id="3" creationId="{32BD847B-1B77-9A02-D553-25454DFFA1D8}"/>
          </ac:picMkLst>
        </pc:picChg>
        <pc:picChg chg="add del mod">
          <ac:chgData name="Ekaterina Vorobeva" userId="84dbd030-4339-4b74-9e00-39701aff6f92" providerId="ADAL" clId="{B4957486-C389-408F-9102-380F5617A493}" dt="2024-08-06T13:26:37.561" v="8042" actId="21"/>
          <ac:picMkLst>
            <pc:docMk/>
            <pc:sldMk cId="277066167" sldId="278"/>
            <ac:picMk id="5" creationId="{28FCD7BB-7490-A787-83C2-339754310178}"/>
          </ac:picMkLst>
        </pc:picChg>
        <pc:picChg chg="add mod ord">
          <ac:chgData name="Ekaterina Vorobeva" userId="84dbd030-4339-4b74-9e00-39701aff6f92" providerId="ADAL" clId="{B4957486-C389-408F-9102-380F5617A493}" dt="2024-08-05T13:30:38.216" v="6515" actId="167"/>
          <ac:picMkLst>
            <pc:docMk/>
            <pc:sldMk cId="277066167" sldId="278"/>
            <ac:picMk id="19" creationId="{C2722EF1-7BD7-E9FB-A23B-230EA6D30406}"/>
          </ac:picMkLst>
        </pc:picChg>
        <pc:picChg chg="add mod">
          <ac:chgData name="Ekaterina Vorobeva" userId="84dbd030-4339-4b74-9e00-39701aff6f92" providerId="ADAL" clId="{B4957486-C389-408F-9102-380F5617A493}" dt="2024-08-06T13:45:53.467" v="8406" actId="1076"/>
          <ac:picMkLst>
            <pc:docMk/>
            <pc:sldMk cId="277066167" sldId="278"/>
            <ac:picMk id="29" creationId="{EE95E6FC-E0B2-5E52-308B-6445008220D3}"/>
          </ac:picMkLst>
        </pc:picChg>
        <pc:cxnChg chg="add mod">
          <ac:chgData name="Ekaterina Vorobeva" userId="84dbd030-4339-4b74-9e00-39701aff6f92" providerId="ADAL" clId="{B4957486-C389-408F-9102-380F5617A493}" dt="2024-08-06T12:59:00.646" v="7156" actId="1036"/>
          <ac:cxnSpMkLst>
            <pc:docMk/>
            <pc:sldMk cId="277066167" sldId="278"/>
            <ac:cxnSpMk id="3" creationId="{AF438B49-7715-0D33-8185-BE1BC1196BED}"/>
          </ac:cxnSpMkLst>
        </pc:cxnChg>
        <pc:cxnChg chg="add del mod">
          <ac:chgData name="Ekaterina Vorobeva" userId="84dbd030-4339-4b74-9e00-39701aff6f92" providerId="ADAL" clId="{B4957486-C389-408F-9102-380F5617A493}" dt="2024-08-08T07:29:40.578" v="8543" actId="478"/>
          <ac:cxnSpMkLst>
            <pc:docMk/>
            <pc:sldMk cId="277066167" sldId="278"/>
            <ac:cxnSpMk id="8" creationId="{407E7D68-BA84-BF73-A869-C066A8348F1B}"/>
          </ac:cxnSpMkLst>
        </pc:cxnChg>
        <pc:cxnChg chg="add del mod">
          <ac:chgData name="Ekaterina Vorobeva" userId="84dbd030-4339-4b74-9e00-39701aff6f92" providerId="ADAL" clId="{B4957486-C389-408F-9102-380F5617A493}" dt="2024-08-06T13:10:15.072" v="7329" actId="21"/>
          <ac:cxnSpMkLst>
            <pc:docMk/>
            <pc:sldMk cId="277066167" sldId="278"/>
            <ac:cxnSpMk id="8" creationId="{6E12DD57-3975-B84A-DBC2-BE29BB9A5455}"/>
          </ac:cxnSpMkLst>
        </pc:cxnChg>
        <pc:cxnChg chg="add mod">
          <ac:chgData name="Ekaterina Vorobeva" userId="84dbd030-4339-4b74-9e00-39701aff6f92" providerId="ADAL" clId="{B4957486-C389-408F-9102-380F5617A493}" dt="2024-08-06T13:03:06.281" v="7238" actId="1035"/>
          <ac:cxnSpMkLst>
            <pc:docMk/>
            <pc:sldMk cId="277066167" sldId="278"/>
            <ac:cxnSpMk id="9" creationId="{78A0FBA1-B137-ED1F-E225-4DF80BDD7E9E}"/>
          </ac:cxnSpMkLst>
        </pc:cxnChg>
        <pc:cxnChg chg="add del mod">
          <ac:chgData name="Ekaterina Vorobeva" userId="84dbd030-4339-4b74-9e00-39701aff6f92" providerId="ADAL" clId="{B4957486-C389-408F-9102-380F5617A493}" dt="2024-08-06T13:10:15.072" v="7329" actId="21"/>
          <ac:cxnSpMkLst>
            <pc:docMk/>
            <pc:sldMk cId="277066167" sldId="278"/>
            <ac:cxnSpMk id="10" creationId="{993C2B5B-47FA-A048-0024-3720332756D7}"/>
          </ac:cxnSpMkLst>
        </pc:cxnChg>
        <pc:cxnChg chg="add del mod">
          <ac:chgData name="Ekaterina Vorobeva" userId="84dbd030-4339-4b74-9e00-39701aff6f92" providerId="ADAL" clId="{B4957486-C389-408F-9102-380F5617A493}" dt="2024-08-06T13:10:15.072" v="7329" actId="21"/>
          <ac:cxnSpMkLst>
            <pc:docMk/>
            <pc:sldMk cId="277066167" sldId="278"/>
            <ac:cxnSpMk id="12" creationId="{991DF602-13B1-F3F0-3E78-573F0817893D}"/>
          </ac:cxnSpMkLst>
        </pc:cxnChg>
        <pc:cxnChg chg="add mod">
          <ac:chgData name="Ekaterina Vorobeva" userId="84dbd030-4339-4b74-9e00-39701aff6f92" providerId="ADAL" clId="{B4957486-C389-408F-9102-380F5617A493}" dt="2024-08-06T13:06:56.270" v="7328" actId="1035"/>
          <ac:cxnSpMkLst>
            <pc:docMk/>
            <pc:sldMk cId="277066167" sldId="278"/>
            <ac:cxnSpMk id="13" creationId="{2119F873-881C-1037-A09B-46FFCA8928C5}"/>
          </ac:cxnSpMkLst>
        </pc:cxnChg>
        <pc:cxnChg chg="add mod">
          <ac:chgData name="Ekaterina Vorobeva" userId="84dbd030-4339-4b74-9e00-39701aff6f92" providerId="ADAL" clId="{B4957486-C389-408F-9102-380F5617A493}" dt="2024-08-08T07:30:22.414" v="8547" actId="14100"/>
          <ac:cxnSpMkLst>
            <pc:docMk/>
            <pc:sldMk cId="277066167" sldId="278"/>
            <ac:cxnSpMk id="14" creationId="{7C5C7FE4-5F49-DF10-D9E3-BD197466CFE1}"/>
          </ac:cxnSpMkLst>
        </pc:cxnChg>
        <pc:cxnChg chg="add mod">
          <ac:chgData name="Ekaterina Vorobeva" userId="84dbd030-4339-4b74-9e00-39701aff6f92" providerId="ADAL" clId="{B4957486-C389-408F-9102-380F5617A493}" dt="2024-08-06T13:12:30.446" v="7499" actId="1037"/>
          <ac:cxnSpMkLst>
            <pc:docMk/>
            <pc:sldMk cId="277066167" sldId="278"/>
            <ac:cxnSpMk id="20" creationId="{72D335B2-4D00-3E44-E35B-7325FA7D4F8C}"/>
          </ac:cxnSpMkLst>
        </pc:cxnChg>
        <pc:cxnChg chg="add mod">
          <ac:chgData name="Ekaterina Vorobeva" userId="84dbd030-4339-4b74-9e00-39701aff6f92" providerId="ADAL" clId="{B4957486-C389-408F-9102-380F5617A493}" dt="2024-08-05T13:36:24.143" v="6798" actId="208"/>
          <ac:cxnSpMkLst>
            <pc:docMk/>
            <pc:sldMk cId="277066167" sldId="278"/>
            <ac:cxnSpMk id="22" creationId="{5395EF91-5E31-0432-7B75-3C5A57F47B36}"/>
          </ac:cxnSpMkLst>
        </pc:cxnChg>
      </pc:sldChg>
      <pc:sldChg chg="addSp delSp modSp add mod modAnim modNotesTx">
        <pc:chgData name="Ekaterina Vorobeva" userId="84dbd030-4339-4b74-9e00-39701aff6f92" providerId="ADAL" clId="{B4957486-C389-408F-9102-380F5617A493}" dt="2024-08-08T08:14:29.077" v="9161" actId="1076"/>
        <pc:sldMkLst>
          <pc:docMk/>
          <pc:sldMk cId="3852971853" sldId="279"/>
        </pc:sldMkLst>
        <pc:spChg chg="add mod">
          <ac:chgData name="Ekaterina Vorobeva" userId="84dbd030-4339-4b74-9e00-39701aff6f92" providerId="ADAL" clId="{B4957486-C389-408F-9102-380F5617A493}" dt="2024-08-08T08:14:29.077" v="9161" actId="1076"/>
          <ac:spMkLst>
            <pc:docMk/>
            <pc:sldMk cId="3852971853" sldId="279"/>
            <ac:spMk id="3" creationId="{41888D6D-0B74-1B03-4D9B-77A266874783}"/>
          </ac:spMkLst>
        </pc:spChg>
        <pc:spChg chg="del">
          <ac:chgData name="Ekaterina Vorobeva" userId="84dbd030-4339-4b74-9e00-39701aff6f92" providerId="ADAL" clId="{B4957486-C389-408F-9102-380F5617A493}" dt="2024-08-06T12:38:27.539" v="6835" actId="931"/>
          <ac:spMkLst>
            <pc:docMk/>
            <pc:sldMk cId="3852971853" sldId="279"/>
            <ac:spMk id="3" creationId="{DD32F650-38F3-5B48-A1C7-5865B4204377}"/>
          </ac:spMkLst>
        </pc:spChg>
        <pc:spChg chg="add del mod">
          <ac:chgData name="Ekaterina Vorobeva" userId="84dbd030-4339-4b74-9e00-39701aff6f92" providerId="ADAL" clId="{B4957486-C389-408F-9102-380F5617A493}" dt="2024-08-08T08:14:25.747" v="9159" actId="478"/>
          <ac:spMkLst>
            <pc:docMk/>
            <pc:sldMk cId="3852971853" sldId="279"/>
            <ac:spMk id="6" creationId="{7DECC278-AA35-6D29-9839-005E3E270608}"/>
          </ac:spMkLst>
        </pc:spChg>
        <pc:spChg chg="add mod">
          <ac:chgData name="Ekaterina Vorobeva" userId="84dbd030-4339-4b74-9e00-39701aff6f92" providerId="ADAL" clId="{B4957486-C389-408F-9102-380F5617A493}" dt="2024-08-06T12:43:12.334" v="6981" actId="1037"/>
          <ac:spMkLst>
            <pc:docMk/>
            <pc:sldMk cId="3852971853" sldId="279"/>
            <ac:spMk id="8" creationId="{29DD6DC0-D33D-3577-066E-16A1B9381832}"/>
          </ac:spMkLst>
        </pc:spChg>
        <pc:spChg chg="add mod">
          <ac:chgData name="Ekaterina Vorobeva" userId="84dbd030-4339-4b74-9e00-39701aff6f92" providerId="ADAL" clId="{B4957486-C389-408F-9102-380F5617A493}" dt="2024-08-06T12:41:29.041" v="6913"/>
          <ac:spMkLst>
            <pc:docMk/>
            <pc:sldMk cId="3852971853" sldId="279"/>
            <ac:spMk id="9" creationId="{A70D26FA-8C48-74CC-A4A3-415DE1836085}"/>
          </ac:spMkLst>
        </pc:spChg>
        <pc:spChg chg="add mod">
          <ac:chgData name="Ekaterina Vorobeva" userId="84dbd030-4339-4b74-9e00-39701aff6f92" providerId="ADAL" clId="{B4957486-C389-408F-9102-380F5617A493}" dt="2024-08-06T12:41:29.041" v="6913"/>
          <ac:spMkLst>
            <pc:docMk/>
            <pc:sldMk cId="3852971853" sldId="279"/>
            <ac:spMk id="16" creationId="{E87D2DD6-827F-F719-C973-F3D4C27E354C}"/>
          </ac:spMkLst>
        </pc:spChg>
        <pc:spChg chg="add mod">
          <ac:chgData name="Ekaterina Vorobeva" userId="84dbd030-4339-4b74-9e00-39701aff6f92" providerId="ADAL" clId="{B4957486-C389-408F-9102-380F5617A493}" dt="2024-08-06T12:43:15.620" v="6990" actId="1038"/>
          <ac:spMkLst>
            <pc:docMk/>
            <pc:sldMk cId="3852971853" sldId="279"/>
            <ac:spMk id="21" creationId="{FE90A2D6-CA55-A70E-ADEB-946F743CE234}"/>
          </ac:spMkLst>
        </pc:spChg>
        <pc:spChg chg="add mod">
          <ac:chgData name="Ekaterina Vorobeva" userId="84dbd030-4339-4b74-9e00-39701aff6f92" providerId="ADAL" clId="{B4957486-C389-408F-9102-380F5617A493}" dt="2024-08-06T12:46:50.525" v="6999" actId="1076"/>
          <ac:spMkLst>
            <pc:docMk/>
            <pc:sldMk cId="3852971853" sldId="279"/>
            <ac:spMk id="22" creationId="{ED6FC3BC-1D80-9A16-E66A-E2AC85FEE349}"/>
          </ac:spMkLst>
        </pc:spChg>
        <pc:picChg chg="add mod">
          <ac:chgData name="Ekaterina Vorobeva" userId="84dbd030-4339-4b74-9e00-39701aff6f92" providerId="ADAL" clId="{B4957486-C389-408F-9102-380F5617A493}" dt="2024-08-06T12:38:47.080" v="6839" actId="1076"/>
          <ac:picMkLst>
            <pc:docMk/>
            <pc:sldMk cId="3852971853" sldId="279"/>
            <ac:picMk id="5" creationId="{5A8CC145-E130-E81D-AC17-611C7647CF5C}"/>
          </ac:picMkLst>
        </pc:picChg>
        <pc:picChg chg="add mod">
          <ac:chgData name="Ekaterina Vorobeva" userId="84dbd030-4339-4b74-9e00-39701aff6f92" providerId="ADAL" clId="{B4957486-C389-408F-9102-380F5617A493}" dt="2024-08-06T12:41:29.041" v="6913"/>
          <ac:picMkLst>
            <pc:docMk/>
            <pc:sldMk cId="3852971853" sldId="279"/>
            <ac:picMk id="10" creationId="{9F52FC18-C050-0BA1-E635-4F34FEB46C3B}"/>
          </ac:picMkLst>
        </pc:picChg>
        <pc:picChg chg="add mod">
          <ac:chgData name="Ekaterina Vorobeva" userId="84dbd030-4339-4b74-9e00-39701aff6f92" providerId="ADAL" clId="{B4957486-C389-408F-9102-380F5617A493}" dt="2024-08-06T12:41:29.041" v="6913"/>
          <ac:picMkLst>
            <pc:docMk/>
            <pc:sldMk cId="3852971853" sldId="279"/>
            <ac:picMk id="11" creationId="{AC7CA5FF-3B6D-3B90-C9EA-88ABED0F7EE4}"/>
          </ac:picMkLst>
        </pc:picChg>
        <pc:picChg chg="add mod">
          <ac:chgData name="Ekaterina Vorobeva" userId="84dbd030-4339-4b74-9e00-39701aff6f92" providerId="ADAL" clId="{B4957486-C389-408F-9102-380F5617A493}" dt="2024-08-06T12:41:29.041" v="6913"/>
          <ac:picMkLst>
            <pc:docMk/>
            <pc:sldMk cId="3852971853" sldId="279"/>
            <ac:picMk id="12" creationId="{878D7A4C-4865-BF9A-59F9-0031881D887E}"/>
          </ac:picMkLst>
        </pc:picChg>
        <pc:picChg chg="add mod">
          <ac:chgData name="Ekaterina Vorobeva" userId="84dbd030-4339-4b74-9e00-39701aff6f92" providerId="ADAL" clId="{B4957486-C389-408F-9102-380F5617A493}" dt="2024-08-06T12:41:29.041" v="6913"/>
          <ac:picMkLst>
            <pc:docMk/>
            <pc:sldMk cId="3852971853" sldId="279"/>
            <ac:picMk id="13" creationId="{55768F70-BFE9-2E0E-4EC7-8F8FF8B9E3CF}"/>
          </ac:picMkLst>
        </pc:picChg>
        <pc:picChg chg="add mod">
          <ac:chgData name="Ekaterina Vorobeva" userId="84dbd030-4339-4b74-9e00-39701aff6f92" providerId="ADAL" clId="{B4957486-C389-408F-9102-380F5617A493}" dt="2024-08-06T12:41:29.041" v="6913"/>
          <ac:picMkLst>
            <pc:docMk/>
            <pc:sldMk cId="3852971853" sldId="279"/>
            <ac:picMk id="14" creationId="{938F9F63-530C-3B2B-54CA-D9BAB58479B6}"/>
          </ac:picMkLst>
        </pc:picChg>
        <pc:picChg chg="add mod">
          <ac:chgData name="Ekaterina Vorobeva" userId="84dbd030-4339-4b74-9e00-39701aff6f92" providerId="ADAL" clId="{B4957486-C389-408F-9102-380F5617A493}" dt="2024-08-06T12:41:29.041" v="6913"/>
          <ac:picMkLst>
            <pc:docMk/>
            <pc:sldMk cId="3852971853" sldId="279"/>
            <ac:picMk id="15" creationId="{A6080A84-C555-138C-2548-A87D74788C77}"/>
          </ac:picMkLst>
        </pc:picChg>
        <pc:picChg chg="add mod">
          <ac:chgData name="Ekaterina Vorobeva" userId="84dbd030-4339-4b74-9e00-39701aff6f92" providerId="ADAL" clId="{B4957486-C389-408F-9102-380F5617A493}" dt="2024-08-06T12:42:08.902" v="6915" actId="1582"/>
          <ac:picMkLst>
            <pc:docMk/>
            <pc:sldMk cId="3852971853" sldId="279"/>
            <ac:picMk id="17" creationId="{35590102-E730-FCCB-0569-0E77203753C4}"/>
          </ac:picMkLst>
        </pc:picChg>
        <pc:picChg chg="add mod">
          <ac:chgData name="Ekaterina Vorobeva" userId="84dbd030-4339-4b74-9e00-39701aff6f92" providerId="ADAL" clId="{B4957486-C389-408F-9102-380F5617A493}" dt="2024-08-06T12:43:36.083" v="6994" actId="1035"/>
          <ac:picMkLst>
            <pc:docMk/>
            <pc:sldMk cId="3852971853" sldId="279"/>
            <ac:picMk id="18" creationId="{0BB7881D-B953-32F4-AC00-FE94752EADD8}"/>
          </ac:picMkLst>
        </pc:picChg>
        <pc:picChg chg="add mod">
          <ac:chgData name="Ekaterina Vorobeva" userId="84dbd030-4339-4b74-9e00-39701aff6f92" providerId="ADAL" clId="{B4957486-C389-408F-9102-380F5617A493}" dt="2024-08-06T12:41:29.041" v="6913"/>
          <ac:picMkLst>
            <pc:docMk/>
            <pc:sldMk cId="3852971853" sldId="279"/>
            <ac:picMk id="19" creationId="{6BDA926F-1D96-4742-FC04-CB45AAD722BA}"/>
          </ac:picMkLst>
        </pc:picChg>
        <pc:cxnChg chg="add mod">
          <ac:chgData name="Ekaterina Vorobeva" userId="84dbd030-4339-4b74-9e00-39701aff6f92" providerId="ADAL" clId="{B4957486-C389-408F-9102-380F5617A493}" dt="2024-08-06T12:39:44.789" v="6912" actId="1038"/>
          <ac:cxnSpMkLst>
            <pc:docMk/>
            <pc:sldMk cId="3852971853" sldId="279"/>
            <ac:cxnSpMk id="7" creationId="{683BD2F9-C6E4-476B-7524-5882C4308F88}"/>
          </ac:cxnSpMkLst>
        </pc:cxnChg>
        <pc:cxnChg chg="add mod">
          <ac:chgData name="Ekaterina Vorobeva" userId="84dbd030-4339-4b74-9e00-39701aff6f92" providerId="ADAL" clId="{B4957486-C389-408F-9102-380F5617A493}" dt="2024-08-06T12:42:41.239" v="6969" actId="1038"/>
          <ac:cxnSpMkLst>
            <pc:docMk/>
            <pc:sldMk cId="3852971853" sldId="279"/>
            <ac:cxnSpMk id="20" creationId="{C7519287-D65A-C4B1-D4AB-81D7EE14778C}"/>
          </ac:cxnSpMkLst>
        </pc:cxnChg>
      </pc:sldChg>
      <pc:sldChg chg="addSp delSp modSp new mod">
        <pc:chgData name="Ekaterina Vorobeva" userId="84dbd030-4339-4b74-9e00-39701aff6f92" providerId="ADAL" clId="{B4957486-C389-408F-9102-380F5617A493}" dt="2024-08-08T12:17:27.531" v="9300" actId="20577"/>
        <pc:sldMkLst>
          <pc:docMk/>
          <pc:sldMk cId="1412569310" sldId="280"/>
        </pc:sldMkLst>
        <pc:spChg chg="mod">
          <ac:chgData name="Ekaterina Vorobeva" userId="84dbd030-4339-4b74-9e00-39701aff6f92" providerId="ADAL" clId="{B4957486-C389-408F-9102-380F5617A493}" dt="2024-07-11T11:58:03.239" v="1016" actId="20577"/>
          <ac:spMkLst>
            <pc:docMk/>
            <pc:sldMk cId="1412569310" sldId="280"/>
            <ac:spMk id="2" creationId="{C7535BEF-E35A-52A3-7F99-3A9E78345C63}"/>
          </ac:spMkLst>
        </pc:spChg>
        <pc:spChg chg="mod">
          <ac:chgData name="Ekaterina Vorobeva" userId="84dbd030-4339-4b74-9e00-39701aff6f92" providerId="ADAL" clId="{B4957486-C389-408F-9102-380F5617A493}" dt="2024-08-08T12:17:27.531" v="9300" actId="20577"/>
          <ac:spMkLst>
            <pc:docMk/>
            <pc:sldMk cId="1412569310" sldId="280"/>
            <ac:spMk id="3" creationId="{66ED7BEC-D00E-3255-0680-83DE650FFF60}"/>
          </ac:spMkLst>
        </pc:spChg>
        <pc:spChg chg="add mod">
          <ac:chgData name="Ekaterina Vorobeva" userId="84dbd030-4339-4b74-9e00-39701aff6f92" providerId="ADAL" clId="{B4957486-C389-408F-9102-380F5617A493}" dt="2024-08-08T12:17:15.761" v="9298" actId="403"/>
          <ac:spMkLst>
            <pc:docMk/>
            <pc:sldMk cId="1412569310" sldId="280"/>
            <ac:spMk id="4" creationId="{50F2856E-5CB8-0C94-F9EA-21B5EB447B37}"/>
          </ac:spMkLst>
        </pc:spChg>
        <pc:spChg chg="add mod">
          <ac:chgData name="Ekaterina Vorobeva" userId="84dbd030-4339-4b74-9e00-39701aff6f92" providerId="ADAL" clId="{B4957486-C389-408F-9102-380F5617A493}" dt="2024-08-08T12:16:36.914" v="9295" actId="1076"/>
          <ac:spMkLst>
            <pc:docMk/>
            <pc:sldMk cId="1412569310" sldId="280"/>
            <ac:spMk id="6" creationId="{15B107FB-B972-629A-76AF-FD4EDAC215C5}"/>
          </ac:spMkLst>
        </pc:spChg>
        <pc:picChg chg="add del mod">
          <ac:chgData name="Ekaterina Vorobeva" userId="84dbd030-4339-4b74-9e00-39701aff6f92" providerId="ADAL" clId="{B4957486-C389-408F-9102-380F5617A493}" dt="2024-08-07T12:49:15.146" v="8533" actId="478"/>
          <ac:picMkLst>
            <pc:docMk/>
            <pc:sldMk cId="1412569310" sldId="280"/>
            <ac:picMk id="5" creationId="{EE3CD315-9EA0-CE7E-981B-D443D9B7379B}"/>
          </ac:picMkLst>
        </pc:picChg>
        <pc:picChg chg="add mod">
          <ac:chgData name="Ekaterina Vorobeva" userId="84dbd030-4339-4b74-9e00-39701aff6f92" providerId="ADAL" clId="{B4957486-C389-408F-9102-380F5617A493}" dt="2024-08-08T12:16:28.271" v="9291" actId="14100"/>
          <ac:picMkLst>
            <pc:docMk/>
            <pc:sldMk cId="1412569310" sldId="280"/>
            <ac:picMk id="7" creationId="{8CCED803-9070-D5E2-9170-987775BD4C8D}"/>
          </ac:picMkLst>
        </pc:picChg>
        <pc:picChg chg="add mod">
          <ac:chgData name="Ekaterina Vorobeva" userId="84dbd030-4339-4b74-9e00-39701aff6f92" providerId="ADAL" clId="{B4957486-C389-408F-9102-380F5617A493}" dt="2024-08-08T07:40:45.331" v="8602" actId="1076"/>
          <ac:picMkLst>
            <pc:docMk/>
            <pc:sldMk cId="1412569310" sldId="280"/>
            <ac:picMk id="1026" creationId="{B0D738EA-3357-1FD0-FEDD-8B49F033D327}"/>
          </ac:picMkLst>
        </pc:picChg>
      </pc:sldChg>
      <pc:sldChg chg="addSp delSp modSp new mod">
        <pc:chgData name="Ekaterina Vorobeva" userId="84dbd030-4339-4b74-9e00-39701aff6f92" providerId="ADAL" clId="{B4957486-C389-408F-9102-380F5617A493}" dt="2024-08-06T13:35:40.401" v="8187"/>
        <pc:sldMkLst>
          <pc:docMk/>
          <pc:sldMk cId="891887039" sldId="281"/>
        </pc:sldMkLst>
        <pc:spChg chg="mod">
          <ac:chgData name="Ekaterina Vorobeva" userId="84dbd030-4339-4b74-9e00-39701aff6f92" providerId="ADAL" clId="{B4957486-C389-408F-9102-380F5617A493}" dt="2024-07-30T09:20:35.492" v="2201" actId="20577"/>
          <ac:spMkLst>
            <pc:docMk/>
            <pc:sldMk cId="891887039" sldId="281"/>
            <ac:spMk id="2" creationId="{E13F960F-11CF-CC03-DE36-DFCC741DA4C6}"/>
          </ac:spMkLst>
        </pc:spChg>
        <pc:spChg chg="mod">
          <ac:chgData name="Ekaterina Vorobeva" userId="84dbd030-4339-4b74-9e00-39701aff6f92" providerId="ADAL" clId="{B4957486-C389-408F-9102-380F5617A493}" dt="2024-08-06T13:35:40.401" v="8187"/>
          <ac:spMkLst>
            <pc:docMk/>
            <pc:sldMk cId="891887039" sldId="281"/>
            <ac:spMk id="3" creationId="{D8BBDBAF-4177-2FF1-CC9C-091A817508AD}"/>
          </ac:spMkLst>
        </pc:spChg>
        <pc:spChg chg="add del mod">
          <ac:chgData name="Ekaterina Vorobeva" userId="84dbd030-4339-4b74-9e00-39701aff6f92" providerId="ADAL" clId="{B4957486-C389-408F-9102-380F5617A493}" dt="2024-08-02T11:26:15.422" v="3523" actId="478"/>
          <ac:spMkLst>
            <pc:docMk/>
            <pc:sldMk cId="891887039" sldId="281"/>
            <ac:spMk id="7" creationId="{3CFEB588-DC90-A947-6736-08FB1EAA08B7}"/>
          </ac:spMkLst>
        </pc:spChg>
        <pc:spChg chg="add mod">
          <ac:chgData name="Ekaterina Vorobeva" userId="84dbd030-4339-4b74-9e00-39701aff6f92" providerId="ADAL" clId="{B4957486-C389-408F-9102-380F5617A493}" dt="2024-08-02T11:34:58.974" v="3718" actId="164"/>
          <ac:spMkLst>
            <pc:docMk/>
            <pc:sldMk cId="891887039" sldId="281"/>
            <ac:spMk id="8" creationId="{E12EA7D8-AACB-5DFA-5F58-7A6AB7042A92}"/>
          </ac:spMkLst>
        </pc:spChg>
        <pc:spChg chg="add mod">
          <ac:chgData name="Ekaterina Vorobeva" userId="84dbd030-4339-4b74-9e00-39701aff6f92" providerId="ADAL" clId="{B4957486-C389-408F-9102-380F5617A493}" dt="2024-08-02T11:34:58.974" v="3718" actId="164"/>
          <ac:spMkLst>
            <pc:docMk/>
            <pc:sldMk cId="891887039" sldId="281"/>
            <ac:spMk id="9" creationId="{126673A4-5915-7711-2E3C-F237AEC7BE25}"/>
          </ac:spMkLst>
        </pc:spChg>
        <pc:spChg chg="add mod">
          <ac:chgData name="Ekaterina Vorobeva" userId="84dbd030-4339-4b74-9e00-39701aff6f92" providerId="ADAL" clId="{B4957486-C389-408F-9102-380F5617A493}" dt="2024-08-02T11:34:58.974" v="3718" actId="164"/>
          <ac:spMkLst>
            <pc:docMk/>
            <pc:sldMk cId="891887039" sldId="281"/>
            <ac:spMk id="10" creationId="{7EDB5B8A-FCFF-0A0F-77BF-85EAAC5E0CB7}"/>
          </ac:spMkLst>
        </pc:spChg>
        <pc:spChg chg="add mod">
          <ac:chgData name="Ekaterina Vorobeva" userId="84dbd030-4339-4b74-9e00-39701aff6f92" providerId="ADAL" clId="{B4957486-C389-408F-9102-380F5617A493}" dt="2024-08-02T11:36:16.270" v="3733" actId="688"/>
          <ac:spMkLst>
            <pc:docMk/>
            <pc:sldMk cId="891887039" sldId="281"/>
            <ac:spMk id="12" creationId="{BDAAEFC5-3A01-5BEE-EEEE-4E48EDBD99C7}"/>
          </ac:spMkLst>
        </pc:spChg>
        <pc:grpChg chg="add mod">
          <ac:chgData name="Ekaterina Vorobeva" userId="84dbd030-4339-4b74-9e00-39701aff6f92" providerId="ADAL" clId="{B4957486-C389-408F-9102-380F5617A493}" dt="2024-08-02T11:35:26.040" v="3722" actId="1076"/>
          <ac:grpSpMkLst>
            <pc:docMk/>
            <pc:sldMk cId="891887039" sldId="281"/>
            <ac:grpSpMk id="11" creationId="{3BA593BB-6221-938B-4F58-970C9AB27A53}"/>
          </ac:grpSpMkLst>
        </pc:grpChg>
        <pc:picChg chg="add mod">
          <ac:chgData name="Ekaterina Vorobeva" userId="84dbd030-4339-4b74-9e00-39701aff6f92" providerId="ADAL" clId="{B4957486-C389-408F-9102-380F5617A493}" dt="2024-08-02T11:35:46.389" v="3725" actId="1076"/>
          <ac:picMkLst>
            <pc:docMk/>
            <pc:sldMk cId="891887039" sldId="281"/>
            <ac:picMk id="4" creationId="{9D54075D-3047-251F-FB51-7E609B7A8042}"/>
          </ac:picMkLst>
        </pc:picChg>
        <pc:picChg chg="add mod modCrop">
          <ac:chgData name="Ekaterina Vorobeva" userId="84dbd030-4339-4b74-9e00-39701aff6f92" providerId="ADAL" clId="{B4957486-C389-408F-9102-380F5617A493}" dt="2024-08-02T11:35:12.361" v="3719" actId="732"/>
          <ac:picMkLst>
            <pc:docMk/>
            <pc:sldMk cId="891887039" sldId="281"/>
            <ac:picMk id="6" creationId="{4CA5717E-4165-24F2-9B3C-FF24616AA71A}"/>
          </ac:picMkLst>
        </pc:picChg>
      </pc:sldChg>
      <pc:sldChg chg="addSp delSp modSp add mod ord">
        <pc:chgData name="Ekaterina Vorobeva" userId="84dbd030-4339-4b74-9e00-39701aff6f92" providerId="ADAL" clId="{B4957486-C389-408F-9102-380F5617A493}" dt="2024-07-30T12:48:15.835" v="2778"/>
        <pc:sldMkLst>
          <pc:docMk/>
          <pc:sldMk cId="1293676483" sldId="282"/>
        </pc:sldMkLst>
        <pc:spChg chg="add del mod">
          <ac:chgData name="Ekaterina Vorobeva" userId="84dbd030-4339-4b74-9e00-39701aff6f92" providerId="ADAL" clId="{B4957486-C389-408F-9102-380F5617A493}" dt="2024-07-30T11:30:49.733" v="2507" actId="21"/>
          <ac:spMkLst>
            <pc:docMk/>
            <pc:sldMk cId="1293676483" sldId="282"/>
            <ac:spMk id="2" creationId="{CDFAD062-CDBC-43D1-765D-64BB044710B6}"/>
          </ac:spMkLst>
        </pc:spChg>
      </pc:sldChg>
      <pc:sldChg chg="addSp delSp modSp add mod">
        <pc:chgData name="Ekaterina Vorobeva" userId="84dbd030-4339-4b74-9e00-39701aff6f92" providerId="ADAL" clId="{B4957486-C389-408F-9102-380F5617A493}" dt="2024-08-08T08:14:37.492" v="9164" actId="1076"/>
        <pc:sldMkLst>
          <pc:docMk/>
          <pc:sldMk cId="2953942375" sldId="283"/>
        </pc:sldMkLst>
        <pc:spChg chg="mod">
          <ac:chgData name="Ekaterina Vorobeva" userId="84dbd030-4339-4b74-9e00-39701aff6f92" providerId="ADAL" clId="{B4957486-C389-408F-9102-380F5617A493}" dt="2024-08-06T12:48:08.858" v="7000" actId="20577"/>
          <ac:spMkLst>
            <pc:docMk/>
            <pc:sldMk cId="2953942375" sldId="283"/>
            <ac:spMk id="3" creationId="{4D2A65AB-063A-BBBE-56D6-D1A3F54B8E12}"/>
          </ac:spMkLst>
        </pc:spChg>
        <pc:spChg chg="add mod">
          <ac:chgData name="Ekaterina Vorobeva" userId="84dbd030-4339-4b74-9e00-39701aff6f92" providerId="ADAL" clId="{B4957486-C389-408F-9102-380F5617A493}" dt="2024-08-08T08:14:37.492" v="9164" actId="1076"/>
          <ac:spMkLst>
            <pc:docMk/>
            <pc:sldMk cId="2953942375" sldId="283"/>
            <ac:spMk id="4" creationId="{6FA70463-C4D7-C7C5-3C39-FCA98DA50DA1}"/>
          </ac:spMkLst>
        </pc:spChg>
        <pc:spChg chg="del mod ord">
          <ac:chgData name="Ekaterina Vorobeva" userId="84dbd030-4339-4b74-9e00-39701aff6f92" providerId="ADAL" clId="{B4957486-C389-408F-9102-380F5617A493}" dt="2024-08-08T08:14:33.487" v="9162" actId="478"/>
          <ac:spMkLst>
            <pc:docMk/>
            <pc:sldMk cId="2953942375" sldId="283"/>
            <ac:spMk id="6" creationId="{7DC30FD5-897F-06FE-9D09-6ECBC9729787}"/>
          </ac:spMkLst>
        </pc:spChg>
        <pc:spChg chg="add mod">
          <ac:chgData name="Ekaterina Vorobeva" userId="84dbd030-4339-4b74-9e00-39701aff6f92" providerId="ADAL" clId="{B4957486-C389-408F-9102-380F5617A493}" dt="2024-08-05T13:32:53.381" v="6752" actId="122"/>
          <ac:spMkLst>
            <pc:docMk/>
            <pc:sldMk cId="2953942375" sldId="283"/>
            <ac:spMk id="22" creationId="{D07E82C7-C79B-1DEA-3F5B-18FEE77A19E0}"/>
          </ac:spMkLst>
        </pc:spChg>
        <pc:spChg chg="add mod">
          <ac:chgData name="Ekaterina Vorobeva" userId="84dbd030-4339-4b74-9e00-39701aff6f92" providerId="ADAL" clId="{B4957486-C389-408F-9102-380F5617A493}" dt="2024-08-05T13:32:55.735" v="6753" actId="122"/>
          <ac:spMkLst>
            <pc:docMk/>
            <pc:sldMk cId="2953942375" sldId="283"/>
            <ac:spMk id="24" creationId="{6E73D06F-3697-7405-0B3E-972B1E0AD208}"/>
          </ac:spMkLst>
        </pc:spChg>
        <pc:spChg chg="add mod">
          <ac:chgData name="Ekaterina Vorobeva" userId="84dbd030-4339-4b74-9e00-39701aff6f92" providerId="ADAL" clId="{B4957486-C389-408F-9102-380F5617A493}" dt="2024-08-05T13:21:58.950" v="6500" actId="1076"/>
          <ac:spMkLst>
            <pc:docMk/>
            <pc:sldMk cId="2953942375" sldId="283"/>
            <ac:spMk id="26" creationId="{4DCB9650-6DE2-BECC-D6E8-3795400D865A}"/>
          </ac:spMkLst>
        </pc:spChg>
        <pc:spChg chg="add mod">
          <ac:chgData name="Ekaterina Vorobeva" userId="84dbd030-4339-4b74-9e00-39701aff6f92" providerId="ADAL" clId="{B4957486-C389-408F-9102-380F5617A493}" dt="2024-08-05T13:22:32.833" v="6503" actId="20577"/>
          <ac:spMkLst>
            <pc:docMk/>
            <pc:sldMk cId="2953942375" sldId="283"/>
            <ac:spMk id="29" creationId="{D375AFB8-7DA1-5BC7-6E5F-84B4AD08A17A}"/>
          </ac:spMkLst>
        </pc:spChg>
        <pc:picChg chg="del">
          <ac:chgData name="Ekaterina Vorobeva" userId="84dbd030-4339-4b74-9e00-39701aff6f92" providerId="ADAL" clId="{B4957486-C389-408F-9102-380F5617A493}" dt="2024-08-05T13:15:23.223" v="6276" actId="478"/>
          <ac:picMkLst>
            <pc:docMk/>
            <pc:sldMk cId="2953942375" sldId="283"/>
            <ac:picMk id="5" creationId="{78AEFACD-18ED-BCA7-E097-23E1CB7368E5}"/>
          </ac:picMkLst>
        </pc:picChg>
        <pc:picChg chg="mod">
          <ac:chgData name="Ekaterina Vorobeva" userId="84dbd030-4339-4b74-9e00-39701aff6f92" providerId="ADAL" clId="{B4957486-C389-408F-9102-380F5617A493}" dt="2024-08-05T13:24:36.026" v="6505" actId="1582"/>
          <ac:picMkLst>
            <pc:docMk/>
            <pc:sldMk cId="2953942375" sldId="283"/>
            <ac:picMk id="7" creationId="{4D44B31F-45B4-D224-7134-A922BE51648C}"/>
          </ac:picMkLst>
        </pc:picChg>
        <pc:picChg chg="add mod">
          <ac:chgData name="Ekaterina Vorobeva" userId="84dbd030-4339-4b74-9e00-39701aff6f92" providerId="ADAL" clId="{B4957486-C389-408F-9102-380F5617A493}" dt="2024-08-05T13:16:08.814" v="6281" actId="1076"/>
          <ac:picMkLst>
            <pc:docMk/>
            <pc:sldMk cId="2953942375" sldId="283"/>
            <ac:picMk id="8" creationId="{E3E160F7-B4C3-F3EA-22FD-6875020E427F}"/>
          </ac:picMkLst>
        </pc:picChg>
        <pc:picChg chg="mod">
          <ac:chgData name="Ekaterina Vorobeva" userId="84dbd030-4339-4b74-9e00-39701aff6f92" providerId="ADAL" clId="{B4957486-C389-408F-9102-380F5617A493}" dt="2024-08-05T13:24:36.026" v="6505" actId="1582"/>
          <ac:picMkLst>
            <pc:docMk/>
            <pc:sldMk cId="2953942375" sldId="283"/>
            <ac:picMk id="9" creationId="{8CBF39A3-7C54-7005-ABAA-3F0DBC53A74B}"/>
          </ac:picMkLst>
        </pc:picChg>
        <pc:cxnChg chg="add mod">
          <ac:chgData name="Ekaterina Vorobeva" userId="84dbd030-4339-4b74-9e00-39701aff6f92" providerId="ADAL" clId="{B4957486-C389-408F-9102-380F5617A493}" dt="2024-08-05T13:19:55.636" v="6430" actId="208"/>
          <ac:cxnSpMkLst>
            <pc:docMk/>
            <pc:sldMk cId="2953942375" sldId="283"/>
            <ac:cxnSpMk id="16" creationId="{F7951ABA-298C-71E0-39E4-B4A2586DAB7F}"/>
          </ac:cxnSpMkLst>
        </pc:cxnChg>
        <pc:cxnChg chg="add mod">
          <ac:chgData name="Ekaterina Vorobeva" userId="84dbd030-4339-4b74-9e00-39701aff6f92" providerId="ADAL" clId="{B4957486-C389-408F-9102-380F5617A493}" dt="2024-08-05T13:19:57.630" v="6431" actId="208"/>
          <ac:cxnSpMkLst>
            <pc:docMk/>
            <pc:sldMk cId="2953942375" sldId="283"/>
            <ac:cxnSpMk id="20" creationId="{D9AA87DD-E44D-FFF0-D2EE-EFAE702574FD}"/>
          </ac:cxnSpMkLst>
        </pc:cxnChg>
      </pc:sldChg>
      <pc:sldChg chg="addSp delSp modSp add mod delAnim modAnim">
        <pc:chgData name="Ekaterina Vorobeva" userId="84dbd030-4339-4b74-9e00-39701aff6f92" providerId="ADAL" clId="{B4957486-C389-408F-9102-380F5617A493}" dt="2024-08-08T12:24:11.046" v="9302" actId="6549"/>
        <pc:sldMkLst>
          <pc:docMk/>
          <pc:sldMk cId="1116063126" sldId="284"/>
        </pc:sldMkLst>
        <pc:spChg chg="mod">
          <ac:chgData name="Ekaterina Vorobeva" userId="84dbd030-4339-4b74-9e00-39701aff6f92" providerId="ADAL" clId="{B4957486-C389-408F-9102-380F5617A493}" dt="2024-08-08T08:15:07.304" v="9166" actId="164"/>
          <ac:spMkLst>
            <pc:docMk/>
            <pc:sldMk cId="1116063126" sldId="284"/>
            <ac:spMk id="4" creationId="{B09205AE-0A88-31BA-0929-294CC9867EEA}"/>
          </ac:spMkLst>
        </pc:spChg>
        <pc:spChg chg="mod">
          <ac:chgData name="Ekaterina Vorobeva" userId="84dbd030-4339-4b74-9e00-39701aff6f92" providerId="ADAL" clId="{B4957486-C389-408F-9102-380F5617A493}" dt="2024-08-08T08:12:57.611" v="9128" actId="1076"/>
          <ac:spMkLst>
            <pc:docMk/>
            <pc:sldMk cId="1116063126" sldId="284"/>
            <ac:spMk id="6" creationId="{11F7CA5F-9A9D-BFE2-7821-02EC3860F24D}"/>
          </ac:spMkLst>
        </pc:spChg>
        <pc:spChg chg="mod">
          <ac:chgData name="Ekaterina Vorobeva" userId="84dbd030-4339-4b74-9e00-39701aff6f92" providerId="ADAL" clId="{B4957486-C389-408F-9102-380F5617A493}" dt="2024-08-08T08:17:17.567" v="9173" actId="164"/>
          <ac:spMkLst>
            <pc:docMk/>
            <pc:sldMk cId="1116063126" sldId="284"/>
            <ac:spMk id="7" creationId="{6E8BC2DE-184C-87B6-3805-639F0B26FF84}"/>
          </ac:spMkLst>
        </pc:spChg>
        <pc:spChg chg="mod">
          <ac:chgData name="Ekaterina Vorobeva" userId="84dbd030-4339-4b74-9e00-39701aff6f92" providerId="ADAL" clId="{B4957486-C389-408F-9102-380F5617A493}" dt="2024-08-08T08:15:02.064" v="9165" actId="164"/>
          <ac:spMkLst>
            <pc:docMk/>
            <pc:sldMk cId="1116063126" sldId="284"/>
            <ac:spMk id="11" creationId="{C707F36A-7938-A242-2278-7697807FE443}"/>
          </ac:spMkLst>
        </pc:spChg>
        <pc:spChg chg="mod">
          <ac:chgData name="Ekaterina Vorobeva" userId="84dbd030-4339-4b74-9e00-39701aff6f92" providerId="ADAL" clId="{B4957486-C389-408F-9102-380F5617A493}" dt="2024-08-08T08:14:02.471" v="9146" actId="1076"/>
          <ac:spMkLst>
            <pc:docMk/>
            <pc:sldMk cId="1116063126" sldId="284"/>
            <ac:spMk id="17" creationId="{35B6E1D7-3251-1712-6287-7C71BB0E7FA1}"/>
          </ac:spMkLst>
        </pc:spChg>
        <pc:spChg chg="mod">
          <ac:chgData name="Ekaterina Vorobeva" userId="84dbd030-4339-4b74-9e00-39701aff6f92" providerId="ADAL" clId="{B4957486-C389-408F-9102-380F5617A493}" dt="2024-08-08T08:15:23.731" v="9169" actId="164"/>
          <ac:spMkLst>
            <pc:docMk/>
            <pc:sldMk cId="1116063126" sldId="284"/>
            <ac:spMk id="18" creationId="{BD637570-CA0C-ADE2-01A6-E4786F6203E2}"/>
          </ac:spMkLst>
        </pc:spChg>
        <pc:spChg chg="mod">
          <ac:chgData name="Ekaterina Vorobeva" userId="84dbd030-4339-4b74-9e00-39701aff6f92" providerId="ADAL" clId="{B4957486-C389-408F-9102-380F5617A493}" dt="2024-08-08T08:15:12.614" v="9167" actId="164"/>
          <ac:spMkLst>
            <pc:docMk/>
            <pc:sldMk cId="1116063126" sldId="284"/>
            <ac:spMk id="21" creationId="{61BFB2C6-D0A6-CDFA-6B3F-EE2C1C3E6932}"/>
          </ac:spMkLst>
        </pc:spChg>
        <pc:spChg chg="mod">
          <ac:chgData name="Ekaterina Vorobeva" userId="84dbd030-4339-4b74-9e00-39701aff6f92" providerId="ADAL" clId="{B4957486-C389-408F-9102-380F5617A493}" dt="2024-08-08T08:15:19.349" v="9168" actId="164"/>
          <ac:spMkLst>
            <pc:docMk/>
            <pc:sldMk cId="1116063126" sldId="284"/>
            <ac:spMk id="23" creationId="{F465A862-5BCB-3B28-83C6-BF77AB89408F}"/>
          </ac:spMkLst>
        </pc:spChg>
        <pc:spChg chg="mod">
          <ac:chgData name="Ekaterina Vorobeva" userId="84dbd030-4339-4b74-9e00-39701aff6f92" providerId="ADAL" clId="{B4957486-C389-408F-9102-380F5617A493}" dt="2024-08-08T08:17:11.212" v="9172" actId="164"/>
          <ac:spMkLst>
            <pc:docMk/>
            <pc:sldMk cId="1116063126" sldId="284"/>
            <ac:spMk id="24" creationId="{5C1D3949-26C4-FE7F-3AD9-5722B0C7F828}"/>
          </ac:spMkLst>
        </pc:spChg>
        <pc:spChg chg="mod">
          <ac:chgData name="Ekaterina Vorobeva" userId="84dbd030-4339-4b74-9e00-39701aff6f92" providerId="ADAL" clId="{B4957486-C389-408F-9102-380F5617A493}" dt="2024-08-08T11:30:18.018" v="9243" actId="255"/>
          <ac:spMkLst>
            <pc:docMk/>
            <pc:sldMk cId="1116063126" sldId="284"/>
            <ac:spMk id="25" creationId="{B1520971-B565-9A46-7A0D-4C30C1A74C7C}"/>
          </ac:spMkLst>
        </pc:spChg>
        <pc:spChg chg="add mod">
          <ac:chgData name="Ekaterina Vorobeva" userId="84dbd030-4339-4b74-9e00-39701aff6f92" providerId="ADAL" clId="{B4957486-C389-408F-9102-380F5617A493}" dt="2024-08-08T12:24:11.046" v="9302" actId="6549"/>
          <ac:spMkLst>
            <pc:docMk/>
            <pc:sldMk cId="1116063126" sldId="284"/>
            <ac:spMk id="34" creationId="{974D6EFB-6007-EABE-BD80-5F64E21B6BF0}"/>
          </ac:spMkLst>
        </pc:spChg>
        <pc:spChg chg="add mod">
          <ac:chgData name="Ekaterina Vorobeva" userId="84dbd030-4339-4b74-9e00-39701aff6f92" providerId="ADAL" clId="{B4957486-C389-408F-9102-380F5617A493}" dt="2024-08-08T11:30:18.018" v="9243" actId="255"/>
          <ac:spMkLst>
            <pc:docMk/>
            <pc:sldMk cId="1116063126" sldId="284"/>
            <ac:spMk id="35" creationId="{6B7FAB6B-2489-74FC-4318-50C8E6F7C6CB}"/>
          </ac:spMkLst>
        </pc:spChg>
        <pc:spChg chg="add mod">
          <ac:chgData name="Ekaterina Vorobeva" userId="84dbd030-4339-4b74-9e00-39701aff6f92" providerId="ADAL" clId="{B4957486-C389-408F-9102-380F5617A493}" dt="2024-08-08T11:30:18.018" v="9243" actId="255"/>
          <ac:spMkLst>
            <pc:docMk/>
            <pc:sldMk cId="1116063126" sldId="284"/>
            <ac:spMk id="36" creationId="{B01AE767-23C6-F774-9CC3-E84ADDE9CD92}"/>
          </ac:spMkLst>
        </pc:spChg>
        <pc:grpChg chg="add mod">
          <ac:chgData name="Ekaterina Vorobeva" userId="84dbd030-4339-4b74-9e00-39701aff6f92" providerId="ADAL" clId="{B4957486-C389-408F-9102-380F5617A493}" dt="2024-08-08T08:15:02.064" v="9165" actId="164"/>
          <ac:grpSpMkLst>
            <pc:docMk/>
            <pc:sldMk cId="1116063126" sldId="284"/>
            <ac:grpSpMk id="15" creationId="{B89CA7E9-C66E-B918-40C0-27B4419D78D4}"/>
          </ac:grpSpMkLst>
        </pc:grpChg>
        <pc:grpChg chg="add mod">
          <ac:chgData name="Ekaterina Vorobeva" userId="84dbd030-4339-4b74-9e00-39701aff6f92" providerId="ADAL" clId="{B4957486-C389-408F-9102-380F5617A493}" dt="2024-08-08T08:17:17.567" v="9173" actId="164"/>
          <ac:grpSpMkLst>
            <pc:docMk/>
            <pc:sldMk cId="1116063126" sldId="284"/>
            <ac:grpSpMk id="16" creationId="{5D39944D-4F05-3979-C20F-1114EA55D9A5}"/>
          </ac:grpSpMkLst>
        </pc:grpChg>
        <pc:grpChg chg="add mod">
          <ac:chgData name="Ekaterina Vorobeva" userId="84dbd030-4339-4b74-9e00-39701aff6f92" providerId="ADAL" clId="{B4957486-C389-408F-9102-380F5617A493}" dt="2024-08-08T08:15:12.614" v="9167" actId="164"/>
          <ac:grpSpMkLst>
            <pc:docMk/>
            <pc:sldMk cId="1116063126" sldId="284"/>
            <ac:grpSpMk id="26" creationId="{072E8264-9B8A-640D-BB53-E681C94101CE}"/>
          </ac:grpSpMkLst>
        </pc:grpChg>
        <pc:grpChg chg="add mod">
          <ac:chgData name="Ekaterina Vorobeva" userId="84dbd030-4339-4b74-9e00-39701aff6f92" providerId="ADAL" clId="{B4957486-C389-408F-9102-380F5617A493}" dt="2024-08-08T08:17:11.212" v="9172" actId="164"/>
          <ac:grpSpMkLst>
            <pc:docMk/>
            <pc:sldMk cId="1116063126" sldId="284"/>
            <ac:grpSpMk id="27" creationId="{EB553A19-1DA2-3A28-F832-95E769EC8AE2}"/>
          </ac:grpSpMkLst>
        </pc:grpChg>
        <pc:grpChg chg="add mod">
          <ac:chgData name="Ekaterina Vorobeva" userId="84dbd030-4339-4b74-9e00-39701aff6f92" providerId="ADAL" clId="{B4957486-C389-408F-9102-380F5617A493}" dt="2024-08-08T08:15:23.731" v="9169" actId="164"/>
          <ac:grpSpMkLst>
            <pc:docMk/>
            <pc:sldMk cId="1116063126" sldId="284"/>
            <ac:grpSpMk id="28" creationId="{B0EC2627-1488-7EFE-4287-74E3B41A1618}"/>
          </ac:grpSpMkLst>
        </pc:grpChg>
        <pc:grpChg chg="add mod">
          <ac:chgData name="Ekaterina Vorobeva" userId="84dbd030-4339-4b74-9e00-39701aff6f92" providerId="ADAL" clId="{B4957486-C389-408F-9102-380F5617A493}" dt="2024-08-08T08:17:11.212" v="9172" actId="164"/>
          <ac:grpSpMkLst>
            <pc:docMk/>
            <pc:sldMk cId="1116063126" sldId="284"/>
            <ac:grpSpMk id="30" creationId="{215A5DFE-E9B6-6C65-59D6-4210494143A1}"/>
          </ac:grpSpMkLst>
        </pc:grpChg>
        <pc:grpChg chg="add mod">
          <ac:chgData name="Ekaterina Vorobeva" userId="84dbd030-4339-4b74-9e00-39701aff6f92" providerId="ADAL" clId="{B4957486-C389-408F-9102-380F5617A493}" dt="2024-08-08T08:17:17.567" v="9173" actId="164"/>
          <ac:grpSpMkLst>
            <pc:docMk/>
            <pc:sldMk cId="1116063126" sldId="284"/>
            <ac:grpSpMk id="31" creationId="{B135825D-5375-443A-3FA5-279E67F6E382}"/>
          </ac:grpSpMkLst>
        </pc:grpChg>
        <pc:picChg chg="del mod">
          <ac:chgData name="Ekaterina Vorobeva" userId="84dbd030-4339-4b74-9e00-39701aff6f92" providerId="ADAL" clId="{B4957486-C389-408F-9102-380F5617A493}" dt="2024-08-08T11:08:37.030" v="9233" actId="478"/>
          <ac:picMkLst>
            <pc:docMk/>
            <pc:sldMk cId="1116063126" sldId="284"/>
            <ac:picMk id="29" creationId="{EE95E6FC-E0B2-5E52-308B-6445008220D3}"/>
          </ac:picMkLst>
        </pc:picChg>
        <pc:picChg chg="add mod">
          <ac:chgData name="Ekaterina Vorobeva" userId="84dbd030-4339-4b74-9e00-39701aff6f92" providerId="ADAL" clId="{B4957486-C389-408F-9102-380F5617A493}" dt="2024-08-08T11:09:05.193" v="9238" actId="14100"/>
          <ac:picMkLst>
            <pc:docMk/>
            <pc:sldMk cId="1116063126" sldId="284"/>
            <ac:picMk id="40" creationId="{9BAB1970-6C57-A4A0-0E4D-5C5F5E140831}"/>
          </ac:picMkLst>
        </pc:picChg>
        <pc:cxnChg chg="mod">
          <ac:chgData name="Ekaterina Vorobeva" userId="84dbd030-4339-4b74-9e00-39701aff6f92" providerId="ADAL" clId="{B4957486-C389-408F-9102-380F5617A493}" dt="2024-08-08T08:15:07.304" v="9166" actId="164"/>
          <ac:cxnSpMkLst>
            <pc:docMk/>
            <pc:sldMk cId="1116063126" sldId="284"/>
            <ac:cxnSpMk id="3" creationId="{AF438B49-7715-0D33-8185-BE1BC1196BED}"/>
          </ac:cxnSpMkLst>
        </pc:cxnChg>
        <pc:cxnChg chg="mod">
          <ac:chgData name="Ekaterina Vorobeva" userId="84dbd030-4339-4b74-9e00-39701aff6f92" providerId="ADAL" clId="{B4957486-C389-408F-9102-380F5617A493}" dt="2024-08-08T08:15:02.064" v="9165" actId="164"/>
          <ac:cxnSpMkLst>
            <pc:docMk/>
            <pc:sldMk cId="1116063126" sldId="284"/>
            <ac:cxnSpMk id="9" creationId="{78A0FBA1-B137-ED1F-E225-4DF80BDD7E9E}"/>
          </ac:cxnSpMkLst>
        </pc:cxnChg>
        <pc:cxnChg chg="mod">
          <ac:chgData name="Ekaterina Vorobeva" userId="84dbd030-4339-4b74-9e00-39701aff6f92" providerId="ADAL" clId="{B4957486-C389-408F-9102-380F5617A493}" dt="2024-08-08T08:15:23.731" v="9169" actId="164"/>
          <ac:cxnSpMkLst>
            <pc:docMk/>
            <pc:sldMk cId="1116063126" sldId="284"/>
            <ac:cxnSpMk id="13" creationId="{2119F873-881C-1037-A09B-46FFCA8928C5}"/>
          </ac:cxnSpMkLst>
        </pc:cxnChg>
        <pc:cxnChg chg="del mod">
          <ac:chgData name="Ekaterina Vorobeva" userId="84dbd030-4339-4b74-9e00-39701aff6f92" providerId="ADAL" clId="{B4957486-C389-408F-9102-380F5617A493}" dt="2024-08-08T08:17:42.626" v="9178" actId="478"/>
          <ac:cxnSpMkLst>
            <pc:docMk/>
            <pc:sldMk cId="1116063126" sldId="284"/>
            <ac:cxnSpMk id="14" creationId="{7C5C7FE4-5F49-DF10-D9E3-BD197466CFE1}"/>
          </ac:cxnSpMkLst>
        </pc:cxnChg>
        <pc:cxnChg chg="mod">
          <ac:chgData name="Ekaterina Vorobeva" userId="84dbd030-4339-4b74-9e00-39701aff6f92" providerId="ADAL" clId="{B4957486-C389-408F-9102-380F5617A493}" dt="2024-08-08T08:15:12.614" v="9167" actId="164"/>
          <ac:cxnSpMkLst>
            <pc:docMk/>
            <pc:sldMk cId="1116063126" sldId="284"/>
            <ac:cxnSpMk id="20" creationId="{72D335B2-4D00-3E44-E35B-7325FA7D4F8C}"/>
          </ac:cxnSpMkLst>
        </pc:cxnChg>
        <pc:cxnChg chg="mod">
          <ac:chgData name="Ekaterina Vorobeva" userId="84dbd030-4339-4b74-9e00-39701aff6f92" providerId="ADAL" clId="{B4957486-C389-408F-9102-380F5617A493}" dt="2024-08-08T08:15:19.349" v="9168" actId="164"/>
          <ac:cxnSpMkLst>
            <pc:docMk/>
            <pc:sldMk cId="1116063126" sldId="284"/>
            <ac:cxnSpMk id="22" creationId="{5395EF91-5E31-0432-7B75-3C5A57F47B36}"/>
          </ac:cxnSpMkLst>
        </pc:cxnChg>
        <pc:cxnChg chg="add del">
          <ac:chgData name="Ekaterina Vorobeva" userId="84dbd030-4339-4b74-9e00-39701aff6f92" providerId="ADAL" clId="{B4957486-C389-408F-9102-380F5617A493}" dt="2024-08-08T08:18:10.007" v="9181" actId="478"/>
          <ac:cxnSpMkLst>
            <pc:docMk/>
            <pc:sldMk cId="1116063126" sldId="284"/>
            <ac:cxnSpMk id="33" creationId="{B3EB685D-F66B-A054-04C1-1CEB6CF88444}"/>
          </ac:cxnSpMkLst>
        </pc:cxnChg>
        <pc:cxnChg chg="add mod">
          <ac:chgData name="Ekaterina Vorobeva" userId="84dbd030-4339-4b74-9e00-39701aff6f92" providerId="ADAL" clId="{B4957486-C389-408F-9102-380F5617A493}" dt="2024-08-08T08:22:10.553" v="9224" actId="1582"/>
          <ac:cxnSpMkLst>
            <pc:docMk/>
            <pc:sldMk cId="1116063126" sldId="284"/>
            <ac:cxnSpMk id="38" creationId="{4489FFFB-7141-750D-CCF3-E56D11B3CCA9}"/>
          </ac:cxnSpMkLst>
        </pc:cxnChg>
      </pc:sldChg>
    </pc:docChg>
  </pc:docChgLst>
  <pc:docChgLst>
    <pc:chgData name="Ekaterina Vorobeva" userId="84dbd030-4339-4b74-9e00-39701aff6f92" providerId="ADAL" clId="{EDA84545-36FF-4F6A-B608-447FC99340AB}"/>
    <pc:docChg chg="modSld">
      <pc:chgData name="Ekaterina Vorobeva" userId="84dbd030-4339-4b74-9e00-39701aff6f92" providerId="ADAL" clId="{EDA84545-36FF-4F6A-B608-447FC99340AB}" dt="2024-08-23T08:13:03.441" v="18" actId="20577"/>
      <pc:docMkLst>
        <pc:docMk/>
      </pc:docMkLst>
      <pc:sldChg chg="modSp mod">
        <pc:chgData name="Ekaterina Vorobeva" userId="84dbd030-4339-4b74-9e00-39701aff6f92" providerId="ADAL" clId="{EDA84545-36FF-4F6A-B608-447FC99340AB}" dt="2024-08-23T08:13:03.441" v="18" actId="20577"/>
        <pc:sldMkLst>
          <pc:docMk/>
          <pc:sldMk cId="2988338375" sldId="266"/>
        </pc:sldMkLst>
        <pc:spChg chg="mod">
          <ac:chgData name="Ekaterina Vorobeva" userId="84dbd030-4339-4b74-9e00-39701aff6f92" providerId="ADAL" clId="{EDA84545-36FF-4F6A-B608-447FC99340AB}" dt="2024-08-23T08:13:03.441" v="18" actId="20577"/>
          <ac:spMkLst>
            <pc:docMk/>
            <pc:sldMk cId="2988338375" sldId="266"/>
            <ac:spMk id="5" creationId="{E745742C-E45B-20C5-2C7E-8C2853CF033D}"/>
          </ac:spMkLst>
        </pc:spChg>
      </pc:sldChg>
    </pc:docChg>
  </pc:docChgLst>
  <pc:docChgLst>
    <pc:chgData name="Ekaterina Vorobeva" userId="84dbd030-4339-4b74-9e00-39701aff6f92" providerId="ADAL" clId="{14444918-7BFD-4611-81FC-7A05C23377A2}"/>
    <pc:docChg chg="undo redo custSel addSld delSld modSld">
      <pc:chgData name="Ekaterina Vorobeva" userId="84dbd030-4339-4b74-9e00-39701aff6f92" providerId="ADAL" clId="{14444918-7BFD-4611-81FC-7A05C23377A2}" dt="2024-08-29T12:48:52.714" v="1462" actId="1035"/>
      <pc:docMkLst>
        <pc:docMk/>
      </pc:docMkLst>
      <pc:sldChg chg="modSp mod">
        <pc:chgData name="Ekaterina Vorobeva" userId="84dbd030-4339-4b74-9e00-39701aff6f92" providerId="ADAL" clId="{14444918-7BFD-4611-81FC-7A05C23377A2}" dt="2024-08-29T11:26:50.862" v="1430" actId="790"/>
        <pc:sldMkLst>
          <pc:docMk/>
          <pc:sldMk cId="2988338375" sldId="266"/>
        </pc:sldMkLst>
        <pc:spChg chg="mod">
          <ac:chgData name="Ekaterina Vorobeva" userId="84dbd030-4339-4b74-9e00-39701aff6f92" providerId="ADAL" clId="{14444918-7BFD-4611-81FC-7A05C23377A2}" dt="2024-08-29T11:26:50.862" v="1430" actId="790"/>
          <ac:spMkLst>
            <pc:docMk/>
            <pc:sldMk cId="2988338375" sldId="266"/>
            <ac:spMk id="5" creationId="{E745742C-E45B-20C5-2C7E-8C2853CF033D}"/>
          </ac:spMkLst>
        </pc:spChg>
      </pc:sldChg>
      <pc:sldChg chg="addSp delSp modSp add del mod modAnim modNotesTx">
        <pc:chgData name="Ekaterina Vorobeva" userId="84dbd030-4339-4b74-9e00-39701aff6f92" providerId="ADAL" clId="{14444918-7BFD-4611-81FC-7A05C23377A2}" dt="2024-08-28T12:42:06.519" v="952" actId="2696"/>
        <pc:sldMkLst>
          <pc:docMk/>
          <pc:sldMk cId="2762210562" sldId="273"/>
        </pc:sldMkLst>
        <pc:spChg chg="mod ord">
          <ac:chgData name="Ekaterina Vorobeva" userId="84dbd030-4339-4b74-9e00-39701aff6f92" providerId="ADAL" clId="{14444918-7BFD-4611-81FC-7A05C23377A2}" dt="2024-08-28T07:04:52.907" v="23" actId="166"/>
          <ac:spMkLst>
            <pc:docMk/>
            <pc:sldMk cId="2762210562" sldId="273"/>
            <ac:spMk id="2" creationId="{6A4A9718-D685-B2C1-1BDC-7DD13AC38FFF}"/>
          </ac:spMkLst>
        </pc:spChg>
        <pc:spChg chg="mod">
          <ac:chgData name="Ekaterina Vorobeva" userId="84dbd030-4339-4b74-9e00-39701aff6f92" providerId="ADAL" clId="{14444918-7BFD-4611-81FC-7A05C23377A2}" dt="2024-08-28T07:04:15.048" v="7" actId="164"/>
          <ac:spMkLst>
            <pc:docMk/>
            <pc:sldMk cId="2762210562" sldId="273"/>
            <ac:spMk id="3" creationId="{724E1164-6AF0-5D13-2114-AADA50895B2A}"/>
          </ac:spMkLst>
        </pc:spChg>
        <pc:spChg chg="mod">
          <ac:chgData name="Ekaterina Vorobeva" userId="84dbd030-4339-4b74-9e00-39701aff6f92" providerId="ADAL" clId="{14444918-7BFD-4611-81FC-7A05C23377A2}" dt="2024-08-28T07:04:15.048" v="7" actId="164"/>
          <ac:spMkLst>
            <pc:docMk/>
            <pc:sldMk cId="2762210562" sldId="273"/>
            <ac:spMk id="5" creationId="{3DD9A561-C2E2-5572-208B-3C35D017D69A}"/>
          </ac:spMkLst>
        </pc:spChg>
        <pc:spChg chg="mod">
          <ac:chgData name="Ekaterina Vorobeva" userId="84dbd030-4339-4b74-9e00-39701aff6f92" providerId="ADAL" clId="{14444918-7BFD-4611-81FC-7A05C23377A2}" dt="2024-08-28T07:04:15.048" v="7" actId="164"/>
          <ac:spMkLst>
            <pc:docMk/>
            <pc:sldMk cId="2762210562" sldId="273"/>
            <ac:spMk id="6" creationId="{4BD47196-705E-AA7D-30D9-D551FD1C7CD0}"/>
          </ac:spMkLst>
        </pc:spChg>
        <pc:spChg chg="mod ord">
          <ac:chgData name="Ekaterina Vorobeva" userId="84dbd030-4339-4b74-9e00-39701aff6f92" providerId="ADAL" clId="{14444918-7BFD-4611-81FC-7A05C23377A2}" dt="2024-08-28T07:04:52.907" v="23" actId="166"/>
          <ac:spMkLst>
            <pc:docMk/>
            <pc:sldMk cId="2762210562" sldId="273"/>
            <ac:spMk id="10" creationId="{201A03CD-69A1-9BDA-0E28-20A006630132}"/>
          </ac:spMkLst>
        </pc:spChg>
        <pc:spChg chg="mod ord">
          <ac:chgData name="Ekaterina Vorobeva" userId="84dbd030-4339-4b74-9e00-39701aff6f92" providerId="ADAL" clId="{14444918-7BFD-4611-81FC-7A05C23377A2}" dt="2024-08-28T07:04:52.907" v="23" actId="166"/>
          <ac:spMkLst>
            <pc:docMk/>
            <pc:sldMk cId="2762210562" sldId="273"/>
            <ac:spMk id="11" creationId="{0B4C7F8D-03DC-C865-8CD5-403BFEE13FF9}"/>
          </ac:spMkLst>
        </pc:spChg>
        <pc:spChg chg="mod ord">
          <ac:chgData name="Ekaterina Vorobeva" userId="84dbd030-4339-4b74-9e00-39701aff6f92" providerId="ADAL" clId="{14444918-7BFD-4611-81FC-7A05C23377A2}" dt="2024-08-28T07:04:52.907" v="23" actId="166"/>
          <ac:spMkLst>
            <pc:docMk/>
            <pc:sldMk cId="2762210562" sldId="273"/>
            <ac:spMk id="12" creationId="{15229DB8-AB35-B9CA-F040-F4AABE4FAD94}"/>
          </ac:spMkLst>
        </pc:spChg>
        <pc:spChg chg="mod">
          <ac:chgData name="Ekaterina Vorobeva" userId="84dbd030-4339-4b74-9e00-39701aff6f92" providerId="ADAL" clId="{14444918-7BFD-4611-81FC-7A05C23377A2}" dt="2024-08-28T07:04:15.048" v="7" actId="164"/>
          <ac:spMkLst>
            <pc:docMk/>
            <pc:sldMk cId="2762210562" sldId="273"/>
            <ac:spMk id="13" creationId="{7FDCC916-1837-8AC5-D091-58F54F46D946}"/>
          </ac:spMkLst>
        </pc:spChg>
        <pc:spChg chg="mod">
          <ac:chgData name="Ekaterina Vorobeva" userId="84dbd030-4339-4b74-9e00-39701aff6f92" providerId="ADAL" clId="{14444918-7BFD-4611-81FC-7A05C23377A2}" dt="2024-08-28T07:04:15.048" v="7" actId="164"/>
          <ac:spMkLst>
            <pc:docMk/>
            <pc:sldMk cId="2762210562" sldId="273"/>
            <ac:spMk id="14" creationId="{532E2749-5D6C-F9E0-0CCA-E48C4C88E72A}"/>
          </ac:spMkLst>
        </pc:spChg>
        <pc:spChg chg="add del mod">
          <ac:chgData name="Ekaterina Vorobeva" userId="84dbd030-4339-4b74-9e00-39701aff6f92" providerId="ADAL" clId="{14444918-7BFD-4611-81FC-7A05C23377A2}" dt="2024-08-28T07:40:29.393" v="739" actId="478"/>
          <ac:spMkLst>
            <pc:docMk/>
            <pc:sldMk cId="2762210562" sldId="273"/>
            <ac:spMk id="15" creationId="{06638CDC-4B45-F84F-5D40-B192DFF7DA9B}"/>
          </ac:spMkLst>
        </pc:spChg>
        <pc:spChg chg="mod">
          <ac:chgData name="Ekaterina Vorobeva" userId="84dbd030-4339-4b74-9e00-39701aff6f92" providerId="ADAL" clId="{14444918-7BFD-4611-81FC-7A05C23377A2}" dt="2024-08-28T07:04:08.232" v="6" actId="164"/>
          <ac:spMkLst>
            <pc:docMk/>
            <pc:sldMk cId="2762210562" sldId="273"/>
            <ac:spMk id="22" creationId="{31BA70C6-65B8-7DC4-E0E6-0E435604B30A}"/>
          </ac:spMkLst>
        </pc:spChg>
        <pc:spChg chg="mod">
          <ac:chgData name="Ekaterina Vorobeva" userId="84dbd030-4339-4b74-9e00-39701aff6f92" providerId="ADAL" clId="{14444918-7BFD-4611-81FC-7A05C23377A2}" dt="2024-08-28T07:04:08.232" v="6" actId="164"/>
          <ac:spMkLst>
            <pc:docMk/>
            <pc:sldMk cId="2762210562" sldId="273"/>
            <ac:spMk id="23" creationId="{C139CAD6-7F7A-6B37-2EE7-5E291ED5F380}"/>
          </ac:spMkLst>
        </pc:spChg>
        <pc:grpChg chg="add mod">
          <ac:chgData name="Ekaterina Vorobeva" userId="84dbd030-4339-4b74-9e00-39701aff6f92" providerId="ADAL" clId="{14444918-7BFD-4611-81FC-7A05C23377A2}" dt="2024-08-28T07:04:08.232" v="6" actId="164"/>
          <ac:grpSpMkLst>
            <pc:docMk/>
            <pc:sldMk cId="2762210562" sldId="273"/>
            <ac:grpSpMk id="8" creationId="{0EEAA159-99A9-0E46-4215-0CD8D4A0D8B4}"/>
          </ac:grpSpMkLst>
        </pc:grpChg>
        <pc:grpChg chg="add mod">
          <ac:chgData name="Ekaterina Vorobeva" userId="84dbd030-4339-4b74-9e00-39701aff6f92" providerId="ADAL" clId="{14444918-7BFD-4611-81FC-7A05C23377A2}" dt="2024-08-28T07:04:15.048" v="7" actId="164"/>
          <ac:grpSpMkLst>
            <pc:docMk/>
            <pc:sldMk cId="2762210562" sldId="273"/>
            <ac:grpSpMk id="9" creationId="{3BC08E3A-CC39-464E-91CD-963049490F09}"/>
          </ac:grpSpMkLst>
        </pc:grpChg>
        <pc:picChg chg="mod">
          <ac:chgData name="Ekaterina Vorobeva" userId="84dbd030-4339-4b74-9e00-39701aff6f92" providerId="ADAL" clId="{14444918-7BFD-4611-81FC-7A05C23377A2}" dt="2024-08-28T07:04:08.232" v="6" actId="164"/>
          <ac:picMkLst>
            <pc:docMk/>
            <pc:sldMk cId="2762210562" sldId="273"/>
            <ac:picMk id="7" creationId="{E169D738-601C-9A93-4A44-832922FCE72A}"/>
          </ac:picMkLst>
        </pc:picChg>
        <pc:picChg chg="add mod">
          <ac:chgData name="Ekaterina Vorobeva" userId="84dbd030-4339-4b74-9e00-39701aff6f92" providerId="ADAL" clId="{14444918-7BFD-4611-81FC-7A05C23377A2}" dt="2024-08-28T09:23:23.430" v="805" actId="14100"/>
          <ac:picMkLst>
            <pc:docMk/>
            <pc:sldMk cId="2762210562" sldId="273"/>
            <ac:picMk id="17" creationId="{4DBAC4FF-9BA4-A9EA-78C6-FBA69CAC5B48}"/>
          </ac:picMkLst>
        </pc:picChg>
      </pc:sldChg>
      <pc:sldChg chg="modSp mod">
        <pc:chgData name="Ekaterina Vorobeva" userId="84dbd030-4339-4b74-9e00-39701aff6f92" providerId="ADAL" clId="{14444918-7BFD-4611-81FC-7A05C23377A2}" dt="2024-08-28T07:42:23.230" v="800" actId="20577"/>
        <pc:sldMkLst>
          <pc:docMk/>
          <pc:sldMk cId="2801586559" sldId="274"/>
        </pc:sldMkLst>
        <pc:spChg chg="mod">
          <ac:chgData name="Ekaterina Vorobeva" userId="84dbd030-4339-4b74-9e00-39701aff6f92" providerId="ADAL" clId="{14444918-7BFD-4611-81FC-7A05C23377A2}" dt="2024-08-28T07:42:23.230" v="800" actId="20577"/>
          <ac:spMkLst>
            <pc:docMk/>
            <pc:sldMk cId="2801586559" sldId="274"/>
            <ac:spMk id="5" creationId="{E745742C-E45B-20C5-2C7E-8C2853CF033D}"/>
          </ac:spMkLst>
        </pc:spChg>
      </pc:sldChg>
      <pc:sldChg chg="addSp modSp mod">
        <pc:chgData name="Ekaterina Vorobeva" userId="84dbd030-4339-4b74-9e00-39701aff6f92" providerId="ADAL" clId="{14444918-7BFD-4611-81FC-7A05C23377A2}" dt="2024-08-28T07:27:35.787" v="455" actId="20577"/>
        <pc:sldMkLst>
          <pc:docMk/>
          <pc:sldMk cId="3273167428" sldId="277"/>
        </pc:sldMkLst>
        <pc:spChg chg="mod">
          <ac:chgData name="Ekaterina Vorobeva" userId="84dbd030-4339-4b74-9e00-39701aff6f92" providerId="ADAL" clId="{14444918-7BFD-4611-81FC-7A05C23377A2}" dt="2024-08-28T07:13:17.946" v="379" actId="14100"/>
          <ac:spMkLst>
            <pc:docMk/>
            <pc:sldMk cId="3273167428" sldId="277"/>
            <ac:spMk id="4" creationId="{D9605BD4-F5CF-424C-4976-614936FE20FB}"/>
          </ac:spMkLst>
        </pc:spChg>
        <pc:spChg chg="mod">
          <ac:chgData name="Ekaterina Vorobeva" userId="84dbd030-4339-4b74-9e00-39701aff6f92" providerId="ADAL" clId="{14444918-7BFD-4611-81FC-7A05C23377A2}" dt="2024-08-28T07:27:35.787" v="455" actId="20577"/>
          <ac:spMkLst>
            <pc:docMk/>
            <pc:sldMk cId="3273167428" sldId="277"/>
            <ac:spMk id="6" creationId="{7DC30FD5-897F-06FE-9D09-6ECBC9729787}"/>
          </ac:spMkLst>
        </pc:spChg>
        <pc:spChg chg="mod">
          <ac:chgData name="Ekaterina Vorobeva" userId="84dbd030-4339-4b74-9e00-39701aff6f92" providerId="ADAL" clId="{14444918-7BFD-4611-81FC-7A05C23377A2}" dt="2024-08-28T07:12:53.287" v="375" actId="164"/>
          <ac:spMkLst>
            <pc:docMk/>
            <pc:sldMk cId="3273167428" sldId="277"/>
            <ac:spMk id="29" creationId="{6D9210EB-C58F-C1D3-8075-B051963AB03C}"/>
          </ac:spMkLst>
        </pc:spChg>
        <pc:grpChg chg="add mod">
          <ac:chgData name="Ekaterina Vorobeva" userId="84dbd030-4339-4b74-9e00-39701aff6f92" providerId="ADAL" clId="{14444918-7BFD-4611-81FC-7A05C23377A2}" dt="2024-08-28T07:12:58.733" v="376" actId="1076"/>
          <ac:grpSpMkLst>
            <pc:docMk/>
            <pc:sldMk cId="3273167428" sldId="277"/>
            <ac:grpSpMk id="3" creationId="{C48F288D-BB0E-257C-8262-AE12022DD101}"/>
          </ac:grpSpMkLst>
        </pc:grpChg>
        <pc:grpChg chg="add mod">
          <ac:chgData name="Ekaterina Vorobeva" userId="84dbd030-4339-4b74-9e00-39701aff6f92" providerId="ADAL" clId="{14444918-7BFD-4611-81FC-7A05C23377A2}" dt="2024-08-28T07:13:13.801" v="378" actId="1076"/>
          <ac:grpSpMkLst>
            <pc:docMk/>
            <pc:sldMk cId="3273167428" sldId="277"/>
            <ac:grpSpMk id="7" creationId="{396A84CE-B75C-0ACC-6A07-5826670112F7}"/>
          </ac:grpSpMkLst>
        </pc:grpChg>
        <pc:picChg chg="mod modCrop">
          <ac:chgData name="Ekaterina Vorobeva" userId="84dbd030-4339-4b74-9e00-39701aff6f92" providerId="ADAL" clId="{14444918-7BFD-4611-81FC-7A05C23377A2}" dt="2024-08-28T07:12:46.565" v="374" actId="164"/>
          <ac:picMkLst>
            <pc:docMk/>
            <pc:sldMk cId="3273167428" sldId="277"/>
            <ac:picMk id="5" creationId="{78AEFACD-18ED-BCA7-E097-23E1CB7368E5}"/>
          </ac:picMkLst>
        </pc:picChg>
        <pc:picChg chg="mod">
          <ac:chgData name="Ekaterina Vorobeva" userId="84dbd030-4339-4b74-9e00-39701aff6f92" providerId="ADAL" clId="{14444918-7BFD-4611-81FC-7A05C23377A2}" dt="2024-08-28T07:12:53.287" v="375" actId="164"/>
          <ac:picMkLst>
            <pc:docMk/>
            <pc:sldMk cId="3273167428" sldId="277"/>
            <ac:picMk id="18" creationId="{B38CD3E8-45D7-D144-D0FE-B83961D3664D}"/>
          </ac:picMkLst>
        </pc:picChg>
        <pc:picChg chg="mod">
          <ac:chgData name="Ekaterina Vorobeva" userId="84dbd030-4339-4b74-9e00-39701aff6f92" providerId="ADAL" clId="{14444918-7BFD-4611-81FC-7A05C23377A2}" dt="2024-08-28T07:12:53.287" v="375" actId="164"/>
          <ac:picMkLst>
            <pc:docMk/>
            <pc:sldMk cId="3273167428" sldId="277"/>
            <ac:picMk id="22" creationId="{2EB31BC3-9834-D1B9-7833-0012669F6AF2}"/>
          </ac:picMkLst>
        </pc:picChg>
        <pc:picChg chg="mod">
          <ac:chgData name="Ekaterina Vorobeva" userId="84dbd030-4339-4b74-9e00-39701aff6f92" providerId="ADAL" clId="{14444918-7BFD-4611-81FC-7A05C23377A2}" dt="2024-08-28T07:12:53.287" v="375" actId="164"/>
          <ac:picMkLst>
            <pc:docMk/>
            <pc:sldMk cId="3273167428" sldId="277"/>
            <ac:picMk id="26" creationId="{032648F0-1826-2CAF-47F4-28EFD3557213}"/>
          </ac:picMkLst>
        </pc:picChg>
        <pc:cxnChg chg="add mod">
          <ac:chgData name="Ekaterina Vorobeva" userId="84dbd030-4339-4b74-9e00-39701aff6f92" providerId="ADAL" clId="{14444918-7BFD-4611-81FC-7A05C23377A2}" dt="2024-08-28T07:13:35.241" v="381" actId="14100"/>
          <ac:cxnSpMkLst>
            <pc:docMk/>
            <pc:sldMk cId="3273167428" sldId="277"/>
            <ac:cxnSpMk id="8" creationId="{D03BFB11-A2E5-F816-036B-245F3BC1356B}"/>
          </ac:cxnSpMkLst>
        </pc:cxnChg>
      </pc:sldChg>
      <pc:sldChg chg="addSp delSp modSp mod delAnim modAnim">
        <pc:chgData name="Ekaterina Vorobeva" userId="84dbd030-4339-4b74-9e00-39701aff6f92" providerId="ADAL" clId="{14444918-7BFD-4611-81FC-7A05C23377A2}" dt="2024-08-29T12:48:52.714" v="1462" actId="1035"/>
        <pc:sldMkLst>
          <pc:docMk/>
          <pc:sldMk cId="3852971853" sldId="279"/>
        </pc:sldMkLst>
        <pc:spChg chg="del mod">
          <ac:chgData name="Ekaterina Vorobeva" userId="84dbd030-4339-4b74-9e00-39701aff6f92" providerId="ADAL" clId="{14444918-7BFD-4611-81FC-7A05C23377A2}" dt="2024-08-29T09:19:38.729" v="1109" actId="478"/>
          <ac:spMkLst>
            <pc:docMk/>
            <pc:sldMk cId="3852971853" sldId="279"/>
            <ac:spMk id="3" creationId="{41888D6D-0B74-1B03-4D9B-77A266874783}"/>
          </ac:spMkLst>
        </pc:spChg>
        <pc:spChg chg="mod">
          <ac:chgData name="Ekaterina Vorobeva" userId="84dbd030-4339-4b74-9e00-39701aff6f92" providerId="ADAL" clId="{14444918-7BFD-4611-81FC-7A05C23377A2}" dt="2024-08-28T07:14:50.165" v="395" actId="1035"/>
          <ac:spMkLst>
            <pc:docMk/>
            <pc:sldMk cId="3852971853" sldId="279"/>
            <ac:spMk id="4" creationId="{8D28A6D5-EE5E-F37D-AC33-EF1D4DD034FD}"/>
          </ac:spMkLst>
        </pc:spChg>
        <pc:spChg chg="mod">
          <ac:chgData name="Ekaterina Vorobeva" userId="84dbd030-4339-4b74-9e00-39701aff6f92" providerId="ADAL" clId="{14444918-7BFD-4611-81FC-7A05C23377A2}" dt="2024-08-28T07:14:55.502" v="407" actId="1035"/>
          <ac:spMkLst>
            <pc:docMk/>
            <pc:sldMk cId="3852971853" sldId="279"/>
            <ac:spMk id="10" creationId="{0580E6CD-FBB0-C2D3-1631-75036D045815}"/>
          </ac:spMkLst>
        </pc:spChg>
        <pc:spChg chg="mod">
          <ac:chgData name="Ekaterina Vorobeva" userId="84dbd030-4339-4b74-9e00-39701aff6f92" providerId="ADAL" clId="{14444918-7BFD-4611-81FC-7A05C23377A2}" dt="2024-08-28T07:14:55.502" v="407" actId="1035"/>
          <ac:spMkLst>
            <pc:docMk/>
            <pc:sldMk cId="3852971853" sldId="279"/>
            <ac:spMk id="11" creationId="{CC272843-A911-2AF6-2AEA-C02815DA6159}"/>
          </ac:spMkLst>
        </pc:spChg>
        <pc:spChg chg="add del mod">
          <ac:chgData name="Ekaterina Vorobeva" userId="84dbd030-4339-4b74-9e00-39701aff6f92" providerId="ADAL" clId="{14444918-7BFD-4611-81FC-7A05C23377A2}" dt="2024-08-29T09:19:40.030" v="1110" actId="478"/>
          <ac:spMkLst>
            <pc:docMk/>
            <pc:sldMk cId="3852971853" sldId="279"/>
            <ac:spMk id="12" creationId="{32BE8C9D-E522-3954-82D8-2B75110BD163}"/>
          </ac:spMkLst>
        </pc:spChg>
        <pc:spChg chg="del mod">
          <ac:chgData name="Ekaterina Vorobeva" userId="84dbd030-4339-4b74-9e00-39701aff6f92" providerId="ADAL" clId="{14444918-7BFD-4611-81FC-7A05C23377A2}" dt="2024-08-29T09:19:44.187" v="1114" actId="478"/>
          <ac:spMkLst>
            <pc:docMk/>
            <pc:sldMk cId="3852971853" sldId="279"/>
            <ac:spMk id="22" creationId="{ED6FC3BC-1D80-9A16-E66A-E2AC85FEE349}"/>
          </ac:spMkLst>
        </pc:spChg>
        <pc:spChg chg="add mod">
          <ac:chgData name="Ekaterina Vorobeva" userId="84dbd030-4339-4b74-9e00-39701aff6f92" providerId="ADAL" clId="{14444918-7BFD-4611-81FC-7A05C23377A2}" dt="2024-08-29T09:23:52.869" v="1162" actId="1035"/>
          <ac:spMkLst>
            <pc:docMk/>
            <pc:sldMk cId="3852971853" sldId="279"/>
            <ac:spMk id="24" creationId="{6142F90D-16B4-4C2E-2B18-C768868FC99A}"/>
          </ac:spMkLst>
        </pc:spChg>
        <pc:spChg chg="mod">
          <ac:chgData name="Ekaterina Vorobeva" userId="84dbd030-4339-4b74-9e00-39701aff6f92" providerId="ADAL" clId="{14444918-7BFD-4611-81FC-7A05C23377A2}" dt="2024-08-28T07:25:05.946" v="453" actId="20577"/>
          <ac:spMkLst>
            <pc:docMk/>
            <pc:sldMk cId="3852971853" sldId="279"/>
            <ac:spMk id="25" creationId="{A9628363-3A00-C093-01F1-7C9310FF8C38}"/>
          </ac:spMkLst>
        </pc:spChg>
        <pc:grpChg chg="del mod">
          <ac:chgData name="Ekaterina Vorobeva" userId="84dbd030-4339-4b74-9e00-39701aff6f92" providerId="ADAL" clId="{14444918-7BFD-4611-81FC-7A05C23377A2}" dt="2024-08-29T09:19:41.087" v="1111" actId="478"/>
          <ac:grpSpMkLst>
            <pc:docMk/>
            <pc:sldMk cId="3852971853" sldId="279"/>
            <ac:grpSpMk id="13" creationId="{DD7DF08E-D7BA-29A2-C005-6A3F9CE86A9C}"/>
          </ac:grpSpMkLst>
        </pc:grpChg>
        <pc:grpChg chg="del mod">
          <ac:chgData name="Ekaterina Vorobeva" userId="84dbd030-4339-4b74-9e00-39701aff6f92" providerId="ADAL" clId="{14444918-7BFD-4611-81FC-7A05C23377A2}" dt="2024-08-29T09:19:41.995" v="1112" actId="478"/>
          <ac:grpSpMkLst>
            <pc:docMk/>
            <pc:sldMk cId="3852971853" sldId="279"/>
            <ac:grpSpMk id="14" creationId="{9564714C-11C7-454B-411C-D1D61FB7D5F8}"/>
          </ac:grpSpMkLst>
        </pc:grpChg>
        <pc:grpChg chg="del mod">
          <ac:chgData name="Ekaterina Vorobeva" userId="84dbd030-4339-4b74-9e00-39701aff6f92" providerId="ADAL" clId="{14444918-7BFD-4611-81FC-7A05C23377A2}" dt="2024-08-29T09:19:42.732" v="1113" actId="478"/>
          <ac:grpSpMkLst>
            <pc:docMk/>
            <pc:sldMk cId="3852971853" sldId="279"/>
            <ac:grpSpMk id="16" creationId="{E248DEC6-CA69-7487-5732-4D9B7C244034}"/>
          </ac:grpSpMkLst>
        </pc:grpChg>
        <pc:picChg chg="del mod">
          <ac:chgData name="Ekaterina Vorobeva" userId="84dbd030-4339-4b74-9e00-39701aff6f92" providerId="ADAL" clId="{14444918-7BFD-4611-81FC-7A05C23377A2}" dt="2024-08-29T09:19:36.312" v="1108" actId="478"/>
          <ac:picMkLst>
            <pc:docMk/>
            <pc:sldMk cId="3852971853" sldId="279"/>
            <ac:picMk id="5" creationId="{5A8CC145-E130-E81D-AC17-611C7647CF5C}"/>
          </ac:picMkLst>
        </pc:picChg>
        <pc:picChg chg="add mod">
          <ac:chgData name="Ekaterina Vorobeva" userId="84dbd030-4339-4b74-9e00-39701aff6f92" providerId="ADAL" clId="{14444918-7BFD-4611-81FC-7A05C23377A2}" dt="2024-08-29T12:48:52.714" v="1462" actId="1035"/>
          <ac:picMkLst>
            <pc:docMk/>
            <pc:sldMk cId="3852971853" sldId="279"/>
            <ac:picMk id="5" creationId="{AED2A882-F2BB-2EC1-21D8-A671FF067A28}"/>
          </ac:picMkLst>
        </pc:picChg>
        <pc:picChg chg="add del mod">
          <ac:chgData name="Ekaterina Vorobeva" userId="84dbd030-4339-4b74-9e00-39701aff6f92" providerId="ADAL" clId="{14444918-7BFD-4611-81FC-7A05C23377A2}" dt="2024-08-29T09:19:57.378" v="1116" actId="478"/>
          <ac:picMkLst>
            <pc:docMk/>
            <pc:sldMk cId="3852971853" sldId="279"/>
            <ac:picMk id="15" creationId="{9E29F22D-768E-D1F8-2BB5-0F8747CB2932}"/>
          </ac:picMkLst>
        </pc:picChg>
        <pc:picChg chg="mod">
          <ac:chgData name="Ekaterina Vorobeva" userId="84dbd030-4339-4b74-9e00-39701aff6f92" providerId="ADAL" clId="{14444918-7BFD-4611-81FC-7A05C23377A2}" dt="2024-08-28T07:14:50.165" v="395" actId="1035"/>
          <ac:picMkLst>
            <pc:docMk/>
            <pc:sldMk cId="3852971853" sldId="279"/>
            <ac:picMk id="17" creationId="{134E9320-B670-B79E-4ACA-06E0DFF631E3}"/>
          </ac:picMkLst>
        </pc:picChg>
        <pc:picChg chg="add del mod">
          <ac:chgData name="Ekaterina Vorobeva" userId="84dbd030-4339-4b74-9e00-39701aff6f92" providerId="ADAL" clId="{14444918-7BFD-4611-81FC-7A05C23377A2}" dt="2024-08-29T09:23:24.052" v="1137" actId="478"/>
          <ac:picMkLst>
            <pc:docMk/>
            <pc:sldMk cId="3852971853" sldId="279"/>
            <ac:picMk id="27" creationId="{28A3A939-89AB-E79C-4A81-8DED74163D83}"/>
          </ac:picMkLst>
        </pc:picChg>
        <pc:picChg chg="add del mod">
          <ac:chgData name="Ekaterina Vorobeva" userId="84dbd030-4339-4b74-9e00-39701aff6f92" providerId="ADAL" clId="{14444918-7BFD-4611-81FC-7A05C23377A2}" dt="2024-08-29T12:48:31.626" v="1437" actId="21"/>
          <ac:picMkLst>
            <pc:docMk/>
            <pc:sldMk cId="3852971853" sldId="279"/>
            <ac:picMk id="29" creationId="{ED0128B0-02C4-1621-ECAB-6D4A00D558D5}"/>
          </ac:picMkLst>
        </pc:picChg>
      </pc:sldChg>
      <pc:sldChg chg="modSp">
        <pc:chgData name="Ekaterina Vorobeva" userId="84dbd030-4339-4b74-9e00-39701aff6f92" providerId="ADAL" clId="{14444918-7BFD-4611-81FC-7A05C23377A2}" dt="2024-08-28T07:42:11.104" v="794" actId="20577"/>
        <pc:sldMkLst>
          <pc:docMk/>
          <pc:sldMk cId="1412569310" sldId="280"/>
        </pc:sldMkLst>
        <pc:spChg chg="mod">
          <ac:chgData name="Ekaterina Vorobeva" userId="84dbd030-4339-4b74-9e00-39701aff6f92" providerId="ADAL" clId="{14444918-7BFD-4611-81FC-7A05C23377A2}" dt="2024-08-28T07:42:11.104" v="794" actId="20577"/>
          <ac:spMkLst>
            <pc:docMk/>
            <pc:sldMk cId="1412569310" sldId="280"/>
            <ac:spMk id="11" creationId="{3EC8F693-4F5A-90A0-FEB7-8492B457135C}"/>
          </ac:spMkLst>
        </pc:spChg>
      </pc:sldChg>
      <pc:sldChg chg="modSp mod">
        <pc:chgData name="Ekaterina Vorobeva" userId="84dbd030-4339-4b74-9e00-39701aff6f92" providerId="ADAL" clId="{14444918-7BFD-4611-81FC-7A05C23377A2}" dt="2024-08-28T07:17:45.139" v="439" actId="20577"/>
        <pc:sldMkLst>
          <pc:docMk/>
          <pc:sldMk cId="891887039" sldId="281"/>
        </pc:sldMkLst>
        <pc:spChg chg="mod">
          <ac:chgData name="Ekaterina Vorobeva" userId="84dbd030-4339-4b74-9e00-39701aff6f92" providerId="ADAL" clId="{14444918-7BFD-4611-81FC-7A05C23377A2}" dt="2024-08-28T07:17:45.139" v="439" actId="20577"/>
          <ac:spMkLst>
            <pc:docMk/>
            <pc:sldMk cId="891887039" sldId="281"/>
            <ac:spMk id="3" creationId="{D8BBDBAF-4177-2FF1-CC9C-091A817508AD}"/>
          </ac:spMkLst>
        </pc:spChg>
      </pc:sldChg>
      <pc:sldChg chg="addSp delSp modSp mod delAnim modAnim modNotesTx">
        <pc:chgData name="Ekaterina Vorobeva" userId="84dbd030-4339-4b74-9e00-39701aff6f92" providerId="ADAL" clId="{14444918-7BFD-4611-81FC-7A05C23377A2}" dt="2024-08-29T12:48:24.561" v="1436" actId="1076"/>
        <pc:sldMkLst>
          <pc:docMk/>
          <pc:sldMk cId="1116063126" sldId="284"/>
        </pc:sldMkLst>
        <pc:spChg chg="mod">
          <ac:chgData name="Ekaterina Vorobeva" userId="84dbd030-4339-4b74-9e00-39701aff6f92" providerId="ADAL" clId="{14444918-7BFD-4611-81FC-7A05C23377A2}" dt="2024-08-29T08:47:32.435" v="963" actId="207"/>
          <ac:spMkLst>
            <pc:docMk/>
            <pc:sldMk cId="1116063126" sldId="284"/>
            <ac:spMk id="6" creationId="{11F7CA5F-9A9D-BFE2-7821-02EC3860F24D}"/>
          </ac:spMkLst>
        </pc:spChg>
        <pc:spChg chg="add mod">
          <ac:chgData name="Ekaterina Vorobeva" userId="84dbd030-4339-4b74-9e00-39701aff6f92" providerId="ADAL" clId="{14444918-7BFD-4611-81FC-7A05C23377A2}" dt="2024-08-29T10:28:38.338" v="1400" actId="1076"/>
          <ac:spMkLst>
            <pc:docMk/>
            <pc:sldMk cId="1116063126" sldId="284"/>
            <ac:spMk id="7" creationId="{63C94DB8-9812-192A-774F-4F07F7A46DB1}"/>
          </ac:spMkLst>
        </pc:spChg>
        <pc:spChg chg="mod">
          <ac:chgData name="Ekaterina Vorobeva" userId="84dbd030-4339-4b74-9e00-39701aff6f92" providerId="ADAL" clId="{14444918-7BFD-4611-81FC-7A05C23377A2}" dt="2024-08-29T08:50:56.475" v="1071" actId="20577"/>
          <ac:spMkLst>
            <pc:docMk/>
            <pc:sldMk cId="1116063126" sldId="284"/>
            <ac:spMk id="17" creationId="{35B6E1D7-3251-1712-6287-7C71BB0E7FA1}"/>
          </ac:spMkLst>
        </pc:spChg>
        <pc:spChg chg="del mod">
          <ac:chgData name="Ekaterina Vorobeva" userId="84dbd030-4339-4b74-9e00-39701aff6f92" providerId="ADAL" clId="{14444918-7BFD-4611-81FC-7A05C23377A2}" dt="2024-08-29T10:30:34.908" v="1402" actId="478"/>
          <ac:spMkLst>
            <pc:docMk/>
            <pc:sldMk cId="1116063126" sldId="284"/>
            <ac:spMk id="25" creationId="{B1520971-B565-9A46-7A0D-4C30C1A74C7C}"/>
          </ac:spMkLst>
        </pc:spChg>
        <pc:spChg chg="mod">
          <ac:chgData name="Ekaterina Vorobeva" userId="84dbd030-4339-4b74-9e00-39701aff6f92" providerId="ADAL" clId="{14444918-7BFD-4611-81FC-7A05C23377A2}" dt="2024-08-29T10:27:01.366" v="1354" actId="1076"/>
          <ac:spMkLst>
            <pc:docMk/>
            <pc:sldMk cId="1116063126" sldId="284"/>
            <ac:spMk id="34" creationId="{974D6EFB-6007-EABE-BD80-5F64E21B6BF0}"/>
          </ac:spMkLst>
        </pc:spChg>
        <pc:spChg chg="mod">
          <ac:chgData name="Ekaterina Vorobeva" userId="84dbd030-4339-4b74-9e00-39701aff6f92" providerId="ADAL" clId="{14444918-7BFD-4611-81FC-7A05C23377A2}" dt="2024-08-29T10:27:31.282" v="1384" actId="1036"/>
          <ac:spMkLst>
            <pc:docMk/>
            <pc:sldMk cId="1116063126" sldId="284"/>
            <ac:spMk id="35" creationId="{6B7FAB6B-2489-74FC-4318-50C8E6F7C6CB}"/>
          </ac:spMkLst>
        </pc:spChg>
        <pc:spChg chg="mod">
          <ac:chgData name="Ekaterina Vorobeva" userId="84dbd030-4339-4b74-9e00-39701aff6f92" providerId="ADAL" clId="{14444918-7BFD-4611-81FC-7A05C23377A2}" dt="2024-08-29T10:27:31.282" v="1384" actId="1036"/>
          <ac:spMkLst>
            <pc:docMk/>
            <pc:sldMk cId="1116063126" sldId="284"/>
            <ac:spMk id="36" creationId="{B01AE767-23C6-F774-9CC3-E84ADDE9CD92}"/>
          </ac:spMkLst>
        </pc:spChg>
        <pc:grpChg chg="del">
          <ac:chgData name="Ekaterina Vorobeva" userId="84dbd030-4339-4b74-9e00-39701aff6f92" providerId="ADAL" clId="{14444918-7BFD-4611-81FC-7A05C23377A2}" dt="2024-08-29T08:47:15.680" v="961" actId="478"/>
          <ac:grpSpMkLst>
            <pc:docMk/>
            <pc:sldMk cId="1116063126" sldId="284"/>
            <ac:grpSpMk id="5" creationId="{AB55471D-9E1B-0560-ACDD-43831C638FCC}"/>
          </ac:grpSpMkLst>
        </pc:grpChg>
        <pc:grpChg chg="del">
          <ac:chgData name="Ekaterina Vorobeva" userId="84dbd030-4339-4b74-9e00-39701aff6f92" providerId="ADAL" clId="{14444918-7BFD-4611-81FC-7A05C23377A2}" dt="2024-08-29T08:47:17.040" v="962" actId="478"/>
          <ac:grpSpMkLst>
            <pc:docMk/>
            <pc:sldMk cId="1116063126" sldId="284"/>
            <ac:grpSpMk id="30" creationId="{215A5DFE-E9B6-6C65-59D6-4210494143A1}"/>
          </ac:grpSpMkLst>
        </pc:grpChg>
        <pc:picChg chg="add del mod">
          <ac:chgData name="Ekaterina Vorobeva" userId="84dbd030-4339-4b74-9e00-39701aff6f92" providerId="ADAL" clId="{14444918-7BFD-4611-81FC-7A05C23377A2}" dt="2024-08-29T10:07:43.884" v="1170" actId="478"/>
          <ac:picMkLst>
            <pc:docMk/>
            <pc:sldMk cId="1116063126" sldId="284"/>
            <ac:picMk id="3" creationId="{8365C1B3-8DFF-5A20-7AD6-1F4D14E53627}"/>
          </ac:picMkLst>
        </pc:picChg>
        <pc:picChg chg="add mod ord">
          <ac:chgData name="Ekaterina Vorobeva" userId="84dbd030-4339-4b74-9e00-39701aff6f92" providerId="ADAL" clId="{14444918-7BFD-4611-81FC-7A05C23377A2}" dt="2024-08-29T10:27:31.282" v="1384" actId="1036"/>
          <ac:picMkLst>
            <pc:docMk/>
            <pc:sldMk cId="1116063126" sldId="284"/>
            <ac:picMk id="4" creationId="{889706C2-64B8-C195-374E-E84CCDD93DEA}"/>
          </ac:picMkLst>
        </pc:picChg>
        <pc:picChg chg="add del mod ord">
          <ac:chgData name="Ekaterina Vorobeva" userId="84dbd030-4339-4b74-9e00-39701aff6f92" providerId="ADAL" clId="{14444918-7BFD-4611-81FC-7A05C23377A2}" dt="2024-08-29T09:18:46.840" v="1072" actId="478"/>
          <ac:picMkLst>
            <pc:docMk/>
            <pc:sldMk cId="1116063126" sldId="284"/>
            <ac:picMk id="4" creationId="{DEAA7075-A7DB-3437-7291-3528C76F924F}"/>
          </ac:picMkLst>
        </pc:picChg>
        <pc:picChg chg="add mod">
          <ac:chgData name="Ekaterina Vorobeva" userId="84dbd030-4339-4b74-9e00-39701aff6f92" providerId="ADAL" clId="{14444918-7BFD-4611-81FC-7A05C23377A2}" dt="2024-08-29T10:28:21.074" v="1397" actId="1076"/>
          <ac:picMkLst>
            <pc:docMk/>
            <pc:sldMk cId="1116063126" sldId="284"/>
            <ac:picMk id="5" creationId="{A3165239-7E8D-3FDF-BF68-CF9435734707}"/>
          </ac:picMkLst>
        </pc:picChg>
        <pc:picChg chg="add mod">
          <ac:chgData name="Ekaterina Vorobeva" userId="84dbd030-4339-4b74-9e00-39701aff6f92" providerId="ADAL" clId="{14444918-7BFD-4611-81FC-7A05C23377A2}" dt="2024-08-29T12:48:24.561" v="1436" actId="1076"/>
          <ac:picMkLst>
            <pc:docMk/>
            <pc:sldMk cId="1116063126" sldId="284"/>
            <ac:picMk id="8" creationId="{1AE8A6E2-95B1-CEC0-2BA5-308A65BC13E6}"/>
          </ac:picMkLst>
        </pc:picChg>
        <pc:picChg chg="add del mod ord">
          <ac:chgData name="Ekaterina Vorobeva" userId="84dbd030-4339-4b74-9e00-39701aff6f92" providerId="ADAL" clId="{14444918-7BFD-4611-81FC-7A05C23377A2}" dt="2024-08-29T09:22:59.311" v="1131" actId="478"/>
          <ac:picMkLst>
            <pc:docMk/>
            <pc:sldMk cId="1116063126" sldId="284"/>
            <ac:picMk id="9" creationId="{DBF3100F-9855-AEED-51C2-D4AC797B4DFE}"/>
          </ac:picMkLst>
        </pc:picChg>
        <pc:picChg chg="add del mod ord">
          <ac:chgData name="Ekaterina Vorobeva" userId="84dbd030-4339-4b74-9e00-39701aff6f92" providerId="ADAL" clId="{14444918-7BFD-4611-81FC-7A05C23377A2}" dt="2024-08-29T12:48:12.699" v="1434" actId="478"/>
          <ac:picMkLst>
            <pc:docMk/>
            <pc:sldMk cId="1116063126" sldId="284"/>
            <ac:picMk id="12" creationId="{AB419E49-E975-42BC-98B2-431F45912245}"/>
          </ac:picMkLst>
        </pc:picChg>
        <pc:picChg chg="del mod">
          <ac:chgData name="Ekaterina Vorobeva" userId="84dbd030-4339-4b74-9e00-39701aff6f92" providerId="ADAL" clId="{14444918-7BFD-4611-81FC-7A05C23377A2}" dt="2024-08-29T08:47:00.693" v="957" actId="478"/>
          <ac:picMkLst>
            <pc:docMk/>
            <pc:sldMk cId="1116063126" sldId="284"/>
            <ac:picMk id="19" creationId="{C2722EF1-7BD7-E9FB-A23B-230EA6D30406}"/>
          </ac:picMkLst>
        </pc:picChg>
        <pc:picChg chg="del">
          <ac:chgData name="Ekaterina Vorobeva" userId="84dbd030-4339-4b74-9e00-39701aff6f92" providerId="ADAL" clId="{14444918-7BFD-4611-81FC-7A05C23377A2}" dt="2024-08-29T10:08:29.159" v="1180" actId="478"/>
          <ac:picMkLst>
            <pc:docMk/>
            <pc:sldMk cId="1116063126" sldId="284"/>
            <ac:picMk id="40" creationId="{9BAB1970-6C57-A4A0-0E4D-5C5F5E140831}"/>
          </ac:picMkLst>
        </pc:picChg>
        <pc:cxnChg chg="del">
          <ac:chgData name="Ekaterina Vorobeva" userId="84dbd030-4339-4b74-9e00-39701aff6f92" providerId="ADAL" clId="{14444918-7BFD-4611-81FC-7A05C23377A2}" dt="2024-08-29T10:23:03.984" v="1208" actId="478"/>
          <ac:cxnSpMkLst>
            <pc:docMk/>
            <pc:sldMk cId="1116063126" sldId="284"/>
            <ac:cxnSpMk id="38" creationId="{4489FFFB-7141-750D-CCF3-E56D11B3CCA9}"/>
          </ac:cxnSpMkLst>
        </pc:cxnChg>
      </pc:sldChg>
      <pc:sldChg chg="modSp mod">
        <pc:chgData name="Ekaterina Vorobeva" userId="84dbd030-4339-4b74-9e00-39701aff6f92" providerId="ADAL" clId="{14444918-7BFD-4611-81FC-7A05C23377A2}" dt="2024-08-28T07:16:21.410" v="424" actId="113"/>
        <pc:sldMkLst>
          <pc:docMk/>
          <pc:sldMk cId="2492704817" sldId="285"/>
        </pc:sldMkLst>
        <pc:graphicFrameChg chg="modGraphic">
          <ac:chgData name="Ekaterina Vorobeva" userId="84dbd030-4339-4b74-9e00-39701aff6f92" providerId="ADAL" clId="{14444918-7BFD-4611-81FC-7A05C23377A2}" dt="2024-08-28T07:16:21.410" v="424" actId="113"/>
          <ac:graphicFrameMkLst>
            <pc:docMk/>
            <pc:sldMk cId="2492704817" sldId="285"/>
            <ac:graphicFrameMk id="14" creationId="{398DEDEF-40FD-5178-B309-3C03861373C0}"/>
          </ac:graphicFrameMkLst>
        </pc:graphicFrameChg>
      </pc:sldChg>
      <pc:sldChg chg="addSp modSp mod">
        <pc:chgData name="Ekaterina Vorobeva" userId="84dbd030-4339-4b74-9e00-39701aff6f92" providerId="ADAL" clId="{14444918-7BFD-4611-81FC-7A05C23377A2}" dt="2024-08-28T07:09:15.578" v="208" actId="1037"/>
        <pc:sldMkLst>
          <pc:docMk/>
          <pc:sldMk cId="1215092578" sldId="286"/>
        </pc:sldMkLst>
        <pc:spChg chg="mod">
          <ac:chgData name="Ekaterina Vorobeva" userId="84dbd030-4339-4b74-9e00-39701aff6f92" providerId="ADAL" clId="{14444918-7BFD-4611-81FC-7A05C23377A2}" dt="2024-08-28T07:07:08.703" v="190" actId="1035"/>
          <ac:spMkLst>
            <pc:docMk/>
            <pc:sldMk cId="1215092578" sldId="286"/>
            <ac:spMk id="7" creationId="{5BDD7EE3-9FB7-F6FF-86D8-2958D8F0B90A}"/>
          </ac:spMkLst>
        </pc:spChg>
        <pc:spChg chg="mod">
          <ac:chgData name="Ekaterina Vorobeva" userId="84dbd030-4339-4b74-9e00-39701aff6f92" providerId="ADAL" clId="{14444918-7BFD-4611-81FC-7A05C23377A2}" dt="2024-08-28T07:09:13.160" v="200" actId="164"/>
          <ac:spMkLst>
            <pc:docMk/>
            <pc:sldMk cId="1215092578" sldId="286"/>
            <ac:spMk id="13" creationId="{5BB75C76-A42C-895F-5B9D-1899833D4751}"/>
          </ac:spMkLst>
        </pc:spChg>
        <pc:grpChg chg="add mod">
          <ac:chgData name="Ekaterina Vorobeva" userId="84dbd030-4339-4b74-9e00-39701aff6f92" providerId="ADAL" clId="{14444918-7BFD-4611-81FC-7A05C23377A2}" dt="2024-08-28T07:09:15.578" v="208" actId="1037"/>
          <ac:grpSpMkLst>
            <pc:docMk/>
            <pc:sldMk cId="1215092578" sldId="286"/>
            <ac:grpSpMk id="9" creationId="{A24693EB-879E-63B4-5B07-600A945CEDDB}"/>
          </ac:grpSpMkLst>
        </pc:grpChg>
        <pc:picChg chg="mod">
          <ac:chgData name="Ekaterina Vorobeva" userId="84dbd030-4339-4b74-9e00-39701aff6f92" providerId="ADAL" clId="{14444918-7BFD-4611-81FC-7A05C23377A2}" dt="2024-08-28T07:09:13.160" v="200" actId="164"/>
          <ac:picMkLst>
            <pc:docMk/>
            <pc:sldMk cId="1215092578" sldId="286"/>
            <ac:picMk id="5" creationId="{F63B8C96-3000-C3C1-EC31-F142304E7B74}"/>
          </ac:picMkLst>
        </pc:picChg>
        <pc:picChg chg="mod modCrop">
          <ac:chgData name="Ekaterina Vorobeva" userId="84dbd030-4339-4b74-9e00-39701aff6f92" providerId="ADAL" clId="{14444918-7BFD-4611-81FC-7A05C23377A2}" dt="2024-08-28T07:07:08.703" v="190" actId="1035"/>
          <ac:picMkLst>
            <pc:docMk/>
            <pc:sldMk cId="1215092578" sldId="286"/>
            <ac:picMk id="6" creationId="{97DA66D8-23FF-D333-4264-5B80345A0460}"/>
          </ac:picMkLst>
        </pc:picChg>
        <pc:picChg chg="mod">
          <ac:chgData name="Ekaterina Vorobeva" userId="84dbd030-4339-4b74-9e00-39701aff6f92" providerId="ADAL" clId="{14444918-7BFD-4611-81FC-7A05C23377A2}" dt="2024-08-28T07:09:13.160" v="200" actId="164"/>
          <ac:picMkLst>
            <pc:docMk/>
            <pc:sldMk cId="1215092578" sldId="286"/>
            <ac:picMk id="10" creationId="{6AD9ECCE-FA05-6DD2-9BF8-9D74AA384F1E}"/>
          </ac:picMkLst>
        </pc:picChg>
        <pc:picChg chg="mod">
          <ac:chgData name="Ekaterina Vorobeva" userId="84dbd030-4339-4b74-9e00-39701aff6f92" providerId="ADAL" clId="{14444918-7BFD-4611-81FC-7A05C23377A2}" dt="2024-08-28T07:09:13.160" v="200" actId="164"/>
          <ac:picMkLst>
            <pc:docMk/>
            <pc:sldMk cId="1215092578" sldId="286"/>
            <ac:picMk id="12" creationId="{16283165-355A-73FB-459D-611ADC7D895C}"/>
          </ac:picMkLst>
        </pc:picChg>
        <pc:cxnChg chg="add mod">
          <ac:chgData name="Ekaterina Vorobeva" userId="84dbd030-4339-4b74-9e00-39701aff6f92" providerId="ADAL" clId="{14444918-7BFD-4611-81FC-7A05C23377A2}" dt="2024-08-28T07:07:22.992" v="192" actId="1035"/>
          <ac:cxnSpMkLst>
            <pc:docMk/>
            <pc:sldMk cId="1215092578" sldId="286"/>
            <ac:cxnSpMk id="8" creationId="{8BB3E83C-69A1-A8FA-5D13-2951CBE2AE91}"/>
          </ac:cxnSpMkLst>
        </pc:cxnChg>
      </pc:sldChg>
      <pc:sldChg chg="addSp modSp mod">
        <pc:chgData name="Ekaterina Vorobeva" userId="84dbd030-4339-4b74-9e00-39701aff6f92" providerId="ADAL" clId="{14444918-7BFD-4611-81FC-7A05C23377A2}" dt="2024-08-28T07:27:31.017" v="454" actId="20577"/>
        <pc:sldMkLst>
          <pc:docMk/>
          <pc:sldMk cId="2034975905" sldId="287"/>
        </pc:sldMkLst>
        <pc:spChg chg="mod">
          <ac:chgData name="Ekaterina Vorobeva" userId="84dbd030-4339-4b74-9e00-39701aff6f92" providerId="ADAL" clId="{14444918-7BFD-4611-81FC-7A05C23377A2}" dt="2024-08-28T07:27:31.017" v="454" actId="20577"/>
          <ac:spMkLst>
            <pc:docMk/>
            <pc:sldMk cId="2034975905" sldId="287"/>
            <ac:spMk id="6" creationId="{1C3389E7-6049-1EB1-91FE-1C3A98785A6D}"/>
          </ac:spMkLst>
        </pc:spChg>
        <pc:spChg chg="mod">
          <ac:chgData name="Ekaterina Vorobeva" userId="84dbd030-4339-4b74-9e00-39701aff6f92" providerId="ADAL" clId="{14444918-7BFD-4611-81FC-7A05C23377A2}" dt="2024-08-28T07:10:59.887" v="268" actId="164"/>
          <ac:spMkLst>
            <pc:docMk/>
            <pc:sldMk cId="2034975905" sldId="287"/>
            <ac:spMk id="13" creationId="{A6183E90-7081-86B1-31F4-2BEFF2AE76C5}"/>
          </ac:spMkLst>
        </pc:spChg>
        <pc:grpChg chg="add mod">
          <ac:chgData name="Ekaterina Vorobeva" userId="84dbd030-4339-4b74-9e00-39701aff6f92" providerId="ADAL" clId="{14444918-7BFD-4611-81FC-7A05C23377A2}" dt="2024-08-28T07:11:29.411" v="359" actId="1076"/>
          <ac:grpSpMkLst>
            <pc:docMk/>
            <pc:sldMk cId="2034975905" sldId="287"/>
            <ac:grpSpMk id="3" creationId="{D6D90696-9592-65DB-CFBD-13F4B987C25C}"/>
          </ac:grpSpMkLst>
        </pc:grpChg>
        <pc:picChg chg="mod modCrop">
          <ac:chgData name="Ekaterina Vorobeva" userId="84dbd030-4339-4b74-9e00-39701aff6f92" providerId="ADAL" clId="{14444918-7BFD-4611-81FC-7A05C23377A2}" dt="2024-08-28T07:11:33.945" v="360" actId="1076"/>
          <ac:picMkLst>
            <pc:docMk/>
            <pc:sldMk cId="2034975905" sldId="287"/>
            <ac:picMk id="5" creationId="{E8E4866D-D976-7584-D83C-07EB142B0404}"/>
          </ac:picMkLst>
        </pc:picChg>
        <pc:picChg chg="mod">
          <ac:chgData name="Ekaterina Vorobeva" userId="84dbd030-4339-4b74-9e00-39701aff6f92" providerId="ADAL" clId="{14444918-7BFD-4611-81FC-7A05C23377A2}" dt="2024-08-28T07:10:59.887" v="268" actId="164"/>
          <ac:picMkLst>
            <pc:docMk/>
            <pc:sldMk cId="2034975905" sldId="287"/>
            <ac:picMk id="10" creationId="{6C32209D-CFC1-3630-34C3-020C73C82059}"/>
          </ac:picMkLst>
        </pc:picChg>
        <pc:picChg chg="mod">
          <ac:chgData name="Ekaterina Vorobeva" userId="84dbd030-4339-4b74-9e00-39701aff6f92" providerId="ADAL" clId="{14444918-7BFD-4611-81FC-7A05C23377A2}" dt="2024-08-28T07:10:59.887" v="268" actId="164"/>
          <ac:picMkLst>
            <pc:docMk/>
            <pc:sldMk cId="2034975905" sldId="287"/>
            <ac:picMk id="12" creationId="{9C500140-1346-17C5-17D2-F61A95770DC7}"/>
          </ac:picMkLst>
        </pc:picChg>
        <pc:picChg chg="mod">
          <ac:chgData name="Ekaterina Vorobeva" userId="84dbd030-4339-4b74-9e00-39701aff6f92" providerId="ADAL" clId="{14444918-7BFD-4611-81FC-7A05C23377A2}" dt="2024-08-28T07:10:59.887" v="268" actId="164"/>
          <ac:picMkLst>
            <pc:docMk/>
            <pc:sldMk cId="2034975905" sldId="287"/>
            <ac:picMk id="15" creationId="{CB4FA868-9F0D-7A67-EF1F-203ACD6A8DF5}"/>
          </ac:picMkLst>
        </pc:picChg>
        <pc:cxnChg chg="add mod">
          <ac:chgData name="Ekaterina Vorobeva" userId="84dbd030-4339-4b74-9e00-39701aff6f92" providerId="ADAL" clId="{14444918-7BFD-4611-81FC-7A05C23377A2}" dt="2024-08-28T07:12:01.550" v="372" actId="14100"/>
          <ac:cxnSpMkLst>
            <pc:docMk/>
            <pc:sldMk cId="2034975905" sldId="287"/>
            <ac:cxnSpMk id="4" creationId="{B95D0B72-59E6-408D-2010-ADA023CD2F48}"/>
          </ac:cxnSpMkLst>
        </pc:cxnChg>
      </pc:sldChg>
      <pc:sldChg chg="del">
        <pc:chgData name="Ekaterina Vorobeva" userId="84dbd030-4339-4b74-9e00-39701aff6f92" providerId="ADAL" clId="{14444918-7BFD-4611-81FC-7A05C23377A2}" dt="2024-08-28T07:46:49.682" v="801" actId="2696"/>
        <pc:sldMkLst>
          <pc:docMk/>
          <pc:sldMk cId="3272605881" sldId="289"/>
        </pc:sldMkLst>
      </pc:sldChg>
      <pc:sldChg chg="modSp mod modNotesTx">
        <pc:chgData name="Ekaterina Vorobeva" userId="84dbd030-4339-4b74-9e00-39701aff6f92" providerId="ADAL" clId="{14444918-7BFD-4611-81FC-7A05C23377A2}" dt="2024-08-28T10:09:52.480" v="951" actId="20577"/>
        <pc:sldMkLst>
          <pc:docMk/>
          <pc:sldMk cId="2346903795" sldId="290"/>
        </pc:sldMkLst>
        <pc:graphicFrameChg chg="modGraphic">
          <ac:chgData name="Ekaterina Vorobeva" userId="84dbd030-4339-4b74-9e00-39701aff6f92" providerId="ADAL" clId="{14444918-7BFD-4611-81FC-7A05C23377A2}" dt="2024-08-28T10:09:52.480" v="951" actId="20577"/>
          <ac:graphicFrameMkLst>
            <pc:docMk/>
            <pc:sldMk cId="2346903795" sldId="290"/>
            <ac:graphicFrameMk id="22" creationId="{78E3DCFA-C22E-7155-A75D-214D13DA56FD}"/>
          </ac:graphicFrameMkLst>
        </pc:graphicFrameChg>
      </pc:sldChg>
      <pc:sldChg chg="addSp delSp modSp add mod addAnim delAnim modAnim">
        <pc:chgData name="Ekaterina Vorobeva" userId="84dbd030-4339-4b74-9e00-39701aff6f92" providerId="ADAL" clId="{14444918-7BFD-4611-81FC-7A05C23377A2}" dt="2024-08-29T10:22:45.191" v="1207" actId="478"/>
        <pc:sldMkLst>
          <pc:docMk/>
          <pc:sldMk cId="2673030116" sldId="291"/>
        </pc:sldMkLst>
        <pc:spChg chg="del">
          <ac:chgData name="Ekaterina Vorobeva" userId="84dbd030-4339-4b74-9e00-39701aff6f92" providerId="ADAL" clId="{14444918-7BFD-4611-81FC-7A05C23377A2}" dt="2024-08-29T10:22:45.191" v="1207" actId="478"/>
          <ac:spMkLst>
            <pc:docMk/>
            <pc:sldMk cId="2673030116" sldId="291"/>
            <ac:spMk id="2" creationId="{6A4A9718-D685-B2C1-1BDC-7DD13AC38FFF}"/>
          </ac:spMkLst>
        </pc:spChg>
        <pc:spChg chg="mod">
          <ac:chgData name="Ekaterina Vorobeva" userId="84dbd030-4339-4b74-9e00-39701aff6f92" providerId="ADAL" clId="{14444918-7BFD-4611-81FC-7A05C23377A2}" dt="2024-08-28T09:24:23.621" v="826" actId="1037"/>
          <ac:spMkLst>
            <pc:docMk/>
            <pc:sldMk cId="2673030116" sldId="291"/>
            <ac:spMk id="5" creationId="{3DD9A561-C2E2-5572-208B-3C35D017D69A}"/>
          </ac:spMkLst>
        </pc:spChg>
        <pc:spChg chg="mod">
          <ac:chgData name="Ekaterina Vorobeva" userId="84dbd030-4339-4b74-9e00-39701aff6f92" providerId="ADAL" clId="{14444918-7BFD-4611-81FC-7A05C23377A2}" dt="2024-08-28T09:24:26.015" v="827" actId="1038"/>
          <ac:spMkLst>
            <pc:docMk/>
            <pc:sldMk cId="2673030116" sldId="291"/>
            <ac:spMk id="6" creationId="{4BD47196-705E-AA7D-30D9-D551FD1C7CD0}"/>
          </ac:spMkLst>
        </pc:spChg>
        <pc:spChg chg="mod">
          <ac:chgData name="Ekaterina Vorobeva" userId="84dbd030-4339-4b74-9e00-39701aff6f92" providerId="ADAL" clId="{14444918-7BFD-4611-81FC-7A05C23377A2}" dt="2024-08-28T09:26:31.643" v="930" actId="20577"/>
          <ac:spMkLst>
            <pc:docMk/>
            <pc:sldMk cId="2673030116" sldId="291"/>
            <ac:spMk id="22" creationId="{31BA70C6-65B8-7DC4-E0E6-0E435604B30A}"/>
          </ac:spMkLst>
        </pc:spChg>
        <pc:grpChg chg="add del mod">
          <ac:chgData name="Ekaterina Vorobeva" userId="84dbd030-4339-4b74-9e00-39701aff6f92" providerId="ADAL" clId="{14444918-7BFD-4611-81FC-7A05C23377A2}" dt="2024-08-28T09:25:45.993" v="923" actId="164"/>
          <ac:grpSpMkLst>
            <pc:docMk/>
            <pc:sldMk cId="2673030116" sldId="291"/>
            <ac:grpSpMk id="8" creationId="{0EEAA159-99A9-0E46-4215-0CD8D4A0D8B4}"/>
          </ac:grpSpMkLst>
        </pc:grpChg>
        <pc:grpChg chg="add mod">
          <ac:chgData name="Ekaterina Vorobeva" userId="84dbd030-4339-4b74-9e00-39701aff6f92" providerId="ADAL" clId="{14444918-7BFD-4611-81FC-7A05C23377A2}" dt="2024-08-28T09:25:45.993" v="923" actId="164"/>
          <ac:grpSpMkLst>
            <pc:docMk/>
            <pc:sldMk cId="2673030116" sldId="291"/>
            <ac:grpSpMk id="15" creationId="{261C8424-BCD1-B9BE-C232-690BC682DCEB}"/>
          </ac:grpSpMkLst>
        </pc:grpChg>
        <pc:picChg chg="del">
          <ac:chgData name="Ekaterina Vorobeva" userId="84dbd030-4339-4b74-9e00-39701aff6f92" providerId="ADAL" clId="{14444918-7BFD-4611-81FC-7A05C23377A2}" dt="2024-08-28T09:23:48.026" v="811" actId="478"/>
          <ac:picMkLst>
            <pc:docMk/>
            <pc:sldMk cId="2673030116" sldId="291"/>
            <ac:picMk id="7" creationId="{E169D738-601C-9A93-4A44-832922FCE72A}"/>
          </ac:picMkLst>
        </pc:picChg>
        <pc:picChg chg="mod ord">
          <ac:chgData name="Ekaterina Vorobeva" userId="84dbd030-4339-4b74-9e00-39701aff6f92" providerId="ADAL" clId="{14444918-7BFD-4611-81FC-7A05C23377A2}" dt="2024-08-28T09:25:45.993" v="923" actId="164"/>
          <ac:picMkLst>
            <pc:docMk/>
            <pc:sldMk cId="2673030116" sldId="291"/>
            <ac:picMk id="17" creationId="{4DBAC4FF-9BA4-A9EA-78C6-FBA69CAC5B48}"/>
          </ac:picMkLst>
        </pc:picChg>
      </pc:sldChg>
      <pc:sldChg chg="add del">
        <pc:chgData name="Ekaterina Vorobeva" userId="84dbd030-4339-4b74-9e00-39701aff6f92" providerId="ADAL" clId="{14444918-7BFD-4611-81FC-7A05C23377A2}" dt="2024-08-29T09:20:28.195" v="1122" actId="2696"/>
        <pc:sldMkLst>
          <pc:docMk/>
          <pc:sldMk cId="1343478262" sldId="292"/>
        </pc:sldMkLst>
      </pc:sldChg>
    </pc:docChg>
  </pc:docChgLst>
  <pc:docChgLst>
    <pc:chgData name="Ekaterina Vorobeva" userId="84dbd030-4339-4b74-9e00-39701aff6f92" providerId="ADAL" clId="{3CE60D16-34B0-47BC-9C9F-5C29893E1D3C}"/>
    <pc:docChg chg="custSel addSld modSld">
      <pc:chgData name="Ekaterina Vorobeva" userId="84dbd030-4339-4b74-9e00-39701aff6f92" providerId="ADAL" clId="{3CE60D16-34B0-47BC-9C9F-5C29893E1D3C}" dt="2024-08-27T12:36:13.099" v="961" actId="1076"/>
      <pc:docMkLst>
        <pc:docMk/>
      </pc:docMkLst>
      <pc:sldChg chg="modSp mod">
        <pc:chgData name="Ekaterina Vorobeva" userId="84dbd030-4339-4b74-9e00-39701aff6f92" providerId="ADAL" clId="{3CE60D16-34B0-47BC-9C9F-5C29893E1D3C}" dt="2024-08-27T12:36:13.099" v="961" actId="1076"/>
        <pc:sldMkLst>
          <pc:docMk/>
          <pc:sldMk cId="2988338375" sldId="266"/>
        </pc:sldMkLst>
        <pc:spChg chg="mod">
          <ac:chgData name="Ekaterina Vorobeva" userId="84dbd030-4339-4b74-9e00-39701aff6f92" providerId="ADAL" clId="{3CE60D16-34B0-47BC-9C9F-5C29893E1D3C}" dt="2024-08-27T07:59:06.645" v="23" actId="6549"/>
          <ac:spMkLst>
            <pc:docMk/>
            <pc:sldMk cId="2988338375" sldId="266"/>
            <ac:spMk id="2" creationId="{BB5B98AC-4E35-BCF0-8A47-7E92BF63E984}"/>
          </ac:spMkLst>
        </pc:spChg>
        <pc:spChg chg="mod">
          <ac:chgData name="Ekaterina Vorobeva" userId="84dbd030-4339-4b74-9e00-39701aff6f92" providerId="ADAL" clId="{3CE60D16-34B0-47BC-9C9F-5C29893E1D3C}" dt="2024-08-27T12:36:13.099" v="961" actId="1076"/>
          <ac:spMkLst>
            <pc:docMk/>
            <pc:sldMk cId="2988338375" sldId="266"/>
            <ac:spMk id="5" creationId="{E745742C-E45B-20C5-2C7E-8C2853CF033D}"/>
          </ac:spMkLst>
        </pc:spChg>
      </pc:sldChg>
      <pc:sldChg chg="addSp delSp modSp mod delAnim modAnim">
        <pc:chgData name="Ekaterina Vorobeva" userId="84dbd030-4339-4b74-9e00-39701aff6f92" providerId="ADAL" clId="{3CE60D16-34B0-47BC-9C9F-5C29893E1D3C}" dt="2024-08-27T08:06:16.699" v="114" actId="1035"/>
        <pc:sldMkLst>
          <pc:docMk/>
          <pc:sldMk cId="2762210562" sldId="273"/>
        </pc:sldMkLst>
        <pc:spChg chg="mod">
          <ac:chgData name="Ekaterina Vorobeva" userId="84dbd030-4339-4b74-9e00-39701aff6f92" providerId="ADAL" clId="{3CE60D16-34B0-47BC-9C9F-5C29893E1D3C}" dt="2024-08-27T08:06:16.699" v="114" actId="1035"/>
          <ac:spMkLst>
            <pc:docMk/>
            <pc:sldMk cId="2762210562" sldId="273"/>
            <ac:spMk id="3" creationId="{724E1164-6AF0-5D13-2114-AADA50895B2A}"/>
          </ac:spMkLst>
        </pc:spChg>
        <pc:spChg chg="add mod">
          <ac:chgData name="Ekaterina Vorobeva" userId="84dbd030-4339-4b74-9e00-39701aff6f92" providerId="ADAL" clId="{3CE60D16-34B0-47BC-9C9F-5C29893E1D3C}" dt="2024-08-27T08:06:16.699" v="114" actId="1035"/>
          <ac:spMkLst>
            <pc:docMk/>
            <pc:sldMk cId="2762210562" sldId="273"/>
            <ac:spMk id="5" creationId="{3DD9A561-C2E2-5572-208B-3C35D017D69A}"/>
          </ac:spMkLst>
        </pc:spChg>
        <pc:spChg chg="add mod">
          <ac:chgData name="Ekaterina Vorobeva" userId="84dbd030-4339-4b74-9e00-39701aff6f92" providerId="ADAL" clId="{3CE60D16-34B0-47BC-9C9F-5C29893E1D3C}" dt="2024-08-27T08:06:16.699" v="114" actId="1035"/>
          <ac:spMkLst>
            <pc:docMk/>
            <pc:sldMk cId="2762210562" sldId="273"/>
            <ac:spMk id="6" creationId="{4BD47196-705E-AA7D-30D9-D551FD1C7CD0}"/>
          </ac:spMkLst>
        </pc:spChg>
        <pc:spChg chg="del">
          <ac:chgData name="Ekaterina Vorobeva" userId="84dbd030-4339-4b74-9e00-39701aff6f92" providerId="ADAL" clId="{3CE60D16-34B0-47BC-9C9F-5C29893E1D3C}" dt="2024-08-27T08:00:27.783" v="30" actId="478"/>
          <ac:spMkLst>
            <pc:docMk/>
            <pc:sldMk cId="2762210562" sldId="273"/>
            <ac:spMk id="8" creationId="{24C822A6-2540-336E-E4E0-7AC5E1EF4CDB}"/>
          </ac:spMkLst>
        </pc:spChg>
        <pc:spChg chg="del">
          <ac:chgData name="Ekaterina Vorobeva" userId="84dbd030-4339-4b74-9e00-39701aff6f92" providerId="ADAL" clId="{3CE60D16-34B0-47BC-9C9F-5C29893E1D3C}" dt="2024-08-27T08:00:28.815" v="31" actId="478"/>
          <ac:spMkLst>
            <pc:docMk/>
            <pc:sldMk cId="2762210562" sldId="273"/>
            <ac:spMk id="9" creationId="{21DB28E0-F1C4-8936-7EB6-A393CE83FBC8}"/>
          </ac:spMkLst>
        </pc:spChg>
        <pc:spChg chg="add mod">
          <ac:chgData name="Ekaterina Vorobeva" userId="84dbd030-4339-4b74-9e00-39701aff6f92" providerId="ADAL" clId="{3CE60D16-34B0-47BC-9C9F-5C29893E1D3C}" dt="2024-08-27T08:06:16.699" v="114" actId="1035"/>
          <ac:spMkLst>
            <pc:docMk/>
            <pc:sldMk cId="2762210562" sldId="273"/>
            <ac:spMk id="13" creationId="{7FDCC916-1837-8AC5-D091-58F54F46D946}"/>
          </ac:spMkLst>
        </pc:spChg>
        <pc:spChg chg="add mod">
          <ac:chgData name="Ekaterina Vorobeva" userId="84dbd030-4339-4b74-9e00-39701aff6f92" providerId="ADAL" clId="{3CE60D16-34B0-47BC-9C9F-5C29893E1D3C}" dt="2024-08-27T08:06:16.699" v="114" actId="1035"/>
          <ac:spMkLst>
            <pc:docMk/>
            <pc:sldMk cId="2762210562" sldId="273"/>
            <ac:spMk id="14" creationId="{532E2749-5D6C-F9E0-0CCA-E48C4C88E72A}"/>
          </ac:spMkLst>
        </pc:spChg>
        <pc:spChg chg="del mod">
          <ac:chgData name="Ekaterina Vorobeva" userId="84dbd030-4339-4b74-9e00-39701aff6f92" providerId="ADAL" clId="{3CE60D16-34B0-47BC-9C9F-5C29893E1D3C}" dt="2024-08-27T08:05:58.669" v="60" actId="478"/>
          <ac:spMkLst>
            <pc:docMk/>
            <pc:sldMk cId="2762210562" sldId="273"/>
            <ac:spMk id="17" creationId="{3C5D8EBA-337A-84AF-40B6-4947A126EECF}"/>
          </ac:spMkLst>
        </pc:spChg>
        <pc:spChg chg="mod">
          <ac:chgData name="Ekaterina Vorobeva" userId="84dbd030-4339-4b74-9e00-39701aff6f92" providerId="ADAL" clId="{3CE60D16-34B0-47BC-9C9F-5C29893E1D3C}" dt="2024-08-27T08:06:16.699" v="114" actId="1035"/>
          <ac:spMkLst>
            <pc:docMk/>
            <pc:sldMk cId="2762210562" sldId="273"/>
            <ac:spMk id="22" creationId="{31BA70C6-65B8-7DC4-E0E6-0E435604B30A}"/>
          </ac:spMkLst>
        </pc:spChg>
        <pc:spChg chg="mod">
          <ac:chgData name="Ekaterina Vorobeva" userId="84dbd030-4339-4b74-9e00-39701aff6f92" providerId="ADAL" clId="{3CE60D16-34B0-47BC-9C9F-5C29893E1D3C}" dt="2024-08-27T08:06:16.699" v="114" actId="1035"/>
          <ac:spMkLst>
            <pc:docMk/>
            <pc:sldMk cId="2762210562" sldId="273"/>
            <ac:spMk id="23" creationId="{C139CAD6-7F7A-6B37-2EE7-5E291ED5F380}"/>
          </ac:spMkLst>
        </pc:spChg>
        <pc:picChg chg="mod">
          <ac:chgData name="Ekaterina Vorobeva" userId="84dbd030-4339-4b74-9e00-39701aff6f92" providerId="ADAL" clId="{3CE60D16-34B0-47BC-9C9F-5C29893E1D3C}" dt="2024-08-27T08:06:16.699" v="114" actId="1035"/>
          <ac:picMkLst>
            <pc:docMk/>
            <pc:sldMk cId="2762210562" sldId="273"/>
            <ac:picMk id="7" creationId="{E169D738-601C-9A93-4A44-832922FCE72A}"/>
          </ac:picMkLst>
        </pc:picChg>
      </pc:sldChg>
      <pc:sldChg chg="modSp mod">
        <pc:chgData name="Ekaterina Vorobeva" userId="84dbd030-4339-4b74-9e00-39701aff6f92" providerId="ADAL" clId="{3CE60D16-34B0-47BC-9C9F-5C29893E1D3C}" dt="2024-08-27T08:22:30.007" v="474" actId="20577"/>
        <pc:sldMkLst>
          <pc:docMk/>
          <pc:sldMk cId="3273167428" sldId="277"/>
        </pc:sldMkLst>
        <pc:spChg chg="mod">
          <ac:chgData name="Ekaterina Vorobeva" userId="84dbd030-4339-4b74-9e00-39701aff6f92" providerId="ADAL" clId="{3CE60D16-34B0-47BC-9C9F-5C29893E1D3C}" dt="2024-08-27T08:22:30.007" v="474" actId="20577"/>
          <ac:spMkLst>
            <pc:docMk/>
            <pc:sldMk cId="3273167428" sldId="277"/>
            <ac:spMk id="4" creationId="{D9605BD4-F5CF-424C-4976-614936FE20FB}"/>
          </ac:spMkLst>
        </pc:spChg>
      </pc:sldChg>
      <pc:sldChg chg="addSp delSp modSp mod delAnim modAnim">
        <pc:chgData name="Ekaterina Vorobeva" userId="84dbd030-4339-4b74-9e00-39701aff6f92" providerId="ADAL" clId="{3CE60D16-34B0-47BC-9C9F-5C29893E1D3C}" dt="2024-08-27T08:16:07.417" v="246" actId="1076"/>
        <pc:sldMkLst>
          <pc:docMk/>
          <pc:sldMk cId="3852971853" sldId="279"/>
        </pc:sldMkLst>
        <pc:spChg chg="mod">
          <ac:chgData name="Ekaterina Vorobeva" userId="84dbd030-4339-4b74-9e00-39701aff6f92" providerId="ADAL" clId="{3CE60D16-34B0-47BC-9C9F-5C29893E1D3C}" dt="2024-08-27T08:12:50.233" v="206" actId="14100"/>
          <ac:spMkLst>
            <pc:docMk/>
            <pc:sldMk cId="3852971853" sldId="279"/>
            <ac:spMk id="4" creationId="{8D28A6D5-EE5E-F37D-AC33-EF1D4DD034FD}"/>
          </ac:spMkLst>
        </pc:spChg>
        <pc:spChg chg="mod">
          <ac:chgData name="Ekaterina Vorobeva" userId="84dbd030-4339-4b74-9e00-39701aff6f92" providerId="ADAL" clId="{3CE60D16-34B0-47BC-9C9F-5C29893E1D3C}" dt="2024-08-27T08:14:39.990" v="221" actId="1035"/>
          <ac:spMkLst>
            <pc:docMk/>
            <pc:sldMk cId="3852971853" sldId="279"/>
            <ac:spMk id="10" creationId="{0580E6CD-FBB0-C2D3-1631-75036D045815}"/>
          </ac:spMkLst>
        </pc:spChg>
        <pc:spChg chg="mod">
          <ac:chgData name="Ekaterina Vorobeva" userId="84dbd030-4339-4b74-9e00-39701aff6f92" providerId="ADAL" clId="{3CE60D16-34B0-47BC-9C9F-5C29893E1D3C}" dt="2024-08-27T08:14:39.990" v="221" actId="1035"/>
          <ac:spMkLst>
            <pc:docMk/>
            <pc:sldMk cId="3852971853" sldId="279"/>
            <ac:spMk id="11" creationId="{CC272843-A911-2AF6-2AEA-C02815DA6159}"/>
          </ac:spMkLst>
        </pc:spChg>
        <pc:spChg chg="del">
          <ac:chgData name="Ekaterina Vorobeva" userId="84dbd030-4339-4b74-9e00-39701aff6f92" providerId="ADAL" clId="{3CE60D16-34B0-47BC-9C9F-5C29893E1D3C}" dt="2024-08-27T08:11:26.435" v="202" actId="478"/>
          <ac:spMkLst>
            <pc:docMk/>
            <pc:sldMk cId="3852971853" sldId="279"/>
            <ac:spMk id="12" creationId="{C5A13B78-5553-66B5-B093-2A26E2DB9E7C}"/>
          </ac:spMkLst>
        </pc:spChg>
        <pc:spChg chg="mod">
          <ac:chgData name="Ekaterina Vorobeva" userId="84dbd030-4339-4b74-9e00-39701aff6f92" providerId="ADAL" clId="{3CE60D16-34B0-47BC-9C9F-5C29893E1D3C}" dt="2024-08-27T08:16:01.626" v="245" actId="1076"/>
          <ac:spMkLst>
            <pc:docMk/>
            <pc:sldMk cId="3852971853" sldId="279"/>
            <ac:spMk id="23" creationId="{E5BC0256-3A40-7C00-891E-87CBBF7F4030}"/>
          </ac:spMkLst>
        </pc:spChg>
        <pc:spChg chg="del">
          <ac:chgData name="Ekaterina Vorobeva" userId="84dbd030-4339-4b74-9e00-39701aff6f92" providerId="ADAL" clId="{3CE60D16-34B0-47BC-9C9F-5C29893E1D3C}" dt="2024-08-27T08:11:29.777" v="203" actId="478"/>
          <ac:spMkLst>
            <pc:docMk/>
            <pc:sldMk cId="3852971853" sldId="279"/>
            <ac:spMk id="24" creationId="{51B4201B-0D43-FA7E-884E-E46BF8B26512}"/>
          </ac:spMkLst>
        </pc:spChg>
        <pc:spChg chg="add mod">
          <ac:chgData name="Ekaterina Vorobeva" userId="84dbd030-4339-4b74-9e00-39701aff6f92" providerId="ADAL" clId="{3CE60D16-34B0-47BC-9C9F-5C29893E1D3C}" dt="2024-08-27T08:16:07.417" v="246" actId="1076"/>
          <ac:spMkLst>
            <pc:docMk/>
            <pc:sldMk cId="3852971853" sldId="279"/>
            <ac:spMk id="25" creationId="{A9628363-3A00-C093-01F1-7C9310FF8C38}"/>
          </ac:spMkLst>
        </pc:spChg>
        <pc:picChg chg="del">
          <ac:chgData name="Ekaterina Vorobeva" userId="84dbd030-4339-4b74-9e00-39701aff6f92" providerId="ADAL" clId="{3CE60D16-34B0-47BC-9C9F-5C29893E1D3C}" dt="2024-08-27T08:14:08.907" v="207" actId="478"/>
          <ac:picMkLst>
            <pc:docMk/>
            <pc:sldMk cId="3852971853" sldId="279"/>
            <ac:picMk id="6" creationId="{9AF51017-C4A8-00C6-A3BE-6944C53C10F9}"/>
          </ac:picMkLst>
        </pc:picChg>
        <pc:picChg chg="add mod ord">
          <ac:chgData name="Ekaterina Vorobeva" userId="84dbd030-4339-4b74-9e00-39701aff6f92" providerId="ADAL" clId="{3CE60D16-34B0-47BC-9C9F-5C29893E1D3C}" dt="2024-08-27T08:14:39.990" v="221" actId="1035"/>
          <ac:picMkLst>
            <pc:docMk/>
            <pc:sldMk cId="3852971853" sldId="279"/>
            <ac:picMk id="17" creationId="{134E9320-B670-B79E-4ACA-06E0DFF631E3}"/>
          </ac:picMkLst>
        </pc:picChg>
      </pc:sldChg>
      <pc:sldChg chg="delSp modSp mod modAnim modNotesTx">
        <pc:chgData name="Ekaterina Vorobeva" userId="84dbd030-4339-4b74-9e00-39701aff6f92" providerId="ADAL" clId="{3CE60D16-34B0-47BC-9C9F-5C29893E1D3C}" dt="2024-08-27T08:44:55.289" v="959" actId="14100"/>
        <pc:sldMkLst>
          <pc:docMk/>
          <pc:sldMk cId="1412569310" sldId="280"/>
        </pc:sldMkLst>
        <pc:spChg chg="mod">
          <ac:chgData name="Ekaterina Vorobeva" userId="84dbd030-4339-4b74-9e00-39701aff6f92" providerId="ADAL" clId="{3CE60D16-34B0-47BC-9C9F-5C29893E1D3C}" dt="2024-08-27T08:32:37.376" v="955" actId="1036"/>
          <ac:spMkLst>
            <pc:docMk/>
            <pc:sldMk cId="1412569310" sldId="280"/>
            <ac:spMk id="3" creationId="{C5EEFBAB-2C96-DFDE-CB0D-D4EF0B8ACF14}"/>
          </ac:spMkLst>
        </pc:spChg>
        <pc:spChg chg="mod">
          <ac:chgData name="Ekaterina Vorobeva" userId="84dbd030-4339-4b74-9e00-39701aff6f92" providerId="ADAL" clId="{3CE60D16-34B0-47BC-9C9F-5C29893E1D3C}" dt="2024-08-27T08:44:55.289" v="959" actId="14100"/>
          <ac:spMkLst>
            <pc:docMk/>
            <pc:sldMk cId="1412569310" sldId="280"/>
            <ac:spMk id="4" creationId="{50F2856E-5CB8-0C94-F9EA-21B5EB447B37}"/>
          </ac:spMkLst>
        </pc:spChg>
        <pc:spChg chg="del">
          <ac:chgData name="Ekaterina Vorobeva" userId="84dbd030-4339-4b74-9e00-39701aff6f92" providerId="ADAL" clId="{3CE60D16-34B0-47BC-9C9F-5C29893E1D3C}" dt="2024-08-27T08:30:52.363" v="898" actId="478"/>
          <ac:spMkLst>
            <pc:docMk/>
            <pc:sldMk cId="1412569310" sldId="280"/>
            <ac:spMk id="5" creationId="{1B62BBD7-3D59-8560-8A49-BDF2EE353025}"/>
          </ac:spMkLst>
        </pc:spChg>
        <pc:spChg chg="mod">
          <ac:chgData name="Ekaterina Vorobeva" userId="84dbd030-4339-4b74-9e00-39701aff6f92" providerId="ADAL" clId="{3CE60D16-34B0-47BC-9C9F-5C29893E1D3C}" dt="2024-08-27T08:32:15.837" v="944" actId="1036"/>
          <ac:spMkLst>
            <pc:docMk/>
            <pc:sldMk cId="1412569310" sldId="280"/>
            <ac:spMk id="6" creationId="{15B107FB-B972-629A-76AF-FD4EDAC215C5}"/>
          </ac:spMkLst>
        </pc:spChg>
        <pc:spChg chg="mod">
          <ac:chgData name="Ekaterina Vorobeva" userId="84dbd030-4339-4b74-9e00-39701aff6f92" providerId="ADAL" clId="{3CE60D16-34B0-47BC-9C9F-5C29893E1D3C}" dt="2024-08-27T08:32:37.376" v="955" actId="1036"/>
          <ac:spMkLst>
            <pc:docMk/>
            <pc:sldMk cId="1412569310" sldId="280"/>
            <ac:spMk id="11" creationId="{3EC8F693-4F5A-90A0-FEB7-8492B457135C}"/>
          </ac:spMkLst>
        </pc:spChg>
        <pc:picChg chg="mod">
          <ac:chgData name="Ekaterina Vorobeva" userId="84dbd030-4339-4b74-9e00-39701aff6f92" providerId="ADAL" clId="{3CE60D16-34B0-47BC-9C9F-5C29893E1D3C}" dt="2024-08-27T08:32:15.837" v="944" actId="1036"/>
          <ac:picMkLst>
            <pc:docMk/>
            <pc:sldMk cId="1412569310" sldId="280"/>
            <ac:picMk id="7" creationId="{8CCED803-9070-D5E2-9170-987775BD4C8D}"/>
          </ac:picMkLst>
        </pc:picChg>
        <pc:picChg chg="mod">
          <ac:chgData name="Ekaterina Vorobeva" userId="84dbd030-4339-4b74-9e00-39701aff6f92" providerId="ADAL" clId="{3CE60D16-34B0-47BC-9C9F-5C29893E1D3C}" dt="2024-08-27T08:32:15.837" v="944" actId="1036"/>
          <ac:picMkLst>
            <pc:docMk/>
            <pc:sldMk cId="1412569310" sldId="280"/>
            <ac:picMk id="14" creationId="{E008ADF7-EBBF-7537-F32F-9B0DC8D51D61}"/>
          </ac:picMkLst>
        </pc:picChg>
      </pc:sldChg>
      <pc:sldChg chg="modSp mod">
        <pc:chgData name="Ekaterina Vorobeva" userId="84dbd030-4339-4b74-9e00-39701aff6f92" providerId="ADAL" clId="{3CE60D16-34B0-47BC-9C9F-5C29893E1D3C}" dt="2024-08-27T08:09:01.979" v="160" actId="20577"/>
        <pc:sldMkLst>
          <pc:docMk/>
          <pc:sldMk cId="1116063126" sldId="284"/>
        </pc:sldMkLst>
        <pc:spChg chg="mod">
          <ac:chgData name="Ekaterina Vorobeva" userId="84dbd030-4339-4b74-9e00-39701aff6f92" providerId="ADAL" clId="{3CE60D16-34B0-47BC-9C9F-5C29893E1D3C}" dt="2024-08-27T08:08:43.655" v="144" actId="207"/>
          <ac:spMkLst>
            <pc:docMk/>
            <pc:sldMk cId="1116063126" sldId="284"/>
            <ac:spMk id="6" creationId="{11F7CA5F-9A9D-BFE2-7821-02EC3860F24D}"/>
          </ac:spMkLst>
        </pc:spChg>
        <pc:spChg chg="mod">
          <ac:chgData name="Ekaterina Vorobeva" userId="84dbd030-4339-4b74-9e00-39701aff6f92" providerId="ADAL" clId="{3CE60D16-34B0-47BC-9C9F-5C29893E1D3C}" dt="2024-08-27T08:09:01.979" v="160" actId="20577"/>
          <ac:spMkLst>
            <pc:docMk/>
            <pc:sldMk cId="1116063126" sldId="284"/>
            <ac:spMk id="34" creationId="{974D6EFB-6007-EABE-BD80-5F64E21B6BF0}"/>
          </ac:spMkLst>
        </pc:spChg>
      </pc:sldChg>
      <pc:sldChg chg="addSp delSp modSp mod">
        <pc:chgData name="Ekaterina Vorobeva" userId="84dbd030-4339-4b74-9e00-39701aff6f92" providerId="ADAL" clId="{3CE60D16-34B0-47BC-9C9F-5C29893E1D3C}" dt="2024-08-27T08:29:47.294" v="889" actId="1076"/>
        <pc:sldMkLst>
          <pc:docMk/>
          <pc:sldMk cId="2492704817" sldId="285"/>
        </pc:sldMkLst>
        <pc:spChg chg="mod">
          <ac:chgData name="Ekaterina Vorobeva" userId="84dbd030-4339-4b74-9e00-39701aff6f92" providerId="ADAL" clId="{3CE60D16-34B0-47BC-9C9F-5C29893E1D3C}" dt="2024-08-27T08:29:40" v="887" actId="1076"/>
          <ac:spMkLst>
            <pc:docMk/>
            <pc:sldMk cId="2492704817" sldId="285"/>
            <ac:spMk id="9" creationId="{D8067199-6609-2E9D-8343-243FEBE3FA78}"/>
          </ac:spMkLst>
        </pc:spChg>
        <pc:spChg chg="mod">
          <ac:chgData name="Ekaterina Vorobeva" userId="84dbd030-4339-4b74-9e00-39701aff6f92" providerId="ADAL" clId="{3CE60D16-34B0-47BC-9C9F-5C29893E1D3C}" dt="2024-08-27T08:28:56.737" v="854" actId="1076"/>
          <ac:spMkLst>
            <pc:docMk/>
            <pc:sldMk cId="2492704817" sldId="285"/>
            <ac:spMk id="15" creationId="{47E6FE62-A639-D64B-9BEB-6B69407E2D0E}"/>
          </ac:spMkLst>
        </pc:spChg>
        <pc:grpChg chg="del mod">
          <ac:chgData name="Ekaterina Vorobeva" userId="84dbd030-4339-4b74-9e00-39701aff6f92" providerId="ADAL" clId="{3CE60D16-34B0-47BC-9C9F-5C29893E1D3C}" dt="2024-08-27T08:25:27.147" v="647" actId="478"/>
          <ac:grpSpMkLst>
            <pc:docMk/>
            <pc:sldMk cId="2492704817" sldId="285"/>
            <ac:grpSpMk id="3" creationId="{FEE4FFF8-3847-4461-13EF-1EF2A6F6E84B}"/>
          </ac:grpSpMkLst>
        </pc:grpChg>
        <pc:grpChg chg="mod">
          <ac:chgData name="Ekaterina Vorobeva" userId="84dbd030-4339-4b74-9e00-39701aff6f92" providerId="ADAL" clId="{3CE60D16-34B0-47BC-9C9F-5C29893E1D3C}" dt="2024-08-27T08:29:33.653" v="886" actId="1076"/>
          <ac:grpSpMkLst>
            <pc:docMk/>
            <pc:sldMk cId="2492704817" sldId="285"/>
            <ac:grpSpMk id="10" creationId="{AB43740C-6508-DA0E-71BA-CCD44BCAB447}"/>
          </ac:grpSpMkLst>
        </pc:grpChg>
        <pc:grpChg chg="mod">
          <ac:chgData name="Ekaterina Vorobeva" userId="84dbd030-4339-4b74-9e00-39701aff6f92" providerId="ADAL" clId="{3CE60D16-34B0-47BC-9C9F-5C29893E1D3C}" dt="2024-08-27T08:25:34.067" v="649" actId="1076"/>
          <ac:grpSpMkLst>
            <pc:docMk/>
            <pc:sldMk cId="2492704817" sldId="285"/>
            <ac:grpSpMk id="17" creationId="{F0F0F9BF-A142-7923-9AE9-C266FB8C3956}"/>
          </ac:grpSpMkLst>
        </pc:grpChg>
        <pc:graphicFrameChg chg="mod modGraphic">
          <ac:chgData name="Ekaterina Vorobeva" userId="84dbd030-4339-4b74-9e00-39701aff6f92" providerId="ADAL" clId="{3CE60D16-34B0-47BC-9C9F-5C29893E1D3C}" dt="2024-08-27T08:28:56.737" v="854" actId="1076"/>
          <ac:graphicFrameMkLst>
            <pc:docMk/>
            <pc:sldMk cId="2492704817" sldId="285"/>
            <ac:graphicFrameMk id="14" creationId="{398DEDEF-40FD-5178-B309-3C03861373C0}"/>
          </ac:graphicFrameMkLst>
        </pc:graphicFrameChg>
        <pc:picChg chg="mod">
          <ac:chgData name="Ekaterina Vorobeva" userId="84dbd030-4339-4b74-9e00-39701aff6f92" providerId="ADAL" clId="{3CE60D16-34B0-47BC-9C9F-5C29893E1D3C}" dt="2024-08-27T08:29:47.294" v="889" actId="1076"/>
          <ac:picMkLst>
            <pc:docMk/>
            <pc:sldMk cId="2492704817" sldId="285"/>
            <ac:picMk id="4" creationId="{9ACAC0EC-AD37-D877-C501-9569BA5F244B}"/>
          </ac:picMkLst>
        </pc:picChg>
        <pc:picChg chg="add del mod">
          <ac:chgData name="Ekaterina Vorobeva" userId="84dbd030-4339-4b74-9e00-39701aff6f92" providerId="ADAL" clId="{3CE60D16-34B0-47BC-9C9F-5C29893E1D3C}" dt="2024-08-27T08:25:24.395" v="646" actId="478"/>
          <ac:picMkLst>
            <pc:docMk/>
            <pc:sldMk cId="2492704817" sldId="285"/>
            <ac:picMk id="20" creationId="{5E5ED510-7F29-A7B5-7D61-9FD53DD5706E}"/>
          </ac:picMkLst>
        </pc:picChg>
      </pc:sldChg>
      <pc:sldChg chg="modSp mod">
        <pc:chgData name="Ekaterina Vorobeva" userId="84dbd030-4339-4b74-9e00-39701aff6f92" providerId="ADAL" clId="{3CE60D16-34B0-47BC-9C9F-5C29893E1D3C}" dt="2024-08-27T08:20:47.166" v="416" actId="20577"/>
        <pc:sldMkLst>
          <pc:docMk/>
          <pc:sldMk cId="1215092578" sldId="286"/>
        </pc:sldMkLst>
        <pc:spChg chg="mod">
          <ac:chgData name="Ekaterina Vorobeva" userId="84dbd030-4339-4b74-9e00-39701aff6f92" providerId="ADAL" clId="{3CE60D16-34B0-47BC-9C9F-5C29893E1D3C}" dt="2024-08-27T08:20:47.166" v="416" actId="20577"/>
          <ac:spMkLst>
            <pc:docMk/>
            <pc:sldMk cId="1215092578" sldId="286"/>
            <ac:spMk id="3" creationId="{429B05CD-186A-28E3-E10E-840C655F875B}"/>
          </ac:spMkLst>
        </pc:spChg>
      </pc:sldChg>
      <pc:sldChg chg="modSp mod">
        <pc:chgData name="Ekaterina Vorobeva" userId="84dbd030-4339-4b74-9e00-39701aff6f92" providerId="ADAL" clId="{3CE60D16-34B0-47BC-9C9F-5C29893E1D3C}" dt="2024-08-27T08:21:37.851" v="473" actId="20577"/>
        <pc:sldMkLst>
          <pc:docMk/>
          <pc:sldMk cId="2034975905" sldId="287"/>
        </pc:sldMkLst>
        <pc:spChg chg="mod">
          <ac:chgData name="Ekaterina Vorobeva" userId="84dbd030-4339-4b74-9e00-39701aff6f92" providerId="ADAL" clId="{3CE60D16-34B0-47BC-9C9F-5C29893E1D3C}" dt="2024-08-27T08:21:37.851" v="473" actId="20577"/>
          <ac:spMkLst>
            <pc:docMk/>
            <pc:sldMk cId="2034975905" sldId="287"/>
            <ac:spMk id="8" creationId="{0EB66B71-23E9-E681-C3AF-5C3F59D3F2EA}"/>
          </ac:spMkLst>
        </pc:spChg>
      </pc:sldChg>
      <pc:sldChg chg="addSp delSp modSp add mod">
        <pc:chgData name="Ekaterina Vorobeva" userId="84dbd030-4339-4b74-9e00-39701aff6f92" providerId="ADAL" clId="{3CE60D16-34B0-47BC-9C9F-5C29893E1D3C}" dt="2024-08-27T08:29:21.768" v="885" actId="1036"/>
        <pc:sldMkLst>
          <pc:docMk/>
          <pc:sldMk cId="2346903795" sldId="290"/>
        </pc:sldMkLst>
        <pc:spChg chg="del">
          <ac:chgData name="Ekaterina Vorobeva" userId="84dbd030-4339-4b74-9e00-39701aff6f92" providerId="ADAL" clId="{3CE60D16-34B0-47BC-9C9F-5C29893E1D3C}" dt="2024-08-27T08:29:06.115" v="856" actId="478"/>
          <ac:spMkLst>
            <pc:docMk/>
            <pc:sldMk cId="2346903795" sldId="290"/>
            <ac:spMk id="15" creationId="{47E6FE62-A639-D64B-9BEB-6B69407E2D0E}"/>
          </ac:spMkLst>
        </pc:spChg>
        <pc:spChg chg="del">
          <ac:chgData name="Ekaterina Vorobeva" userId="84dbd030-4339-4b74-9e00-39701aff6f92" providerId="ADAL" clId="{3CE60D16-34B0-47BC-9C9F-5C29893E1D3C}" dt="2024-08-27T08:25:38.580" v="650" actId="478"/>
          <ac:spMkLst>
            <pc:docMk/>
            <pc:sldMk cId="2346903795" sldId="290"/>
            <ac:spMk id="16" creationId="{8D80BF87-012B-8939-4118-1AD704DC6EF3}"/>
          </ac:spMkLst>
        </pc:spChg>
        <pc:spChg chg="add mod">
          <ac:chgData name="Ekaterina Vorobeva" userId="84dbd030-4339-4b74-9e00-39701aff6f92" providerId="ADAL" clId="{3CE60D16-34B0-47BC-9C9F-5C29893E1D3C}" dt="2024-08-27T08:29:21.768" v="885" actId="1036"/>
          <ac:spMkLst>
            <pc:docMk/>
            <pc:sldMk cId="2346903795" sldId="290"/>
            <ac:spMk id="18" creationId="{B6412339-2734-97D8-2BB0-5FABB0A746B0}"/>
          </ac:spMkLst>
        </pc:spChg>
        <pc:spChg chg="add mod">
          <ac:chgData name="Ekaterina Vorobeva" userId="84dbd030-4339-4b74-9e00-39701aff6f92" providerId="ADAL" clId="{3CE60D16-34B0-47BC-9C9F-5C29893E1D3C}" dt="2024-08-27T08:28:12.348" v="844" actId="1076"/>
          <ac:spMkLst>
            <pc:docMk/>
            <pc:sldMk cId="2346903795" sldId="290"/>
            <ac:spMk id="21" creationId="{3B80474D-2D00-A189-EA77-3050C9D5BAE7}"/>
          </ac:spMkLst>
        </pc:spChg>
        <pc:spChg chg="add mod">
          <ac:chgData name="Ekaterina Vorobeva" userId="84dbd030-4339-4b74-9e00-39701aff6f92" providerId="ADAL" clId="{3CE60D16-34B0-47BC-9C9F-5C29893E1D3C}" dt="2024-08-27T08:29:14.628" v="873" actId="1035"/>
          <ac:spMkLst>
            <pc:docMk/>
            <pc:sldMk cId="2346903795" sldId="290"/>
            <ac:spMk id="24" creationId="{747FEF4A-1E3F-421A-9E04-57ABE2D0FC92}"/>
          </ac:spMkLst>
        </pc:spChg>
        <pc:grpChg chg="mod">
          <ac:chgData name="Ekaterina Vorobeva" userId="84dbd030-4339-4b74-9e00-39701aff6f92" providerId="ADAL" clId="{3CE60D16-34B0-47BC-9C9F-5C29893E1D3C}" dt="2024-08-27T08:26:01.512" v="657" actId="1076"/>
          <ac:grpSpMkLst>
            <pc:docMk/>
            <pc:sldMk cId="2346903795" sldId="290"/>
            <ac:grpSpMk id="3" creationId="{FEE4FFF8-3847-4461-13EF-1EF2A6F6E84B}"/>
          </ac:grpSpMkLst>
        </pc:grpChg>
        <pc:grpChg chg="del">
          <ac:chgData name="Ekaterina Vorobeva" userId="84dbd030-4339-4b74-9e00-39701aff6f92" providerId="ADAL" clId="{3CE60D16-34B0-47BC-9C9F-5C29893E1D3C}" dt="2024-08-27T08:25:42.520" v="652" actId="478"/>
          <ac:grpSpMkLst>
            <pc:docMk/>
            <pc:sldMk cId="2346903795" sldId="290"/>
            <ac:grpSpMk id="10" creationId="{AB43740C-6508-DA0E-71BA-CCD44BCAB447}"/>
          </ac:grpSpMkLst>
        </pc:grpChg>
        <pc:grpChg chg="del">
          <ac:chgData name="Ekaterina Vorobeva" userId="84dbd030-4339-4b74-9e00-39701aff6f92" providerId="ADAL" clId="{3CE60D16-34B0-47BC-9C9F-5C29893E1D3C}" dt="2024-08-27T08:25:40.083" v="651" actId="478"/>
          <ac:grpSpMkLst>
            <pc:docMk/>
            <pc:sldMk cId="2346903795" sldId="290"/>
            <ac:grpSpMk id="17" creationId="{F0F0F9BF-A142-7923-9AE9-C266FB8C3956}"/>
          </ac:grpSpMkLst>
        </pc:grpChg>
        <pc:graphicFrameChg chg="del">
          <ac:chgData name="Ekaterina Vorobeva" userId="84dbd030-4339-4b74-9e00-39701aff6f92" providerId="ADAL" clId="{3CE60D16-34B0-47BC-9C9F-5C29893E1D3C}" dt="2024-08-27T08:29:06.115" v="856" actId="478"/>
          <ac:graphicFrameMkLst>
            <pc:docMk/>
            <pc:sldMk cId="2346903795" sldId="290"/>
            <ac:graphicFrameMk id="14" creationId="{398DEDEF-40FD-5178-B309-3C03861373C0}"/>
          </ac:graphicFrameMkLst>
        </pc:graphicFrameChg>
        <pc:graphicFrameChg chg="add mod">
          <ac:chgData name="Ekaterina Vorobeva" userId="84dbd030-4339-4b74-9e00-39701aff6f92" providerId="ADAL" clId="{3CE60D16-34B0-47BC-9C9F-5C29893E1D3C}" dt="2024-08-27T08:29:14.628" v="873" actId="1035"/>
          <ac:graphicFrameMkLst>
            <pc:docMk/>
            <pc:sldMk cId="2346903795" sldId="290"/>
            <ac:graphicFrameMk id="22" creationId="{78E3DCFA-C22E-7155-A75D-214D13DA56FD}"/>
          </ac:graphicFrameMkLst>
        </pc:graphicFrameChg>
        <pc:picChg chg="mod">
          <ac:chgData name="Ekaterina Vorobeva" userId="84dbd030-4339-4b74-9e00-39701aff6f92" providerId="ADAL" clId="{3CE60D16-34B0-47BC-9C9F-5C29893E1D3C}" dt="2024-08-27T08:28:18.221" v="853" actId="1035"/>
          <ac:picMkLst>
            <pc:docMk/>
            <pc:sldMk cId="2346903795" sldId="290"/>
            <ac:picMk id="20" creationId="{5E5ED510-7F29-A7B5-7D61-9FD53DD5706E}"/>
          </ac:picMkLst>
        </pc:picChg>
      </pc:sldChg>
    </pc:docChg>
  </pc:docChgLst>
  <pc:docChgLst>
    <pc:chgData name="Ekaterina Vorobeva" userId="84dbd030-4339-4b74-9e00-39701aff6f92" providerId="ADAL" clId="{C5D34ED9-ECE9-40BB-AD2E-6A27616CDD3C}"/>
    <pc:docChg chg="custSel addSld modSld">
      <pc:chgData name="Ekaterina Vorobeva" userId="84dbd030-4339-4b74-9e00-39701aff6f92" providerId="ADAL" clId="{C5D34ED9-ECE9-40BB-AD2E-6A27616CDD3C}" dt="2024-09-04T05:38:47.891" v="269" actId="20577"/>
      <pc:docMkLst>
        <pc:docMk/>
      </pc:docMkLst>
      <pc:sldChg chg="modSp mod">
        <pc:chgData name="Ekaterina Vorobeva" userId="84dbd030-4339-4b74-9e00-39701aff6f92" providerId="ADAL" clId="{C5D34ED9-ECE9-40BB-AD2E-6A27616CDD3C}" dt="2024-09-02T19:02:32.193" v="89" actId="790"/>
        <pc:sldMkLst>
          <pc:docMk/>
          <pc:sldMk cId="2988338375" sldId="266"/>
        </pc:sldMkLst>
        <pc:spChg chg="mod">
          <ac:chgData name="Ekaterina Vorobeva" userId="84dbd030-4339-4b74-9e00-39701aff6f92" providerId="ADAL" clId="{C5D34ED9-ECE9-40BB-AD2E-6A27616CDD3C}" dt="2024-09-02T19:01:53.674" v="83" actId="255"/>
          <ac:spMkLst>
            <pc:docMk/>
            <pc:sldMk cId="2988338375" sldId="266"/>
            <ac:spMk id="2" creationId="{BB5B98AC-4E35-BCF0-8A47-7E92BF63E984}"/>
          </ac:spMkLst>
        </pc:spChg>
        <pc:spChg chg="mod">
          <ac:chgData name="Ekaterina Vorobeva" userId="84dbd030-4339-4b74-9e00-39701aff6f92" providerId="ADAL" clId="{C5D34ED9-ECE9-40BB-AD2E-6A27616CDD3C}" dt="2024-09-02T19:02:32.193" v="89" actId="790"/>
          <ac:spMkLst>
            <pc:docMk/>
            <pc:sldMk cId="2988338375" sldId="266"/>
            <ac:spMk id="5" creationId="{E745742C-E45B-20C5-2C7E-8C2853CF033D}"/>
          </ac:spMkLst>
        </pc:spChg>
      </pc:sldChg>
      <pc:sldChg chg="modSp mod">
        <pc:chgData name="Ekaterina Vorobeva" userId="84dbd030-4339-4b74-9e00-39701aff6f92" providerId="ADAL" clId="{C5D34ED9-ECE9-40BB-AD2E-6A27616CDD3C}" dt="2024-09-02T19:07:04.784" v="205" actId="14100"/>
        <pc:sldMkLst>
          <pc:docMk/>
          <pc:sldMk cId="415539251" sldId="272"/>
        </pc:sldMkLst>
        <pc:spChg chg="mod">
          <ac:chgData name="Ekaterina Vorobeva" userId="84dbd030-4339-4b74-9e00-39701aff6f92" providerId="ADAL" clId="{C5D34ED9-ECE9-40BB-AD2E-6A27616CDD3C}" dt="2024-09-02T19:07:04.784" v="205" actId="14100"/>
          <ac:spMkLst>
            <pc:docMk/>
            <pc:sldMk cId="415539251" sldId="272"/>
            <ac:spMk id="5" creationId="{794A764E-4F26-9D0F-F58C-E56CAA854C82}"/>
          </ac:spMkLst>
        </pc:spChg>
      </pc:sldChg>
      <pc:sldChg chg="modSp mod">
        <pc:chgData name="Ekaterina Vorobeva" userId="84dbd030-4339-4b74-9e00-39701aff6f92" providerId="ADAL" clId="{C5D34ED9-ECE9-40BB-AD2E-6A27616CDD3C}" dt="2024-09-02T18:50:30.033" v="68" actId="20577"/>
        <pc:sldMkLst>
          <pc:docMk/>
          <pc:sldMk cId="2801586559" sldId="274"/>
        </pc:sldMkLst>
        <pc:spChg chg="mod">
          <ac:chgData name="Ekaterina Vorobeva" userId="84dbd030-4339-4b74-9e00-39701aff6f92" providerId="ADAL" clId="{C5D34ED9-ECE9-40BB-AD2E-6A27616CDD3C}" dt="2024-09-02T18:50:30.033" v="68" actId="20577"/>
          <ac:spMkLst>
            <pc:docMk/>
            <pc:sldMk cId="2801586559" sldId="274"/>
            <ac:spMk id="5" creationId="{E745742C-E45B-20C5-2C7E-8C2853CF033D}"/>
          </ac:spMkLst>
        </pc:spChg>
      </pc:sldChg>
      <pc:sldChg chg="modSp mod">
        <pc:chgData name="Ekaterina Vorobeva" userId="84dbd030-4339-4b74-9e00-39701aff6f92" providerId="ADAL" clId="{C5D34ED9-ECE9-40BB-AD2E-6A27616CDD3C}" dt="2024-09-02T19:05:14.542" v="142" actId="255"/>
        <pc:sldMkLst>
          <pc:docMk/>
          <pc:sldMk cId="3273167428" sldId="277"/>
        </pc:sldMkLst>
        <pc:spChg chg="mod">
          <ac:chgData name="Ekaterina Vorobeva" userId="84dbd030-4339-4b74-9e00-39701aff6f92" providerId="ADAL" clId="{C5D34ED9-ECE9-40BB-AD2E-6A27616CDD3C}" dt="2024-09-02T19:05:14.542" v="142" actId="255"/>
          <ac:spMkLst>
            <pc:docMk/>
            <pc:sldMk cId="3273167428" sldId="277"/>
            <ac:spMk id="6" creationId="{7DC30FD5-897F-06FE-9D09-6ECBC9729787}"/>
          </ac:spMkLst>
        </pc:spChg>
      </pc:sldChg>
      <pc:sldChg chg="modSp mod">
        <pc:chgData name="Ekaterina Vorobeva" userId="84dbd030-4339-4b74-9e00-39701aff6f92" providerId="ADAL" clId="{C5D34ED9-ECE9-40BB-AD2E-6A27616CDD3C}" dt="2024-09-02T19:05:05.955" v="141" actId="255"/>
        <pc:sldMkLst>
          <pc:docMk/>
          <pc:sldMk cId="3852971853" sldId="279"/>
        </pc:sldMkLst>
        <pc:spChg chg="mod">
          <ac:chgData name="Ekaterina Vorobeva" userId="84dbd030-4339-4b74-9e00-39701aff6f92" providerId="ADAL" clId="{C5D34ED9-ECE9-40BB-AD2E-6A27616CDD3C}" dt="2024-09-02T19:05:05.955" v="141" actId="255"/>
          <ac:spMkLst>
            <pc:docMk/>
            <pc:sldMk cId="3852971853" sldId="279"/>
            <ac:spMk id="4" creationId="{8D28A6D5-EE5E-F37D-AC33-EF1D4DD034FD}"/>
          </ac:spMkLst>
        </pc:spChg>
        <pc:spChg chg="mod">
          <ac:chgData name="Ekaterina Vorobeva" userId="84dbd030-4339-4b74-9e00-39701aff6f92" providerId="ADAL" clId="{C5D34ED9-ECE9-40BB-AD2E-6A27616CDD3C}" dt="2024-09-02T19:05:01.396" v="140" actId="255"/>
          <ac:spMkLst>
            <pc:docMk/>
            <pc:sldMk cId="3852971853" sldId="279"/>
            <ac:spMk id="24" creationId="{6142F90D-16B4-4C2E-2B18-C768868FC99A}"/>
          </ac:spMkLst>
        </pc:spChg>
      </pc:sldChg>
      <pc:sldChg chg="addSp delSp modSp mod">
        <pc:chgData name="Ekaterina Vorobeva" userId="84dbd030-4339-4b74-9e00-39701aff6f92" providerId="ADAL" clId="{C5D34ED9-ECE9-40BB-AD2E-6A27616CDD3C}" dt="2024-09-02T19:06:27.689" v="187" actId="255"/>
        <pc:sldMkLst>
          <pc:docMk/>
          <pc:sldMk cId="1412569310" sldId="280"/>
        </pc:sldMkLst>
        <pc:spChg chg="mod">
          <ac:chgData name="Ekaterina Vorobeva" userId="84dbd030-4339-4b74-9e00-39701aff6f92" providerId="ADAL" clId="{C5D34ED9-ECE9-40BB-AD2E-6A27616CDD3C}" dt="2024-09-02T06:30:04.539" v="24" actId="1035"/>
          <ac:spMkLst>
            <pc:docMk/>
            <pc:sldMk cId="1412569310" sldId="280"/>
            <ac:spMk id="3" creationId="{C5EEFBAB-2C96-DFDE-CB0D-D4EF0B8ACF14}"/>
          </ac:spMkLst>
        </pc:spChg>
        <pc:spChg chg="mod">
          <ac:chgData name="Ekaterina Vorobeva" userId="84dbd030-4339-4b74-9e00-39701aff6f92" providerId="ADAL" clId="{C5D34ED9-ECE9-40BB-AD2E-6A27616CDD3C}" dt="2024-09-02T19:06:27.689" v="187" actId="255"/>
          <ac:spMkLst>
            <pc:docMk/>
            <pc:sldMk cId="1412569310" sldId="280"/>
            <ac:spMk id="4" creationId="{50F2856E-5CB8-0C94-F9EA-21B5EB447B37}"/>
          </ac:spMkLst>
        </pc:spChg>
        <pc:spChg chg="add del mod">
          <ac:chgData name="Ekaterina Vorobeva" userId="84dbd030-4339-4b74-9e00-39701aff6f92" providerId="ADAL" clId="{C5D34ED9-ECE9-40BB-AD2E-6A27616CDD3C}" dt="2024-09-02T06:30:07.134" v="25" actId="478"/>
          <ac:spMkLst>
            <pc:docMk/>
            <pc:sldMk cId="1412569310" sldId="280"/>
            <ac:spMk id="5" creationId="{E0821318-6FDE-DD01-4C2B-5001EA3597E6}"/>
          </ac:spMkLst>
        </pc:spChg>
        <pc:spChg chg="mod">
          <ac:chgData name="Ekaterina Vorobeva" userId="84dbd030-4339-4b74-9e00-39701aff6f92" providerId="ADAL" clId="{C5D34ED9-ECE9-40BB-AD2E-6A27616CDD3C}" dt="2024-09-02T19:06:27.689" v="187" actId="255"/>
          <ac:spMkLst>
            <pc:docMk/>
            <pc:sldMk cId="1412569310" sldId="280"/>
            <ac:spMk id="6" creationId="{15B107FB-B972-629A-76AF-FD4EDAC215C5}"/>
          </ac:spMkLst>
        </pc:spChg>
      </pc:sldChg>
      <pc:sldChg chg="modSp mod">
        <pc:chgData name="Ekaterina Vorobeva" userId="84dbd030-4339-4b74-9e00-39701aff6f92" providerId="ADAL" clId="{C5D34ED9-ECE9-40BB-AD2E-6A27616CDD3C}" dt="2024-09-02T19:06:39.892" v="189" actId="1076"/>
        <pc:sldMkLst>
          <pc:docMk/>
          <pc:sldMk cId="891887039" sldId="281"/>
        </pc:sldMkLst>
        <pc:spChg chg="mod">
          <ac:chgData name="Ekaterina Vorobeva" userId="84dbd030-4339-4b74-9e00-39701aff6f92" providerId="ADAL" clId="{C5D34ED9-ECE9-40BB-AD2E-6A27616CDD3C}" dt="2024-09-02T19:00:20.845" v="80" actId="20577"/>
          <ac:spMkLst>
            <pc:docMk/>
            <pc:sldMk cId="891887039" sldId="281"/>
            <ac:spMk id="3" creationId="{D8BBDBAF-4177-2FF1-CC9C-091A817508AD}"/>
          </ac:spMkLst>
        </pc:spChg>
        <pc:picChg chg="mod">
          <ac:chgData name="Ekaterina Vorobeva" userId="84dbd030-4339-4b74-9e00-39701aff6f92" providerId="ADAL" clId="{C5D34ED9-ECE9-40BB-AD2E-6A27616CDD3C}" dt="2024-09-02T19:06:39.892" v="189" actId="1076"/>
          <ac:picMkLst>
            <pc:docMk/>
            <pc:sldMk cId="891887039" sldId="281"/>
            <ac:picMk id="4" creationId="{9D54075D-3047-251F-FB51-7E609B7A8042}"/>
          </ac:picMkLst>
        </pc:picChg>
      </pc:sldChg>
      <pc:sldChg chg="addSp delSp modSp mod delAnim modAnim modNotesTx">
        <pc:chgData name="Ekaterina Vorobeva" userId="84dbd030-4339-4b74-9e00-39701aff6f92" providerId="ADAL" clId="{C5D34ED9-ECE9-40BB-AD2E-6A27616CDD3C}" dt="2024-09-04T05:20:14.743" v="268"/>
        <pc:sldMkLst>
          <pc:docMk/>
          <pc:sldMk cId="1116063126" sldId="284"/>
        </pc:sldMkLst>
        <pc:spChg chg="mod">
          <ac:chgData name="Ekaterina Vorobeva" userId="84dbd030-4339-4b74-9e00-39701aff6f92" providerId="ADAL" clId="{C5D34ED9-ECE9-40BB-AD2E-6A27616CDD3C}" dt="2024-09-02T19:04:37.737" v="137" actId="255"/>
          <ac:spMkLst>
            <pc:docMk/>
            <pc:sldMk cId="1116063126" sldId="284"/>
            <ac:spMk id="7" creationId="{63C94DB8-9812-192A-774F-4F07F7A46DB1}"/>
          </ac:spMkLst>
        </pc:spChg>
        <pc:spChg chg="mod">
          <ac:chgData name="Ekaterina Vorobeva" userId="84dbd030-4339-4b74-9e00-39701aff6f92" providerId="ADAL" clId="{C5D34ED9-ECE9-40BB-AD2E-6A27616CDD3C}" dt="2024-09-02T19:04:28.790" v="136" actId="20577"/>
          <ac:spMkLst>
            <pc:docMk/>
            <pc:sldMk cId="1116063126" sldId="284"/>
            <ac:spMk id="17" creationId="{35B6E1D7-3251-1712-6287-7C71BB0E7FA1}"/>
          </ac:spMkLst>
        </pc:spChg>
        <pc:spChg chg="del">
          <ac:chgData name="Ekaterina Vorobeva" userId="84dbd030-4339-4b74-9e00-39701aff6f92" providerId="ADAL" clId="{C5D34ED9-ECE9-40BB-AD2E-6A27616CDD3C}" dt="2024-09-02T19:35:07.839" v="216" actId="478"/>
          <ac:spMkLst>
            <pc:docMk/>
            <pc:sldMk cId="1116063126" sldId="284"/>
            <ac:spMk id="36" creationId="{B01AE767-23C6-F774-9CC3-E84ADDE9CD92}"/>
          </ac:spMkLst>
        </pc:spChg>
        <pc:picChg chg="del">
          <ac:chgData name="Ekaterina Vorobeva" userId="84dbd030-4339-4b74-9e00-39701aff6f92" providerId="ADAL" clId="{C5D34ED9-ECE9-40BB-AD2E-6A27616CDD3C}" dt="2024-09-02T18:58:35.052" v="74" actId="478"/>
          <ac:picMkLst>
            <pc:docMk/>
            <pc:sldMk cId="1116063126" sldId="284"/>
            <ac:picMk id="4" creationId="{889706C2-64B8-C195-374E-E84CCDD93DEA}"/>
          </ac:picMkLst>
        </pc:picChg>
        <pc:picChg chg="add del mod">
          <ac:chgData name="Ekaterina Vorobeva" userId="84dbd030-4339-4b74-9e00-39701aff6f92" providerId="ADAL" clId="{C5D34ED9-ECE9-40BB-AD2E-6A27616CDD3C}" dt="2024-09-02T19:35:11.769" v="217" actId="478"/>
          <ac:picMkLst>
            <pc:docMk/>
            <pc:sldMk cId="1116063126" sldId="284"/>
            <ac:picMk id="9" creationId="{FEB32BDA-4ACC-20A7-78A0-D1FB4D5C45E5}"/>
          </ac:picMkLst>
        </pc:picChg>
        <pc:picChg chg="add mod">
          <ac:chgData name="Ekaterina Vorobeva" userId="84dbd030-4339-4b74-9e00-39701aff6f92" providerId="ADAL" clId="{C5D34ED9-ECE9-40BB-AD2E-6A27616CDD3C}" dt="2024-09-02T19:37:50.618" v="250" actId="1038"/>
          <ac:picMkLst>
            <pc:docMk/>
            <pc:sldMk cId="1116063126" sldId="284"/>
            <ac:picMk id="11" creationId="{07FCE452-7BE6-A6EE-89E9-67A0A4DFD0B4}"/>
          </ac:picMkLst>
        </pc:picChg>
      </pc:sldChg>
      <pc:sldChg chg="modSp mod">
        <pc:chgData name="Ekaterina Vorobeva" userId="84dbd030-4339-4b74-9e00-39701aff6f92" providerId="ADAL" clId="{C5D34ED9-ECE9-40BB-AD2E-6A27616CDD3C}" dt="2024-09-02T19:05:47.822" v="183" actId="1038"/>
        <pc:sldMkLst>
          <pc:docMk/>
          <pc:sldMk cId="2492704817" sldId="285"/>
        </pc:sldMkLst>
        <pc:spChg chg="mod">
          <ac:chgData name="Ekaterina Vorobeva" userId="84dbd030-4339-4b74-9e00-39701aff6f92" providerId="ADAL" clId="{C5D34ED9-ECE9-40BB-AD2E-6A27616CDD3C}" dt="2024-09-02T19:05:34.506" v="166" actId="255"/>
          <ac:spMkLst>
            <pc:docMk/>
            <pc:sldMk cId="2492704817" sldId="285"/>
            <ac:spMk id="5" creationId="{53563FAF-9540-5590-E27A-C2801435B534}"/>
          </ac:spMkLst>
        </pc:spChg>
        <pc:spChg chg="mod">
          <ac:chgData name="Ekaterina Vorobeva" userId="84dbd030-4339-4b74-9e00-39701aff6f92" providerId="ADAL" clId="{C5D34ED9-ECE9-40BB-AD2E-6A27616CDD3C}" dt="2024-09-02T19:05:47.822" v="183" actId="1038"/>
          <ac:spMkLst>
            <pc:docMk/>
            <pc:sldMk cId="2492704817" sldId="285"/>
            <ac:spMk id="13" creationId="{1E5E223D-AFF2-6DC1-4F15-C5B172AF5FF6}"/>
          </ac:spMkLst>
        </pc:spChg>
        <pc:spChg chg="mod">
          <ac:chgData name="Ekaterina Vorobeva" userId="84dbd030-4339-4b74-9e00-39701aff6f92" providerId="ADAL" clId="{C5D34ED9-ECE9-40BB-AD2E-6A27616CDD3C}" dt="2024-09-02T19:05:25.983" v="165" actId="1037"/>
          <ac:spMkLst>
            <pc:docMk/>
            <pc:sldMk cId="2492704817" sldId="285"/>
            <ac:spMk id="15" creationId="{47E6FE62-A639-D64B-9BEB-6B69407E2D0E}"/>
          </ac:spMkLst>
        </pc:spChg>
      </pc:sldChg>
      <pc:sldChg chg="modSp mod">
        <pc:chgData name="Ekaterina Vorobeva" userId="84dbd030-4339-4b74-9e00-39701aff6f92" providerId="ADAL" clId="{C5D34ED9-ECE9-40BB-AD2E-6A27616CDD3C}" dt="2024-09-02T19:03:31.823" v="120" actId="255"/>
        <pc:sldMkLst>
          <pc:docMk/>
          <pc:sldMk cId="1215092578" sldId="286"/>
        </pc:sldMkLst>
        <pc:spChg chg="mod">
          <ac:chgData name="Ekaterina Vorobeva" userId="84dbd030-4339-4b74-9e00-39701aff6f92" providerId="ADAL" clId="{C5D34ED9-ECE9-40BB-AD2E-6A27616CDD3C}" dt="2024-09-02T19:03:31.823" v="120" actId="255"/>
          <ac:spMkLst>
            <pc:docMk/>
            <pc:sldMk cId="1215092578" sldId="286"/>
            <ac:spMk id="7" creationId="{5BDD7EE3-9FB7-F6FF-86D8-2958D8F0B90A}"/>
          </ac:spMkLst>
        </pc:spChg>
      </pc:sldChg>
      <pc:sldChg chg="modSp mod">
        <pc:chgData name="Ekaterina Vorobeva" userId="84dbd030-4339-4b74-9e00-39701aff6f92" providerId="ADAL" clId="{C5D34ED9-ECE9-40BB-AD2E-6A27616CDD3C}" dt="2024-09-04T05:38:47.891" v="269" actId="20577"/>
        <pc:sldMkLst>
          <pc:docMk/>
          <pc:sldMk cId="2034975905" sldId="287"/>
        </pc:sldMkLst>
        <pc:spChg chg="mod">
          <ac:chgData name="Ekaterina Vorobeva" userId="84dbd030-4339-4b74-9e00-39701aff6f92" providerId="ADAL" clId="{C5D34ED9-ECE9-40BB-AD2E-6A27616CDD3C}" dt="2024-09-02T19:04:48.775" v="138" actId="255"/>
          <ac:spMkLst>
            <pc:docMk/>
            <pc:sldMk cId="2034975905" sldId="287"/>
            <ac:spMk id="6" creationId="{1C3389E7-6049-1EB1-91FE-1C3A98785A6D}"/>
          </ac:spMkLst>
        </pc:spChg>
        <pc:spChg chg="mod">
          <ac:chgData name="Ekaterina Vorobeva" userId="84dbd030-4339-4b74-9e00-39701aff6f92" providerId="ADAL" clId="{C5D34ED9-ECE9-40BB-AD2E-6A27616CDD3C}" dt="2024-09-04T05:38:47.891" v="269" actId="20577"/>
          <ac:spMkLst>
            <pc:docMk/>
            <pc:sldMk cId="2034975905" sldId="287"/>
            <ac:spMk id="8" creationId="{0EB66B71-23E9-E681-C3AF-5C3F59D3F2EA}"/>
          </ac:spMkLst>
        </pc:spChg>
      </pc:sldChg>
      <pc:sldChg chg="modSp mod modNotesTx">
        <pc:chgData name="Ekaterina Vorobeva" userId="84dbd030-4339-4b74-9e00-39701aff6f92" providerId="ADAL" clId="{C5D34ED9-ECE9-40BB-AD2E-6A27616CDD3C}" dt="2024-09-02T19:39:34.368" v="260" actId="20577"/>
        <pc:sldMkLst>
          <pc:docMk/>
          <pc:sldMk cId="2346903795" sldId="290"/>
        </pc:sldMkLst>
        <pc:spChg chg="mod">
          <ac:chgData name="Ekaterina Vorobeva" userId="84dbd030-4339-4b74-9e00-39701aff6f92" providerId="ADAL" clId="{C5D34ED9-ECE9-40BB-AD2E-6A27616CDD3C}" dt="2024-09-02T19:06:00.633" v="185" actId="14100"/>
          <ac:spMkLst>
            <pc:docMk/>
            <pc:sldMk cId="2346903795" sldId="290"/>
            <ac:spMk id="7" creationId="{F92A7B5C-B06D-8479-C7A1-19914BB91E01}"/>
          </ac:spMkLst>
        </pc:spChg>
        <pc:spChg chg="mod">
          <ac:chgData name="Ekaterina Vorobeva" userId="84dbd030-4339-4b74-9e00-39701aff6f92" providerId="ADAL" clId="{C5D34ED9-ECE9-40BB-AD2E-6A27616CDD3C}" dt="2024-09-02T19:06:06.146" v="186" actId="255"/>
          <ac:spMkLst>
            <pc:docMk/>
            <pc:sldMk cId="2346903795" sldId="290"/>
            <ac:spMk id="21" creationId="{3B80474D-2D00-A189-EA77-3050C9D5BAE7}"/>
          </ac:spMkLst>
        </pc:spChg>
      </pc:sldChg>
      <pc:sldChg chg="modSp mod">
        <pc:chgData name="Ekaterina Vorobeva" userId="84dbd030-4339-4b74-9e00-39701aff6f92" providerId="ADAL" clId="{C5D34ED9-ECE9-40BB-AD2E-6A27616CDD3C}" dt="2024-09-02T19:03:15.511" v="119" actId="20577"/>
        <pc:sldMkLst>
          <pc:docMk/>
          <pc:sldMk cId="2673030116" sldId="291"/>
        </pc:sldMkLst>
        <pc:spChg chg="mod">
          <ac:chgData name="Ekaterina Vorobeva" userId="84dbd030-4339-4b74-9e00-39701aff6f92" providerId="ADAL" clId="{C5D34ED9-ECE9-40BB-AD2E-6A27616CDD3C}" dt="2024-09-02T19:02:59.847" v="92" actId="255"/>
          <ac:spMkLst>
            <pc:docMk/>
            <pc:sldMk cId="2673030116" sldId="291"/>
            <ac:spMk id="18" creationId="{C2E9B82C-5AC8-53FD-B700-F7E61765BB33}"/>
          </ac:spMkLst>
        </pc:spChg>
        <pc:spChg chg="mod">
          <ac:chgData name="Ekaterina Vorobeva" userId="84dbd030-4339-4b74-9e00-39701aff6f92" providerId="ADAL" clId="{C5D34ED9-ECE9-40BB-AD2E-6A27616CDD3C}" dt="2024-09-02T19:03:15.511" v="119" actId="20577"/>
          <ac:spMkLst>
            <pc:docMk/>
            <pc:sldMk cId="2673030116" sldId="291"/>
            <ac:spMk id="22" creationId="{31BA70C6-65B8-7DC4-E0E6-0E435604B30A}"/>
          </ac:spMkLst>
        </pc:spChg>
      </pc:sldChg>
      <pc:sldChg chg="add modAnim modNotesTx">
        <pc:chgData name="Ekaterina Vorobeva" userId="84dbd030-4339-4b74-9e00-39701aff6f92" providerId="ADAL" clId="{C5D34ED9-ECE9-40BB-AD2E-6A27616CDD3C}" dt="2024-09-02T19:40:02.874" v="266" actId="20577"/>
        <pc:sldMkLst>
          <pc:docMk/>
          <pc:sldMk cId="3225276816" sldId="292"/>
        </pc:sldMkLst>
      </pc:sldChg>
    </pc:docChg>
  </pc:docChgLst>
  <pc:docChgLst>
    <pc:chgData name="Ekaterina Vorobeva" userId="84dbd030-4339-4b74-9e00-39701aff6f92" providerId="ADAL" clId="{A893EB5D-978D-4FB4-8A0C-2DD693F6549A}"/>
    <pc:docChg chg="undo redo custSel addSld delSld modSld sldOrd">
      <pc:chgData name="Ekaterina Vorobeva" userId="84dbd030-4339-4b74-9e00-39701aff6f92" providerId="ADAL" clId="{A893EB5D-978D-4FB4-8A0C-2DD693F6549A}" dt="2024-08-19T12:52:31.308" v="4964" actId="20577"/>
      <pc:docMkLst>
        <pc:docMk/>
      </pc:docMkLst>
      <pc:sldChg chg="modSp mod">
        <pc:chgData name="Ekaterina Vorobeva" userId="84dbd030-4339-4b74-9e00-39701aff6f92" providerId="ADAL" clId="{A893EB5D-978D-4FB4-8A0C-2DD693F6549A}" dt="2024-08-19T07:32:56.527" v="333" actId="403"/>
        <pc:sldMkLst>
          <pc:docMk/>
          <pc:sldMk cId="2988338375" sldId="266"/>
        </pc:sldMkLst>
        <pc:spChg chg="mod">
          <ac:chgData name="Ekaterina Vorobeva" userId="84dbd030-4339-4b74-9e00-39701aff6f92" providerId="ADAL" clId="{A893EB5D-978D-4FB4-8A0C-2DD693F6549A}" dt="2024-08-19T07:32:56.527" v="333" actId="403"/>
          <ac:spMkLst>
            <pc:docMk/>
            <pc:sldMk cId="2988338375" sldId="266"/>
            <ac:spMk id="2" creationId="{BB5B98AC-4E35-BCF0-8A47-7E92BF63E984}"/>
          </ac:spMkLst>
        </pc:spChg>
        <pc:spChg chg="mod">
          <ac:chgData name="Ekaterina Vorobeva" userId="84dbd030-4339-4b74-9e00-39701aff6f92" providerId="ADAL" clId="{A893EB5D-978D-4FB4-8A0C-2DD693F6549A}" dt="2024-08-19T07:27:25.798" v="312" actId="20577"/>
          <ac:spMkLst>
            <pc:docMk/>
            <pc:sldMk cId="2988338375" sldId="266"/>
            <ac:spMk id="5" creationId="{E745742C-E45B-20C5-2C7E-8C2853CF033D}"/>
          </ac:spMkLst>
        </pc:spChg>
      </pc:sldChg>
      <pc:sldChg chg="delSp modSp mod modAnim modNotesTx">
        <pc:chgData name="Ekaterina Vorobeva" userId="84dbd030-4339-4b74-9e00-39701aff6f92" providerId="ADAL" clId="{A893EB5D-978D-4FB4-8A0C-2DD693F6549A}" dt="2024-08-19T11:35:45.791" v="3898" actId="20577"/>
        <pc:sldMkLst>
          <pc:docMk/>
          <pc:sldMk cId="2762210562" sldId="273"/>
        </pc:sldMkLst>
        <pc:spChg chg="mod">
          <ac:chgData name="Ekaterina Vorobeva" userId="84dbd030-4339-4b74-9e00-39701aff6f92" providerId="ADAL" clId="{A893EB5D-978D-4FB4-8A0C-2DD693F6549A}" dt="2024-08-19T07:33:06.063" v="335" actId="403"/>
          <ac:spMkLst>
            <pc:docMk/>
            <pc:sldMk cId="2762210562" sldId="273"/>
            <ac:spMk id="18" creationId="{C2E9B82C-5AC8-53FD-B700-F7E61765BB33}"/>
          </ac:spMkLst>
        </pc:spChg>
        <pc:spChg chg="del">
          <ac:chgData name="Ekaterina Vorobeva" userId="84dbd030-4339-4b74-9e00-39701aff6f92" providerId="ADAL" clId="{A893EB5D-978D-4FB4-8A0C-2DD693F6549A}" dt="2024-08-19T07:28:40.662" v="313" actId="478"/>
          <ac:spMkLst>
            <pc:docMk/>
            <pc:sldMk cId="2762210562" sldId="273"/>
            <ac:spMk id="19" creationId="{CDFAD062-CDBC-43D1-765D-64BB044710B6}"/>
          </ac:spMkLst>
        </pc:spChg>
        <pc:spChg chg="mod">
          <ac:chgData name="Ekaterina Vorobeva" userId="84dbd030-4339-4b74-9e00-39701aff6f92" providerId="ADAL" clId="{A893EB5D-978D-4FB4-8A0C-2DD693F6549A}" dt="2024-08-19T07:33:17.840" v="339" actId="1076"/>
          <ac:spMkLst>
            <pc:docMk/>
            <pc:sldMk cId="2762210562" sldId="273"/>
            <ac:spMk id="22" creationId="{31BA70C6-65B8-7DC4-E0E6-0E435604B30A}"/>
          </ac:spMkLst>
        </pc:spChg>
      </pc:sldChg>
      <pc:sldChg chg="del ord modAnim">
        <pc:chgData name="Ekaterina Vorobeva" userId="84dbd030-4339-4b74-9e00-39701aff6f92" providerId="ADAL" clId="{A893EB5D-978D-4FB4-8A0C-2DD693F6549A}" dt="2024-08-19T12:52:24.455" v="4956" actId="2696"/>
        <pc:sldMkLst>
          <pc:docMk/>
          <pc:sldMk cId="3173824914" sldId="275"/>
        </pc:sldMkLst>
      </pc:sldChg>
      <pc:sldChg chg="add del ord">
        <pc:chgData name="Ekaterina Vorobeva" userId="84dbd030-4339-4b74-9e00-39701aff6f92" providerId="ADAL" clId="{A893EB5D-978D-4FB4-8A0C-2DD693F6549A}" dt="2024-08-19T12:52:24.455" v="4956" actId="2696"/>
        <pc:sldMkLst>
          <pc:docMk/>
          <pc:sldMk cId="1401795104" sldId="276"/>
        </pc:sldMkLst>
      </pc:sldChg>
      <pc:sldChg chg="addSp delSp modSp mod delAnim">
        <pc:chgData name="Ekaterina Vorobeva" userId="84dbd030-4339-4b74-9e00-39701aff6f92" providerId="ADAL" clId="{A893EB5D-978D-4FB4-8A0C-2DD693F6549A}" dt="2024-08-19T11:55:52.123" v="4395" actId="20577"/>
        <pc:sldMkLst>
          <pc:docMk/>
          <pc:sldMk cId="3273167428" sldId="277"/>
        </pc:sldMkLst>
        <pc:spChg chg="del mod">
          <ac:chgData name="Ekaterina Vorobeva" userId="84dbd030-4339-4b74-9e00-39701aff6f92" providerId="ADAL" clId="{A893EB5D-978D-4FB4-8A0C-2DD693F6549A}" dt="2024-08-19T11:39:21.894" v="3945" actId="478"/>
          <ac:spMkLst>
            <pc:docMk/>
            <pc:sldMk cId="3273167428" sldId="277"/>
            <ac:spMk id="3" creationId="{4D2A65AB-063A-BBBE-56D6-D1A3F54B8E12}"/>
          </ac:spMkLst>
        </pc:spChg>
        <pc:spChg chg="add mod">
          <ac:chgData name="Ekaterina Vorobeva" userId="84dbd030-4339-4b74-9e00-39701aff6f92" providerId="ADAL" clId="{A893EB5D-978D-4FB4-8A0C-2DD693F6549A}" dt="2024-08-19T11:55:52.123" v="4395" actId="20577"/>
          <ac:spMkLst>
            <pc:docMk/>
            <pc:sldMk cId="3273167428" sldId="277"/>
            <ac:spMk id="4" creationId="{D9605BD4-F5CF-424C-4976-614936FE20FB}"/>
          </ac:spMkLst>
        </pc:spChg>
        <pc:spChg chg="mod">
          <ac:chgData name="Ekaterina Vorobeva" userId="84dbd030-4339-4b74-9e00-39701aff6f92" providerId="ADAL" clId="{A893EB5D-978D-4FB4-8A0C-2DD693F6549A}" dt="2024-08-19T11:36:42.178" v="3902" actId="1076"/>
          <ac:spMkLst>
            <pc:docMk/>
            <pc:sldMk cId="3273167428" sldId="277"/>
            <ac:spMk id="6" creationId="{7DC30FD5-897F-06FE-9D09-6ECBC9729787}"/>
          </ac:spMkLst>
        </pc:spChg>
        <pc:spChg chg="add del mod">
          <ac:chgData name="Ekaterina Vorobeva" userId="84dbd030-4339-4b74-9e00-39701aff6f92" providerId="ADAL" clId="{A893EB5D-978D-4FB4-8A0C-2DD693F6549A}" dt="2024-08-19T11:39:24.290" v="3946" actId="478"/>
          <ac:spMkLst>
            <pc:docMk/>
            <pc:sldMk cId="3273167428" sldId="277"/>
            <ac:spMk id="10" creationId="{C6A6A49A-3DA9-B1B6-3CC4-805A2959A0A2}"/>
          </ac:spMkLst>
        </pc:spChg>
        <pc:spChg chg="del">
          <ac:chgData name="Ekaterina Vorobeva" userId="84dbd030-4339-4b74-9e00-39701aff6f92" providerId="ADAL" clId="{A893EB5D-978D-4FB4-8A0C-2DD693F6549A}" dt="2024-08-19T10:32:42.277" v="3664" actId="478"/>
          <ac:spMkLst>
            <pc:docMk/>
            <pc:sldMk cId="3273167428" sldId="277"/>
            <ac:spMk id="12" creationId="{41B32437-6084-2AAC-D847-5A252EA21DDE}"/>
          </ac:spMkLst>
        </pc:spChg>
        <pc:spChg chg="del">
          <ac:chgData name="Ekaterina Vorobeva" userId="84dbd030-4339-4b74-9e00-39701aff6f92" providerId="ADAL" clId="{A893EB5D-978D-4FB4-8A0C-2DD693F6549A}" dt="2024-08-19T10:32:42.277" v="3664" actId="478"/>
          <ac:spMkLst>
            <pc:docMk/>
            <pc:sldMk cId="3273167428" sldId="277"/>
            <ac:spMk id="13" creationId="{004E3B0F-BCDF-0D2F-3486-8D1CC3EBC67D}"/>
          </ac:spMkLst>
        </pc:spChg>
        <pc:spChg chg="del">
          <ac:chgData name="Ekaterina Vorobeva" userId="84dbd030-4339-4b74-9e00-39701aff6f92" providerId="ADAL" clId="{A893EB5D-978D-4FB4-8A0C-2DD693F6549A}" dt="2024-08-19T10:32:42.277" v="3664" actId="478"/>
          <ac:spMkLst>
            <pc:docMk/>
            <pc:sldMk cId="3273167428" sldId="277"/>
            <ac:spMk id="14" creationId="{A316031A-5367-0CD2-0ED3-3F413A0C1D9D}"/>
          </ac:spMkLst>
        </pc:spChg>
        <pc:spChg chg="del">
          <ac:chgData name="Ekaterina Vorobeva" userId="84dbd030-4339-4b74-9e00-39701aff6f92" providerId="ADAL" clId="{A893EB5D-978D-4FB4-8A0C-2DD693F6549A}" dt="2024-08-19T10:32:42.277" v="3664" actId="478"/>
          <ac:spMkLst>
            <pc:docMk/>
            <pc:sldMk cId="3273167428" sldId="277"/>
            <ac:spMk id="15" creationId="{44A1F6A0-3DD2-551B-4B17-D7D9114637C7}"/>
          </ac:spMkLst>
        </pc:spChg>
        <pc:spChg chg="del">
          <ac:chgData name="Ekaterina Vorobeva" userId="84dbd030-4339-4b74-9e00-39701aff6f92" providerId="ADAL" clId="{A893EB5D-978D-4FB4-8A0C-2DD693F6549A}" dt="2024-08-19T10:32:42.277" v="3664" actId="478"/>
          <ac:spMkLst>
            <pc:docMk/>
            <pc:sldMk cId="3273167428" sldId="277"/>
            <ac:spMk id="28" creationId="{5F9CB3A9-F7DE-B397-F0B4-791F999DF303}"/>
          </ac:spMkLst>
        </pc:spChg>
        <pc:spChg chg="add mod">
          <ac:chgData name="Ekaterina Vorobeva" userId="84dbd030-4339-4b74-9e00-39701aff6f92" providerId="ADAL" clId="{A893EB5D-978D-4FB4-8A0C-2DD693F6549A}" dt="2024-08-19T11:42:10.208" v="4321"/>
          <ac:spMkLst>
            <pc:docMk/>
            <pc:sldMk cId="3273167428" sldId="277"/>
            <ac:spMk id="29" creationId="{6D9210EB-C58F-C1D3-8075-B051963AB03C}"/>
          </ac:spMkLst>
        </pc:spChg>
        <pc:picChg chg="mod">
          <ac:chgData name="Ekaterina Vorobeva" userId="84dbd030-4339-4b74-9e00-39701aff6f92" providerId="ADAL" clId="{A893EB5D-978D-4FB4-8A0C-2DD693F6549A}" dt="2024-08-19T11:36:24.115" v="3900" actId="1076"/>
          <ac:picMkLst>
            <pc:docMk/>
            <pc:sldMk cId="3273167428" sldId="277"/>
            <ac:picMk id="5" creationId="{78AEFACD-18ED-BCA7-E097-23E1CB7368E5}"/>
          </ac:picMkLst>
        </pc:picChg>
        <pc:picChg chg="del">
          <ac:chgData name="Ekaterina Vorobeva" userId="84dbd030-4339-4b74-9e00-39701aff6f92" providerId="ADAL" clId="{A893EB5D-978D-4FB4-8A0C-2DD693F6549A}" dt="2024-08-19T10:32:42.277" v="3664" actId="478"/>
          <ac:picMkLst>
            <pc:docMk/>
            <pc:sldMk cId="3273167428" sldId="277"/>
            <ac:picMk id="7" creationId="{4D44B31F-45B4-D224-7134-A922BE51648C}"/>
          </ac:picMkLst>
        </pc:picChg>
        <pc:picChg chg="del">
          <ac:chgData name="Ekaterina Vorobeva" userId="84dbd030-4339-4b74-9e00-39701aff6f92" providerId="ADAL" clId="{A893EB5D-978D-4FB4-8A0C-2DD693F6549A}" dt="2024-08-19T10:32:42.277" v="3664" actId="478"/>
          <ac:picMkLst>
            <pc:docMk/>
            <pc:sldMk cId="3273167428" sldId="277"/>
            <ac:picMk id="9" creationId="{8CBF39A3-7C54-7005-ABAA-3F0DBC53A74B}"/>
          </ac:picMkLst>
        </pc:picChg>
        <pc:picChg chg="del">
          <ac:chgData name="Ekaterina Vorobeva" userId="84dbd030-4339-4b74-9e00-39701aff6f92" providerId="ADAL" clId="{A893EB5D-978D-4FB4-8A0C-2DD693F6549A}" dt="2024-08-19T10:32:42.277" v="3664" actId="478"/>
          <ac:picMkLst>
            <pc:docMk/>
            <pc:sldMk cId="3273167428" sldId="277"/>
            <ac:picMk id="11" creationId="{5DEFE6A5-FB3F-DD55-79CD-D0CDA16C66E2}"/>
          </ac:picMkLst>
        </pc:picChg>
        <pc:picChg chg="del">
          <ac:chgData name="Ekaterina Vorobeva" userId="84dbd030-4339-4b74-9e00-39701aff6f92" providerId="ADAL" clId="{A893EB5D-978D-4FB4-8A0C-2DD693F6549A}" dt="2024-08-19T10:32:35.599" v="3663" actId="478"/>
          <ac:picMkLst>
            <pc:docMk/>
            <pc:sldMk cId="3273167428" sldId="277"/>
            <ac:picMk id="17" creationId="{B135004C-2B67-3860-86D4-77755BF2721E}"/>
          </ac:picMkLst>
        </pc:picChg>
        <pc:picChg chg="add mod modCrop">
          <ac:chgData name="Ekaterina Vorobeva" userId="84dbd030-4339-4b74-9e00-39701aff6f92" providerId="ADAL" clId="{A893EB5D-978D-4FB4-8A0C-2DD693F6549A}" dt="2024-08-19T11:42:22.540" v="4322" actId="1076"/>
          <ac:picMkLst>
            <pc:docMk/>
            <pc:sldMk cId="3273167428" sldId="277"/>
            <ac:picMk id="18" creationId="{B38CD3E8-45D7-D144-D0FE-B83961D3664D}"/>
          </ac:picMkLst>
        </pc:picChg>
        <pc:picChg chg="del">
          <ac:chgData name="Ekaterina Vorobeva" userId="84dbd030-4339-4b74-9e00-39701aff6f92" providerId="ADAL" clId="{A893EB5D-978D-4FB4-8A0C-2DD693F6549A}" dt="2024-08-19T10:32:35.599" v="3663" actId="478"/>
          <ac:picMkLst>
            <pc:docMk/>
            <pc:sldMk cId="3273167428" sldId="277"/>
            <ac:picMk id="19" creationId="{058019A8-EC27-FC9F-8275-CB5AAD6B204C}"/>
          </ac:picMkLst>
        </pc:picChg>
        <pc:picChg chg="del">
          <ac:chgData name="Ekaterina Vorobeva" userId="84dbd030-4339-4b74-9e00-39701aff6f92" providerId="ADAL" clId="{A893EB5D-978D-4FB4-8A0C-2DD693F6549A}" dt="2024-08-19T10:32:35.599" v="3663" actId="478"/>
          <ac:picMkLst>
            <pc:docMk/>
            <pc:sldMk cId="3273167428" sldId="277"/>
            <ac:picMk id="21" creationId="{467E1C70-A707-D2FC-9271-E98FF9A578AB}"/>
          </ac:picMkLst>
        </pc:picChg>
        <pc:picChg chg="add mod modCrop">
          <ac:chgData name="Ekaterina Vorobeva" userId="84dbd030-4339-4b74-9e00-39701aff6f92" providerId="ADAL" clId="{A893EB5D-978D-4FB4-8A0C-2DD693F6549A}" dt="2024-08-19T11:42:33.809" v="4323" actId="1076"/>
          <ac:picMkLst>
            <pc:docMk/>
            <pc:sldMk cId="3273167428" sldId="277"/>
            <ac:picMk id="22" creationId="{2EB31BC3-9834-D1B9-7833-0012669F6AF2}"/>
          </ac:picMkLst>
        </pc:picChg>
        <pc:picChg chg="del">
          <ac:chgData name="Ekaterina Vorobeva" userId="84dbd030-4339-4b74-9e00-39701aff6f92" providerId="ADAL" clId="{A893EB5D-978D-4FB4-8A0C-2DD693F6549A}" dt="2024-08-19T10:32:35.599" v="3663" actId="478"/>
          <ac:picMkLst>
            <pc:docMk/>
            <pc:sldMk cId="3273167428" sldId="277"/>
            <ac:picMk id="23" creationId="{B3499BCB-2E57-9696-0CCC-AE4E9044997F}"/>
          </ac:picMkLst>
        </pc:picChg>
        <pc:picChg chg="del">
          <ac:chgData name="Ekaterina Vorobeva" userId="84dbd030-4339-4b74-9e00-39701aff6f92" providerId="ADAL" clId="{A893EB5D-978D-4FB4-8A0C-2DD693F6549A}" dt="2024-08-19T10:32:35.599" v="3663" actId="478"/>
          <ac:picMkLst>
            <pc:docMk/>
            <pc:sldMk cId="3273167428" sldId="277"/>
            <ac:picMk id="25" creationId="{5FE60608-3E72-7198-9D24-78D5DEBE2D8C}"/>
          </ac:picMkLst>
        </pc:picChg>
        <pc:picChg chg="add mod modCrop">
          <ac:chgData name="Ekaterina Vorobeva" userId="84dbd030-4339-4b74-9e00-39701aff6f92" providerId="ADAL" clId="{A893EB5D-978D-4FB4-8A0C-2DD693F6549A}" dt="2024-08-19T11:42:43.263" v="4324" actId="1076"/>
          <ac:picMkLst>
            <pc:docMk/>
            <pc:sldMk cId="3273167428" sldId="277"/>
            <ac:picMk id="26" creationId="{032648F0-1826-2CAF-47F4-28EFD3557213}"/>
          </ac:picMkLst>
        </pc:picChg>
        <pc:picChg chg="del">
          <ac:chgData name="Ekaterina Vorobeva" userId="84dbd030-4339-4b74-9e00-39701aff6f92" providerId="ADAL" clId="{A893EB5D-978D-4FB4-8A0C-2DD693F6549A}" dt="2024-08-19T10:32:35.599" v="3663" actId="478"/>
          <ac:picMkLst>
            <pc:docMk/>
            <pc:sldMk cId="3273167428" sldId="277"/>
            <ac:picMk id="27" creationId="{1902957F-3FA6-1B72-C4EA-17F70CC62F47}"/>
          </ac:picMkLst>
        </pc:picChg>
      </pc:sldChg>
      <pc:sldChg chg="del">
        <pc:chgData name="Ekaterina Vorobeva" userId="84dbd030-4339-4b74-9e00-39701aff6f92" providerId="ADAL" clId="{A893EB5D-978D-4FB4-8A0C-2DD693F6549A}" dt="2024-08-19T12:52:24.455" v="4956" actId="2696"/>
        <pc:sldMkLst>
          <pc:docMk/>
          <pc:sldMk cId="277066167" sldId="278"/>
        </pc:sldMkLst>
      </pc:sldChg>
      <pc:sldChg chg="addSp delSp modSp mod delAnim modAnim modNotesTx">
        <pc:chgData name="Ekaterina Vorobeva" userId="84dbd030-4339-4b74-9e00-39701aff6f92" providerId="ADAL" clId="{A893EB5D-978D-4FB4-8A0C-2DD693F6549A}" dt="2024-08-19T12:51:47.720" v="4955" actId="20577"/>
        <pc:sldMkLst>
          <pc:docMk/>
          <pc:sldMk cId="3852971853" sldId="279"/>
        </pc:sldMkLst>
        <pc:spChg chg="mod">
          <ac:chgData name="Ekaterina Vorobeva" userId="84dbd030-4339-4b74-9e00-39701aff6f92" providerId="ADAL" clId="{A893EB5D-978D-4FB4-8A0C-2DD693F6549A}" dt="2024-08-16T13:46:41.461" v="266" actId="20577"/>
          <ac:spMkLst>
            <pc:docMk/>
            <pc:sldMk cId="3852971853" sldId="279"/>
            <ac:spMk id="2" creationId="{8A3B5ACD-F588-3102-8DF6-8700547C35E0}"/>
          </ac:spMkLst>
        </pc:spChg>
        <pc:spChg chg="mod">
          <ac:chgData name="Ekaterina Vorobeva" userId="84dbd030-4339-4b74-9e00-39701aff6f92" providerId="ADAL" clId="{A893EB5D-978D-4FB4-8A0C-2DD693F6549A}" dt="2024-08-19T08:38:36.041" v="1364" actId="1076"/>
          <ac:spMkLst>
            <pc:docMk/>
            <pc:sldMk cId="3852971853" sldId="279"/>
            <ac:spMk id="3" creationId="{41888D6D-0B74-1B03-4D9B-77A266874783}"/>
          </ac:spMkLst>
        </pc:spChg>
        <pc:spChg chg="add mod">
          <ac:chgData name="Ekaterina Vorobeva" userId="84dbd030-4339-4b74-9e00-39701aff6f92" providerId="ADAL" clId="{A893EB5D-978D-4FB4-8A0C-2DD693F6549A}" dt="2024-08-19T08:53:56.402" v="1513" actId="20577"/>
          <ac:spMkLst>
            <pc:docMk/>
            <pc:sldMk cId="3852971853" sldId="279"/>
            <ac:spMk id="4" creationId="{8D28A6D5-EE5E-F37D-AC33-EF1D4DD034FD}"/>
          </ac:spMkLst>
        </pc:spChg>
        <pc:spChg chg="mod">
          <ac:chgData name="Ekaterina Vorobeva" userId="84dbd030-4339-4b74-9e00-39701aff6f92" providerId="ADAL" clId="{A893EB5D-978D-4FB4-8A0C-2DD693F6549A}" dt="2024-08-19T09:01:42.503" v="1564" actId="164"/>
          <ac:spMkLst>
            <pc:docMk/>
            <pc:sldMk cId="3852971853" sldId="279"/>
            <ac:spMk id="8" creationId="{29DD6DC0-D33D-3577-066E-16A1B9381832}"/>
          </ac:spMkLst>
        </pc:spChg>
        <pc:spChg chg="del">
          <ac:chgData name="Ekaterina Vorobeva" userId="84dbd030-4339-4b74-9e00-39701aff6f92" providerId="ADAL" clId="{A893EB5D-978D-4FB4-8A0C-2DD693F6549A}" dt="2024-08-16T13:05:49.176" v="1" actId="478"/>
          <ac:spMkLst>
            <pc:docMk/>
            <pc:sldMk cId="3852971853" sldId="279"/>
            <ac:spMk id="9" creationId="{A70D26FA-8C48-74CC-A4A3-415DE1836085}"/>
          </ac:spMkLst>
        </pc:spChg>
        <pc:spChg chg="add mod ord">
          <ac:chgData name="Ekaterina Vorobeva" userId="84dbd030-4339-4b74-9e00-39701aff6f92" providerId="ADAL" clId="{A893EB5D-978D-4FB4-8A0C-2DD693F6549A}" dt="2024-08-19T08:41:20.638" v="1455" actId="167"/>
          <ac:spMkLst>
            <pc:docMk/>
            <pc:sldMk cId="3852971853" sldId="279"/>
            <ac:spMk id="9" creationId="{C143AF8D-93F1-5423-5115-A389AE2E3BAC}"/>
          </ac:spMkLst>
        </pc:spChg>
        <pc:spChg chg="add mod">
          <ac:chgData name="Ekaterina Vorobeva" userId="84dbd030-4339-4b74-9e00-39701aff6f92" providerId="ADAL" clId="{A893EB5D-978D-4FB4-8A0C-2DD693F6549A}" dt="2024-08-19T08:54:08.798" v="1515" actId="1076"/>
          <ac:spMkLst>
            <pc:docMk/>
            <pc:sldMk cId="3852971853" sldId="279"/>
            <ac:spMk id="10" creationId="{0580E6CD-FBB0-C2D3-1631-75036D045815}"/>
          </ac:spMkLst>
        </pc:spChg>
        <pc:spChg chg="add mod">
          <ac:chgData name="Ekaterina Vorobeva" userId="84dbd030-4339-4b74-9e00-39701aff6f92" providerId="ADAL" clId="{A893EB5D-978D-4FB4-8A0C-2DD693F6549A}" dt="2024-08-19T08:54:22.780" v="1519" actId="14100"/>
          <ac:spMkLst>
            <pc:docMk/>
            <pc:sldMk cId="3852971853" sldId="279"/>
            <ac:spMk id="11" creationId="{CC272843-A911-2AF6-2AEA-C02815DA6159}"/>
          </ac:spMkLst>
        </pc:spChg>
        <pc:spChg chg="add mod">
          <ac:chgData name="Ekaterina Vorobeva" userId="84dbd030-4339-4b74-9e00-39701aff6f92" providerId="ADAL" clId="{A893EB5D-978D-4FB4-8A0C-2DD693F6549A}" dt="2024-08-19T08:55:41.888" v="1524"/>
          <ac:spMkLst>
            <pc:docMk/>
            <pc:sldMk cId="3852971853" sldId="279"/>
            <ac:spMk id="12" creationId="{C5A13B78-5553-66B5-B093-2A26E2DB9E7C}"/>
          </ac:spMkLst>
        </pc:spChg>
        <pc:spChg chg="del mod">
          <ac:chgData name="Ekaterina Vorobeva" userId="84dbd030-4339-4b74-9e00-39701aff6f92" providerId="ADAL" clId="{A893EB5D-978D-4FB4-8A0C-2DD693F6549A}" dt="2024-08-16T13:05:53.021" v="3" actId="478"/>
          <ac:spMkLst>
            <pc:docMk/>
            <pc:sldMk cId="3852971853" sldId="279"/>
            <ac:spMk id="16" creationId="{E87D2DD6-827F-F719-C973-F3D4C27E354C}"/>
          </ac:spMkLst>
        </pc:spChg>
        <pc:spChg chg="del mod topLvl">
          <ac:chgData name="Ekaterina Vorobeva" userId="84dbd030-4339-4b74-9e00-39701aff6f92" providerId="ADAL" clId="{A893EB5D-978D-4FB4-8A0C-2DD693F6549A}" dt="2024-08-19T09:03:23.080" v="1574" actId="478"/>
          <ac:spMkLst>
            <pc:docMk/>
            <pc:sldMk cId="3852971853" sldId="279"/>
            <ac:spMk id="17" creationId="{85D3D289-C18B-934F-7406-E7F9F0ADAB35}"/>
          </ac:spMkLst>
        </pc:spChg>
        <pc:spChg chg="mod">
          <ac:chgData name="Ekaterina Vorobeva" userId="84dbd030-4339-4b74-9e00-39701aff6f92" providerId="ADAL" clId="{A893EB5D-978D-4FB4-8A0C-2DD693F6549A}" dt="2024-08-19T09:03:40.228" v="1605" actId="20577"/>
          <ac:spMkLst>
            <pc:docMk/>
            <pc:sldMk cId="3852971853" sldId="279"/>
            <ac:spMk id="19" creationId="{E75C13D6-8C91-1EC1-D3EC-3B0447D3DD64}"/>
          </ac:spMkLst>
        </pc:spChg>
        <pc:spChg chg="mod">
          <ac:chgData name="Ekaterina Vorobeva" userId="84dbd030-4339-4b74-9e00-39701aff6f92" providerId="ADAL" clId="{A893EB5D-978D-4FB4-8A0C-2DD693F6549A}" dt="2024-08-19T09:20:43.179" v="2050" actId="14100"/>
          <ac:spMkLst>
            <pc:docMk/>
            <pc:sldMk cId="3852971853" sldId="279"/>
            <ac:spMk id="21" creationId="{FE90A2D6-CA55-A70E-ADEB-946F743CE234}"/>
          </ac:spMkLst>
        </pc:spChg>
        <pc:spChg chg="add mod">
          <ac:chgData name="Ekaterina Vorobeva" userId="84dbd030-4339-4b74-9e00-39701aff6f92" providerId="ADAL" clId="{A893EB5D-978D-4FB4-8A0C-2DD693F6549A}" dt="2024-08-19T09:08:31.579" v="1822" actId="1076"/>
          <ac:spMkLst>
            <pc:docMk/>
            <pc:sldMk cId="3852971853" sldId="279"/>
            <ac:spMk id="23" creationId="{E5BC0256-3A40-7C00-891E-87CBBF7F4030}"/>
          </ac:spMkLst>
        </pc:spChg>
        <pc:spChg chg="add mod">
          <ac:chgData name="Ekaterina Vorobeva" userId="84dbd030-4339-4b74-9e00-39701aff6f92" providerId="ADAL" clId="{A893EB5D-978D-4FB4-8A0C-2DD693F6549A}" dt="2024-08-19T12:51:42.220" v="4954" actId="20577"/>
          <ac:spMkLst>
            <pc:docMk/>
            <pc:sldMk cId="3852971853" sldId="279"/>
            <ac:spMk id="24" creationId="{51B4201B-0D43-FA7E-884E-E46BF8B26512}"/>
          </ac:spMkLst>
        </pc:spChg>
        <pc:grpChg chg="add mod">
          <ac:chgData name="Ekaterina Vorobeva" userId="84dbd030-4339-4b74-9e00-39701aff6f92" providerId="ADAL" clId="{A893EB5D-978D-4FB4-8A0C-2DD693F6549A}" dt="2024-08-19T09:01:42.503" v="1564" actId="164"/>
          <ac:grpSpMkLst>
            <pc:docMk/>
            <pc:sldMk cId="3852971853" sldId="279"/>
            <ac:grpSpMk id="13" creationId="{DD7DF08E-D7BA-29A2-C005-6A3F9CE86A9C}"/>
          </ac:grpSpMkLst>
        </pc:grpChg>
        <pc:grpChg chg="add mod">
          <ac:chgData name="Ekaterina Vorobeva" userId="84dbd030-4339-4b74-9e00-39701aff6f92" providerId="ADAL" clId="{A893EB5D-978D-4FB4-8A0C-2DD693F6549A}" dt="2024-08-19T09:01:46.626" v="1565" actId="164"/>
          <ac:grpSpMkLst>
            <pc:docMk/>
            <pc:sldMk cId="3852971853" sldId="279"/>
            <ac:grpSpMk id="14" creationId="{9564714C-11C7-454B-411C-D1D61FB7D5F8}"/>
          </ac:grpSpMkLst>
        </pc:grpChg>
        <pc:grpChg chg="add del mod">
          <ac:chgData name="Ekaterina Vorobeva" userId="84dbd030-4339-4b74-9e00-39701aff6f92" providerId="ADAL" clId="{A893EB5D-978D-4FB4-8A0C-2DD693F6549A}" dt="2024-08-19T09:03:23.080" v="1574" actId="478"/>
          <ac:grpSpMkLst>
            <pc:docMk/>
            <pc:sldMk cId="3852971853" sldId="279"/>
            <ac:grpSpMk id="15" creationId="{E1CB52F2-047C-9339-E3F5-E3D3D9A3754E}"/>
          </ac:grpSpMkLst>
        </pc:grpChg>
        <pc:grpChg chg="mod topLvl">
          <ac:chgData name="Ekaterina Vorobeva" userId="84dbd030-4339-4b74-9e00-39701aff6f92" providerId="ADAL" clId="{A893EB5D-978D-4FB4-8A0C-2DD693F6549A}" dt="2024-08-19T09:03:23.080" v="1574" actId="478"/>
          <ac:grpSpMkLst>
            <pc:docMk/>
            <pc:sldMk cId="3852971853" sldId="279"/>
            <ac:grpSpMk id="16" creationId="{E248DEC6-CA69-7487-5732-4D9B7C244034}"/>
          </ac:grpSpMkLst>
        </pc:grpChg>
        <pc:picChg chg="mod">
          <ac:chgData name="Ekaterina Vorobeva" userId="84dbd030-4339-4b74-9e00-39701aff6f92" providerId="ADAL" clId="{A893EB5D-978D-4FB4-8A0C-2DD693F6549A}" dt="2024-08-19T09:02:39.586" v="1569" actId="1076"/>
          <ac:picMkLst>
            <pc:docMk/>
            <pc:sldMk cId="3852971853" sldId="279"/>
            <ac:picMk id="5" creationId="{5A8CC145-E130-E81D-AC17-611C7647CF5C}"/>
          </ac:picMkLst>
        </pc:picChg>
        <pc:picChg chg="add mod">
          <ac:chgData name="Ekaterina Vorobeva" userId="84dbd030-4339-4b74-9e00-39701aff6f92" providerId="ADAL" clId="{A893EB5D-978D-4FB4-8A0C-2DD693F6549A}" dt="2024-08-19T08:41:03.042" v="1451" actId="1036"/>
          <ac:picMkLst>
            <pc:docMk/>
            <pc:sldMk cId="3852971853" sldId="279"/>
            <ac:picMk id="6" creationId="{9AF51017-C4A8-00C6-A3BE-6944C53C10F9}"/>
          </ac:picMkLst>
        </pc:picChg>
        <pc:picChg chg="del">
          <ac:chgData name="Ekaterina Vorobeva" userId="84dbd030-4339-4b74-9e00-39701aff6f92" providerId="ADAL" clId="{A893EB5D-978D-4FB4-8A0C-2DD693F6549A}" dt="2024-08-16T13:05:46.211" v="0" actId="478"/>
          <ac:picMkLst>
            <pc:docMk/>
            <pc:sldMk cId="3852971853" sldId="279"/>
            <ac:picMk id="10" creationId="{9F52FC18-C050-0BA1-E635-4F34FEB46C3B}"/>
          </ac:picMkLst>
        </pc:picChg>
        <pc:picChg chg="del">
          <ac:chgData name="Ekaterina Vorobeva" userId="84dbd030-4339-4b74-9e00-39701aff6f92" providerId="ADAL" clId="{A893EB5D-978D-4FB4-8A0C-2DD693F6549A}" dt="2024-08-16T13:05:46.211" v="0" actId="478"/>
          <ac:picMkLst>
            <pc:docMk/>
            <pc:sldMk cId="3852971853" sldId="279"/>
            <ac:picMk id="11" creationId="{AC7CA5FF-3B6D-3B90-C9EA-88ABED0F7EE4}"/>
          </ac:picMkLst>
        </pc:picChg>
        <pc:picChg chg="del">
          <ac:chgData name="Ekaterina Vorobeva" userId="84dbd030-4339-4b74-9e00-39701aff6f92" providerId="ADAL" clId="{A893EB5D-978D-4FB4-8A0C-2DD693F6549A}" dt="2024-08-16T13:05:46.211" v="0" actId="478"/>
          <ac:picMkLst>
            <pc:docMk/>
            <pc:sldMk cId="3852971853" sldId="279"/>
            <ac:picMk id="12" creationId="{878D7A4C-4865-BF9A-59F9-0031881D887E}"/>
          </ac:picMkLst>
        </pc:picChg>
        <pc:picChg chg="del">
          <ac:chgData name="Ekaterina Vorobeva" userId="84dbd030-4339-4b74-9e00-39701aff6f92" providerId="ADAL" clId="{A893EB5D-978D-4FB4-8A0C-2DD693F6549A}" dt="2024-08-16T13:05:46.211" v="0" actId="478"/>
          <ac:picMkLst>
            <pc:docMk/>
            <pc:sldMk cId="3852971853" sldId="279"/>
            <ac:picMk id="13" creationId="{55768F70-BFE9-2E0E-4EC7-8F8FF8B9E3CF}"/>
          </ac:picMkLst>
        </pc:picChg>
        <pc:picChg chg="del">
          <ac:chgData name="Ekaterina Vorobeva" userId="84dbd030-4339-4b74-9e00-39701aff6f92" providerId="ADAL" clId="{A893EB5D-978D-4FB4-8A0C-2DD693F6549A}" dt="2024-08-16T13:05:46.211" v="0" actId="478"/>
          <ac:picMkLst>
            <pc:docMk/>
            <pc:sldMk cId="3852971853" sldId="279"/>
            <ac:picMk id="14" creationId="{938F9F63-530C-3B2B-54CA-D9BAB58479B6}"/>
          </ac:picMkLst>
        </pc:picChg>
        <pc:picChg chg="del">
          <ac:chgData name="Ekaterina Vorobeva" userId="84dbd030-4339-4b74-9e00-39701aff6f92" providerId="ADAL" clId="{A893EB5D-978D-4FB4-8A0C-2DD693F6549A}" dt="2024-08-16T13:05:46.211" v="0" actId="478"/>
          <ac:picMkLst>
            <pc:docMk/>
            <pc:sldMk cId="3852971853" sldId="279"/>
            <ac:picMk id="15" creationId="{A6080A84-C555-138C-2548-A87D74788C77}"/>
          </ac:picMkLst>
        </pc:picChg>
        <pc:picChg chg="del">
          <ac:chgData name="Ekaterina Vorobeva" userId="84dbd030-4339-4b74-9e00-39701aff6f92" providerId="ADAL" clId="{A893EB5D-978D-4FB4-8A0C-2DD693F6549A}" dt="2024-08-16T13:05:46.211" v="0" actId="478"/>
          <ac:picMkLst>
            <pc:docMk/>
            <pc:sldMk cId="3852971853" sldId="279"/>
            <ac:picMk id="17" creationId="{35590102-E730-FCCB-0569-0E77203753C4}"/>
          </ac:picMkLst>
        </pc:picChg>
        <pc:picChg chg="del">
          <ac:chgData name="Ekaterina Vorobeva" userId="84dbd030-4339-4b74-9e00-39701aff6f92" providerId="ADAL" clId="{A893EB5D-978D-4FB4-8A0C-2DD693F6549A}" dt="2024-08-16T13:05:46.211" v="0" actId="478"/>
          <ac:picMkLst>
            <pc:docMk/>
            <pc:sldMk cId="3852971853" sldId="279"/>
            <ac:picMk id="18" creationId="{0BB7881D-B953-32F4-AC00-FE94752EADD8}"/>
          </ac:picMkLst>
        </pc:picChg>
        <pc:picChg chg="del">
          <ac:chgData name="Ekaterina Vorobeva" userId="84dbd030-4339-4b74-9e00-39701aff6f92" providerId="ADAL" clId="{A893EB5D-978D-4FB4-8A0C-2DD693F6549A}" dt="2024-08-16T13:05:46.211" v="0" actId="478"/>
          <ac:picMkLst>
            <pc:docMk/>
            <pc:sldMk cId="3852971853" sldId="279"/>
            <ac:picMk id="19" creationId="{6BDA926F-1D96-4742-FC04-CB45AAD722BA}"/>
          </ac:picMkLst>
        </pc:picChg>
        <pc:cxnChg chg="mod">
          <ac:chgData name="Ekaterina Vorobeva" userId="84dbd030-4339-4b74-9e00-39701aff6f92" providerId="ADAL" clId="{A893EB5D-978D-4FB4-8A0C-2DD693F6549A}" dt="2024-08-19T09:01:42.503" v="1564" actId="164"/>
          <ac:cxnSpMkLst>
            <pc:docMk/>
            <pc:sldMk cId="3852971853" sldId="279"/>
            <ac:cxnSpMk id="7" creationId="{683BD2F9-C6E4-476B-7524-5882C4308F88}"/>
          </ac:cxnSpMkLst>
        </pc:cxnChg>
        <pc:cxnChg chg="mod">
          <ac:chgData name="Ekaterina Vorobeva" userId="84dbd030-4339-4b74-9e00-39701aff6f92" providerId="ADAL" clId="{A893EB5D-978D-4FB4-8A0C-2DD693F6549A}" dt="2024-08-19T09:02:36.372" v="1567"/>
          <ac:cxnSpMkLst>
            <pc:docMk/>
            <pc:sldMk cId="3852971853" sldId="279"/>
            <ac:cxnSpMk id="18" creationId="{05D49E72-70E8-9DB3-C13D-8131E3B232C9}"/>
          </ac:cxnSpMkLst>
        </pc:cxnChg>
        <pc:cxnChg chg="mod">
          <ac:chgData name="Ekaterina Vorobeva" userId="84dbd030-4339-4b74-9e00-39701aff6f92" providerId="ADAL" clId="{A893EB5D-978D-4FB4-8A0C-2DD693F6549A}" dt="2024-08-19T09:01:46.626" v="1565" actId="164"/>
          <ac:cxnSpMkLst>
            <pc:docMk/>
            <pc:sldMk cId="3852971853" sldId="279"/>
            <ac:cxnSpMk id="20" creationId="{C7519287-D65A-C4B1-D4AB-81D7EE14778C}"/>
          </ac:cxnSpMkLst>
        </pc:cxnChg>
      </pc:sldChg>
      <pc:sldChg chg="addSp delSp modSp mod modNotesTx">
        <pc:chgData name="Ekaterina Vorobeva" userId="84dbd030-4339-4b74-9e00-39701aff6f92" providerId="ADAL" clId="{A893EB5D-978D-4FB4-8A0C-2DD693F6549A}" dt="2024-08-19T12:49:27.543" v="4773" actId="1076"/>
        <pc:sldMkLst>
          <pc:docMk/>
          <pc:sldMk cId="1412569310" sldId="280"/>
        </pc:sldMkLst>
        <pc:spChg chg="mod">
          <ac:chgData name="Ekaterina Vorobeva" userId="84dbd030-4339-4b74-9e00-39701aff6f92" providerId="ADAL" clId="{A893EB5D-978D-4FB4-8A0C-2DD693F6549A}" dt="2024-08-16T13:44:06.042" v="245" actId="14100"/>
          <ac:spMkLst>
            <pc:docMk/>
            <pc:sldMk cId="1412569310" sldId="280"/>
            <ac:spMk id="2" creationId="{C7535BEF-E35A-52A3-7F99-3A9E78345C63}"/>
          </ac:spMkLst>
        </pc:spChg>
        <pc:spChg chg="del">
          <ac:chgData name="Ekaterina Vorobeva" userId="84dbd030-4339-4b74-9e00-39701aff6f92" providerId="ADAL" clId="{A893EB5D-978D-4FB4-8A0C-2DD693F6549A}" dt="2024-08-16T13:43:58.625" v="243" actId="478"/>
          <ac:spMkLst>
            <pc:docMk/>
            <pc:sldMk cId="1412569310" sldId="280"/>
            <ac:spMk id="3" creationId="{66ED7BEC-D00E-3255-0680-83DE650FFF60}"/>
          </ac:spMkLst>
        </pc:spChg>
        <pc:spChg chg="add mod">
          <ac:chgData name="Ekaterina Vorobeva" userId="84dbd030-4339-4b74-9e00-39701aff6f92" providerId="ADAL" clId="{A893EB5D-978D-4FB4-8A0C-2DD693F6549A}" dt="2024-08-19T12:47:39.082" v="4746" actId="1076"/>
          <ac:spMkLst>
            <pc:docMk/>
            <pc:sldMk cId="1412569310" sldId="280"/>
            <ac:spMk id="3" creationId="{C5EEFBAB-2C96-DFDE-CB0D-D4EF0B8ACF14}"/>
          </ac:spMkLst>
        </pc:spChg>
        <pc:spChg chg="mod">
          <ac:chgData name="Ekaterina Vorobeva" userId="84dbd030-4339-4b74-9e00-39701aff6f92" providerId="ADAL" clId="{A893EB5D-978D-4FB4-8A0C-2DD693F6549A}" dt="2024-08-19T09:33:30.691" v="2728" actId="1037"/>
          <ac:spMkLst>
            <pc:docMk/>
            <pc:sldMk cId="1412569310" sldId="280"/>
            <ac:spMk id="4" creationId="{50F2856E-5CB8-0C94-F9EA-21B5EB447B37}"/>
          </ac:spMkLst>
        </pc:spChg>
        <pc:spChg chg="add mod">
          <ac:chgData name="Ekaterina Vorobeva" userId="84dbd030-4339-4b74-9e00-39701aff6f92" providerId="ADAL" clId="{A893EB5D-978D-4FB4-8A0C-2DD693F6549A}" dt="2024-08-19T12:49:12.112" v="4772" actId="20577"/>
          <ac:spMkLst>
            <pc:docMk/>
            <pc:sldMk cId="1412569310" sldId="280"/>
            <ac:spMk id="5" creationId="{1B62BBD7-3D59-8560-8A49-BDF2EE353025}"/>
          </ac:spMkLst>
        </pc:spChg>
        <pc:spChg chg="mod">
          <ac:chgData name="Ekaterina Vorobeva" userId="84dbd030-4339-4b74-9e00-39701aff6f92" providerId="ADAL" clId="{A893EB5D-978D-4FB4-8A0C-2DD693F6549A}" dt="2024-08-19T12:49:27.543" v="4773" actId="1076"/>
          <ac:spMkLst>
            <pc:docMk/>
            <pc:sldMk cId="1412569310" sldId="280"/>
            <ac:spMk id="6" creationId="{15B107FB-B972-629A-76AF-FD4EDAC215C5}"/>
          </ac:spMkLst>
        </pc:spChg>
        <pc:spChg chg="del mod">
          <ac:chgData name="Ekaterina Vorobeva" userId="84dbd030-4339-4b74-9e00-39701aff6f92" providerId="ADAL" clId="{A893EB5D-978D-4FB4-8A0C-2DD693F6549A}" dt="2024-08-19T09:32:51.710" v="2592" actId="478"/>
          <ac:spMkLst>
            <pc:docMk/>
            <pc:sldMk cId="1412569310" sldId="280"/>
            <ac:spMk id="9" creationId="{9F74DDA2-433C-21F8-6A19-C869C86A03CA}"/>
          </ac:spMkLst>
        </pc:spChg>
        <pc:spChg chg="add del ord">
          <ac:chgData name="Ekaterina Vorobeva" userId="84dbd030-4339-4b74-9e00-39701aff6f92" providerId="ADAL" clId="{A893EB5D-978D-4FB4-8A0C-2DD693F6549A}" dt="2024-08-19T09:33:23.821" v="2704" actId="167"/>
          <ac:spMkLst>
            <pc:docMk/>
            <pc:sldMk cId="1412569310" sldId="280"/>
            <ac:spMk id="10" creationId="{977145BF-CBB8-9BBF-16BA-86D50422909F}"/>
          </ac:spMkLst>
        </pc:spChg>
        <pc:spChg chg="add mod">
          <ac:chgData name="Ekaterina Vorobeva" userId="84dbd030-4339-4b74-9e00-39701aff6f92" providerId="ADAL" clId="{A893EB5D-978D-4FB4-8A0C-2DD693F6549A}" dt="2024-08-19T12:48:47.043" v="4748" actId="113"/>
          <ac:spMkLst>
            <pc:docMk/>
            <pc:sldMk cId="1412569310" sldId="280"/>
            <ac:spMk id="11" creationId="{3EC8F693-4F5A-90A0-FEB7-8492B457135C}"/>
          </ac:spMkLst>
        </pc:spChg>
        <pc:spChg chg="add del mod">
          <ac:chgData name="Ekaterina Vorobeva" userId="84dbd030-4339-4b74-9e00-39701aff6f92" providerId="ADAL" clId="{A893EB5D-978D-4FB4-8A0C-2DD693F6549A}" dt="2024-08-16T13:44:11.375" v="246" actId="478"/>
          <ac:spMkLst>
            <pc:docMk/>
            <pc:sldMk cId="1412569310" sldId="280"/>
            <ac:spMk id="11" creationId="{6D964730-3C0B-3DB2-9C33-B8CCD874820A}"/>
          </ac:spMkLst>
        </pc:spChg>
        <pc:spChg chg="del mod">
          <ac:chgData name="Ekaterina Vorobeva" userId="84dbd030-4339-4b74-9e00-39701aff6f92" providerId="ADAL" clId="{A893EB5D-978D-4FB4-8A0C-2DD693F6549A}" dt="2024-08-19T09:22:01.305" v="2054" actId="478"/>
          <ac:spMkLst>
            <pc:docMk/>
            <pc:sldMk cId="1412569310" sldId="280"/>
            <ac:spMk id="13" creationId="{ADE6AE8C-5960-D6E9-6D94-A7DD79A734C0}"/>
          </ac:spMkLst>
        </pc:spChg>
        <pc:picChg chg="mod">
          <ac:chgData name="Ekaterina Vorobeva" userId="84dbd030-4339-4b74-9e00-39701aff6f92" providerId="ADAL" clId="{A893EB5D-978D-4FB4-8A0C-2DD693F6549A}" dt="2024-08-19T09:22:31.471" v="2075" actId="1036"/>
          <ac:picMkLst>
            <pc:docMk/>
            <pc:sldMk cId="1412569310" sldId="280"/>
            <ac:picMk id="7" creationId="{8CCED803-9070-D5E2-9170-987775BD4C8D}"/>
          </ac:picMkLst>
        </pc:picChg>
        <pc:picChg chg="del mod">
          <ac:chgData name="Ekaterina Vorobeva" userId="84dbd030-4339-4b74-9e00-39701aff6f92" providerId="ADAL" clId="{A893EB5D-978D-4FB4-8A0C-2DD693F6549A}" dt="2024-08-19T09:32:50.367" v="2591" actId="478"/>
          <ac:picMkLst>
            <pc:docMk/>
            <pc:sldMk cId="1412569310" sldId="280"/>
            <ac:picMk id="8" creationId="{5DC642D3-33DA-A529-415E-6C21DA6C6468}"/>
          </ac:picMkLst>
        </pc:picChg>
        <pc:picChg chg="del mod">
          <ac:chgData name="Ekaterina Vorobeva" userId="84dbd030-4339-4b74-9e00-39701aff6f92" providerId="ADAL" clId="{A893EB5D-978D-4FB4-8A0C-2DD693F6549A}" dt="2024-08-19T09:22:01.305" v="2054" actId="478"/>
          <ac:picMkLst>
            <pc:docMk/>
            <pc:sldMk cId="1412569310" sldId="280"/>
            <ac:picMk id="12" creationId="{2673A1F2-2D93-ABE7-907C-F2B7986A1A6B}"/>
          </ac:picMkLst>
        </pc:picChg>
        <pc:picChg chg="add mod">
          <ac:chgData name="Ekaterina Vorobeva" userId="84dbd030-4339-4b74-9e00-39701aff6f92" providerId="ADAL" clId="{A893EB5D-978D-4FB4-8A0C-2DD693F6549A}" dt="2024-08-19T12:43:29.602" v="4582" actId="1076"/>
          <ac:picMkLst>
            <pc:docMk/>
            <pc:sldMk cId="1412569310" sldId="280"/>
            <ac:picMk id="14" creationId="{E008ADF7-EBBF-7537-F32F-9B0DC8D51D61}"/>
          </ac:picMkLst>
        </pc:picChg>
        <pc:picChg chg="del mod">
          <ac:chgData name="Ekaterina Vorobeva" userId="84dbd030-4339-4b74-9e00-39701aff6f92" providerId="ADAL" clId="{A893EB5D-978D-4FB4-8A0C-2DD693F6549A}" dt="2024-08-19T12:43:01.647" v="4574" actId="478"/>
          <ac:picMkLst>
            <pc:docMk/>
            <pc:sldMk cId="1412569310" sldId="280"/>
            <ac:picMk id="1026" creationId="{B0D738EA-3357-1FD0-FEDD-8B49F033D327}"/>
          </ac:picMkLst>
        </pc:picChg>
      </pc:sldChg>
      <pc:sldChg chg="modSp mod">
        <pc:chgData name="Ekaterina Vorobeva" userId="84dbd030-4339-4b74-9e00-39701aff6f92" providerId="ADAL" clId="{A893EB5D-978D-4FB4-8A0C-2DD693F6549A}" dt="2024-08-19T10:37:03.304" v="3745" actId="20577"/>
        <pc:sldMkLst>
          <pc:docMk/>
          <pc:sldMk cId="891887039" sldId="281"/>
        </pc:sldMkLst>
        <pc:spChg chg="mod">
          <ac:chgData name="Ekaterina Vorobeva" userId="84dbd030-4339-4b74-9e00-39701aff6f92" providerId="ADAL" clId="{A893EB5D-978D-4FB4-8A0C-2DD693F6549A}" dt="2024-08-19T10:37:03.304" v="3745" actId="20577"/>
          <ac:spMkLst>
            <pc:docMk/>
            <pc:sldMk cId="891887039" sldId="281"/>
            <ac:spMk id="3" creationId="{D8BBDBAF-4177-2FF1-CC9C-091A817508AD}"/>
          </ac:spMkLst>
        </pc:spChg>
        <pc:spChg chg="mod">
          <ac:chgData name="Ekaterina Vorobeva" userId="84dbd030-4339-4b74-9e00-39701aff6f92" providerId="ADAL" clId="{A893EB5D-978D-4FB4-8A0C-2DD693F6549A}" dt="2024-08-19T10:31:15.605" v="3658" actId="1035"/>
          <ac:spMkLst>
            <pc:docMk/>
            <pc:sldMk cId="891887039" sldId="281"/>
            <ac:spMk id="12" creationId="{BDAAEFC5-3A01-5BEE-EEEE-4E48EDBD99C7}"/>
          </ac:spMkLst>
        </pc:spChg>
        <pc:grpChg chg="mod">
          <ac:chgData name="Ekaterina Vorobeva" userId="84dbd030-4339-4b74-9e00-39701aff6f92" providerId="ADAL" clId="{A893EB5D-978D-4FB4-8A0C-2DD693F6549A}" dt="2024-08-19T10:31:15.605" v="3658" actId="1035"/>
          <ac:grpSpMkLst>
            <pc:docMk/>
            <pc:sldMk cId="891887039" sldId="281"/>
            <ac:grpSpMk id="11" creationId="{3BA593BB-6221-938B-4F58-970C9AB27A53}"/>
          </ac:grpSpMkLst>
        </pc:grpChg>
        <pc:picChg chg="mod">
          <ac:chgData name="Ekaterina Vorobeva" userId="84dbd030-4339-4b74-9e00-39701aff6f92" providerId="ADAL" clId="{A893EB5D-978D-4FB4-8A0C-2DD693F6549A}" dt="2024-08-19T10:31:15.605" v="3658" actId="1035"/>
          <ac:picMkLst>
            <pc:docMk/>
            <pc:sldMk cId="891887039" sldId="281"/>
            <ac:picMk id="4" creationId="{9D54075D-3047-251F-FB51-7E609B7A8042}"/>
          </ac:picMkLst>
        </pc:picChg>
      </pc:sldChg>
      <pc:sldChg chg="del">
        <pc:chgData name="Ekaterina Vorobeva" userId="84dbd030-4339-4b74-9e00-39701aff6f92" providerId="ADAL" clId="{A893EB5D-978D-4FB4-8A0C-2DD693F6549A}" dt="2024-08-19T12:52:24.455" v="4956" actId="2696"/>
        <pc:sldMkLst>
          <pc:docMk/>
          <pc:sldMk cId="1293676483" sldId="282"/>
        </pc:sldMkLst>
      </pc:sldChg>
      <pc:sldChg chg="del ord">
        <pc:chgData name="Ekaterina Vorobeva" userId="84dbd030-4339-4b74-9e00-39701aff6f92" providerId="ADAL" clId="{A893EB5D-978D-4FB4-8A0C-2DD693F6549A}" dt="2024-08-19T12:52:24.455" v="4956" actId="2696"/>
        <pc:sldMkLst>
          <pc:docMk/>
          <pc:sldMk cId="2953942375" sldId="283"/>
        </pc:sldMkLst>
      </pc:sldChg>
      <pc:sldChg chg="addSp delSp modSp mod delAnim modAnim">
        <pc:chgData name="Ekaterina Vorobeva" userId="84dbd030-4339-4b74-9e00-39701aff6f92" providerId="ADAL" clId="{A893EB5D-978D-4FB4-8A0C-2DD693F6549A}" dt="2024-08-19T10:35:17.781" v="3725" actId="20577"/>
        <pc:sldMkLst>
          <pc:docMk/>
          <pc:sldMk cId="1116063126" sldId="284"/>
        </pc:sldMkLst>
        <pc:spChg chg="mod">
          <ac:chgData name="Ekaterina Vorobeva" userId="84dbd030-4339-4b74-9e00-39701aff6f92" providerId="ADAL" clId="{A893EB5D-978D-4FB4-8A0C-2DD693F6549A}" dt="2024-08-19T10:35:17.781" v="3725" actId="20577"/>
          <ac:spMkLst>
            <pc:docMk/>
            <pc:sldMk cId="1116063126" sldId="284"/>
            <ac:spMk id="2" creationId="{CA00BFD9-979B-BD58-F835-E7F824163EC2}"/>
          </ac:spMkLst>
        </pc:spChg>
        <pc:spChg chg="mod">
          <ac:chgData name="Ekaterina Vorobeva" userId="84dbd030-4339-4b74-9e00-39701aff6f92" providerId="ADAL" clId="{A893EB5D-978D-4FB4-8A0C-2DD693F6549A}" dt="2024-08-19T08:56:06.668" v="1525"/>
          <ac:spMkLst>
            <pc:docMk/>
            <pc:sldMk cId="1116063126" sldId="284"/>
            <ac:spMk id="10" creationId="{E613C6A8-B941-0A5D-BCC2-802204B180C4}"/>
          </ac:spMkLst>
        </pc:spChg>
        <pc:spChg chg="mod">
          <ac:chgData name="Ekaterina Vorobeva" userId="84dbd030-4339-4b74-9e00-39701aff6f92" providerId="ADAL" clId="{A893EB5D-978D-4FB4-8A0C-2DD693F6549A}" dt="2024-08-19T08:56:39.805" v="1526" actId="20577"/>
          <ac:spMkLst>
            <pc:docMk/>
            <pc:sldMk cId="1116063126" sldId="284"/>
            <ac:spMk id="25" creationId="{B1520971-B565-9A46-7A0D-4C30C1A74C7C}"/>
          </ac:spMkLst>
        </pc:spChg>
        <pc:grpChg chg="add mod">
          <ac:chgData name="Ekaterina Vorobeva" userId="84dbd030-4339-4b74-9e00-39701aff6f92" providerId="ADAL" clId="{A893EB5D-978D-4FB4-8A0C-2DD693F6549A}" dt="2024-08-19T08:56:06.668" v="1525"/>
          <ac:grpSpMkLst>
            <pc:docMk/>
            <pc:sldMk cId="1116063126" sldId="284"/>
            <ac:grpSpMk id="5" creationId="{AB55471D-9E1B-0560-ACDD-43831C638FCC}"/>
          </ac:grpSpMkLst>
        </pc:grpChg>
        <pc:grpChg chg="del">
          <ac:chgData name="Ekaterina Vorobeva" userId="84dbd030-4339-4b74-9e00-39701aff6f92" providerId="ADAL" clId="{A893EB5D-978D-4FB4-8A0C-2DD693F6549A}" dt="2024-08-19T08:55:28.399" v="1523" actId="478"/>
          <ac:grpSpMkLst>
            <pc:docMk/>
            <pc:sldMk cId="1116063126" sldId="284"/>
            <ac:grpSpMk id="15" creationId="{B89CA7E9-C66E-B918-40C0-27B4419D78D4}"/>
          </ac:grpSpMkLst>
        </pc:grpChg>
        <pc:grpChg chg="del">
          <ac:chgData name="Ekaterina Vorobeva" userId="84dbd030-4339-4b74-9e00-39701aff6f92" providerId="ADAL" clId="{A893EB5D-978D-4FB4-8A0C-2DD693F6549A}" dt="2024-08-19T08:55:28.399" v="1523" actId="478"/>
          <ac:grpSpMkLst>
            <pc:docMk/>
            <pc:sldMk cId="1116063126" sldId="284"/>
            <ac:grpSpMk id="26" creationId="{072E8264-9B8A-640D-BB53-E681C94101CE}"/>
          </ac:grpSpMkLst>
        </pc:grpChg>
        <pc:grpChg chg="del">
          <ac:chgData name="Ekaterina Vorobeva" userId="84dbd030-4339-4b74-9e00-39701aff6f92" providerId="ADAL" clId="{A893EB5D-978D-4FB4-8A0C-2DD693F6549A}" dt="2024-08-19T08:55:28.399" v="1523" actId="478"/>
          <ac:grpSpMkLst>
            <pc:docMk/>
            <pc:sldMk cId="1116063126" sldId="284"/>
            <ac:grpSpMk id="28" creationId="{B0EC2627-1488-7EFE-4287-74E3B41A1618}"/>
          </ac:grpSpMkLst>
        </pc:grpChg>
        <pc:grpChg chg="del">
          <ac:chgData name="Ekaterina Vorobeva" userId="84dbd030-4339-4b74-9e00-39701aff6f92" providerId="ADAL" clId="{A893EB5D-978D-4FB4-8A0C-2DD693F6549A}" dt="2024-08-19T08:55:28.399" v="1523" actId="478"/>
          <ac:grpSpMkLst>
            <pc:docMk/>
            <pc:sldMk cId="1116063126" sldId="284"/>
            <ac:grpSpMk id="31" creationId="{B135825D-5375-443A-3FA5-279E67F6E382}"/>
          </ac:grpSpMkLst>
        </pc:grpChg>
        <pc:cxnChg chg="mod">
          <ac:chgData name="Ekaterina Vorobeva" userId="84dbd030-4339-4b74-9e00-39701aff6f92" providerId="ADAL" clId="{A893EB5D-978D-4FB4-8A0C-2DD693F6549A}" dt="2024-08-19T08:56:06.668" v="1525"/>
          <ac:cxnSpMkLst>
            <pc:docMk/>
            <pc:sldMk cId="1116063126" sldId="284"/>
            <ac:cxnSpMk id="8" creationId="{F716F90B-19B1-A7C4-A09D-FFCA59BFF3F4}"/>
          </ac:cxnSpMkLst>
        </pc:cxnChg>
      </pc:sldChg>
      <pc:sldChg chg="addSp delSp modSp mod">
        <pc:chgData name="Ekaterina Vorobeva" userId="84dbd030-4339-4b74-9e00-39701aff6f92" providerId="ADAL" clId="{A893EB5D-978D-4FB4-8A0C-2DD693F6549A}" dt="2024-08-19T09:18:22.050" v="2048" actId="6549"/>
        <pc:sldMkLst>
          <pc:docMk/>
          <pc:sldMk cId="2492704817" sldId="285"/>
        </pc:sldMkLst>
        <pc:spChg chg="mod">
          <ac:chgData name="Ekaterina Vorobeva" userId="84dbd030-4339-4b74-9e00-39701aff6f92" providerId="ADAL" clId="{A893EB5D-978D-4FB4-8A0C-2DD693F6549A}" dt="2024-08-19T09:18:22.050" v="2048" actId="6549"/>
          <ac:spMkLst>
            <pc:docMk/>
            <pc:sldMk cId="2492704817" sldId="285"/>
            <ac:spMk id="5" creationId="{53563FAF-9540-5590-E27A-C2801435B534}"/>
          </ac:spMkLst>
        </pc:spChg>
        <pc:spChg chg="mod">
          <ac:chgData name="Ekaterina Vorobeva" userId="84dbd030-4339-4b74-9e00-39701aff6f92" providerId="ADAL" clId="{A893EB5D-978D-4FB4-8A0C-2DD693F6549A}" dt="2024-08-19T09:14:16.026" v="1846" actId="14100"/>
          <ac:spMkLst>
            <pc:docMk/>
            <pc:sldMk cId="2492704817" sldId="285"/>
            <ac:spMk id="7" creationId="{F92A7B5C-B06D-8479-C7A1-19914BB91E01}"/>
          </ac:spMkLst>
        </pc:spChg>
        <pc:spChg chg="mod">
          <ac:chgData name="Ekaterina Vorobeva" userId="84dbd030-4339-4b74-9e00-39701aff6f92" providerId="ADAL" clId="{A893EB5D-978D-4FB4-8A0C-2DD693F6549A}" dt="2024-08-19T09:15:57.372" v="1947" actId="115"/>
          <ac:spMkLst>
            <pc:docMk/>
            <pc:sldMk cId="2492704817" sldId="285"/>
            <ac:spMk id="8" creationId="{7E56B6C9-C066-EA54-4233-869614472B51}"/>
          </ac:spMkLst>
        </pc:spChg>
        <pc:spChg chg="mod">
          <ac:chgData name="Ekaterina Vorobeva" userId="84dbd030-4339-4b74-9e00-39701aff6f92" providerId="ADAL" clId="{A893EB5D-978D-4FB4-8A0C-2DD693F6549A}" dt="2024-08-19T09:18:05.779" v="2046" actId="20577"/>
          <ac:spMkLst>
            <pc:docMk/>
            <pc:sldMk cId="2492704817" sldId="285"/>
            <ac:spMk id="9" creationId="{D8067199-6609-2E9D-8343-243FEBE3FA78}"/>
          </ac:spMkLst>
        </pc:spChg>
        <pc:spChg chg="add mod ord">
          <ac:chgData name="Ekaterina Vorobeva" userId="84dbd030-4339-4b74-9e00-39701aff6f92" providerId="ADAL" clId="{A893EB5D-978D-4FB4-8A0C-2DD693F6549A}" dt="2024-08-19T09:13:45.550" v="1841" actId="167"/>
          <ac:spMkLst>
            <pc:docMk/>
            <pc:sldMk cId="2492704817" sldId="285"/>
            <ac:spMk id="11" creationId="{7266829A-0B81-0738-9BC1-714274E4F469}"/>
          </ac:spMkLst>
        </pc:spChg>
        <pc:spChg chg="add mod">
          <ac:chgData name="Ekaterina Vorobeva" userId="84dbd030-4339-4b74-9e00-39701aff6f92" providerId="ADAL" clId="{A893EB5D-978D-4FB4-8A0C-2DD693F6549A}" dt="2024-08-19T09:17:28.337" v="1977" actId="1037"/>
          <ac:spMkLst>
            <pc:docMk/>
            <pc:sldMk cId="2492704817" sldId="285"/>
            <ac:spMk id="13" creationId="{1E5E223D-AFF2-6DC1-4F15-C5B172AF5FF6}"/>
          </ac:spMkLst>
        </pc:spChg>
        <pc:spChg chg="mod">
          <ac:chgData name="Ekaterina Vorobeva" userId="84dbd030-4339-4b74-9e00-39701aff6f92" providerId="ADAL" clId="{A893EB5D-978D-4FB4-8A0C-2DD693F6549A}" dt="2024-08-19T09:13:52.194" v="1842" actId="1076"/>
          <ac:spMkLst>
            <pc:docMk/>
            <pc:sldMk cId="2492704817" sldId="285"/>
            <ac:spMk id="15" creationId="{47E6FE62-A639-D64B-9BEB-6B69407E2D0E}"/>
          </ac:spMkLst>
        </pc:spChg>
        <pc:spChg chg="mod">
          <ac:chgData name="Ekaterina Vorobeva" userId="84dbd030-4339-4b74-9e00-39701aff6f92" providerId="ADAL" clId="{A893EB5D-978D-4FB4-8A0C-2DD693F6549A}" dt="2024-08-19T09:15:53.296" v="1946" actId="115"/>
          <ac:spMkLst>
            <pc:docMk/>
            <pc:sldMk cId="2492704817" sldId="285"/>
            <ac:spMk id="16" creationId="{8D80BF87-012B-8939-4118-1AD704DC6EF3}"/>
          </ac:spMkLst>
        </pc:spChg>
        <pc:spChg chg="del mod">
          <ac:chgData name="Ekaterina Vorobeva" userId="84dbd030-4339-4b74-9e00-39701aff6f92" providerId="ADAL" clId="{A893EB5D-978D-4FB4-8A0C-2DD693F6549A}" dt="2024-08-16T13:30:14.889" v="25" actId="478"/>
          <ac:spMkLst>
            <pc:docMk/>
            <pc:sldMk cId="2492704817" sldId="285"/>
            <ac:spMk id="18" creationId="{54A3605E-F3DD-ED24-790F-4CE4ED5A6DA5}"/>
          </ac:spMkLst>
        </pc:spChg>
        <pc:spChg chg="add mod">
          <ac:chgData name="Ekaterina Vorobeva" userId="84dbd030-4339-4b74-9e00-39701aff6f92" providerId="ADAL" clId="{A893EB5D-978D-4FB4-8A0C-2DD693F6549A}" dt="2024-08-19T09:17:48.674" v="2003" actId="164"/>
          <ac:spMkLst>
            <pc:docMk/>
            <pc:sldMk cId="2492704817" sldId="285"/>
            <ac:spMk id="19" creationId="{5CDD5CC0-B49E-6D96-F7F9-8888198B3506}"/>
          </ac:spMkLst>
        </pc:spChg>
        <pc:grpChg chg="add mod">
          <ac:chgData name="Ekaterina Vorobeva" userId="84dbd030-4339-4b74-9e00-39701aff6f92" providerId="ADAL" clId="{A893EB5D-978D-4FB4-8A0C-2DD693F6549A}" dt="2024-08-19T09:16:05.896" v="1948" actId="1076"/>
          <ac:grpSpMkLst>
            <pc:docMk/>
            <pc:sldMk cId="2492704817" sldId="285"/>
            <ac:grpSpMk id="3" creationId="{FEE4FFF8-3847-4461-13EF-1EF2A6F6E84B}"/>
          </ac:grpSpMkLst>
        </pc:grpChg>
        <pc:grpChg chg="add mod">
          <ac:chgData name="Ekaterina Vorobeva" userId="84dbd030-4339-4b74-9e00-39701aff6f92" providerId="ADAL" clId="{A893EB5D-978D-4FB4-8A0C-2DD693F6549A}" dt="2024-08-19T09:17:48.674" v="2003" actId="164"/>
          <ac:grpSpMkLst>
            <pc:docMk/>
            <pc:sldMk cId="2492704817" sldId="285"/>
            <ac:grpSpMk id="6" creationId="{39A55293-1736-609E-D5F2-B89F41E8778F}"/>
          </ac:grpSpMkLst>
        </pc:grpChg>
        <pc:grpChg chg="add mod">
          <ac:chgData name="Ekaterina Vorobeva" userId="84dbd030-4339-4b74-9e00-39701aff6f92" providerId="ADAL" clId="{A893EB5D-978D-4FB4-8A0C-2DD693F6549A}" dt="2024-08-19T09:13:19.014" v="1834" actId="1076"/>
          <ac:grpSpMkLst>
            <pc:docMk/>
            <pc:sldMk cId="2492704817" sldId="285"/>
            <ac:grpSpMk id="10" creationId="{AB43740C-6508-DA0E-71BA-CCD44BCAB447}"/>
          </ac:grpSpMkLst>
        </pc:grpChg>
        <pc:grpChg chg="add mod">
          <ac:chgData name="Ekaterina Vorobeva" userId="84dbd030-4339-4b74-9e00-39701aff6f92" providerId="ADAL" clId="{A893EB5D-978D-4FB4-8A0C-2DD693F6549A}" dt="2024-08-19T09:17:54.994" v="2042" actId="1038"/>
          <ac:grpSpMkLst>
            <pc:docMk/>
            <pc:sldMk cId="2492704817" sldId="285"/>
            <ac:grpSpMk id="17" creationId="{F0F0F9BF-A142-7923-9AE9-C266FB8C3956}"/>
          </ac:grpSpMkLst>
        </pc:grpChg>
        <pc:graphicFrameChg chg="mod modGraphic">
          <ac:chgData name="Ekaterina Vorobeva" userId="84dbd030-4339-4b74-9e00-39701aff6f92" providerId="ADAL" clId="{A893EB5D-978D-4FB4-8A0C-2DD693F6549A}" dt="2024-08-19T09:13:52.194" v="1842" actId="1076"/>
          <ac:graphicFrameMkLst>
            <pc:docMk/>
            <pc:sldMk cId="2492704817" sldId="285"/>
            <ac:graphicFrameMk id="14" creationId="{398DEDEF-40FD-5178-B309-3C03861373C0}"/>
          </ac:graphicFrameMkLst>
        </pc:graphicFrameChg>
        <pc:graphicFrameChg chg="del mod modGraphic">
          <ac:chgData name="Ekaterina Vorobeva" userId="84dbd030-4339-4b74-9e00-39701aff6f92" providerId="ADAL" clId="{A893EB5D-978D-4FB4-8A0C-2DD693F6549A}" dt="2024-08-16T13:33:26.082" v="171" actId="478"/>
          <ac:graphicFrameMkLst>
            <pc:docMk/>
            <pc:sldMk cId="2492704817" sldId="285"/>
            <ac:graphicFrameMk id="17" creationId="{8645CA71-B473-F512-2574-1CA4C86745EB}"/>
          </ac:graphicFrameMkLst>
        </pc:graphicFrameChg>
        <pc:picChg chg="mod">
          <ac:chgData name="Ekaterina Vorobeva" userId="84dbd030-4339-4b74-9e00-39701aff6f92" providerId="ADAL" clId="{A893EB5D-978D-4FB4-8A0C-2DD693F6549A}" dt="2024-08-19T09:12:55.002" v="1831" actId="164"/>
          <ac:picMkLst>
            <pc:docMk/>
            <pc:sldMk cId="2492704817" sldId="285"/>
            <ac:picMk id="4" creationId="{9ACAC0EC-AD37-D877-C501-9569BA5F244B}"/>
          </ac:picMkLst>
        </pc:picChg>
        <pc:picChg chg="del">
          <ac:chgData name="Ekaterina Vorobeva" userId="84dbd030-4339-4b74-9e00-39701aff6f92" providerId="ADAL" clId="{A893EB5D-978D-4FB4-8A0C-2DD693F6549A}" dt="2024-08-16T13:39:28.018" v="179" actId="478"/>
          <ac:picMkLst>
            <pc:docMk/>
            <pc:sldMk cId="2492704817" sldId="285"/>
            <ac:picMk id="6" creationId="{384DDE95-80A8-2F7D-65EF-A890CD45964E}"/>
          </ac:picMkLst>
        </pc:picChg>
        <pc:picChg chg="add del mod">
          <ac:chgData name="Ekaterina Vorobeva" userId="84dbd030-4339-4b74-9e00-39701aff6f92" providerId="ADAL" clId="{A893EB5D-978D-4FB4-8A0C-2DD693F6549A}" dt="2024-08-16T13:29:58.181" v="20" actId="478"/>
          <ac:picMkLst>
            <pc:docMk/>
            <pc:sldMk cId="2492704817" sldId="285"/>
            <ac:picMk id="10" creationId="{10AF9921-2207-14AB-5020-DC75F7234EB2}"/>
          </ac:picMkLst>
        </pc:picChg>
        <pc:picChg chg="add mod">
          <ac:chgData name="Ekaterina Vorobeva" userId="84dbd030-4339-4b74-9e00-39701aff6f92" providerId="ADAL" clId="{A893EB5D-978D-4FB4-8A0C-2DD693F6549A}" dt="2024-08-19T09:17:28.337" v="1977" actId="1037"/>
          <ac:picMkLst>
            <pc:docMk/>
            <pc:sldMk cId="2492704817" sldId="285"/>
            <ac:picMk id="12" creationId="{3F78EBF3-C120-C8C9-4331-D791D58DBD27}"/>
          </ac:picMkLst>
        </pc:picChg>
        <pc:picChg chg="add del mod">
          <ac:chgData name="Ekaterina Vorobeva" userId="84dbd030-4339-4b74-9e00-39701aff6f92" providerId="ADAL" clId="{A893EB5D-978D-4FB4-8A0C-2DD693F6549A}" dt="2024-08-16T13:41:04.962" v="190" actId="478"/>
          <ac:picMkLst>
            <pc:docMk/>
            <pc:sldMk cId="2492704817" sldId="285"/>
            <ac:picMk id="21" creationId="{68596E4F-D4C2-98D7-F07C-678ADF397A6B}"/>
          </ac:picMkLst>
        </pc:picChg>
        <pc:picChg chg="add mod modCrop">
          <ac:chgData name="Ekaterina Vorobeva" userId="84dbd030-4339-4b74-9e00-39701aff6f92" providerId="ADAL" clId="{A893EB5D-978D-4FB4-8A0C-2DD693F6549A}" dt="2024-08-19T09:12:39.006" v="1829" actId="164"/>
          <ac:picMkLst>
            <pc:docMk/>
            <pc:sldMk cId="2492704817" sldId="285"/>
            <ac:picMk id="23" creationId="{4853A0C2-E78A-332F-A331-D737473DEAAF}"/>
          </ac:picMkLst>
        </pc:picChg>
      </pc:sldChg>
      <pc:sldChg chg="addSp delSp modSp add mod modAnim">
        <pc:chgData name="Ekaterina Vorobeva" userId="84dbd030-4339-4b74-9e00-39701aff6f92" providerId="ADAL" clId="{A893EB5D-978D-4FB4-8A0C-2DD693F6549A}" dt="2024-08-19T08:59:59.507" v="1563"/>
        <pc:sldMkLst>
          <pc:docMk/>
          <pc:sldMk cId="1215092578" sldId="286"/>
        </pc:sldMkLst>
        <pc:spChg chg="mod">
          <ac:chgData name="Ekaterina Vorobeva" userId="84dbd030-4339-4b74-9e00-39701aff6f92" providerId="ADAL" clId="{A893EB5D-978D-4FB4-8A0C-2DD693F6549A}" dt="2024-08-19T07:51:06.454" v="460" actId="20577"/>
          <ac:spMkLst>
            <pc:docMk/>
            <pc:sldMk cId="1215092578" sldId="286"/>
            <ac:spMk id="2" creationId="{CA00BFD9-979B-BD58-F835-E7F824163EC2}"/>
          </ac:spMkLst>
        </pc:spChg>
        <pc:spChg chg="mod ord">
          <ac:chgData name="Ekaterina Vorobeva" userId="84dbd030-4339-4b74-9e00-39701aff6f92" providerId="ADAL" clId="{A893EB5D-978D-4FB4-8A0C-2DD693F6549A}" dt="2024-08-19T08:31:20.862" v="1231" actId="20577"/>
          <ac:spMkLst>
            <pc:docMk/>
            <pc:sldMk cId="1215092578" sldId="286"/>
            <ac:spMk id="3" creationId="{429B05CD-186A-28E3-E10E-840C655F875B}"/>
          </ac:spMkLst>
        </pc:spChg>
        <pc:spChg chg="mod">
          <ac:chgData name="Ekaterina Vorobeva" userId="84dbd030-4339-4b74-9e00-39701aff6f92" providerId="ADAL" clId="{A893EB5D-978D-4FB4-8A0C-2DD693F6549A}" dt="2024-08-19T08:08:15.147" v="966" actId="1038"/>
          <ac:spMkLst>
            <pc:docMk/>
            <pc:sldMk cId="1215092578" sldId="286"/>
            <ac:spMk id="7" creationId="{5BDD7EE3-9FB7-F6FF-86D8-2958D8F0B90A}"/>
          </ac:spMkLst>
        </pc:spChg>
        <pc:spChg chg="add mod">
          <ac:chgData name="Ekaterina Vorobeva" userId="84dbd030-4339-4b74-9e00-39701aff6f92" providerId="ADAL" clId="{A893EB5D-978D-4FB4-8A0C-2DD693F6549A}" dt="2024-08-19T08:28:17.746" v="1199" actId="1036"/>
          <ac:spMkLst>
            <pc:docMk/>
            <pc:sldMk cId="1215092578" sldId="286"/>
            <ac:spMk id="13" creationId="{5BB75C76-A42C-895F-5B9D-1899833D4751}"/>
          </ac:spMkLst>
        </pc:spChg>
        <pc:spChg chg="del">
          <ac:chgData name="Ekaterina Vorobeva" userId="84dbd030-4339-4b74-9e00-39701aff6f92" providerId="ADAL" clId="{A893EB5D-978D-4FB4-8A0C-2DD693F6549A}" dt="2024-08-19T07:32:38.721" v="331" actId="478"/>
          <ac:spMkLst>
            <pc:docMk/>
            <pc:sldMk cId="1215092578" sldId="286"/>
            <ac:spMk id="15" creationId="{2882C0C2-B12D-2CDD-38D3-77C04E80A183}"/>
          </ac:spMkLst>
        </pc:spChg>
        <pc:spChg chg="del">
          <ac:chgData name="Ekaterina Vorobeva" userId="84dbd030-4339-4b74-9e00-39701aff6f92" providerId="ADAL" clId="{A893EB5D-978D-4FB4-8A0C-2DD693F6549A}" dt="2024-08-19T07:32:36.618" v="329" actId="478"/>
          <ac:spMkLst>
            <pc:docMk/>
            <pc:sldMk cId="1215092578" sldId="286"/>
            <ac:spMk id="16" creationId="{EEE046C0-4B92-D9B7-547D-325C3028AA91}"/>
          </ac:spMkLst>
        </pc:spChg>
        <pc:spChg chg="del">
          <ac:chgData name="Ekaterina Vorobeva" userId="84dbd030-4339-4b74-9e00-39701aff6f92" providerId="ADAL" clId="{A893EB5D-978D-4FB4-8A0C-2DD693F6549A}" dt="2024-08-19T07:32:35.734" v="328" actId="478"/>
          <ac:spMkLst>
            <pc:docMk/>
            <pc:sldMk cId="1215092578" sldId="286"/>
            <ac:spMk id="46" creationId="{B93C02F3-5BFA-F491-02ED-0123C2D68F66}"/>
          </ac:spMkLst>
        </pc:spChg>
        <pc:grpChg chg="del">
          <ac:chgData name="Ekaterina Vorobeva" userId="84dbd030-4339-4b74-9e00-39701aff6f92" providerId="ADAL" clId="{A893EB5D-978D-4FB4-8A0C-2DD693F6549A}" dt="2024-08-19T07:32:37.581" v="330" actId="478"/>
          <ac:grpSpMkLst>
            <pc:docMk/>
            <pc:sldMk cId="1215092578" sldId="286"/>
            <ac:grpSpMk id="9" creationId="{42E6C45A-1CCA-AE40-4972-8FA932239AFA}"/>
          </ac:grpSpMkLst>
        </pc:grpChg>
        <pc:grpChg chg="del">
          <ac:chgData name="Ekaterina Vorobeva" userId="84dbd030-4339-4b74-9e00-39701aff6f92" providerId="ADAL" clId="{A893EB5D-978D-4FB4-8A0C-2DD693F6549A}" dt="2024-08-19T07:32:34.165" v="327" actId="478"/>
          <ac:grpSpMkLst>
            <pc:docMk/>
            <pc:sldMk cId="1215092578" sldId="286"/>
            <ac:grpSpMk id="40" creationId="{21359EAE-8D48-739A-B656-29A0F407224E}"/>
          </ac:grpSpMkLst>
        </pc:grpChg>
        <pc:picChg chg="add mod modCrop">
          <ac:chgData name="Ekaterina Vorobeva" userId="84dbd030-4339-4b74-9e00-39701aff6f92" providerId="ADAL" clId="{A893EB5D-978D-4FB4-8A0C-2DD693F6549A}" dt="2024-08-19T08:36:47.771" v="1344" actId="732"/>
          <ac:picMkLst>
            <pc:docMk/>
            <pc:sldMk cId="1215092578" sldId="286"/>
            <ac:picMk id="5" creationId="{F63B8C96-3000-C3C1-EC31-F142304E7B74}"/>
          </ac:picMkLst>
        </pc:picChg>
        <pc:picChg chg="mod ord">
          <ac:chgData name="Ekaterina Vorobeva" userId="84dbd030-4339-4b74-9e00-39701aff6f92" providerId="ADAL" clId="{A893EB5D-978D-4FB4-8A0C-2DD693F6549A}" dt="2024-08-19T08:08:32.413" v="970" actId="167"/>
          <ac:picMkLst>
            <pc:docMk/>
            <pc:sldMk cId="1215092578" sldId="286"/>
            <ac:picMk id="6" creationId="{97DA66D8-23FF-D333-4264-5B80345A0460}"/>
          </ac:picMkLst>
        </pc:picChg>
        <pc:picChg chg="add mod modCrop">
          <ac:chgData name="Ekaterina Vorobeva" userId="84dbd030-4339-4b74-9e00-39701aff6f92" providerId="ADAL" clId="{A893EB5D-978D-4FB4-8A0C-2DD693F6549A}" dt="2024-08-19T08:28:04.995" v="1167" actId="14100"/>
          <ac:picMkLst>
            <pc:docMk/>
            <pc:sldMk cId="1215092578" sldId="286"/>
            <ac:picMk id="10" creationId="{6AD9ECCE-FA05-6DD2-9BF8-9D74AA384F1E}"/>
          </ac:picMkLst>
        </pc:picChg>
        <pc:picChg chg="add mod modCrop">
          <ac:chgData name="Ekaterina Vorobeva" userId="84dbd030-4339-4b74-9e00-39701aff6f92" providerId="ADAL" clId="{A893EB5D-978D-4FB4-8A0C-2DD693F6549A}" dt="2024-08-19T08:28:10.747" v="1185" actId="1037"/>
          <ac:picMkLst>
            <pc:docMk/>
            <pc:sldMk cId="1215092578" sldId="286"/>
            <ac:picMk id="12" creationId="{16283165-355A-73FB-459D-611ADC7D895C}"/>
          </ac:picMkLst>
        </pc:picChg>
      </pc:sldChg>
      <pc:sldChg chg="addSp delSp modSp add mod delAnim modAnim">
        <pc:chgData name="Ekaterina Vorobeva" userId="84dbd030-4339-4b74-9e00-39701aff6f92" providerId="ADAL" clId="{A893EB5D-978D-4FB4-8A0C-2DD693F6549A}" dt="2024-08-19T08:59:53.559" v="1562"/>
        <pc:sldMkLst>
          <pc:docMk/>
          <pc:sldMk cId="2034975905" sldId="287"/>
        </pc:sldMkLst>
        <pc:spChg chg="mod">
          <ac:chgData name="Ekaterina Vorobeva" userId="84dbd030-4339-4b74-9e00-39701aff6f92" providerId="ADAL" clId="{A893EB5D-978D-4FB4-8A0C-2DD693F6549A}" dt="2024-08-19T08:21:00.496" v="1094" actId="1076"/>
          <ac:spMkLst>
            <pc:docMk/>
            <pc:sldMk cId="2034975905" sldId="287"/>
            <ac:spMk id="6" creationId="{1C3389E7-6049-1EB1-91FE-1C3A98785A6D}"/>
          </ac:spMkLst>
        </pc:spChg>
        <pc:spChg chg="del">
          <ac:chgData name="Ekaterina Vorobeva" userId="84dbd030-4339-4b74-9e00-39701aff6f92" providerId="ADAL" clId="{A893EB5D-978D-4FB4-8A0C-2DD693F6549A}" dt="2024-08-19T08:10:35.625" v="1006" actId="478"/>
          <ac:spMkLst>
            <pc:docMk/>
            <pc:sldMk cId="2034975905" sldId="287"/>
            <ac:spMk id="7" creationId="{4B95F6AD-6AA7-AD3A-F4DB-E77017000A30}"/>
          </ac:spMkLst>
        </pc:spChg>
        <pc:spChg chg="add mod">
          <ac:chgData name="Ekaterina Vorobeva" userId="84dbd030-4339-4b74-9e00-39701aff6f92" providerId="ADAL" clId="{A893EB5D-978D-4FB4-8A0C-2DD693F6549A}" dt="2024-08-19T08:37:54.928" v="1358" actId="14100"/>
          <ac:spMkLst>
            <pc:docMk/>
            <pc:sldMk cId="2034975905" sldId="287"/>
            <ac:spMk id="8" creationId="{0EB66B71-23E9-E681-C3AF-5C3F59D3F2EA}"/>
          </ac:spMkLst>
        </pc:spChg>
        <pc:spChg chg="add mod">
          <ac:chgData name="Ekaterina Vorobeva" userId="84dbd030-4339-4b74-9e00-39701aff6f92" providerId="ADAL" clId="{A893EB5D-978D-4FB4-8A0C-2DD693F6549A}" dt="2024-08-19T08:29:26.299" v="1220"/>
          <ac:spMkLst>
            <pc:docMk/>
            <pc:sldMk cId="2034975905" sldId="287"/>
            <ac:spMk id="13" creationId="{A6183E90-7081-86B1-31F4-2BEFF2AE76C5}"/>
          </ac:spMkLst>
        </pc:spChg>
        <pc:spChg chg="del">
          <ac:chgData name="Ekaterina Vorobeva" userId="84dbd030-4339-4b74-9e00-39701aff6f92" providerId="ADAL" clId="{A893EB5D-978D-4FB4-8A0C-2DD693F6549A}" dt="2024-08-19T08:10:39.899" v="1007" actId="478"/>
          <ac:spMkLst>
            <pc:docMk/>
            <pc:sldMk cId="2034975905" sldId="287"/>
            <ac:spMk id="46" creationId="{F1235649-894A-2A33-9A09-19365C6DB564}"/>
          </ac:spMkLst>
        </pc:spChg>
        <pc:spChg chg="del">
          <ac:chgData name="Ekaterina Vorobeva" userId="84dbd030-4339-4b74-9e00-39701aff6f92" providerId="ADAL" clId="{A893EB5D-978D-4FB4-8A0C-2DD693F6549A}" dt="2024-08-19T08:10:41.752" v="1009" actId="478"/>
          <ac:spMkLst>
            <pc:docMk/>
            <pc:sldMk cId="2034975905" sldId="287"/>
            <ac:spMk id="54" creationId="{BCC12688-A209-A048-F23D-247ED2218CCA}"/>
          </ac:spMkLst>
        </pc:spChg>
        <pc:spChg chg="del mod">
          <ac:chgData name="Ekaterina Vorobeva" userId="84dbd030-4339-4b74-9e00-39701aff6f92" providerId="ADAL" clId="{A893EB5D-978D-4FB4-8A0C-2DD693F6549A}" dt="2024-08-19T08:23:33.593" v="1165" actId="478"/>
          <ac:spMkLst>
            <pc:docMk/>
            <pc:sldMk cId="2034975905" sldId="287"/>
            <ac:spMk id="55" creationId="{8C6AC45A-399F-4D6F-5D9F-F5673EB18C1A}"/>
          </ac:spMkLst>
        </pc:spChg>
        <pc:grpChg chg="del">
          <ac:chgData name="Ekaterina Vorobeva" userId="84dbd030-4339-4b74-9e00-39701aff6f92" providerId="ADAL" clId="{A893EB5D-978D-4FB4-8A0C-2DD693F6549A}" dt="2024-08-19T08:10:33.990" v="1005" actId="478"/>
          <ac:grpSpMkLst>
            <pc:docMk/>
            <pc:sldMk cId="2034975905" sldId="287"/>
            <ac:grpSpMk id="3" creationId="{E017CC3C-E01D-8834-5056-1E8D867621C0}"/>
          </ac:grpSpMkLst>
        </pc:grpChg>
        <pc:grpChg chg="del">
          <ac:chgData name="Ekaterina Vorobeva" userId="84dbd030-4339-4b74-9e00-39701aff6f92" providerId="ADAL" clId="{A893EB5D-978D-4FB4-8A0C-2DD693F6549A}" dt="2024-08-19T08:10:40.603" v="1008" actId="478"/>
          <ac:grpSpMkLst>
            <pc:docMk/>
            <pc:sldMk cId="2034975905" sldId="287"/>
            <ac:grpSpMk id="4" creationId="{58DA7636-B229-7DC6-55F0-1F8B4B7BACC9}"/>
          </ac:grpSpMkLst>
        </pc:grpChg>
        <pc:picChg chg="mod">
          <ac:chgData name="Ekaterina Vorobeva" userId="84dbd030-4339-4b74-9e00-39701aff6f92" providerId="ADAL" clId="{A893EB5D-978D-4FB4-8A0C-2DD693F6549A}" dt="2024-08-19T08:20:21.676" v="1088" actId="1076"/>
          <ac:picMkLst>
            <pc:docMk/>
            <pc:sldMk cId="2034975905" sldId="287"/>
            <ac:picMk id="5" creationId="{E8E4866D-D976-7584-D83C-07EB142B0404}"/>
          </ac:picMkLst>
        </pc:picChg>
        <pc:picChg chg="add mod modCrop">
          <ac:chgData name="Ekaterina Vorobeva" userId="84dbd030-4339-4b74-9e00-39701aff6f92" providerId="ADAL" clId="{A893EB5D-978D-4FB4-8A0C-2DD693F6549A}" dt="2024-08-19T08:36:59.512" v="1345" actId="1076"/>
          <ac:picMkLst>
            <pc:docMk/>
            <pc:sldMk cId="2034975905" sldId="287"/>
            <ac:picMk id="10" creationId="{6C32209D-CFC1-3630-34C3-020C73C82059}"/>
          </ac:picMkLst>
        </pc:picChg>
        <pc:picChg chg="add mod modCrop">
          <ac:chgData name="Ekaterina Vorobeva" userId="84dbd030-4339-4b74-9e00-39701aff6f92" providerId="ADAL" clId="{A893EB5D-978D-4FB4-8A0C-2DD693F6549A}" dt="2024-08-19T08:36:35.176" v="1343" actId="1076"/>
          <ac:picMkLst>
            <pc:docMk/>
            <pc:sldMk cId="2034975905" sldId="287"/>
            <ac:picMk id="12" creationId="{9C500140-1346-17C5-17D2-F61A95770DC7}"/>
          </ac:picMkLst>
        </pc:picChg>
        <pc:picChg chg="add mod modCrop">
          <ac:chgData name="Ekaterina Vorobeva" userId="84dbd030-4339-4b74-9e00-39701aff6f92" providerId="ADAL" clId="{A893EB5D-978D-4FB4-8A0C-2DD693F6549A}" dt="2024-08-19T08:36:24.752" v="1342" actId="1076"/>
          <ac:picMkLst>
            <pc:docMk/>
            <pc:sldMk cId="2034975905" sldId="287"/>
            <ac:picMk id="15" creationId="{CB4FA868-9F0D-7A67-EF1F-203ACD6A8DF5}"/>
          </ac:picMkLst>
        </pc:picChg>
      </pc:sldChg>
      <pc:sldChg chg="add del">
        <pc:chgData name="Ekaterina Vorobeva" userId="84dbd030-4339-4b74-9e00-39701aff6f92" providerId="ADAL" clId="{A893EB5D-978D-4FB4-8A0C-2DD693F6549A}" dt="2024-08-19T08:10:22.832" v="1002" actId="2890"/>
        <pc:sldMkLst>
          <pc:docMk/>
          <pc:sldMk cId="2164776959" sldId="287"/>
        </pc:sldMkLst>
      </pc:sldChg>
      <pc:sldChg chg="add del ord">
        <pc:chgData name="Ekaterina Vorobeva" userId="84dbd030-4339-4b74-9e00-39701aff6f92" providerId="ADAL" clId="{A893EB5D-978D-4FB4-8A0C-2DD693F6549A}" dt="2024-08-19T12:52:24.455" v="4956" actId="2696"/>
        <pc:sldMkLst>
          <pc:docMk/>
          <pc:sldMk cId="427880659" sldId="288"/>
        </pc:sldMkLst>
      </pc:sldChg>
      <pc:sldChg chg="modSp add mod ord">
        <pc:chgData name="Ekaterina Vorobeva" userId="84dbd030-4339-4b74-9e00-39701aff6f92" providerId="ADAL" clId="{A893EB5D-978D-4FB4-8A0C-2DD693F6549A}" dt="2024-08-19T12:52:31.308" v="4964" actId="20577"/>
        <pc:sldMkLst>
          <pc:docMk/>
          <pc:sldMk cId="3272605881" sldId="289"/>
        </pc:sldMkLst>
        <pc:spChg chg="mod">
          <ac:chgData name="Ekaterina Vorobeva" userId="84dbd030-4339-4b74-9e00-39701aff6f92" providerId="ADAL" clId="{A893EB5D-978D-4FB4-8A0C-2DD693F6549A}" dt="2024-08-19T12:52:31.308" v="4964" actId="20577"/>
          <ac:spMkLst>
            <pc:docMk/>
            <pc:sldMk cId="3272605881" sldId="289"/>
            <ac:spMk id="2" creationId="{C7535BEF-E35A-52A3-7F99-3A9E78345C63}"/>
          </ac:spMkLst>
        </pc:spChg>
      </pc:sldChg>
    </pc:docChg>
  </pc:docChgLst>
  <pc:docChgLst>
    <pc:chgData name="Ekaterina Vorobeva" userId="84dbd030-4339-4b74-9e00-39701aff6f92" providerId="ADAL" clId="{E02AEBB2-4A9A-45B3-BE00-89F93CBEAC0C}"/>
    <pc:docChg chg="undo custSel addSld delSld modSld">
      <pc:chgData name="Ekaterina Vorobeva" userId="84dbd030-4339-4b74-9e00-39701aff6f92" providerId="ADAL" clId="{E02AEBB2-4A9A-45B3-BE00-89F93CBEAC0C}" dt="2024-08-16T10:39:55.742" v="1974" actId="14100"/>
      <pc:docMkLst>
        <pc:docMk/>
      </pc:docMkLst>
      <pc:sldChg chg="addSp delSp modSp mod">
        <pc:chgData name="Ekaterina Vorobeva" userId="84dbd030-4339-4b74-9e00-39701aff6f92" providerId="ADAL" clId="{E02AEBB2-4A9A-45B3-BE00-89F93CBEAC0C}" dt="2024-08-08T13:09:49.910" v="157" actId="208"/>
        <pc:sldMkLst>
          <pc:docMk/>
          <pc:sldMk cId="2762210562" sldId="273"/>
        </pc:sldMkLst>
        <pc:spChg chg="add mod">
          <ac:chgData name="Ekaterina Vorobeva" userId="84dbd030-4339-4b74-9e00-39701aff6f92" providerId="ADAL" clId="{E02AEBB2-4A9A-45B3-BE00-89F93CBEAC0C}" dt="2024-08-08T13:09:16.159" v="150" actId="1076"/>
          <ac:spMkLst>
            <pc:docMk/>
            <pc:sldMk cId="2762210562" sldId="273"/>
            <ac:spMk id="3" creationId="{724E1164-6AF0-5D13-2114-AADA50895B2A}"/>
          </ac:spMkLst>
        </pc:spChg>
        <pc:spChg chg="add mod">
          <ac:chgData name="Ekaterina Vorobeva" userId="84dbd030-4339-4b74-9e00-39701aff6f92" providerId="ADAL" clId="{E02AEBB2-4A9A-45B3-BE00-89F93CBEAC0C}" dt="2024-08-08T13:09:49.910" v="157" actId="208"/>
          <ac:spMkLst>
            <pc:docMk/>
            <pc:sldMk cId="2762210562" sldId="273"/>
            <ac:spMk id="8" creationId="{24C822A6-2540-336E-E4E0-7AC5E1EF4CDB}"/>
          </ac:spMkLst>
        </pc:spChg>
        <pc:spChg chg="add mod">
          <ac:chgData name="Ekaterina Vorobeva" userId="84dbd030-4339-4b74-9e00-39701aff6f92" providerId="ADAL" clId="{E02AEBB2-4A9A-45B3-BE00-89F93CBEAC0C}" dt="2024-08-08T13:09:49.910" v="157" actId="208"/>
          <ac:spMkLst>
            <pc:docMk/>
            <pc:sldMk cId="2762210562" sldId="273"/>
            <ac:spMk id="9" creationId="{21DB28E0-F1C4-8936-7EB6-A393CE83FBC8}"/>
          </ac:spMkLst>
        </pc:spChg>
        <pc:spChg chg="mod">
          <ac:chgData name="Ekaterina Vorobeva" userId="84dbd030-4339-4b74-9e00-39701aff6f92" providerId="ADAL" clId="{E02AEBB2-4A9A-45B3-BE00-89F93CBEAC0C}" dt="2024-08-08T13:06:26.681" v="45" actId="1076"/>
          <ac:spMkLst>
            <pc:docMk/>
            <pc:sldMk cId="2762210562" sldId="273"/>
            <ac:spMk id="22" creationId="{31BA70C6-65B8-7DC4-E0E6-0E435604B30A}"/>
          </ac:spMkLst>
        </pc:spChg>
        <pc:spChg chg="mod">
          <ac:chgData name="Ekaterina Vorobeva" userId="84dbd030-4339-4b74-9e00-39701aff6f92" providerId="ADAL" clId="{E02AEBB2-4A9A-45B3-BE00-89F93CBEAC0C}" dt="2024-08-08T13:07:11.620" v="66" actId="1076"/>
          <ac:spMkLst>
            <pc:docMk/>
            <pc:sldMk cId="2762210562" sldId="273"/>
            <ac:spMk id="23" creationId="{C139CAD6-7F7A-6B37-2EE7-5E291ED5F380}"/>
          </ac:spMkLst>
        </pc:spChg>
        <pc:picChg chg="mod">
          <ac:chgData name="Ekaterina Vorobeva" userId="84dbd030-4339-4b74-9e00-39701aff6f92" providerId="ADAL" clId="{E02AEBB2-4A9A-45B3-BE00-89F93CBEAC0C}" dt="2024-08-08T13:06:19.041" v="43" actId="14100"/>
          <ac:picMkLst>
            <pc:docMk/>
            <pc:sldMk cId="2762210562" sldId="273"/>
            <ac:picMk id="7" creationId="{E169D738-601C-9A93-4A44-832922FCE72A}"/>
          </ac:picMkLst>
        </pc:picChg>
        <pc:cxnChg chg="add del">
          <ac:chgData name="Ekaterina Vorobeva" userId="84dbd030-4339-4b74-9e00-39701aff6f92" providerId="ADAL" clId="{E02AEBB2-4A9A-45B3-BE00-89F93CBEAC0C}" dt="2024-08-08T13:09:25.648" v="152" actId="478"/>
          <ac:cxnSpMkLst>
            <pc:docMk/>
            <pc:sldMk cId="2762210562" sldId="273"/>
            <ac:cxnSpMk id="6" creationId="{E052F728-D233-DDBC-4639-479472AD9AA5}"/>
          </ac:cxnSpMkLst>
        </pc:cxnChg>
      </pc:sldChg>
      <pc:sldChg chg="addSp modSp mod">
        <pc:chgData name="Ekaterina Vorobeva" userId="84dbd030-4339-4b74-9e00-39701aff6f92" providerId="ADAL" clId="{E02AEBB2-4A9A-45B3-BE00-89F93CBEAC0C}" dt="2024-08-16T10:39:55.742" v="1974" actId="14100"/>
        <pc:sldMkLst>
          <pc:docMk/>
          <pc:sldMk cId="1412569310" sldId="280"/>
        </pc:sldMkLst>
        <pc:spChg chg="mod">
          <ac:chgData name="Ekaterina Vorobeva" userId="84dbd030-4339-4b74-9e00-39701aff6f92" providerId="ADAL" clId="{E02AEBB2-4A9A-45B3-BE00-89F93CBEAC0C}" dt="2024-08-16T10:38:11.364" v="1935" actId="1076"/>
          <ac:spMkLst>
            <pc:docMk/>
            <pc:sldMk cId="1412569310" sldId="280"/>
            <ac:spMk id="3" creationId="{66ED7BEC-D00E-3255-0680-83DE650FFF60}"/>
          </ac:spMkLst>
        </pc:spChg>
        <pc:spChg chg="mod">
          <ac:chgData name="Ekaterina Vorobeva" userId="84dbd030-4339-4b74-9e00-39701aff6f92" providerId="ADAL" clId="{E02AEBB2-4A9A-45B3-BE00-89F93CBEAC0C}" dt="2024-08-16T10:35:58.759" v="1934" actId="1037"/>
          <ac:spMkLst>
            <pc:docMk/>
            <pc:sldMk cId="1412569310" sldId="280"/>
            <ac:spMk id="4" creationId="{50F2856E-5CB8-0C94-F9EA-21B5EB447B37}"/>
          </ac:spMkLst>
        </pc:spChg>
        <pc:spChg chg="mod">
          <ac:chgData name="Ekaterina Vorobeva" userId="84dbd030-4339-4b74-9e00-39701aff6f92" providerId="ADAL" clId="{E02AEBB2-4A9A-45B3-BE00-89F93CBEAC0C}" dt="2024-08-16T10:39:49.620" v="1973" actId="1076"/>
          <ac:spMkLst>
            <pc:docMk/>
            <pc:sldMk cId="1412569310" sldId="280"/>
            <ac:spMk id="6" creationId="{15B107FB-B972-629A-76AF-FD4EDAC215C5}"/>
          </ac:spMkLst>
        </pc:spChg>
        <pc:spChg chg="add mod ord">
          <ac:chgData name="Ekaterina Vorobeva" userId="84dbd030-4339-4b74-9e00-39701aff6f92" providerId="ADAL" clId="{E02AEBB2-4A9A-45B3-BE00-89F93CBEAC0C}" dt="2024-08-16T10:35:58.759" v="1934" actId="1037"/>
          <ac:spMkLst>
            <pc:docMk/>
            <pc:sldMk cId="1412569310" sldId="280"/>
            <ac:spMk id="9" creationId="{9F74DDA2-433C-21F8-6A19-C869C86A03CA}"/>
          </ac:spMkLst>
        </pc:spChg>
        <pc:spChg chg="add mod">
          <ac:chgData name="Ekaterina Vorobeva" userId="84dbd030-4339-4b74-9e00-39701aff6f92" providerId="ADAL" clId="{E02AEBB2-4A9A-45B3-BE00-89F93CBEAC0C}" dt="2024-08-16T10:35:46.433" v="1915" actId="208"/>
          <ac:spMkLst>
            <pc:docMk/>
            <pc:sldMk cId="1412569310" sldId="280"/>
            <ac:spMk id="10" creationId="{977145BF-CBB8-9BBF-16BA-86D50422909F}"/>
          </ac:spMkLst>
        </pc:spChg>
        <pc:spChg chg="add mod">
          <ac:chgData name="Ekaterina Vorobeva" userId="84dbd030-4339-4b74-9e00-39701aff6f92" providerId="ADAL" clId="{E02AEBB2-4A9A-45B3-BE00-89F93CBEAC0C}" dt="2024-08-16T10:39:41.387" v="1970" actId="1076"/>
          <ac:spMkLst>
            <pc:docMk/>
            <pc:sldMk cId="1412569310" sldId="280"/>
            <ac:spMk id="13" creationId="{ADE6AE8C-5960-D6E9-6D94-A7DD79A734C0}"/>
          </ac:spMkLst>
        </pc:spChg>
        <pc:picChg chg="mod">
          <ac:chgData name="Ekaterina Vorobeva" userId="84dbd030-4339-4b74-9e00-39701aff6f92" providerId="ADAL" clId="{E02AEBB2-4A9A-45B3-BE00-89F93CBEAC0C}" dt="2024-08-16T10:38:25.631" v="1940" actId="1076"/>
          <ac:picMkLst>
            <pc:docMk/>
            <pc:sldMk cId="1412569310" sldId="280"/>
            <ac:picMk id="7" creationId="{8CCED803-9070-D5E2-9170-987775BD4C8D}"/>
          </ac:picMkLst>
        </pc:picChg>
        <pc:picChg chg="add mod">
          <ac:chgData name="Ekaterina Vorobeva" userId="84dbd030-4339-4b74-9e00-39701aff6f92" providerId="ADAL" clId="{E02AEBB2-4A9A-45B3-BE00-89F93CBEAC0C}" dt="2024-08-16T10:39:55.742" v="1974" actId="14100"/>
          <ac:picMkLst>
            <pc:docMk/>
            <pc:sldMk cId="1412569310" sldId="280"/>
            <ac:picMk id="8" creationId="{5DC642D3-33DA-A529-415E-6C21DA6C6468}"/>
          </ac:picMkLst>
        </pc:picChg>
        <pc:picChg chg="add mod modCrop">
          <ac:chgData name="Ekaterina Vorobeva" userId="84dbd030-4339-4b74-9e00-39701aff6f92" providerId="ADAL" clId="{E02AEBB2-4A9A-45B3-BE00-89F93CBEAC0C}" dt="2024-08-16T10:38:54.836" v="1945" actId="1076"/>
          <ac:picMkLst>
            <pc:docMk/>
            <pc:sldMk cId="1412569310" sldId="280"/>
            <ac:picMk id="12" creationId="{2673A1F2-2D93-ABE7-907C-F2B7986A1A6B}"/>
          </ac:picMkLst>
        </pc:picChg>
        <pc:picChg chg="mod">
          <ac:chgData name="Ekaterina Vorobeva" userId="84dbd030-4339-4b74-9e00-39701aff6f92" providerId="ADAL" clId="{E02AEBB2-4A9A-45B3-BE00-89F93CBEAC0C}" dt="2024-08-16T10:39:55.742" v="1974" actId="14100"/>
          <ac:picMkLst>
            <pc:docMk/>
            <pc:sldMk cId="1412569310" sldId="280"/>
            <ac:picMk id="1026" creationId="{B0D738EA-3357-1FD0-FEDD-8B49F033D327}"/>
          </ac:picMkLst>
        </pc:picChg>
      </pc:sldChg>
      <pc:sldChg chg="modSp mod modNotesTx">
        <pc:chgData name="Ekaterina Vorobeva" userId="84dbd030-4339-4b74-9e00-39701aff6f92" providerId="ADAL" clId="{E02AEBB2-4A9A-45B3-BE00-89F93CBEAC0C}" dt="2024-08-08T13:44:16.259" v="563" actId="1036"/>
        <pc:sldMkLst>
          <pc:docMk/>
          <pc:sldMk cId="1116063126" sldId="284"/>
        </pc:sldMkLst>
        <pc:spChg chg="mod">
          <ac:chgData name="Ekaterina Vorobeva" userId="84dbd030-4339-4b74-9e00-39701aff6f92" providerId="ADAL" clId="{E02AEBB2-4A9A-45B3-BE00-89F93CBEAC0C}" dt="2024-08-08T13:10:26.907" v="170" actId="20577"/>
          <ac:spMkLst>
            <pc:docMk/>
            <pc:sldMk cId="1116063126" sldId="284"/>
            <ac:spMk id="2" creationId="{CA00BFD9-979B-BD58-F835-E7F824163EC2}"/>
          </ac:spMkLst>
        </pc:spChg>
        <pc:spChg chg="mod">
          <ac:chgData name="Ekaterina Vorobeva" userId="84dbd030-4339-4b74-9e00-39701aff6f92" providerId="ADAL" clId="{E02AEBB2-4A9A-45B3-BE00-89F93CBEAC0C}" dt="2024-08-08T13:16:39.742" v="281" actId="20577"/>
          <ac:spMkLst>
            <pc:docMk/>
            <pc:sldMk cId="1116063126" sldId="284"/>
            <ac:spMk id="6" creationId="{11F7CA5F-9A9D-BFE2-7821-02EC3860F24D}"/>
          </ac:spMkLst>
        </pc:spChg>
        <pc:spChg chg="mod">
          <ac:chgData name="Ekaterina Vorobeva" userId="84dbd030-4339-4b74-9e00-39701aff6f92" providerId="ADAL" clId="{E02AEBB2-4A9A-45B3-BE00-89F93CBEAC0C}" dt="2024-08-08T13:41:06.426" v="435" actId="1035"/>
          <ac:spMkLst>
            <pc:docMk/>
            <pc:sldMk cId="1116063126" sldId="284"/>
            <ac:spMk id="25" creationId="{B1520971-B565-9A46-7A0D-4C30C1A74C7C}"/>
          </ac:spMkLst>
        </pc:spChg>
        <pc:spChg chg="mod">
          <ac:chgData name="Ekaterina Vorobeva" userId="84dbd030-4339-4b74-9e00-39701aff6f92" providerId="ADAL" clId="{E02AEBB2-4A9A-45B3-BE00-89F93CBEAC0C}" dt="2024-08-08T13:41:10.424" v="439" actId="1036"/>
          <ac:spMkLst>
            <pc:docMk/>
            <pc:sldMk cId="1116063126" sldId="284"/>
            <ac:spMk id="34" creationId="{974D6EFB-6007-EABE-BD80-5F64E21B6BF0}"/>
          </ac:spMkLst>
        </pc:spChg>
        <pc:spChg chg="mod">
          <ac:chgData name="Ekaterina Vorobeva" userId="84dbd030-4339-4b74-9e00-39701aff6f92" providerId="ADAL" clId="{E02AEBB2-4A9A-45B3-BE00-89F93CBEAC0C}" dt="2024-08-08T13:42:25.363" v="471" actId="20577"/>
          <ac:spMkLst>
            <pc:docMk/>
            <pc:sldMk cId="1116063126" sldId="284"/>
            <ac:spMk id="35" creationId="{6B7FAB6B-2489-74FC-4318-50C8E6F7C6CB}"/>
          </ac:spMkLst>
        </pc:spChg>
        <pc:spChg chg="mod">
          <ac:chgData name="Ekaterina Vorobeva" userId="84dbd030-4339-4b74-9e00-39701aff6f92" providerId="ADAL" clId="{E02AEBB2-4A9A-45B3-BE00-89F93CBEAC0C}" dt="2024-08-08T13:44:05.565" v="544" actId="6549"/>
          <ac:spMkLst>
            <pc:docMk/>
            <pc:sldMk cId="1116063126" sldId="284"/>
            <ac:spMk id="36" creationId="{B01AE767-23C6-F774-9CC3-E84ADDE9CD92}"/>
          </ac:spMkLst>
        </pc:spChg>
        <pc:picChg chg="mod">
          <ac:chgData name="Ekaterina Vorobeva" userId="84dbd030-4339-4b74-9e00-39701aff6f92" providerId="ADAL" clId="{E02AEBB2-4A9A-45B3-BE00-89F93CBEAC0C}" dt="2024-08-08T13:44:16.259" v="563" actId="1036"/>
          <ac:picMkLst>
            <pc:docMk/>
            <pc:sldMk cId="1116063126" sldId="284"/>
            <ac:picMk id="40" creationId="{9BAB1970-6C57-A4A0-0E4D-5C5F5E140831}"/>
          </ac:picMkLst>
        </pc:picChg>
        <pc:cxnChg chg="mod ord">
          <ac:chgData name="Ekaterina Vorobeva" userId="84dbd030-4339-4b74-9e00-39701aff6f92" providerId="ADAL" clId="{E02AEBB2-4A9A-45B3-BE00-89F93CBEAC0C}" dt="2024-08-08T13:43:22.356" v="542" actId="166"/>
          <ac:cxnSpMkLst>
            <pc:docMk/>
            <pc:sldMk cId="1116063126" sldId="284"/>
            <ac:cxnSpMk id="38" creationId="{4489FFFB-7141-750D-CCF3-E56D11B3CCA9}"/>
          </ac:cxnSpMkLst>
        </pc:cxnChg>
      </pc:sldChg>
      <pc:sldChg chg="addSp delSp modSp new mod">
        <pc:chgData name="Ekaterina Vorobeva" userId="84dbd030-4339-4b74-9e00-39701aff6f92" providerId="ADAL" clId="{E02AEBB2-4A9A-45B3-BE00-89F93CBEAC0C}" dt="2024-08-14T12:00:08.162" v="1837" actId="1076"/>
        <pc:sldMkLst>
          <pc:docMk/>
          <pc:sldMk cId="2492704817" sldId="285"/>
        </pc:sldMkLst>
        <pc:spChg chg="mod">
          <ac:chgData name="Ekaterina Vorobeva" userId="84dbd030-4339-4b74-9e00-39701aff6f92" providerId="ADAL" clId="{E02AEBB2-4A9A-45B3-BE00-89F93CBEAC0C}" dt="2024-08-08T13:24:39.066" v="330" actId="20577"/>
          <ac:spMkLst>
            <pc:docMk/>
            <pc:sldMk cId="2492704817" sldId="285"/>
            <ac:spMk id="2" creationId="{30717CC3-2E4B-55FC-92AF-24E1943D022E}"/>
          </ac:spMkLst>
        </pc:spChg>
        <pc:spChg chg="del mod">
          <ac:chgData name="Ekaterina Vorobeva" userId="84dbd030-4339-4b74-9e00-39701aff6f92" providerId="ADAL" clId="{E02AEBB2-4A9A-45B3-BE00-89F93CBEAC0C}" dt="2024-08-13T12:06:02.982" v="1106" actId="478"/>
          <ac:spMkLst>
            <pc:docMk/>
            <pc:sldMk cId="2492704817" sldId="285"/>
            <ac:spMk id="3" creationId="{79122858-EC6B-1056-3E2B-2EEA45501120}"/>
          </ac:spMkLst>
        </pc:spChg>
        <pc:spChg chg="add del mod">
          <ac:chgData name="Ekaterina Vorobeva" userId="84dbd030-4339-4b74-9e00-39701aff6f92" providerId="ADAL" clId="{E02AEBB2-4A9A-45B3-BE00-89F93CBEAC0C}" dt="2024-08-13T11:14:02.962" v="1073"/>
          <ac:spMkLst>
            <pc:docMk/>
            <pc:sldMk cId="2492704817" sldId="285"/>
            <ac:spMk id="4" creationId="{6DAE9C6B-D5A1-61D5-5593-914BA0779EB9}"/>
          </ac:spMkLst>
        </pc:spChg>
        <pc:spChg chg="add mod">
          <ac:chgData name="Ekaterina Vorobeva" userId="84dbd030-4339-4b74-9e00-39701aff6f92" providerId="ADAL" clId="{E02AEBB2-4A9A-45B3-BE00-89F93CBEAC0C}" dt="2024-08-14T12:00:08.162" v="1837" actId="1076"/>
          <ac:spMkLst>
            <pc:docMk/>
            <pc:sldMk cId="2492704817" sldId="285"/>
            <ac:spMk id="5" creationId="{53563FAF-9540-5590-E27A-C2801435B534}"/>
          </ac:spMkLst>
        </pc:spChg>
        <pc:spChg chg="add mod">
          <ac:chgData name="Ekaterina Vorobeva" userId="84dbd030-4339-4b74-9e00-39701aff6f92" providerId="ADAL" clId="{E02AEBB2-4A9A-45B3-BE00-89F93CBEAC0C}" dt="2024-08-14T11:59:06.934" v="1657" actId="1035"/>
          <ac:spMkLst>
            <pc:docMk/>
            <pc:sldMk cId="2492704817" sldId="285"/>
            <ac:spMk id="7" creationId="{F92A7B5C-B06D-8479-C7A1-19914BB91E01}"/>
          </ac:spMkLst>
        </pc:spChg>
        <pc:spChg chg="add mod">
          <ac:chgData name="Ekaterina Vorobeva" userId="84dbd030-4339-4b74-9e00-39701aff6f92" providerId="ADAL" clId="{E02AEBB2-4A9A-45B3-BE00-89F93CBEAC0C}" dt="2024-08-13T12:18:27.569" v="1384" actId="1076"/>
          <ac:spMkLst>
            <pc:docMk/>
            <pc:sldMk cId="2492704817" sldId="285"/>
            <ac:spMk id="8" creationId="{7E56B6C9-C066-EA54-4233-869614472B51}"/>
          </ac:spMkLst>
        </pc:spChg>
        <pc:spChg chg="add mod">
          <ac:chgData name="Ekaterina Vorobeva" userId="84dbd030-4339-4b74-9e00-39701aff6f92" providerId="ADAL" clId="{E02AEBB2-4A9A-45B3-BE00-89F93CBEAC0C}" dt="2024-08-14T11:59:18.953" v="1707" actId="1035"/>
          <ac:spMkLst>
            <pc:docMk/>
            <pc:sldMk cId="2492704817" sldId="285"/>
            <ac:spMk id="9" creationId="{D8067199-6609-2E9D-8343-243FEBE3FA78}"/>
          </ac:spMkLst>
        </pc:spChg>
        <pc:spChg chg="add del mod">
          <ac:chgData name="Ekaterina Vorobeva" userId="84dbd030-4339-4b74-9e00-39701aff6f92" providerId="ADAL" clId="{E02AEBB2-4A9A-45B3-BE00-89F93CBEAC0C}" dt="2024-08-13T12:36:44.476" v="1623" actId="478"/>
          <ac:spMkLst>
            <pc:docMk/>
            <pc:sldMk cId="2492704817" sldId="285"/>
            <ac:spMk id="10" creationId="{1BC0518F-8A48-BFD9-7EA6-6D8224B88D45}"/>
          </ac:spMkLst>
        </pc:spChg>
        <pc:spChg chg="add del mod">
          <ac:chgData name="Ekaterina Vorobeva" userId="84dbd030-4339-4b74-9e00-39701aff6f92" providerId="ADAL" clId="{E02AEBB2-4A9A-45B3-BE00-89F93CBEAC0C}" dt="2024-08-13T12:06:05.557" v="1107" actId="478"/>
          <ac:spMkLst>
            <pc:docMk/>
            <pc:sldMk cId="2492704817" sldId="285"/>
            <ac:spMk id="12" creationId="{65F7BA7B-694F-F221-FD81-13887C551A70}"/>
          </ac:spMkLst>
        </pc:spChg>
        <pc:spChg chg="add mod">
          <ac:chgData name="Ekaterina Vorobeva" userId="84dbd030-4339-4b74-9e00-39701aff6f92" providerId="ADAL" clId="{E02AEBB2-4A9A-45B3-BE00-89F93CBEAC0C}" dt="2024-08-13T12:17:02.468" v="1375" actId="1076"/>
          <ac:spMkLst>
            <pc:docMk/>
            <pc:sldMk cId="2492704817" sldId="285"/>
            <ac:spMk id="15" creationId="{47E6FE62-A639-D64B-9BEB-6B69407E2D0E}"/>
          </ac:spMkLst>
        </pc:spChg>
        <pc:spChg chg="add mod">
          <ac:chgData name="Ekaterina Vorobeva" userId="84dbd030-4339-4b74-9e00-39701aff6f92" providerId="ADAL" clId="{E02AEBB2-4A9A-45B3-BE00-89F93CBEAC0C}" dt="2024-08-14T11:59:06.934" v="1657" actId="1035"/>
          <ac:spMkLst>
            <pc:docMk/>
            <pc:sldMk cId="2492704817" sldId="285"/>
            <ac:spMk id="16" creationId="{8D80BF87-012B-8939-4118-1AD704DC6EF3}"/>
          </ac:spMkLst>
        </pc:spChg>
        <pc:spChg chg="add mod">
          <ac:chgData name="Ekaterina Vorobeva" userId="84dbd030-4339-4b74-9e00-39701aff6f92" providerId="ADAL" clId="{E02AEBB2-4A9A-45B3-BE00-89F93CBEAC0C}" dt="2024-08-14T11:59:14.240" v="1687" actId="1035"/>
          <ac:spMkLst>
            <pc:docMk/>
            <pc:sldMk cId="2492704817" sldId="285"/>
            <ac:spMk id="18" creationId="{54A3605E-F3DD-ED24-790F-4CE4ED5A6DA5}"/>
          </ac:spMkLst>
        </pc:spChg>
        <pc:graphicFrameChg chg="add del">
          <ac:chgData name="Ekaterina Vorobeva" userId="84dbd030-4339-4b74-9e00-39701aff6f92" providerId="ADAL" clId="{E02AEBB2-4A9A-45B3-BE00-89F93CBEAC0C}" dt="2024-08-13T12:06:18.967" v="1109" actId="478"/>
          <ac:graphicFrameMkLst>
            <pc:docMk/>
            <pc:sldMk cId="2492704817" sldId="285"/>
            <ac:graphicFrameMk id="13" creationId="{CEA86CE6-AEDD-8480-6E41-3E9A8FE1E0B8}"/>
          </ac:graphicFrameMkLst>
        </pc:graphicFrameChg>
        <pc:graphicFrameChg chg="add mod modGraphic">
          <ac:chgData name="Ekaterina Vorobeva" userId="84dbd030-4339-4b74-9e00-39701aff6f92" providerId="ADAL" clId="{E02AEBB2-4A9A-45B3-BE00-89F93CBEAC0C}" dt="2024-08-13T12:36:42.284" v="1622" actId="2165"/>
          <ac:graphicFrameMkLst>
            <pc:docMk/>
            <pc:sldMk cId="2492704817" sldId="285"/>
            <ac:graphicFrameMk id="14" creationId="{398DEDEF-40FD-5178-B309-3C03861373C0}"/>
          </ac:graphicFrameMkLst>
        </pc:graphicFrameChg>
        <pc:graphicFrameChg chg="add del mod modGraphic">
          <ac:chgData name="Ekaterina Vorobeva" userId="84dbd030-4339-4b74-9e00-39701aff6f92" providerId="ADAL" clId="{E02AEBB2-4A9A-45B3-BE00-89F93CBEAC0C}" dt="2024-08-14T11:59:06.934" v="1657" actId="1035"/>
          <ac:graphicFrameMkLst>
            <pc:docMk/>
            <pc:sldMk cId="2492704817" sldId="285"/>
            <ac:graphicFrameMk id="17" creationId="{8645CA71-B473-F512-2574-1CA4C86745EB}"/>
          </ac:graphicFrameMkLst>
        </pc:graphicFrameChg>
        <pc:picChg chg="add mod">
          <ac:chgData name="Ekaterina Vorobeva" userId="84dbd030-4339-4b74-9e00-39701aff6f92" providerId="ADAL" clId="{E02AEBB2-4A9A-45B3-BE00-89F93CBEAC0C}" dt="2024-08-14T11:59:18.953" v="1707" actId="1035"/>
          <ac:picMkLst>
            <pc:docMk/>
            <pc:sldMk cId="2492704817" sldId="285"/>
            <ac:picMk id="4" creationId="{9ACAC0EC-AD37-D877-C501-9569BA5F244B}"/>
          </ac:picMkLst>
        </pc:picChg>
        <pc:picChg chg="add mod">
          <ac:chgData name="Ekaterina Vorobeva" userId="84dbd030-4339-4b74-9e00-39701aff6f92" providerId="ADAL" clId="{E02AEBB2-4A9A-45B3-BE00-89F93CBEAC0C}" dt="2024-08-14T11:59:06.934" v="1657" actId="1035"/>
          <ac:picMkLst>
            <pc:docMk/>
            <pc:sldMk cId="2492704817" sldId="285"/>
            <ac:picMk id="6" creationId="{384DDE95-80A8-2F7D-65EF-A890CD45964E}"/>
          </ac:picMkLst>
        </pc:picChg>
      </pc:sldChg>
      <pc:sldChg chg="addSp delSp modSp add del mod delAnim modAnim">
        <pc:chgData name="Ekaterina Vorobeva" userId="84dbd030-4339-4b74-9e00-39701aff6f92" providerId="ADAL" clId="{E02AEBB2-4A9A-45B3-BE00-89F93CBEAC0C}" dt="2024-08-08T13:54:47.023" v="924" actId="2696"/>
        <pc:sldMkLst>
          <pc:docMk/>
          <pc:sldMk cId="801291056" sldId="286"/>
        </pc:sldMkLst>
        <pc:spChg chg="mod">
          <ac:chgData name="Ekaterina Vorobeva" userId="84dbd030-4339-4b74-9e00-39701aff6f92" providerId="ADAL" clId="{E02AEBB2-4A9A-45B3-BE00-89F93CBEAC0C}" dt="2024-08-08T13:51:43.464" v="701" actId="1076"/>
          <ac:spMkLst>
            <pc:docMk/>
            <pc:sldMk cId="801291056" sldId="286"/>
            <ac:spMk id="3" creationId="{429B05CD-186A-28E3-E10E-840C655F875B}"/>
          </ac:spMkLst>
        </pc:spChg>
        <pc:spChg chg="mod">
          <ac:chgData name="Ekaterina Vorobeva" userId="84dbd030-4339-4b74-9e00-39701aff6f92" providerId="ADAL" clId="{E02AEBB2-4A9A-45B3-BE00-89F93CBEAC0C}" dt="2024-08-08T13:46:17.700" v="577" actId="1076"/>
          <ac:spMkLst>
            <pc:docMk/>
            <pc:sldMk cId="801291056" sldId="286"/>
            <ac:spMk id="7" creationId="{5BDD7EE3-9FB7-F6FF-86D8-2958D8F0B90A}"/>
          </ac:spMkLst>
        </pc:spChg>
        <pc:spChg chg="mod">
          <ac:chgData name="Ekaterina Vorobeva" userId="84dbd030-4339-4b74-9e00-39701aff6f92" providerId="ADAL" clId="{E02AEBB2-4A9A-45B3-BE00-89F93CBEAC0C}" dt="2024-08-08T13:47:40.091" v="591" actId="20577"/>
          <ac:spMkLst>
            <pc:docMk/>
            <pc:sldMk cId="801291056" sldId="286"/>
            <ac:spMk id="11" creationId="{FB57463B-CDEF-6C02-4BAD-06A0032157EB}"/>
          </ac:spMkLst>
        </pc:spChg>
        <pc:spChg chg="del mod">
          <ac:chgData name="Ekaterina Vorobeva" userId="84dbd030-4339-4b74-9e00-39701aff6f92" providerId="ADAL" clId="{E02AEBB2-4A9A-45B3-BE00-89F93CBEAC0C}" dt="2024-08-08T13:47:37.084" v="589" actId="478"/>
          <ac:spMkLst>
            <pc:docMk/>
            <pc:sldMk cId="801291056" sldId="286"/>
            <ac:spMk id="13" creationId="{956401A2-F9D1-191E-A8F1-EBA68106B2E2}"/>
          </ac:spMkLst>
        </pc:spChg>
        <pc:spChg chg="del">
          <ac:chgData name="Ekaterina Vorobeva" userId="84dbd030-4339-4b74-9e00-39701aff6f92" providerId="ADAL" clId="{E02AEBB2-4A9A-45B3-BE00-89F93CBEAC0C}" dt="2024-08-08T13:45:55.343" v="569" actId="478"/>
          <ac:spMkLst>
            <pc:docMk/>
            <pc:sldMk cId="801291056" sldId="286"/>
            <ac:spMk id="15" creationId="{2882C0C2-B12D-2CDD-38D3-77C04E80A183}"/>
          </ac:spMkLst>
        </pc:spChg>
        <pc:spChg chg="del">
          <ac:chgData name="Ekaterina Vorobeva" userId="84dbd030-4339-4b74-9e00-39701aff6f92" providerId="ADAL" clId="{E02AEBB2-4A9A-45B3-BE00-89F93CBEAC0C}" dt="2024-08-08T13:45:51.987" v="567" actId="478"/>
          <ac:spMkLst>
            <pc:docMk/>
            <pc:sldMk cId="801291056" sldId="286"/>
            <ac:spMk id="16" creationId="{EEE046C0-4B92-D9B7-547D-325C3028AA91}"/>
          </ac:spMkLst>
        </pc:spChg>
        <pc:spChg chg="mod">
          <ac:chgData name="Ekaterina Vorobeva" userId="84dbd030-4339-4b74-9e00-39701aff6f92" providerId="ADAL" clId="{E02AEBB2-4A9A-45B3-BE00-89F93CBEAC0C}" dt="2024-08-08T13:48:39.187" v="606" actId="20577"/>
          <ac:spMkLst>
            <pc:docMk/>
            <pc:sldMk cId="801291056" sldId="286"/>
            <ac:spMk id="18" creationId="{F5B0D6F2-9EAB-7FED-6802-D74D7EB59A39}"/>
          </ac:spMkLst>
        </pc:spChg>
        <pc:spChg chg="mod">
          <ac:chgData name="Ekaterina Vorobeva" userId="84dbd030-4339-4b74-9e00-39701aff6f92" providerId="ADAL" clId="{E02AEBB2-4A9A-45B3-BE00-89F93CBEAC0C}" dt="2024-08-08T13:49:17.278" v="613" actId="20577"/>
          <ac:spMkLst>
            <pc:docMk/>
            <pc:sldMk cId="801291056" sldId="286"/>
            <ac:spMk id="23" creationId="{7D43F23E-1191-C34C-5417-01B8069063A9}"/>
          </ac:spMkLst>
        </pc:spChg>
        <pc:spChg chg="mod">
          <ac:chgData name="Ekaterina Vorobeva" userId="84dbd030-4339-4b74-9e00-39701aff6f92" providerId="ADAL" clId="{E02AEBB2-4A9A-45B3-BE00-89F93CBEAC0C}" dt="2024-08-08T13:54:23.773" v="923" actId="207"/>
          <ac:spMkLst>
            <pc:docMk/>
            <pc:sldMk cId="801291056" sldId="286"/>
            <ac:spMk id="32" creationId="{35D78076-E033-791A-0B1E-5258027ADECE}"/>
          </ac:spMkLst>
        </pc:spChg>
        <pc:spChg chg="add mod">
          <ac:chgData name="Ekaterina Vorobeva" userId="84dbd030-4339-4b74-9e00-39701aff6f92" providerId="ADAL" clId="{E02AEBB2-4A9A-45B3-BE00-89F93CBEAC0C}" dt="2024-08-08T13:52:31.071" v="911" actId="1035"/>
          <ac:spMkLst>
            <pc:docMk/>
            <pc:sldMk cId="801291056" sldId="286"/>
            <ac:spMk id="33" creationId="{A0CF49B4-13B3-ADDE-5EFB-3A036DC81217}"/>
          </ac:spMkLst>
        </pc:spChg>
        <pc:spChg chg="add mod">
          <ac:chgData name="Ekaterina Vorobeva" userId="84dbd030-4339-4b74-9e00-39701aff6f92" providerId="ADAL" clId="{E02AEBB2-4A9A-45B3-BE00-89F93CBEAC0C}" dt="2024-08-08T13:52:31.071" v="911" actId="1035"/>
          <ac:spMkLst>
            <pc:docMk/>
            <pc:sldMk cId="801291056" sldId="286"/>
            <ac:spMk id="35" creationId="{179EF448-8F59-32B2-57AA-E500D7A1FBF8}"/>
          </ac:spMkLst>
        </pc:spChg>
        <pc:spChg chg="add mod">
          <ac:chgData name="Ekaterina Vorobeva" userId="84dbd030-4339-4b74-9e00-39701aff6f92" providerId="ADAL" clId="{E02AEBB2-4A9A-45B3-BE00-89F93CBEAC0C}" dt="2024-08-08T13:53:42.349" v="922" actId="1582"/>
          <ac:spMkLst>
            <pc:docMk/>
            <pc:sldMk cId="801291056" sldId="286"/>
            <ac:spMk id="39" creationId="{3AA5D21E-F19C-D0B0-8DBF-6DF393E3971F}"/>
          </ac:spMkLst>
        </pc:spChg>
        <pc:spChg chg="del">
          <ac:chgData name="Ekaterina Vorobeva" userId="84dbd030-4339-4b74-9e00-39701aff6f92" providerId="ADAL" clId="{E02AEBB2-4A9A-45B3-BE00-89F93CBEAC0C}" dt="2024-08-08T13:45:54.337" v="568" actId="478"/>
          <ac:spMkLst>
            <pc:docMk/>
            <pc:sldMk cId="801291056" sldId="286"/>
            <ac:spMk id="46" creationId="{B93C02F3-5BFA-F491-02ED-0123C2D68F66}"/>
          </ac:spMkLst>
        </pc:spChg>
        <pc:grpChg chg="add mod">
          <ac:chgData name="Ekaterina Vorobeva" userId="84dbd030-4339-4b74-9e00-39701aff6f92" providerId="ADAL" clId="{E02AEBB2-4A9A-45B3-BE00-89F93CBEAC0C}" dt="2024-08-08T13:48:08.896" v="602" actId="1038"/>
          <ac:grpSpMkLst>
            <pc:docMk/>
            <pc:sldMk cId="801291056" sldId="286"/>
            <ac:grpSpMk id="8" creationId="{109ABE8D-1FAE-501C-C1A9-E281B370813F}"/>
          </ac:grpSpMkLst>
        </pc:grpChg>
        <pc:grpChg chg="del">
          <ac:chgData name="Ekaterina Vorobeva" userId="84dbd030-4339-4b74-9e00-39701aff6f92" providerId="ADAL" clId="{E02AEBB2-4A9A-45B3-BE00-89F93CBEAC0C}" dt="2024-08-08T13:45:49.503" v="565" actId="478"/>
          <ac:grpSpMkLst>
            <pc:docMk/>
            <pc:sldMk cId="801291056" sldId="286"/>
            <ac:grpSpMk id="9" creationId="{42E6C45A-1CCA-AE40-4972-8FA932239AFA}"/>
          </ac:grpSpMkLst>
        </pc:grpChg>
        <pc:grpChg chg="del mod">
          <ac:chgData name="Ekaterina Vorobeva" userId="84dbd030-4339-4b74-9e00-39701aff6f92" providerId="ADAL" clId="{E02AEBB2-4A9A-45B3-BE00-89F93CBEAC0C}" dt="2024-08-08T13:47:37.084" v="589" actId="478"/>
          <ac:grpSpMkLst>
            <pc:docMk/>
            <pc:sldMk cId="801291056" sldId="286"/>
            <ac:grpSpMk id="10" creationId="{981E9AC7-B1AB-B737-17D2-6C61893DEE99}"/>
          </ac:grpSpMkLst>
        </pc:grpChg>
        <pc:grpChg chg="add mod">
          <ac:chgData name="Ekaterina Vorobeva" userId="84dbd030-4339-4b74-9e00-39701aff6f92" providerId="ADAL" clId="{E02AEBB2-4A9A-45B3-BE00-89F93CBEAC0C}" dt="2024-08-08T13:48:36.170" v="604" actId="1076"/>
          <ac:grpSpMkLst>
            <pc:docMk/>
            <pc:sldMk cId="801291056" sldId="286"/>
            <ac:grpSpMk id="14" creationId="{15CBED7C-7103-765C-EF32-5B00F83DB534}"/>
          </ac:grpSpMkLst>
        </pc:grpChg>
        <pc:grpChg chg="add mod">
          <ac:chgData name="Ekaterina Vorobeva" userId="84dbd030-4339-4b74-9e00-39701aff6f92" providerId="ADAL" clId="{E02AEBB2-4A9A-45B3-BE00-89F93CBEAC0C}" dt="2024-08-08T13:49:14.997" v="612" actId="1076"/>
          <ac:grpSpMkLst>
            <pc:docMk/>
            <pc:sldMk cId="801291056" sldId="286"/>
            <ac:grpSpMk id="19" creationId="{D63FCC14-FCB1-A6CA-D13D-80E33804336D}"/>
          </ac:grpSpMkLst>
        </pc:grpChg>
        <pc:grpChg chg="add mod">
          <ac:chgData name="Ekaterina Vorobeva" userId="84dbd030-4339-4b74-9e00-39701aff6f92" providerId="ADAL" clId="{E02AEBB2-4A9A-45B3-BE00-89F93CBEAC0C}" dt="2024-08-08T13:50:42.772" v="663" actId="1037"/>
          <ac:grpSpMkLst>
            <pc:docMk/>
            <pc:sldMk cId="801291056" sldId="286"/>
            <ac:grpSpMk id="29" creationId="{75A3F0E3-BF34-23DC-1BF3-80149A8E067D}"/>
          </ac:grpSpMkLst>
        </pc:grpChg>
        <pc:grpChg chg="add mod">
          <ac:chgData name="Ekaterina Vorobeva" userId="84dbd030-4339-4b74-9e00-39701aff6f92" providerId="ADAL" clId="{E02AEBB2-4A9A-45B3-BE00-89F93CBEAC0C}" dt="2024-08-08T13:52:51.911" v="912" actId="164"/>
          <ac:grpSpMkLst>
            <pc:docMk/>
            <pc:sldMk cId="801291056" sldId="286"/>
            <ac:grpSpMk id="37" creationId="{4D3346F7-2332-28FC-9D89-CFF8BD625940}"/>
          </ac:grpSpMkLst>
        </pc:grpChg>
        <pc:grpChg chg="del">
          <ac:chgData name="Ekaterina Vorobeva" userId="84dbd030-4339-4b74-9e00-39701aff6f92" providerId="ADAL" clId="{E02AEBB2-4A9A-45B3-BE00-89F93CBEAC0C}" dt="2024-08-08T13:45:50.281" v="566" actId="478"/>
          <ac:grpSpMkLst>
            <pc:docMk/>
            <pc:sldMk cId="801291056" sldId="286"/>
            <ac:grpSpMk id="40" creationId="{21359EAE-8D48-739A-B656-29A0F407224E}"/>
          </ac:grpSpMkLst>
        </pc:grpChg>
        <pc:picChg chg="add mod">
          <ac:chgData name="Ekaterina Vorobeva" userId="84dbd030-4339-4b74-9e00-39701aff6f92" providerId="ADAL" clId="{E02AEBB2-4A9A-45B3-BE00-89F93CBEAC0C}" dt="2024-08-08T13:53:08.782" v="915" actId="208"/>
          <ac:picMkLst>
            <pc:docMk/>
            <pc:sldMk cId="801291056" sldId="286"/>
            <ac:picMk id="4" creationId="{9613B4FD-18D3-0AE6-0D0B-9864D04C641F}"/>
          </ac:picMkLst>
        </pc:picChg>
        <pc:picChg chg="add mod">
          <ac:chgData name="Ekaterina Vorobeva" userId="84dbd030-4339-4b74-9e00-39701aff6f92" providerId="ADAL" clId="{E02AEBB2-4A9A-45B3-BE00-89F93CBEAC0C}" dt="2024-08-08T13:53:08.782" v="915" actId="208"/>
          <ac:picMkLst>
            <pc:docMk/>
            <pc:sldMk cId="801291056" sldId="286"/>
            <ac:picMk id="5" creationId="{F7836AE7-911A-C391-4140-4786579EA841}"/>
          </ac:picMkLst>
        </pc:picChg>
        <pc:picChg chg="mod">
          <ac:chgData name="Ekaterina Vorobeva" userId="84dbd030-4339-4b74-9e00-39701aff6f92" providerId="ADAL" clId="{E02AEBB2-4A9A-45B3-BE00-89F93CBEAC0C}" dt="2024-08-08T13:47:06.552" v="583" actId="1076"/>
          <ac:picMkLst>
            <pc:docMk/>
            <pc:sldMk cId="801291056" sldId="286"/>
            <ac:picMk id="6" creationId="{97DA66D8-23FF-D333-4264-5B80345A0460}"/>
          </ac:picMkLst>
        </pc:picChg>
        <pc:picChg chg="add mod">
          <ac:chgData name="Ekaterina Vorobeva" userId="84dbd030-4339-4b74-9e00-39701aff6f92" providerId="ADAL" clId="{E02AEBB2-4A9A-45B3-BE00-89F93CBEAC0C}" dt="2024-08-08T13:53:08.782" v="915" actId="208"/>
          <ac:picMkLst>
            <pc:docMk/>
            <pc:sldMk cId="801291056" sldId="286"/>
            <ac:picMk id="25" creationId="{3466EE66-BFA0-95BB-2702-0C97ECC39A8F}"/>
          </ac:picMkLst>
        </pc:picChg>
        <pc:picChg chg="add mod">
          <ac:chgData name="Ekaterina Vorobeva" userId="84dbd030-4339-4b74-9e00-39701aff6f92" providerId="ADAL" clId="{E02AEBB2-4A9A-45B3-BE00-89F93CBEAC0C}" dt="2024-08-08T13:53:24.637" v="918" actId="208"/>
          <ac:picMkLst>
            <pc:docMk/>
            <pc:sldMk cId="801291056" sldId="286"/>
            <ac:picMk id="27" creationId="{B9B2D0A0-A851-FC0C-BAEA-658B9E68AFB7}"/>
          </ac:picMkLst>
        </pc:picChg>
        <pc:cxnChg chg="mod">
          <ac:chgData name="Ekaterina Vorobeva" userId="84dbd030-4339-4b74-9e00-39701aff6f92" providerId="ADAL" clId="{E02AEBB2-4A9A-45B3-BE00-89F93CBEAC0C}" dt="2024-08-08T13:47:34.707" v="588"/>
          <ac:cxnSpMkLst>
            <pc:docMk/>
            <pc:sldMk cId="801291056" sldId="286"/>
            <ac:cxnSpMk id="12" creationId="{72108DF1-F02B-F828-7A07-45629E5F85D3}"/>
          </ac:cxnSpMkLst>
        </pc:cxnChg>
        <pc:cxnChg chg="mod">
          <ac:chgData name="Ekaterina Vorobeva" userId="84dbd030-4339-4b74-9e00-39701aff6f92" providerId="ADAL" clId="{E02AEBB2-4A9A-45B3-BE00-89F93CBEAC0C}" dt="2024-08-08T13:48:18.726" v="603"/>
          <ac:cxnSpMkLst>
            <pc:docMk/>
            <pc:sldMk cId="801291056" sldId="286"/>
            <ac:cxnSpMk id="17" creationId="{3D1A5BC5-B5DF-EFD6-4D30-7A9C53F26275}"/>
          </ac:cxnSpMkLst>
        </pc:cxnChg>
        <pc:cxnChg chg="mod">
          <ac:chgData name="Ekaterina Vorobeva" userId="84dbd030-4339-4b74-9e00-39701aff6f92" providerId="ADAL" clId="{E02AEBB2-4A9A-45B3-BE00-89F93CBEAC0C}" dt="2024-08-08T13:49:04.911" v="611"/>
          <ac:cxnSpMkLst>
            <pc:docMk/>
            <pc:sldMk cId="801291056" sldId="286"/>
            <ac:cxnSpMk id="21" creationId="{03FE139B-F08A-588F-8ACF-71CE71470424}"/>
          </ac:cxnSpMkLst>
        </pc:cxnChg>
        <pc:cxnChg chg="mod">
          <ac:chgData name="Ekaterina Vorobeva" userId="84dbd030-4339-4b74-9e00-39701aff6f92" providerId="ADAL" clId="{E02AEBB2-4A9A-45B3-BE00-89F93CBEAC0C}" dt="2024-08-08T13:53:22.195" v="917" actId="208"/>
          <ac:cxnSpMkLst>
            <pc:docMk/>
            <pc:sldMk cId="801291056" sldId="286"/>
            <ac:cxnSpMk id="31" creationId="{EBB5D959-B030-367B-33FD-55F15B01D9A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8C758-F8B2-4602-A244-9E0055FD80A5}" type="datetimeFigureOut">
              <a:rPr lang="nb-NO" smtClean="0"/>
              <a:t>04.09.2024</a:t>
            </a:fld>
            <a:endParaRPr lang="nb-N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A6FB3-6D59-4FBC-9962-ED57F48CD54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7550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12 min + 3 min Q&amp;A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6271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614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Snow mechanisms is that changes in surface T horizontal gradients induced by snow presence across Eurasia, modulates PW forcing (Lu Z. et al.,  J Clim.,2020).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330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Tropospheric impact is often discussed in terms of the NAM index and surface temperature anomalies following the SSW.</a:t>
            </a:r>
          </a:p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/>
              <a:t>Surface temperature anomalies</a:t>
            </a:r>
            <a:r>
              <a:rPr lang="en-US" sz="1200" dirty="0"/>
              <a:t>: Warmer than average: North America, Alaska, Europe and northern Africa. </a:t>
            </a:r>
            <a:r>
              <a:rPr lang="en-US" sz="1200" b="1" dirty="0"/>
              <a:t>Colder than average: Asia and the part of the United States</a:t>
            </a:r>
            <a:r>
              <a:rPr lang="en-US" sz="1200" dirty="0"/>
              <a:t>.</a:t>
            </a:r>
          </a:p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451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/>
              <a:t>which definition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5368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March SSW can be considered a major warming rather than the final warming as winds returned to westerly for more than 10 days prior to April 30.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February SSW can be argued upon due to different definitions showing different wind values as well as the event being close to the March SSW.</a:t>
            </a:r>
          </a:p>
          <a:p>
            <a:endParaRPr lang="en-US" dirty="0"/>
          </a:p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Standard definition of the major SSW date is based on the </a:t>
            </a:r>
            <a:r>
              <a:rPr lang="en-US" sz="1200" b="1" dirty="0"/>
              <a:t>daily-mean zonal-mean zonal winds at 60N and 10 hPa </a:t>
            </a:r>
            <a:r>
              <a:rPr lang="en-US" sz="1200" dirty="0"/>
              <a:t>following Charlton and Polvani (2007). Winds must return to westerly for 20 consecutive days between events, and for at least 10 days prior to April 30.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806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Minor SSW at 10 hPa on 5 January is the delayed impact from the higher up winds.</a:t>
            </a:r>
          </a:p>
          <a:p>
            <a:r>
              <a:rPr lang="en-US" sz="1200" dirty="0"/>
              <a:t>Major SSW at 10 hPa on 14 January is a combination of two events from 1 hPa.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7339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[v*T*] is often considered as a precursor to extreme stratospheric events (Polvani and Waugh, 2004).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8754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1967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3162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9413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12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, tekst og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74339" y="4195582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65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218A107-A003-9784-1F67-E3719661B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1222" y="2181477"/>
            <a:ext cx="3664984" cy="1815681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566970-0FB6-EB05-0867-0B3D7D8F40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794" y="766057"/>
            <a:ext cx="6095206" cy="5325885"/>
          </a:xfrm>
          <a:custGeom>
            <a:avLst/>
            <a:gdLst>
              <a:gd name="connsiteX0" fmla="*/ 4861225 w 12188825"/>
              <a:gd name="connsiteY0" fmla="*/ 0 h 10650537"/>
              <a:gd name="connsiteX1" fmla="*/ 6094413 w 12188825"/>
              <a:gd name="connsiteY1" fmla="*/ 0 h 10650537"/>
              <a:gd name="connsiteX2" fmla="*/ 7327601 w 12188825"/>
              <a:gd name="connsiteY2" fmla="*/ 0 h 10650537"/>
              <a:gd name="connsiteX3" fmla="*/ 12188825 w 12188825"/>
              <a:gd name="connsiteY3" fmla="*/ 0 h 10650537"/>
              <a:gd name="connsiteX4" fmla="*/ 12188825 w 12188825"/>
              <a:gd name="connsiteY4" fmla="*/ 4861225 h 10650537"/>
              <a:gd name="connsiteX5" fmla="*/ 12188825 w 12188825"/>
              <a:gd name="connsiteY5" fmla="*/ 5789312 h 10650537"/>
              <a:gd name="connsiteX6" fmla="*/ 12188825 w 12188825"/>
              <a:gd name="connsiteY6" fmla="*/ 10650537 h 10650537"/>
              <a:gd name="connsiteX7" fmla="*/ 7327601 w 12188825"/>
              <a:gd name="connsiteY7" fmla="*/ 10650537 h 10650537"/>
              <a:gd name="connsiteX8" fmla="*/ 6094413 w 12188825"/>
              <a:gd name="connsiteY8" fmla="*/ 10650537 h 10650537"/>
              <a:gd name="connsiteX9" fmla="*/ 4861225 w 12188825"/>
              <a:gd name="connsiteY9" fmla="*/ 10650537 h 10650537"/>
              <a:gd name="connsiteX10" fmla="*/ 0 w 12188825"/>
              <a:gd name="connsiteY10" fmla="*/ 5789312 h 10650537"/>
              <a:gd name="connsiteX11" fmla="*/ 0 w 12188825"/>
              <a:gd name="connsiteY11" fmla="*/ 4861225 h 10650537"/>
              <a:gd name="connsiteX12" fmla="*/ 4861225 w 12188825"/>
              <a:gd name="connsiteY12" fmla="*/ 0 h 1065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825" h="10650537">
                <a:moveTo>
                  <a:pt x="4861225" y="0"/>
                </a:moveTo>
                <a:lnTo>
                  <a:pt x="6094413" y="0"/>
                </a:lnTo>
                <a:lnTo>
                  <a:pt x="7327601" y="0"/>
                </a:lnTo>
                <a:lnTo>
                  <a:pt x="12188825" y="0"/>
                </a:lnTo>
                <a:lnTo>
                  <a:pt x="12188825" y="4861225"/>
                </a:lnTo>
                <a:lnTo>
                  <a:pt x="12188825" y="5789312"/>
                </a:lnTo>
                <a:lnTo>
                  <a:pt x="12188825" y="10650537"/>
                </a:lnTo>
                <a:lnTo>
                  <a:pt x="7327601" y="10650537"/>
                </a:lnTo>
                <a:lnTo>
                  <a:pt x="6094413" y="10650537"/>
                </a:lnTo>
                <a:lnTo>
                  <a:pt x="4861225" y="10650537"/>
                </a:lnTo>
                <a:cubicBezTo>
                  <a:pt x="2176445" y="10650537"/>
                  <a:pt x="0" y="8474092"/>
                  <a:pt x="0" y="5789312"/>
                </a:cubicBezTo>
                <a:lnTo>
                  <a:pt x="0" y="4861225"/>
                </a:lnTo>
                <a:cubicBezTo>
                  <a:pt x="0" y="2176445"/>
                  <a:pt x="2176445" y="0"/>
                  <a:pt x="4861225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726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10789830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17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uten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1661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072932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8888" y="1901377"/>
            <a:ext cx="5072932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9435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re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1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8972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3A9708-4AE9-F019-9501-E3B5DE3EF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481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7096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10789830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B3268B-2C50-643D-5143-6E29B16B8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196" y="1912734"/>
            <a:ext cx="10789830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138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o under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0155F14-35DB-16CB-95BD-29A9B2C3FC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072932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88F53E0-533A-D08F-1BC3-5B461DEF56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8888" y="1912734"/>
            <a:ext cx="5072932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9C0D00E-E4BE-125D-F7AC-2855CB6A61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072137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1B5A5EB-ACCC-6346-2793-E4E2D81333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9683" y="2344887"/>
            <a:ext cx="5072137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1918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re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8972" y="2344887"/>
            <a:ext cx="3172848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3A9708-4AE9-F019-9501-E3B5DE3EF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481" y="2344887"/>
            <a:ext cx="3172848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B0B0E72-7785-39B6-C237-61CEFEC5FE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196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51880C4-9DDB-2499-EE30-F5D7B8B0F1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3172054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2B107B4-68A0-6AC4-9C79-62B11C376A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0481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06F9BFC-BF88-9E6E-EB2B-C995EECB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78972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82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0224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størr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4994681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4994681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62088"/>
            <a:ext cx="6096000" cy="495943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9361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to bil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1982" y="0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nb-NO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A4BD170-93B2-B338-8EAD-D6D6CCB98B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241" y="3504762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8788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F2997DE-8C90-FB1E-AAA0-179CBC4D3A27}"/>
              </a:ext>
            </a:extLst>
          </p:cNvPr>
          <p:cNvSpPr/>
          <p:nvPr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rgbClr val="9FD2FE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012CA1B-EB59-2C70-E6F8-74820C3BB231}"/>
              </a:ext>
            </a:extLst>
          </p:cNvPr>
          <p:cNvSpPr/>
          <p:nvPr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rgbClr val="053F53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ED5FC3E-53B4-C6D7-03D1-B8F4C7E5684D}"/>
              </a:ext>
            </a:extLst>
          </p:cNvPr>
          <p:cNvSpPr/>
          <p:nvPr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rgbClr val="E9FEFF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 dirty="0"/>
          </a:p>
        </p:txBody>
      </p:sp>
      <p:pic>
        <p:nvPicPr>
          <p:cNvPr id="20" name="Picture 19" descr="A blue and white background with text&#10;&#10;Description automatically generated" hidden="1">
            <a:extLst>
              <a:ext uri="{FF2B5EF4-FFF2-40B4-BE49-F238E27FC236}">
                <a16:creationId xmlns:a16="http://schemas.microsoft.com/office/drawing/2014/main" id="{6A53A91E-F341-9ACE-4CA8-90D68779E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787090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C86BA-09B8-1B91-6B1F-1891C3853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756416"/>
            <a:ext cx="5884406" cy="11322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52812F4-9B94-AD0B-7BDF-67561045ED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77" y="5174305"/>
            <a:ext cx="1707289" cy="8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98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nb-NO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EE93CEB-0FA6-C345-1776-7F367ECBD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417724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FC6D989-E822-2023-B962-E2C59D4C3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87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2204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størr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4994681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62088"/>
            <a:ext cx="6096000" cy="495943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nb-NO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BB41E1C-6816-0472-709F-A99EB70220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4994681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60901B-0CFF-11F0-C28F-82112075A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4993887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92036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to bil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1982" y="0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nb-NO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A4BD170-93B2-B338-8EAD-D6D6CCB98B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241" y="3504762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nb-NO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A198AC2-5055-33A1-BD1A-3D74E62007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196" y="1912734"/>
            <a:ext cx="5416876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0B09934-C2E2-F1F3-C491-37A75EADA8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081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0006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704" y="1901071"/>
            <a:ext cx="5416462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640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3259549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3625" y="1901071"/>
            <a:ext cx="7339541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287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704" y="1901071"/>
            <a:ext cx="5416462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14DBA28-AADE-2F84-54F1-596B37526B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417724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B73E5F8-4D7C-8817-B818-78A1DDD008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87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3710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undertittel tekst og innhold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3625" y="1901071"/>
            <a:ext cx="7339541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46E310B-8F86-006D-FA92-9AEC73C0BD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32595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604F4F1-FDC4-F920-70F6-95F2B09D32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0" y="2344887"/>
            <a:ext cx="325875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2332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B3C9-E649-E003-0482-DCEACCC3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B2B7A6-E753-22CA-D42E-52A57B3618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1306" y="1303080"/>
            <a:ext cx="10998838" cy="46094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799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ed høy tittel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B3C9-E649-E003-0482-DCEACCC3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4937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4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1FAEB0-E021-1984-5307-4F15AEA86A51}"/>
              </a:ext>
            </a:extLst>
          </p:cNvPr>
          <p:cNvSpPr/>
          <p:nvPr userDrawn="1"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chemeClr val="accent3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7CFA05-6E5A-BE53-3193-EF031ACA39BF}"/>
              </a:ext>
            </a:extLst>
          </p:cNvPr>
          <p:cNvSpPr/>
          <p:nvPr userDrawn="1"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07EEE9-27E9-FE71-13D3-2A43B2F98421}"/>
              </a:ext>
            </a:extLst>
          </p:cNvPr>
          <p:cNvSpPr/>
          <p:nvPr userDrawn="1"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chemeClr val="accent4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521587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C86BA-09B8-1B91-6B1F-1891C3853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490913"/>
            <a:ext cx="5884406" cy="12054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50">
                <a:solidFill>
                  <a:schemeClr val="tx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FD1D1F4-7C96-B9F4-B029-CB5003617C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21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med høy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7527-4A45-BB61-8202-04DE9919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70E3358F-8D27-AD67-FFB9-D71F700C16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1306" y="1303080"/>
            <a:ext cx="10998838" cy="46094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909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med høy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913C4-6E08-6186-8780-54F1BC31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2639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469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AFEA-30B4-A2DC-F86C-DF4F26B10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382" y="2766218"/>
            <a:ext cx="4823992" cy="1325563"/>
          </a:xfrm>
        </p:spPr>
        <p:txBody>
          <a:bodyPr anchor="ctr"/>
          <a:lstStyle>
            <a:lvl1pPr>
              <a:defRPr sz="475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36E6A2D-287F-260B-AD71-7AAD67FEA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9692" y="1927350"/>
            <a:ext cx="5077677" cy="48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50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dekkende bilde m logo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insert – pictures – to change or add a picture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68517" y="1927652"/>
            <a:ext cx="3661867" cy="181413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4268517" y="3947903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357107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C301B9F-13BE-FE21-1B14-D9B6B359CAE3}"/>
              </a:ext>
            </a:extLst>
          </p:cNvPr>
          <p:cNvSpPr/>
          <p:nvPr userDrawn="1"/>
        </p:nvSpPr>
        <p:spPr>
          <a:xfrm>
            <a:off x="-614" y="0"/>
            <a:ext cx="12192615" cy="6858000"/>
          </a:xfrm>
          <a:custGeom>
            <a:avLst/>
            <a:gdLst>
              <a:gd name="connsiteX0" fmla="*/ 0 w 24399032"/>
              <a:gd name="connsiteY0" fmla="*/ 0 h 13548317"/>
              <a:gd name="connsiteX1" fmla="*/ 24399032 w 24399032"/>
              <a:gd name="connsiteY1" fmla="*/ 0 h 13548317"/>
              <a:gd name="connsiteX2" fmla="*/ 24399032 w 24399032"/>
              <a:gd name="connsiteY2" fmla="*/ 13548317 h 13548317"/>
              <a:gd name="connsiteX3" fmla="*/ 1 w 24399032"/>
              <a:gd name="connsiteY3" fmla="*/ 13548317 h 1354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032" h="13548317">
                <a:moveTo>
                  <a:pt x="0" y="0"/>
                </a:moveTo>
                <a:lnTo>
                  <a:pt x="24399032" y="0"/>
                </a:lnTo>
                <a:lnTo>
                  <a:pt x="24399032" y="13548317"/>
                </a:lnTo>
                <a:lnTo>
                  <a:pt x="1" y="13548317"/>
                </a:lnTo>
                <a:close/>
              </a:path>
            </a:pathLst>
          </a:custGeom>
          <a:solidFill>
            <a:schemeClr val="accent1"/>
          </a:solidFill>
          <a:ln w="1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b-NO" sz="45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0DD016-3CCB-5590-E093-D847B3D4C712}"/>
              </a:ext>
            </a:extLst>
          </p:cNvPr>
          <p:cNvSpPr/>
          <p:nvPr userDrawn="1"/>
        </p:nvSpPr>
        <p:spPr>
          <a:xfrm>
            <a:off x="-614" y="0"/>
            <a:ext cx="9146422" cy="6857950"/>
          </a:xfrm>
          <a:custGeom>
            <a:avLst/>
            <a:gdLst>
              <a:gd name="connsiteX0" fmla="*/ 0 w 18290463"/>
              <a:gd name="connsiteY0" fmla="*/ 0 h 13714314"/>
              <a:gd name="connsiteX1" fmla="*/ 15835240 w 18290463"/>
              <a:gd name="connsiteY1" fmla="*/ 0 h 13714314"/>
              <a:gd name="connsiteX2" fmla="*/ 16014315 w 18290463"/>
              <a:gd name="connsiteY2" fmla="*/ 184725 h 13714314"/>
              <a:gd name="connsiteX3" fmla="*/ 18290463 w 18290463"/>
              <a:gd name="connsiteY3" fmla="*/ 6838109 h 13714314"/>
              <a:gd name="connsiteX4" fmla="*/ 15982496 w 18290463"/>
              <a:gd name="connsiteY4" fmla="*/ 13456853 h 13714314"/>
              <a:gd name="connsiteX5" fmla="*/ 15732625 w 18290463"/>
              <a:gd name="connsiteY5" fmla="*/ 13714314 h 13714314"/>
              <a:gd name="connsiteX6" fmla="*/ 0 w 18290463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3" h="13714314">
                <a:moveTo>
                  <a:pt x="0" y="0"/>
                </a:moveTo>
                <a:lnTo>
                  <a:pt x="15835240" y="0"/>
                </a:lnTo>
                <a:lnTo>
                  <a:pt x="16014315" y="184725"/>
                </a:lnTo>
                <a:cubicBezTo>
                  <a:pt x="17491157" y="1797701"/>
                  <a:pt x="18290463" y="4055047"/>
                  <a:pt x="18290463" y="6838109"/>
                </a:cubicBezTo>
                <a:cubicBezTo>
                  <a:pt x="18290463" y="9579843"/>
                  <a:pt x="17471191" y="11834776"/>
                  <a:pt x="15982496" y="13456853"/>
                </a:cubicBezTo>
                <a:lnTo>
                  <a:pt x="15732625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3"/>
          </a:solidFill>
          <a:ln w="1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516161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52812F4-9B94-AD0B-7BDF-67561045E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8877" y="5174305"/>
            <a:ext cx="1707289" cy="84581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E3EC28C-4FEA-3451-9347-661FCE7AB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2445" r="9231"/>
          <a:stretch/>
        </p:blipFill>
        <p:spPr>
          <a:xfrm rot="20880116">
            <a:off x="9421602" y="-308280"/>
            <a:ext cx="2603160" cy="252978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1FDFC38-89D6-3AFB-5284-C987D407A8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6681BEE-56E0-B065-2E41-C1D0A9CDD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490913"/>
            <a:ext cx="5884406" cy="12054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50">
                <a:solidFill>
                  <a:schemeClr val="tx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7655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275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C1F35-4DA8-32E7-07F4-C1544AB0C8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56878" y="6077654"/>
            <a:ext cx="689635" cy="34165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6434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insert – pictures – to change or add a picture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8517" y="2429157"/>
            <a:ext cx="3661867" cy="181413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4160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insert – pictures – to change or add a picture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8517" y="1927652"/>
            <a:ext cx="3661867" cy="181413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8517" y="3947903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74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itat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1AA3-E848-A165-A884-8653EA02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833" y="1637868"/>
            <a:ext cx="8284334" cy="3582263"/>
          </a:xfrm>
        </p:spPr>
        <p:txBody>
          <a:bodyPr anchor="ctr"/>
          <a:lstStyle>
            <a:lvl1pPr algn="ctr">
              <a:lnSpc>
                <a:spcPct val="98000"/>
              </a:lnSpc>
              <a:defRPr sz="425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483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1990" y="279391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195" y="1927595"/>
            <a:ext cx="10515600" cy="3985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9547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7C7421-D14F-B581-B02F-1DD4CCB7CB35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3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  <p:sldLayoutId id="2147483681" r:id="rId10"/>
    <p:sldLayoutId id="2147483705" r:id="rId11"/>
    <p:sldLayoutId id="2147483682" r:id="rId12"/>
    <p:sldLayoutId id="2147483683" r:id="rId13"/>
    <p:sldLayoutId id="2147483684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702" r:id="rId28"/>
    <p:sldLayoutId id="2147483699" r:id="rId29"/>
    <p:sldLayoutId id="2147483704" r:id="rId30"/>
    <p:sldLayoutId id="2147483703" r:id="rId31"/>
    <p:sldLayoutId id="2147483700" r:id="rId32"/>
    <p:sldLayoutId id="2147483701" r:id="rId33"/>
    <p:sldLayoutId id="2147483706" r:id="rId34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5302" indent="-195302" algn="l" defTabSz="914446" rtl="0" eaLnBrk="1" latinLnBrk="0" hangingPunct="1">
        <a:lnSpc>
          <a:spcPct val="118000"/>
        </a:lnSpc>
        <a:spcBef>
          <a:spcPts val="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pc.noaa.gov/products/solar-cycle-progressio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png"/><Relationship Id="rId4" Type="http://schemas.openxmlformats.org/officeDocument/2006/relationships/hyperlink" Target="https://www.climate.gov/news-features/blogs/polar-vortex/and-thats-wrap-seasons-stratospheric-polar-vorte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csl.noaa.gov/groups/csl8/sswcompendium/majorevents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gi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D9B51E-DF8C-12B2-0521-9A31E5823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6" y="1787090"/>
            <a:ext cx="7559893" cy="1851047"/>
          </a:xfrm>
        </p:spPr>
        <p:txBody>
          <a:bodyPr/>
          <a:lstStyle/>
          <a:p>
            <a:r>
              <a:rPr lang="en-US" dirty="0"/>
              <a:t>A series of major sudden stratospheric warming events in winter 2023/2024</a:t>
            </a:r>
            <a:endParaRPr lang="nb-NO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94A764E-4F26-9D0F-F58C-E56CAA854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5" y="4052251"/>
            <a:ext cx="6986153" cy="1132208"/>
          </a:xfrm>
        </p:spPr>
        <p:txBody>
          <a:bodyPr/>
          <a:lstStyle/>
          <a:p>
            <a:r>
              <a:rPr lang="it-IT" sz="2400" dirty="0"/>
              <a:t>Ekaterina Vorobeva (evor@nilu.no) and Yvan Orsolini</a:t>
            </a:r>
          </a:p>
          <a:p>
            <a:endParaRPr lang="it-IT" dirty="0"/>
          </a:p>
          <a:p>
            <a:r>
              <a:rPr lang="it-IT" dirty="0"/>
              <a:t>NILU, Norway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539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66829A-0B81-0738-9BC1-714274E4F469}"/>
              </a:ext>
            </a:extLst>
          </p:cNvPr>
          <p:cNvSpPr/>
          <p:nvPr/>
        </p:nvSpPr>
        <p:spPr>
          <a:xfrm>
            <a:off x="10872000" y="5990400"/>
            <a:ext cx="1058400" cy="661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17CC3-2E4B-55FC-92AF-24E1943D0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players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98DEDEF-40FD-5178-B309-3C0386137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24027"/>
              </p:ext>
            </p:extLst>
          </p:nvPr>
        </p:nvGraphicFramePr>
        <p:xfrm>
          <a:off x="4204404" y="1306821"/>
          <a:ext cx="3442400" cy="1603699"/>
        </p:xfrm>
        <a:graphic>
          <a:graphicData uri="http://schemas.openxmlformats.org/drawingml/2006/table">
            <a:tbl>
              <a:tblPr firstRow="1" bandRow="1">
                <a:tableStyleId>{3755BEC0-20C7-4C55-BE7D-A2249241B6F7}</a:tableStyleId>
              </a:tblPr>
              <a:tblGrid>
                <a:gridCol w="1721200">
                  <a:extLst>
                    <a:ext uri="{9D8B030D-6E8A-4147-A177-3AD203B41FA5}">
                      <a16:colId xmlns:a16="http://schemas.microsoft.com/office/drawing/2014/main" val="1285624137"/>
                    </a:ext>
                  </a:extLst>
                </a:gridCol>
                <a:gridCol w="1721200">
                  <a:extLst>
                    <a:ext uri="{9D8B030D-6E8A-4147-A177-3AD203B41FA5}">
                      <a16:colId xmlns:a16="http://schemas.microsoft.com/office/drawing/2014/main" val="3410242087"/>
                    </a:ext>
                  </a:extLst>
                </a:gridCol>
              </a:tblGrid>
              <a:tr h="323539">
                <a:tc>
                  <a:txBody>
                    <a:bodyPr/>
                    <a:lstStyle/>
                    <a:p>
                      <a:r>
                        <a:rPr lang="en-US" sz="1200" dirty="0"/>
                        <a:t>External influences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SSW frequency per winter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579413"/>
                  </a:ext>
                </a:extLst>
              </a:tr>
              <a:tr h="323539">
                <a:tc>
                  <a:txBody>
                    <a:bodyPr/>
                    <a:lstStyle/>
                    <a:p>
                      <a:r>
                        <a:rPr lang="en-US" sz="1200" dirty="0"/>
                        <a:t>QBO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 (</a:t>
                      </a:r>
                      <a:r>
                        <a:rPr lang="en-US" sz="1200" b="1" dirty="0"/>
                        <a:t>EQBO</a:t>
                      </a:r>
                      <a:r>
                        <a:rPr lang="en-US" sz="1200" dirty="0"/>
                        <a:t>), 0.5 (WQBO)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458277"/>
                  </a:ext>
                </a:extLst>
              </a:tr>
              <a:tr h="194123">
                <a:tc>
                  <a:txBody>
                    <a:bodyPr/>
                    <a:lstStyle/>
                    <a:p>
                      <a:r>
                        <a:rPr lang="en-US" sz="1200" dirty="0"/>
                        <a:t>ENSO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0.77 (</a:t>
                      </a:r>
                      <a:r>
                        <a:rPr lang="en-US" sz="1200" b="1" dirty="0"/>
                        <a:t>EN</a:t>
                      </a:r>
                      <a:r>
                        <a:rPr lang="en-US" sz="1200" dirty="0"/>
                        <a:t>), 0.65 (LN)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1694"/>
                  </a:ext>
                </a:extLst>
              </a:tr>
              <a:tr h="194791">
                <a:tc>
                  <a:txBody>
                    <a:bodyPr/>
                    <a:lstStyle/>
                    <a:p>
                      <a:r>
                        <a:rPr lang="en-US" sz="1200" dirty="0"/>
                        <a:t>Solar cycle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0.67 (Max), 0.53 (Min)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790647"/>
                  </a:ext>
                </a:extLst>
              </a:tr>
              <a:tr h="194791">
                <a:tc>
                  <a:txBody>
                    <a:bodyPr/>
                    <a:lstStyle/>
                    <a:p>
                      <a:r>
                        <a:rPr lang="en-US" sz="1200" dirty="0"/>
                        <a:t>October snow cover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60702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7E6FE62-A639-D64B-9BEB-6B69407E2D0E}"/>
              </a:ext>
            </a:extLst>
          </p:cNvPr>
          <p:cNvSpPr txBox="1"/>
          <p:nvPr/>
        </p:nvSpPr>
        <p:spPr>
          <a:xfrm>
            <a:off x="3158708" y="981006"/>
            <a:ext cx="5322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Table. External influences on SSWs according to Baldwin et al. (2021)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43740C-6508-DA0E-71BA-CCD44BCAB447}"/>
              </a:ext>
            </a:extLst>
          </p:cNvPr>
          <p:cNvGrpSpPr/>
          <p:nvPr/>
        </p:nvGrpSpPr>
        <p:grpSpPr>
          <a:xfrm>
            <a:off x="5795471" y="3346638"/>
            <a:ext cx="6003672" cy="3321082"/>
            <a:chOff x="6161616" y="3375438"/>
            <a:chExt cx="6003672" cy="33210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067199-6609-2E9D-8343-243FEBE3FA78}"/>
                </a:ext>
              </a:extLst>
            </p:cNvPr>
            <p:cNvSpPr txBox="1"/>
            <p:nvPr/>
          </p:nvSpPr>
          <p:spPr>
            <a:xfrm>
              <a:off x="6161616" y="3375438"/>
              <a:ext cx="38928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QBO:</a:t>
              </a:r>
              <a:r>
                <a:rPr lang="en-US" sz="1400" dirty="0"/>
                <a:t> </a:t>
              </a:r>
              <a:r>
                <a:rPr lang="en-US" sz="1400" u="sng" dirty="0" err="1"/>
                <a:t>Esterly</a:t>
              </a:r>
              <a:r>
                <a:rPr lang="en-US" sz="1400" u="sng" dirty="0"/>
                <a:t> QBO </a:t>
              </a:r>
              <a:r>
                <a:rPr lang="en-US" sz="1400" dirty="0"/>
                <a:t>in late 2023 / early 2024.</a:t>
              </a:r>
            </a:p>
          </p:txBody>
        </p:sp>
        <p:pic>
          <p:nvPicPr>
            <p:cNvPr id="4" name="Picture 3" descr="A blue and pink lines with black dots&#10;&#10;Description automatically generated with medium confidence">
              <a:extLst>
                <a:ext uri="{FF2B5EF4-FFF2-40B4-BE49-F238E27FC236}">
                  <a16:creationId xmlns:a16="http://schemas.microsoft.com/office/drawing/2014/main" id="{9ACAC0EC-AD37-D877-C501-9569BA5F2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603" y="3786750"/>
              <a:ext cx="5767685" cy="253149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563FAF-9540-5590-E27A-C2801435B534}"/>
                </a:ext>
              </a:extLst>
            </p:cNvPr>
            <p:cNvSpPr txBox="1"/>
            <p:nvPr/>
          </p:nvSpPr>
          <p:spPr>
            <a:xfrm>
              <a:off x="7460024" y="6404132"/>
              <a:ext cx="466626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Figure. Daily-mean zonal-mean U wind at the EQ.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F0F9BF-A142-7923-9AE9-C266FB8C3956}"/>
              </a:ext>
            </a:extLst>
          </p:cNvPr>
          <p:cNvGrpSpPr/>
          <p:nvPr/>
        </p:nvGrpSpPr>
        <p:grpSpPr>
          <a:xfrm>
            <a:off x="423023" y="3346639"/>
            <a:ext cx="6369932" cy="3321081"/>
            <a:chOff x="-51997" y="3346639"/>
            <a:chExt cx="6369932" cy="332108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9A55293-1736-609E-D5F2-B89F41E8778F}"/>
                </a:ext>
              </a:extLst>
            </p:cNvPr>
            <p:cNvGrpSpPr/>
            <p:nvPr/>
          </p:nvGrpSpPr>
          <p:grpSpPr>
            <a:xfrm>
              <a:off x="-51997" y="3346639"/>
              <a:ext cx="6369932" cy="3321081"/>
              <a:chOff x="-51997" y="3346639"/>
              <a:chExt cx="6369932" cy="332108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80BF87-012B-8939-4118-1AD704DC6EF3}"/>
                  </a:ext>
                </a:extLst>
              </p:cNvPr>
              <p:cNvSpPr txBox="1"/>
              <p:nvPr/>
            </p:nvSpPr>
            <p:spPr>
              <a:xfrm>
                <a:off x="243792" y="3346639"/>
                <a:ext cx="60741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ENSO:</a:t>
                </a:r>
                <a:r>
                  <a:rPr lang="en-US" sz="1400" dirty="0"/>
                  <a:t> </a:t>
                </a:r>
                <a:r>
                  <a:rPr lang="en-US" sz="1400" u="sng" dirty="0"/>
                  <a:t>El </a:t>
                </a:r>
                <a:r>
                  <a:rPr lang="en-US" sz="1400" b="0" i="0" u="sng" strike="noStrike" baseline="0" dirty="0">
                    <a:latin typeface="STIXTwoText"/>
                  </a:rPr>
                  <a:t>Niño </a:t>
                </a:r>
                <a:r>
                  <a:rPr lang="en-US" sz="1400" b="0" i="0" u="none" strike="noStrike" baseline="0" dirty="0">
                    <a:latin typeface="STIXTwoText"/>
                  </a:rPr>
                  <a:t>in winter 2023/2024</a:t>
                </a:r>
                <a:r>
                  <a:rPr lang="en-US" sz="1400" dirty="0"/>
                  <a:t>.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F78EBF3-C120-C8C9-4331-D791D58DB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5507" y="3732427"/>
                <a:ext cx="3071253" cy="264290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5E223D-AFF2-6DC1-4F15-C5B172AF5FF6}"/>
                  </a:ext>
                </a:extLst>
              </p:cNvPr>
              <p:cNvSpPr txBox="1"/>
              <p:nvPr/>
            </p:nvSpPr>
            <p:spPr>
              <a:xfrm>
                <a:off x="-51997" y="6375332"/>
                <a:ext cx="530363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/>
                  <a:t>Figure. DJF SST anomalies based on ERA5 and 1990 – 2023 climatology.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DD5CC0-B49E-6D96-F7F9-8888198B3506}"/>
                </a:ext>
              </a:extLst>
            </p:cNvPr>
            <p:cNvSpPr txBox="1"/>
            <p:nvPr/>
          </p:nvSpPr>
          <p:spPr>
            <a:xfrm>
              <a:off x="1970703" y="4740299"/>
              <a:ext cx="128112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5N-5S, 120 – 170 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704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66829A-0B81-0738-9BC1-714274E4F469}"/>
              </a:ext>
            </a:extLst>
          </p:cNvPr>
          <p:cNvSpPr/>
          <p:nvPr/>
        </p:nvSpPr>
        <p:spPr>
          <a:xfrm>
            <a:off x="10872000" y="5990400"/>
            <a:ext cx="1058400" cy="661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17CC3-2E4B-55FC-92AF-24E1943D0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players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E4FFF8-3847-4461-13EF-1EF2A6F6E84B}"/>
              </a:ext>
            </a:extLst>
          </p:cNvPr>
          <p:cNvGrpSpPr/>
          <p:nvPr/>
        </p:nvGrpSpPr>
        <p:grpSpPr>
          <a:xfrm>
            <a:off x="407768" y="3933669"/>
            <a:ext cx="5894084" cy="2610941"/>
            <a:chOff x="1155953" y="688465"/>
            <a:chExt cx="5894084" cy="26109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2A7B5C-B06D-8479-C7A1-19914BB91E01}"/>
                </a:ext>
              </a:extLst>
            </p:cNvPr>
            <p:cNvSpPr txBox="1"/>
            <p:nvPr/>
          </p:nvSpPr>
          <p:spPr>
            <a:xfrm>
              <a:off x="1368779" y="2806963"/>
              <a:ext cx="56812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Figure. Sunspot number 1957 – 2030. Observed (black) and predicted (red). Credit: </a:t>
              </a:r>
              <a:r>
                <a:rPr lang="en-US" sz="1300" dirty="0">
                  <a:hlinkClick r:id="rId3"/>
                </a:rPr>
                <a:t>Solar Cycle Progression | NOAA / NWS Space Weather Prediction Center</a:t>
              </a:r>
              <a:endParaRPr lang="en-US" sz="13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56B6C9-C066-EA54-4233-869614472B51}"/>
                </a:ext>
              </a:extLst>
            </p:cNvPr>
            <p:cNvSpPr txBox="1"/>
            <p:nvPr/>
          </p:nvSpPr>
          <p:spPr>
            <a:xfrm>
              <a:off x="1249091" y="688465"/>
              <a:ext cx="30203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Solar cycle: </a:t>
              </a:r>
              <a:r>
                <a:rPr lang="en-US" sz="1400" u="sng" dirty="0"/>
                <a:t>solar maximum</a:t>
              </a:r>
              <a:r>
                <a:rPr lang="en-US" sz="1400" dirty="0"/>
                <a:t>, cycle 25.</a:t>
              </a:r>
            </a:p>
          </p:txBody>
        </p:sp>
        <p:pic>
          <p:nvPicPr>
            <p:cNvPr id="23" name="Picture 22" descr="A graph with lines and numbers&#10;&#10;Description automatically generated">
              <a:extLst>
                <a:ext uri="{FF2B5EF4-FFF2-40B4-BE49-F238E27FC236}">
                  <a16:creationId xmlns:a16="http://schemas.microsoft.com/office/drawing/2014/main" id="{4853A0C2-E78A-332F-A331-D737473DE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4"/>
            <a:stretch/>
          </p:blipFill>
          <p:spPr>
            <a:xfrm>
              <a:off x="1155953" y="1028999"/>
              <a:ext cx="5894084" cy="1781229"/>
            </a:xfrm>
            <a:prstGeom prst="rect">
              <a:avLst/>
            </a:prstGeom>
          </p:spPr>
        </p:pic>
      </p:grpSp>
      <p:pic>
        <p:nvPicPr>
          <p:cNvPr id="20" name="Picture 19" descr="A graph showing the number of days and days&#10;&#10;Description automatically generated">
            <a:extLst>
              <a:ext uri="{FF2B5EF4-FFF2-40B4-BE49-F238E27FC236}">
                <a16:creationId xmlns:a16="http://schemas.microsoft.com/office/drawing/2014/main" id="{5E5ED510-7F29-A7B5-7D61-9FD53DD57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92" y="3073231"/>
            <a:ext cx="4476613" cy="31635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412339-2734-97D8-2BB0-5FABB0A746B0}"/>
              </a:ext>
            </a:extLst>
          </p:cNvPr>
          <p:cNvSpPr txBox="1"/>
          <p:nvPr/>
        </p:nvSpPr>
        <p:spPr>
          <a:xfrm>
            <a:off x="6733309" y="2806837"/>
            <a:ext cx="3488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Northern Hemisphere snow cover extent: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80474D-2D00-A189-EA77-3050C9D5BAE7}"/>
              </a:ext>
            </a:extLst>
          </p:cNvPr>
          <p:cNvSpPr txBox="1"/>
          <p:nvPr/>
        </p:nvSpPr>
        <p:spPr>
          <a:xfrm>
            <a:off x="7283531" y="6250452"/>
            <a:ext cx="4476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Figure. Northern Hemisphere snow cover extent in December 2023– February 2024 together with the climatological mean.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8E3DCFA-C22E-7155-A75D-214D13DA5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144432"/>
              </p:ext>
            </p:extLst>
          </p:nvPr>
        </p:nvGraphicFramePr>
        <p:xfrm>
          <a:off x="4176696" y="1168276"/>
          <a:ext cx="3442400" cy="1603699"/>
        </p:xfrm>
        <a:graphic>
          <a:graphicData uri="http://schemas.openxmlformats.org/drawingml/2006/table">
            <a:tbl>
              <a:tblPr firstRow="1" bandRow="1">
                <a:tableStyleId>{3755BEC0-20C7-4C55-BE7D-A2249241B6F7}</a:tableStyleId>
              </a:tblPr>
              <a:tblGrid>
                <a:gridCol w="1721200">
                  <a:extLst>
                    <a:ext uri="{9D8B030D-6E8A-4147-A177-3AD203B41FA5}">
                      <a16:colId xmlns:a16="http://schemas.microsoft.com/office/drawing/2014/main" val="1285624137"/>
                    </a:ext>
                  </a:extLst>
                </a:gridCol>
                <a:gridCol w="1721200">
                  <a:extLst>
                    <a:ext uri="{9D8B030D-6E8A-4147-A177-3AD203B41FA5}">
                      <a16:colId xmlns:a16="http://schemas.microsoft.com/office/drawing/2014/main" val="3410242087"/>
                    </a:ext>
                  </a:extLst>
                </a:gridCol>
              </a:tblGrid>
              <a:tr h="323539">
                <a:tc>
                  <a:txBody>
                    <a:bodyPr/>
                    <a:lstStyle/>
                    <a:p>
                      <a:r>
                        <a:rPr lang="en-US" sz="1200" dirty="0"/>
                        <a:t>External influences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SSW frequency per winter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579413"/>
                  </a:ext>
                </a:extLst>
              </a:tr>
              <a:tr h="323539">
                <a:tc>
                  <a:txBody>
                    <a:bodyPr/>
                    <a:lstStyle/>
                    <a:p>
                      <a:r>
                        <a:rPr lang="en-US" sz="1200" dirty="0"/>
                        <a:t>QBO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 (</a:t>
                      </a:r>
                      <a:r>
                        <a:rPr lang="en-US" sz="1200" b="1" i="0" dirty="0"/>
                        <a:t>EQBO</a:t>
                      </a:r>
                      <a:r>
                        <a:rPr lang="en-US" sz="1200" dirty="0"/>
                        <a:t>), 0.5 (WQBO)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458277"/>
                  </a:ext>
                </a:extLst>
              </a:tr>
              <a:tr h="194123">
                <a:tc>
                  <a:txBody>
                    <a:bodyPr/>
                    <a:lstStyle/>
                    <a:p>
                      <a:r>
                        <a:rPr lang="en-US" sz="1200" dirty="0"/>
                        <a:t>ENSO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0.77 (</a:t>
                      </a:r>
                      <a:r>
                        <a:rPr lang="en-US" sz="1200" b="1" dirty="0"/>
                        <a:t>EN</a:t>
                      </a:r>
                      <a:r>
                        <a:rPr lang="en-US" sz="1200" dirty="0"/>
                        <a:t>), 0.65 (LN)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1694"/>
                  </a:ext>
                </a:extLst>
              </a:tr>
              <a:tr h="194791">
                <a:tc>
                  <a:txBody>
                    <a:bodyPr/>
                    <a:lstStyle/>
                    <a:p>
                      <a:r>
                        <a:rPr lang="en-US" sz="1200" dirty="0"/>
                        <a:t>Solar cycle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0.67 (</a:t>
                      </a:r>
                      <a:r>
                        <a:rPr lang="en-US" sz="1200" b="1" dirty="0"/>
                        <a:t>Max</a:t>
                      </a:r>
                      <a:r>
                        <a:rPr lang="en-US" sz="1200" dirty="0"/>
                        <a:t>), 0.53 (Min)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790647"/>
                  </a:ext>
                </a:extLst>
              </a:tr>
              <a:tr h="194791">
                <a:tc>
                  <a:txBody>
                    <a:bodyPr/>
                    <a:lstStyle/>
                    <a:p>
                      <a:r>
                        <a:rPr lang="en-US" sz="1200" dirty="0"/>
                        <a:t>Increased snow cover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607024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47FEF4A-1E3F-421A-9E04-57ABE2D0FC92}"/>
              </a:ext>
            </a:extLst>
          </p:cNvPr>
          <p:cNvSpPr txBox="1"/>
          <p:nvPr/>
        </p:nvSpPr>
        <p:spPr>
          <a:xfrm>
            <a:off x="3615096" y="842461"/>
            <a:ext cx="4580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Table. External influences on SSWs according to Baldwin et al. (2021)</a:t>
            </a:r>
          </a:p>
        </p:txBody>
      </p:sp>
    </p:spTree>
    <p:extLst>
      <p:ext uri="{BB962C8B-B14F-4D97-AF65-F5344CB8AC3E}">
        <p14:creationId xmlns:p14="http://schemas.microsoft.com/office/powerpoint/2010/main" val="2346903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7145BF-CBB8-9BBF-16BA-86D50422909F}"/>
              </a:ext>
            </a:extLst>
          </p:cNvPr>
          <p:cNvSpPr/>
          <p:nvPr/>
        </p:nvSpPr>
        <p:spPr>
          <a:xfrm>
            <a:off x="10893600" y="5940000"/>
            <a:ext cx="1051200" cy="74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535BEF-E35A-52A3-7F99-3A9E78345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86401"/>
            <a:ext cx="10998154" cy="518000"/>
          </a:xfrm>
        </p:spPr>
        <p:txBody>
          <a:bodyPr/>
          <a:lstStyle/>
          <a:p>
            <a:r>
              <a:rPr lang="en-US" dirty="0"/>
              <a:t>Tropospheric impact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107FB-B972-629A-76AF-FD4EDAC215C5}"/>
              </a:ext>
            </a:extLst>
          </p:cNvPr>
          <p:cNvSpPr txBox="1"/>
          <p:nvPr/>
        </p:nvSpPr>
        <p:spPr>
          <a:xfrm>
            <a:off x="1384418" y="5954224"/>
            <a:ext cx="31694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Figure. NAM index in Dec – April 2023/2024.</a:t>
            </a:r>
          </a:p>
        </p:txBody>
      </p:sp>
      <p:pic>
        <p:nvPicPr>
          <p:cNvPr id="7" name="Picture 6" descr="A screen shot of a graph&#10;&#10;Description automatically generated">
            <a:extLst>
              <a:ext uri="{FF2B5EF4-FFF2-40B4-BE49-F238E27FC236}">
                <a16:creationId xmlns:a16="http://schemas.microsoft.com/office/drawing/2014/main" id="{8CCED803-9070-D5E2-9170-987775BD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8" y="2651103"/>
            <a:ext cx="4980044" cy="3303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F2856E-5CB8-0C94-F9EA-21B5EB447B37}"/>
              </a:ext>
            </a:extLst>
          </p:cNvPr>
          <p:cNvSpPr txBox="1"/>
          <p:nvPr/>
        </p:nvSpPr>
        <p:spPr>
          <a:xfrm>
            <a:off x="6458253" y="5642948"/>
            <a:ext cx="530189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Figure. January-February-March temperature anomalies from the 1958-2024 average across with the linear temperature trend removed. Credit: </a:t>
            </a:r>
            <a:r>
              <a:rPr lang="en-US" sz="1300" dirty="0">
                <a:hlinkClick r:id="rId4"/>
              </a:rPr>
              <a:t>Polar Vortex Blog</a:t>
            </a:r>
            <a:r>
              <a:rPr lang="en-US" sz="1300" dirty="0"/>
              <a:t> by A. Butler and L. </a:t>
            </a:r>
            <a:r>
              <a:rPr lang="en-US" sz="1300" dirty="0" err="1"/>
              <a:t>Ciasto</a:t>
            </a:r>
            <a:r>
              <a:rPr lang="en-US" sz="13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EFBAB-2C96-DFDE-CB0D-D4EF0B8ACF14}"/>
              </a:ext>
            </a:extLst>
          </p:cNvPr>
          <p:cNvSpPr txBox="1"/>
          <p:nvPr/>
        </p:nvSpPr>
        <p:spPr>
          <a:xfrm>
            <a:off x="581018" y="1003548"/>
            <a:ext cx="506782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u="sng" dirty="0"/>
              <a:t>The NAM index </a:t>
            </a:r>
            <a:r>
              <a:rPr lang="en-US" sz="1400" dirty="0"/>
              <a:t>is used as an indicator of whether there was a downward migration of the mean circulation following the SSW.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 winter 2023 / 2024, </a:t>
            </a:r>
            <a:r>
              <a:rPr lang="en-US" sz="1400" b="1" dirty="0"/>
              <a:t>multiple “drips” of the stratospheric signal to the troposphere and the surface</a:t>
            </a:r>
            <a:r>
              <a:rPr lang="en-US" sz="14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C8F693-4F5A-90A0-FEB7-8492B457135C}"/>
              </a:ext>
            </a:extLst>
          </p:cNvPr>
          <p:cNvSpPr txBox="1"/>
          <p:nvPr/>
        </p:nvSpPr>
        <p:spPr>
          <a:xfrm>
            <a:off x="6362187" y="999315"/>
            <a:ext cx="531578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The surface temperature anomalies is consistent with the pattern of the El Niño winters that had at least one major stratospheric warming event.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/>
              <a:t>Main message: </a:t>
            </a:r>
            <a:r>
              <a:rPr lang="en-US" sz="1400" u="sng" dirty="0"/>
              <a:t>ENSO and the stratosphere had some impact on the January-March temperature pattern</a:t>
            </a:r>
            <a:r>
              <a:rPr lang="en-US" sz="1400" dirty="0"/>
              <a:t>.</a:t>
            </a:r>
          </a:p>
        </p:txBody>
      </p:sp>
      <p:pic>
        <p:nvPicPr>
          <p:cNvPr id="14" name="Picture 2" descr="temperature maps for 2024 and El Ninos with SSWs">
            <a:extLst>
              <a:ext uri="{FF2B5EF4-FFF2-40B4-BE49-F238E27FC236}">
                <a16:creationId xmlns:a16="http://schemas.microsoft.com/office/drawing/2014/main" id="{E008ADF7-EBBF-7537-F32F-9B0DC8D51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/>
          <a:stretch/>
        </p:blipFill>
        <p:spPr bwMode="auto">
          <a:xfrm>
            <a:off x="6862765" y="2552342"/>
            <a:ext cx="4682175" cy="303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56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F960F-11CF-CC03-DE36-DFCC741D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BDBAF-4177-2FF1-CC9C-091A817508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1067" y="1228626"/>
            <a:ext cx="5728204" cy="5272167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Fascinating stratospheric dynamics in winter 2023/2024.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Depending on the data source and SSW definition, one can identify </a:t>
            </a:r>
            <a:r>
              <a:rPr lang="en-US" sz="1400" b="1" dirty="0"/>
              <a:t>either 2 or 3 major SSW</a:t>
            </a:r>
            <a:r>
              <a:rPr lang="en-US" sz="1400" dirty="0"/>
              <a:t> events.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Having 3 SSWs in one winter is once in 250-years occasion (</a:t>
            </a:r>
            <a:r>
              <a:rPr lang="en-US" sz="1400" dirty="0" err="1"/>
              <a:t>Ineson</a:t>
            </a:r>
            <a:r>
              <a:rPr lang="en-US" sz="1400" dirty="0"/>
              <a:t> et al., 2024). </a:t>
            </a:r>
          </a:p>
          <a:p>
            <a:pPr marL="971584" lvl="1" indent="-285750">
              <a:spcBef>
                <a:spcPts val="600"/>
              </a:spcBef>
            </a:pPr>
            <a:r>
              <a:rPr lang="en-US" b="1" dirty="0"/>
              <a:t>January SSW</a:t>
            </a:r>
            <a:r>
              <a:rPr lang="en-US" dirty="0"/>
              <a:t>:  </a:t>
            </a:r>
            <a:r>
              <a:rPr lang="en-US" u="sng" dirty="0"/>
              <a:t>short event (14 – 19 January) of split type</a:t>
            </a:r>
            <a:r>
              <a:rPr lang="en-US" dirty="0"/>
              <a:t>. Proposed reason for a quick termination and polar vortex recovery is a persistent high-pressure system over the Pacific.</a:t>
            </a:r>
          </a:p>
          <a:p>
            <a:pPr marL="971584" lvl="1" indent="-285750">
              <a:spcBef>
                <a:spcPts val="600"/>
              </a:spcBef>
            </a:pPr>
            <a:r>
              <a:rPr lang="en-US" b="1" dirty="0"/>
              <a:t>February SSW</a:t>
            </a:r>
            <a:r>
              <a:rPr lang="en-US" dirty="0"/>
              <a:t>: </a:t>
            </a:r>
            <a:r>
              <a:rPr lang="en-US" u="sng" dirty="0"/>
              <a:t>short event (16 – 22 February) of displacement type</a:t>
            </a:r>
            <a:r>
              <a:rPr lang="en-US" dirty="0"/>
              <a:t>. Proposed reason for a quick termination is the reduced PW activity, however further research is necessary to identify the exact mechanism.</a:t>
            </a:r>
          </a:p>
          <a:p>
            <a:pPr marL="971584" lvl="1" indent="-285750">
              <a:spcBef>
                <a:spcPts val="600"/>
              </a:spcBef>
            </a:pPr>
            <a:r>
              <a:rPr lang="en-US" b="1" dirty="0"/>
              <a:t>March SSW</a:t>
            </a:r>
            <a:r>
              <a:rPr lang="en-US" dirty="0"/>
              <a:t>: </a:t>
            </a:r>
            <a:r>
              <a:rPr lang="en-US" u="sng" dirty="0"/>
              <a:t>long event (3 – 28 March) of split type</a:t>
            </a:r>
            <a:r>
              <a:rPr lang="en-US" dirty="0"/>
              <a:t>. Canonical event with the wind reversal in the entire stratospheric layer, as well as below 100 hPa.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Favorable conditions for SSW generation including external factors like Easterly QBO, El Nino ENSO and solar maximum.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4075D-3047-251F-FB51-7E609B7A8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18" y="3745203"/>
            <a:ext cx="4509257" cy="29709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BA593BB-6221-938B-4F58-970C9AB27A53}"/>
              </a:ext>
            </a:extLst>
          </p:cNvPr>
          <p:cNvGrpSpPr/>
          <p:nvPr/>
        </p:nvGrpSpPr>
        <p:grpSpPr>
          <a:xfrm>
            <a:off x="282886" y="1077903"/>
            <a:ext cx="5305871" cy="1937984"/>
            <a:chOff x="357949" y="2722727"/>
            <a:chExt cx="4795062" cy="1624827"/>
          </a:xfrm>
        </p:grpSpPr>
        <p:pic>
          <p:nvPicPr>
            <p:cNvPr id="6" name="Picture 5" descr="A screenshot of a graph&#10;&#10;Description automatically generated">
              <a:extLst>
                <a:ext uri="{FF2B5EF4-FFF2-40B4-BE49-F238E27FC236}">
                  <a16:creationId xmlns:a16="http://schemas.microsoft.com/office/drawing/2014/main" id="{4CA5717E-4165-24F2-9B3C-FF24616A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76"/>
            <a:stretch/>
          </p:blipFill>
          <p:spPr>
            <a:xfrm>
              <a:off x="357949" y="2722727"/>
              <a:ext cx="4795062" cy="162482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2EA7D8-AACB-5DFA-5F58-7A6AB7042A92}"/>
                </a:ext>
              </a:extLst>
            </p:cNvPr>
            <p:cNvSpPr txBox="1"/>
            <p:nvPr/>
          </p:nvSpPr>
          <p:spPr>
            <a:xfrm>
              <a:off x="1746912" y="3422176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(1)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673A4-5915-7711-2E3C-F237AEC7BE25}"/>
                </a:ext>
              </a:extLst>
            </p:cNvPr>
            <p:cNvSpPr txBox="1"/>
            <p:nvPr/>
          </p:nvSpPr>
          <p:spPr>
            <a:xfrm>
              <a:off x="2529390" y="3422176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(2)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DB5B8A-FCFF-0A0F-77BF-85EAAC5E0CB7}"/>
                </a:ext>
              </a:extLst>
            </p:cNvPr>
            <p:cNvSpPr txBox="1"/>
            <p:nvPr/>
          </p:nvSpPr>
          <p:spPr>
            <a:xfrm>
              <a:off x="3065205" y="3422176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(3)</a:t>
              </a:r>
            </a:p>
          </p:txBody>
        </p:sp>
      </p:grpSp>
      <p:sp>
        <p:nvSpPr>
          <p:cNvPr id="12" name="Arrow: Down 11">
            <a:extLst>
              <a:ext uri="{FF2B5EF4-FFF2-40B4-BE49-F238E27FC236}">
                <a16:creationId xmlns:a16="http://schemas.microsoft.com/office/drawing/2014/main" id="{BDAAEFC5-3A01-5BEE-EEEE-4E48EDBD99C7}"/>
              </a:ext>
            </a:extLst>
          </p:cNvPr>
          <p:cNvSpPr/>
          <p:nvPr/>
        </p:nvSpPr>
        <p:spPr>
          <a:xfrm rot="18899316">
            <a:off x="3508038" y="2805374"/>
            <a:ext cx="267465" cy="14034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87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3D2F6-33A2-B699-DB67-F2A7D2915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734" y="1944806"/>
            <a:ext cx="6454125" cy="2747477"/>
          </a:xfrm>
        </p:spPr>
        <p:txBody>
          <a:bodyPr/>
          <a:lstStyle/>
          <a:p>
            <a:r>
              <a:rPr lang="en-US" dirty="0"/>
              <a:t>Thank you for attention!</a:t>
            </a:r>
            <a:br>
              <a:rPr lang="en-US" dirty="0"/>
            </a:br>
            <a:r>
              <a:rPr lang="en-US" dirty="0"/>
              <a:t>Questions?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7120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1461CE-03FE-CD04-CD85-917EBE6D5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45742C-E45B-20C5-2C7E-8C2853CF033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Ineson, S., Dunstone, N. J., Scaife, A. A., Andrews, M. B., Lockwood, J. F., &amp; Pang, B. (2024). Statistics of sudden stratospheric warmings using a large model ensemble. Atmospheric Science Letters, 25(3), e1202. </a:t>
            </a:r>
          </a:p>
          <a:p>
            <a:endParaRPr lang="en-US" dirty="0"/>
          </a:p>
          <a:p>
            <a:r>
              <a:rPr lang="en-US" dirty="0"/>
              <a:t>Charlton, A. J., &amp; Polvani, L. M. (2007). A new look at stratospheric sudden warmings. Part I: Climatology and modeling benchmarks. Journal of climate, 20(3), 449-469.</a:t>
            </a:r>
          </a:p>
          <a:p>
            <a:endParaRPr lang="en-US" dirty="0"/>
          </a:p>
          <a:p>
            <a:r>
              <a:rPr lang="en-US" dirty="0"/>
              <a:t>Nishii, K., Nakamura, H., &amp; Orsolini, Y. J. (2011). Geographical dependence observed in blocking high influence on the stratospheric variability through enhancement and suppression of upward planetary-wave propagation. Journal of Climate, 24(24), 6408-6423.</a:t>
            </a:r>
          </a:p>
          <a:p>
            <a:endParaRPr lang="en-US" dirty="0"/>
          </a:p>
          <a:p>
            <a:r>
              <a:rPr lang="en-US" dirty="0"/>
              <a:t>Orsolini, Y. J., Nishii, K., &amp; Nakamura, H. (2018). Duration and decay of Arctic stratospheric vortex events in the ECMWF seasonal forecast model. Quarterly Journal of the Royal Meteorological Society, 144(717), 2876-2888.</a:t>
            </a:r>
          </a:p>
          <a:p>
            <a:endParaRPr lang="en-US" dirty="0"/>
          </a:p>
          <a:p>
            <a:r>
              <a:rPr lang="en-US" dirty="0"/>
              <a:t>Baldwin, M. P., </a:t>
            </a:r>
            <a:r>
              <a:rPr lang="en-US" dirty="0" err="1"/>
              <a:t>Ayarzagüena</a:t>
            </a:r>
            <a:r>
              <a:rPr lang="en-US" dirty="0"/>
              <a:t>, B., </a:t>
            </a:r>
            <a:r>
              <a:rPr lang="en-US" dirty="0" err="1"/>
              <a:t>Birner</a:t>
            </a:r>
            <a:r>
              <a:rPr lang="en-US" dirty="0"/>
              <a:t>, T., Butchart, N., Butler, A. H., Charlton‐Perez, A. J., ... &amp; </a:t>
            </a:r>
            <a:r>
              <a:rPr lang="en-US" dirty="0" err="1"/>
              <a:t>Pedatella</a:t>
            </a:r>
            <a:r>
              <a:rPr lang="en-US" dirty="0"/>
              <a:t>, N. M. (2021). Sudden stratospheric warmings. Reviews of Geophysics, 59(1), e2020RG000708.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586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1461CE-03FE-CD04-CD85-917EBE6D5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Sudden stratospheric warmings (SSWs)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45742C-E45B-20C5-2C7E-8C2853CF03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44120" y="1385121"/>
            <a:ext cx="5766179" cy="4609454"/>
          </a:xfrm>
        </p:spPr>
        <p:txBody>
          <a:bodyPr/>
          <a:lstStyle/>
          <a:p>
            <a:r>
              <a:rPr lang="nb-NO" b="1" dirty="0"/>
              <a:t>SSWs: </a:t>
            </a:r>
            <a:r>
              <a:rPr lang="en-US" dirty="0"/>
              <a:t>a disturbance of the stratospheric polar vortex associated with the significant temperature increase over the course of a few days.</a:t>
            </a:r>
          </a:p>
          <a:p>
            <a:endParaRPr lang="nb-NO" dirty="0"/>
          </a:p>
          <a:p>
            <a:r>
              <a:rPr lang="en-US" b="1" dirty="0"/>
              <a:t>Occurrence</a:t>
            </a:r>
            <a:r>
              <a:rPr lang="nb-NO" b="1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Typically</a:t>
            </a:r>
            <a:r>
              <a:rPr lang="nb-NO" dirty="0"/>
              <a:t>, </a:t>
            </a:r>
            <a:r>
              <a:rPr lang="en-US" dirty="0"/>
              <a:t>every 2 years</a:t>
            </a:r>
            <a:r>
              <a:rPr lang="nb-NO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One / two events per winter.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b="1" dirty="0"/>
              <a:t>Type: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zonal wind: minor (weakening) or major (reversal).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spatial structure: split, displacement or mixed-type</a:t>
            </a:r>
            <a:r>
              <a:rPr lang="nb-NO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en-US" b="1" dirty="0"/>
              <a:t>Duration</a:t>
            </a:r>
            <a:r>
              <a:rPr lang="nb-NO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Range from </a:t>
            </a:r>
            <a:r>
              <a:rPr lang="en-US" dirty="0"/>
              <a:t>short</a:t>
            </a:r>
            <a:r>
              <a:rPr lang="nb-NO" dirty="0"/>
              <a:t> (</a:t>
            </a:r>
            <a:r>
              <a:rPr lang="en-US" dirty="0"/>
              <a:t>few</a:t>
            </a:r>
            <a:r>
              <a:rPr lang="nb-NO" dirty="0"/>
              <a:t> </a:t>
            </a:r>
            <a:r>
              <a:rPr lang="en-US" dirty="0"/>
              <a:t>days</a:t>
            </a:r>
            <a:r>
              <a:rPr lang="nb-NO" dirty="0"/>
              <a:t>) to </a:t>
            </a:r>
            <a:r>
              <a:rPr lang="en-US" dirty="0"/>
              <a:t>canonical</a:t>
            </a:r>
            <a:r>
              <a:rPr lang="nb-NO" dirty="0"/>
              <a:t> </a:t>
            </a:r>
            <a:r>
              <a:rPr lang="en-US" dirty="0"/>
              <a:t>long</a:t>
            </a:r>
            <a:r>
              <a:rPr lang="nb-NO" dirty="0"/>
              <a:t> (up to 30 </a:t>
            </a:r>
            <a:r>
              <a:rPr lang="en-US" dirty="0"/>
              <a:t>days</a:t>
            </a:r>
            <a:r>
              <a:rPr lang="nb-NO" dirty="0"/>
              <a:t>) </a:t>
            </a:r>
            <a:r>
              <a:rPr lang="en-US" dirty="0"/>
              <a:t>events</a:t>
            </a:r>
            <a:r>
              <a:rPr lang="nb-NO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856C2-876E-18EC-5388-7CCAFD4EDDE4}"/>
              </a:ext>
            </a:extLst>
          </p:cNvPr>
          <p:cNvSpPr txBox="1"/>
          <p:nvPr/>
        </p:nvSpPr>
        <p:spPr>
          <a:xfrm>
            <a:off x="4517408" y="1886578"/>
            <a:ext cx="307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00BE58-5146-A0C1-B8D5-C80706A0F86A}"/>
              </a:ext>
            </a:extLst>
          </p:cNvPr>
          <p:cNvGrpSpPr/>
          <p:nvPr/>
        </p:nvGrpSpPr>
        <p:grpSpPr>
          <a:xfrm>
            <a:off x="452175" y="1538558"/>
            <a:ext cx="4722838" cy="3346453"/>
            <a:chOff x="452175" y="1886578"/>
            <a:chExt cx="4722838" cy="33464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78FAC0-3387-D3F4-2BA1-8B24E5FE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175" y="2148188"/>
              <a:ext cx="4682134" cy="308484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438940-9BE2-89D1-BDC2-2AC4D7F485F0}"/>
                </a:ext>
              </a:extLst>
            </p:cNvPr>
            <p:cNvSpPr/>
            <p:nvPr/>
          </p:nvSpPr>
          <p:spPr>
            <a:xfrm>
              <a:off x="4294731" y="1886578"/>
              <a:ext cx="880282" cy="1264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5B98AC-4E35-BCF0-8A47-7E92BF63E984}"/>
              </a:ext>
            </a:extLst>
          </p:cNvPr>
          <p:cNvSpPr txBox="1"/>
          <p:nvPr/>
        </p:nvSpPr>
        <p:spPr>
          <a:xfrm>
            <a:off x="839337" y="4792678"/>
            <a:ext cx="43356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Figure. Occurrence of SSWs per winter based on the </a:t>
            </a:r>
            <a:r>
              <a:rPr lang="en-US" sz="1300" dirty="0">
                <a:hlinkClick r:id="rId4"/>
              </a:rPr>
              <a:t>Sudden Stratospheric Warming Compendium data set </a:t>
            </a:r>
            <a:r>
              <a:rPr lang="en-US" sz="1300" dirty="0"/>
              <a:t>by A. Butler using the Charlton and Polvani (2007) definition.</a:t>
            </a:r>
          </a:p>
        </p:txBody>
      </p:sp>
    </p:spTree>
    <p:extLst>
      <p:ext uri="{BB962C8B-B14F-4D97-AF65-F5344CB8AC3E}">
        <p14:creationId xmlns:p14="http://schemas.microsoft.com/office/powerpoint/2010/main" val="2988338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1461CE-03FE-CD04-CD85-917EBE6D5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Multiple SSWs in winter 2023/2024</a:t>
            </a:r>
          </a:p>
        </p:txBody>
      </p:sp>
      <p:pic>
        <p:nvPicPr>
          <p:cNvPr id="16" name="Content Placeholder 15" descr="A screenshot of a diagram&#10;&#10;Description automatically generated">
            <a:extLst>
              <a:ext uri="{FF2B5EF4-FFF2-40B4-BE49-F238E27FC236}">
                <a16:creationId xmlns:a16="http://schemas.microsoft.com/office/drawing/2014/main" id="{65C140FA-22BE-77DD-D18C-4BF0BF1FF7D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56" y="1276801"/>
            <a:ext cx="4606000" cy="4608512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E9B82C-5AC8-53FD-B700-F7E61765BB33}"/>
              </a:ext>
            </a:extLst>
          </p:cNvPr>
          <p:cNvSpPr txBox="1"/>
          <p:nvPr/>
        </p:nvSpPr>
        <p:spPr>
          <a:xfrm>
            <a:off x="672729" y="5871153"/>
            <a:ext cx="43651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Figure. Daily-mean zonal-mean T and U at 10 hPa as a function of latitude and time using ERA5 (hereafter).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1C8424-BCD1-B9BE-C232-690BC682DCEB}"/>
              </a:ext>
            </a:extLst>
          </p:cNvPr>
          <p:cNvGrpSpPr/>
          <p:nvPr/>
        </p:nvGrpSpPr>
        <p:grpSpPr>
          <a:xfrm>
            <a:off x="6546221" y="1918282"/>
            <a:ext cx="5576735" cy="3664210"/>
            <a:chOff x="6546221" y="1918282"/>
            <a:chExt cx="5576735" cy="36642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BAC4FF-9BA4-A9EA-78C6-FBA69CAC5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221" y="1918282"/>
              <a:ext cx="4801018" cy="302082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EAA159-99A9-0E46-4215-0CD8D4A0D8B4}"/>
                </a:ext>
              </a:extLst>
            </p:cNvPr>
            <p:cNvGrpSpPr/>
            <p:nvPr/>
          </p:nvGrpSpPr>
          <p:grpSpPr>
            <a:xfrm>
              <a:off x="6711416" y="2045478"/>
              <a:ext cx="5411540" cy="3537014"/>
              <a:chOff x="6711416" y="2045478"/>
              <a:chExt cx="5411540" cy="353701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1BA70C6-65B8-7DC4-E0E6-0E435604B30A}"/>
                  </a:ext>
                </a:extLst>
              </p:cNvPr>
              <p:cNvSpPr txBox="1"/>
              <p:nvPr/>
            </p:nvSpPr>
            <p:spPr>
              <a:xfrm>
                <a:off x="6711416" y="4889995"/>
                <a:ext cx="4801018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/>
                  <a:t>Figure. Daily-mean zonal-mean U at 10 hPa and different latitudes as a function of time. Gray line - climatological mean 2000 – 2022. Shading – min/max values.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39CAD6-7F7A-6B37-2EE7-5E291ED5F380}"/>
                  </a:ext>
                </a:extLst>
              </p:cNvPr>
              <p:cNvSpPr txBox="1"/>
              <p:nvPr/>
            </p:nvSpPr>
            <p:spPr>
              <a:xfrm>
                <a:off x="10968768" y="2045478"/>
                <a:ext cx="11541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70C0"/>
                    </a:solidFill>
                  </a:rPr>
                  <a:t>2 major SSWs</a:t>
                </a:r>
              </a:p>
              <a:p>
                <a:r>
                  <a:rPr lang="en-US" sz="1200" dirty="0">
                    <a:solidFill>
                      <a:srgbClr val="FF0000"/>
                    </a:solidFill>
                  </a:rPr>
                  <a:t>3 major SSWs</a:t>
                </a:r>
              </a:p>
              <a:p>
                <a:r>
                  <a:rPr lang="en-US" sz="1200" dirty="0"/>
                  <a:t>3 major SSWs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C08E3A-CC39-464E-91CD-963049490F09}"/>
              </a:ext>
            </a:extLst>
          </p:cNvPr>
          <p:cNvGrpSpPr/>
          <p:nvPr/>
        </p:nvGrpSpPr>
        <p:grpSpPr>
          <a:xfrm>
            <a:off x="6714090" y="1364130"/>
            <a:ext cx="4831772" cy="3135295"/>
            <a:chOff x="6714090" y="1364130"/>
            <a:chExt cx="4831772" cy="31352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4E1164-6AF0-5D13-2114-AADA50895B2A}"/>
                </a:ext>
              </a:extLst>
            </p:cNvPr>
            <p:cNvSpPr txBox="1"/>
            <p:nvPr/>
          </p:nvSpPr>
          <p:spPr>
            <a:xfrm>
              <a:off x="6714090" y="1364130"/>
              <a:ext cx="4831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Why events in January and February were so short?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D9A561-C2E2-5572-208B-3C35D017D69A}"/>
                </a:ext>
              </a:extLst>
            </p:cNvPr>
            <p:cNvSpPr/>
            <p:nvPr/>
          </p:nvSpPr>
          <p:spPr>
            <a:xfrm>
              <a:off x="8258826" y="2057401"/>
              <a:ext cx="100801" cy="2442024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D47196-705E-AA7D-30D9-D551FD1C7CD0}"/>
                </a:ext>
              </a:extLst>
            </p:cNvPr>
            <p:cNvSpPr/>
            <p:nvPr/>
          </p:nvSpPr>
          <p:spPr>
            <a:xfrm>
              <a:off x="9054058" y="2057271"/>
              <a:ext cx="157397" cy="2442153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DCC916-1837-8AC5-D091-58F54F46D946}"/>
                </a:ext>
              </a:extLst>
            </p:cNvPr>
            <p:cNvSpPr txBox="1"/>
            <p:nvPr/>
          </p:nvSpPr>
          <p:spPr>
            <a:xfrm>
              <a:off x="8049618" y="1815052"/>
              <a:ext cx="5068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5 days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2E2749-5D6C-F9E0-0CCA-E48C4C88E72A}"/>
                </a:ext>
              </a:extLst>
            </p:cNvPr>
            <p:cNvSpPr txBox="1"/>
            <p:nvPr/>
          </p:nvSpPr>
          <p:spPr>
            <a:xfrm>
              <a:off x="8782418" y="1812625"/>
              <a:ext cx="5068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6 days</a:t>
              </a:r>
            </a:p>
          </p:txBody>
        </p:sp>
      </p:grpSp>
      <p:sp>
        <p:nvSpPr>
          <p:cNvPr id="10" name="Arrow: Left 9">
            <a:extLst>
              <a:ext uri="{FF2B5EF4-FFF2-40B4-BE49-F238E27FC236}">
                <a16:creationId xmlns:a16="http://schemas.microsoft.com/office/drawing/2014/main" id="{201A03CD-69A1-9BDA-0E28-20A006630132}"/>
              </a:ext>
            </a:extLst>
          </p:cNvPr>
          <p:cNvSpPr/>
          <p:nvPr/>
        </p:nvSpPr>
        <p:spPr>
          <a:xfrm>
            <a:off x="4902086" y="2382293"/>
            <a:ext cx="709683" cy="354841"/>
          </a:xfrm>
          <a:prstGeom prst="leftArrow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0B4C7F8D-03DC-C865-8CD5-403BFEE13FF9}"/>
              </a:ext>
            </a:extLst>
          </p:cNvPr>
          <p:cNvSpPr/>
          <p:nvPr/>
        </p:nvSpPr>
        <p:spPr>
          <a:xfrm>
            <a:off x="4902085" y="2972559"/>
            <a:ext cx="709683" cy="354841"/>
          </a:xfrm>
          <a:prstGeom prst="leftArrow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15229DB8-AB35-B9CA-F040-F4AABE4FAD94}"/>
              </a:ext>
            </a:extLst>
          </p:cNvPr>
          <p:cNvSpPr/>
          <p:nvPr/>
        </p:nvSpPr>
        <p:spPr>
          <a:xfrm>
            <a:off x="4902085" y="3740244"/>
            <a:ext cx="709683" cy="354841"/>
          </a:xfrm>
          <a:prstGeom prst="leftArrow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graph showing the temperature of a person&#10;&#10;Description automatically generated">
            <a:extLst>
              <a:ext uri="{FF2B5EF4-FFF2-40B4-BE49-F238E27FC236}">
                <a16:creationId xmlns:a16="http://schemas.microsoft.com/office/drawing/2014/main" id="{97DA66D8-23FF-D333-4264-5B80345A0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8"/>
          <a:stretch/>
        </p:blipFill>
        <p:spPr>
          <a:xfrm>
            <a:off x="5600601" y="1024648"/>
            <a:ext cx="5574803" cy="19006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00BFD9-979B-BD58-F835-E7F82416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SSW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D7EE3-9FB7-F6FF-86D8-2958D8F0B90A}"/>
              </a:ext>
            </a:extLst>
          </p:cNvPr>
          <p:cNvSpPr txBox="1"/>
          <p:nvPr/>
        </p:nvSpPr>
        <p:spPr>
          <a:xfrm>
            <a:off x="5650857" y="2925258"/>
            <a:ext cx="54742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Figure. Daily-mean polar-cap averaged U as a function of pressure and time.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B05CD-186A-28E3-E10E-840C655F87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691" y="2018451"/>
            <a:ext cx="4125600" cy="46338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At 10 hPa:</a:t>
            </a:r>
            <a:r>
              <a:rPr lang="en-US" sz="1400" dirty="0"/>
              <a:t> wind reversal between 14 – 19 January.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Duration:</a:t>
            </a:r>
            <a:r>
              <a:rPr lang="en-US" sz="1400" dirty="0"/>
              <a:t> 5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Event type: </a:t>
            </a:r>
            <a:r>
              <a:rPr lang="en-US" sz="1400" dirty="0"/>
              <a:t>major, split (16</a:t>
            </a:r>
            <a:r>
              <a:rPr lang="en-US" sz="1400" baseline="30000" dirty="0"/>
              <a:t>th</a:t>
            </a:r>
            <a:r>
              <a:rPr lang="en-US" sz="1400" dirty="0"/>
              <a:t> January).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Timeline:</a:t>
            </a:r>
          </a:p>
          <a:p>
            <a:pPr marL="627063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u="sng" dirty="0"/>
              <a:t>Early January</a:t>
            </a:r>
            <a:r>
              <a:rPr lang="en-US" sz="1400" dirty="0"/>
              <a:t>: deformed polar vortex centered over the Barents Sea. </a:t>
            </a:r>
          </a:p>
          <a:p>
            <a:pPr marL="627063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u="sng" dirty="0"/>
              <a:t>Mid-January</a:t>
            </a:r>
            <a:r>
              <a:rPr lang="en-US" sz="1400" dirty="0"/>
              <a:t>: deformed vortex, splitting in two circulation cores located over the USA/Canada and Norway.</a:t>
            </a:r>
          </a:p>
          <a:p>
            <a:pPr marL="627063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u="sng" dirty="0"/>
              <a:t>Late January</a:t>
            </a:r>
            <a:r>
              <a:rPr lang="en-US" sz="1400" dirty="0"/>
              <a:t>: displaced polar vortex centered over the Kara sea.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b="1" dirty="0"/>
              <a:t>Note: At 1 hPa,</a:t>
            </a:r>
            <a:r>
              <a:rPr lang="en-US" sz="1400" dirty="0"/>
              <a:t> unstable vortex with three episodes of wind reversal (January 2 – 8, 11 – 14, 17 - 21).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4693EB-879E-63B4-5B07-600A945CEDDB}"/>
              </a:ext>
            </a:extLst>
          </p:cNvPr>
          <p:cNvGrpSpPr/>
          <p:nvPr/>
        </p:nvGrpSpPr>
        <p:grpSpPr>
          <a:xfrm>
            <a:off x="4972532" y="3681445"/>
            <a:ext cx="7038459" cy="2411632"/>
            <a:chOff x="4942552" y="3681445"/>
            <a:chExt cx="7038459" cy="2411632"/>
          </a:xfrm>
        </p:grpSpPr>
        <p:pic>
          <p:nvPicPr>
            <p:cNvPr id="5" name="Picture 4" descr="A map of the earth&#10;&#10;Description automatically generated">
              <a:extLst>
                <a:ext uri="{FF2B5EF4-FFF2-40B4-BE49-F238E27FC236}">
                  <a16:creationId xmlns:a16="http://schemas.microsoft.com/office/drawing/2014/main" id="{F63B8C96-3000-C3C1-EC31-F142304E7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68" r="16007"/>
            <a:stretch/>
          </p:blipFill>
          <p:spPr>
            <a:xfrm>
              <a:off x="5129188" y="4023534"/>
              <a:ext cx="2030976" cy="2069543"/>
            </a:xfrm>
            <a:prstGeom prst="rect">
              <a:avLst/>
            </a:prstGeom>
          </p:spPr>
        </p:pic>
        <p:pic>
          <p:nvPicPr>
            <p:cNvPr id="10" name="Picture 9" descr="A map of the earth&#10;&#10;Description automatically generated">
              <a:extLst>
                <a:ext uri="{FF2B5EF4-FFF2-40B4-BE49-F238E27FC236}">
                  <a16:creationId xmlns:a16="http://schemas.microsoft.com/office/drawing/2014/main" id="{6AD9ECCE-FA05-6DD2-9BF8-9D74AA384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68" r="16007"/>
            <a:stretch/>
          </p:blipFill>
          <p:spPr>
            <a:xfrm>
              <a:off x="7282230" y="4023534"/>
              <a:ext cx="2030976" cy="2069543"/>
            </a:xfrm>
            <a:prstGeom prst="rect">
              <a:avLst/>
            </a:prstGeom>
          </p:spPr>
        </p:pic>
        <p:pic>
          <p:nvPicPr>
            <p:cNvPr id="12" name="Picture 11" descr="A map of the earth&#10;&#10;Description automatically generated">
              <a:extLst>
                <a:ext uri="{FF2B5EF4-FFF2-40B4-BE49-F238E27FC236}">
                  <a16:creationId xmlns:a16="http://schemas.microsoft.com/office/drawing/2014/main" id="{16283165-355A-73FB-459D-611ADC7D8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7"/>
            <a:stretch/>
          </p:blipFill>
          <p:spPr>
            <a:xfrm>
              <a:off x="9471702" y="4023534"/>
              <a:ext cx="2509309" cy="20695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B75C76-A42C-895F-5B9D-1899833D4751}"/>
                </a:ext>
              </a:extLst>
            </p:cNvPr>
            <p:cNvSpPr txBox="1"/>
            <p:nvPr/>
          </p:nvSpPr>
          <p:spPr>
            <a:xfrm>
              <a:off x="4942552" y="3681445"/>
              <a:ext cx="2204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10 hPa Potential Vorticity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B3E83C-69A1-A8FA-5D13-2951CBE2AE91}"/>
              </a:ext>
            </a:extLst>
          </p:cNvPr>
          <p:cNvCxnSpPr/>
          <p:nvPr/>
        </p:nvCxnSpPr>
        <p:spPr>
          <a:xfrm>
            <a:off x="6186791" y="1731524"/>
            <a:ext cx="4066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092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BFD9-979B-BD58-F835-E7F82416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SSW. Why short?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F7CA5F-9A9D-BFE2-7821-02EC3860F24D}"/>
              </a:ext>
            </a:extLst>
          </p:cNvPr>
          <p:cNvSpPr txBox="1"/>
          <p:nvPr/>
        </p:nvSpPr>
        <p:spPr>
          <a:xfrm>
            <a:off x="522599" y="1346489"/>
            <a:ext cx="5255631" cy="117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8000"/>
              </a:lnSpc>
              <a:spcBef>
                <a:spcPts val="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Zonal-mean meridional eddy heat flux, [v*T*], is proportional to the upward planetary-wave (PW) activity (Andrews et al., 1987).</a:t>
            </a:r>
          </a:p>
          <a:p>
            <a:pPr marL="285750" indent="-285750">
              <a:lnSpc>
                <a:spcPct val="11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Increased</a:t>
            </a:r>
            <a:r>
              <a:rPr lang="en-US" sz="1400" dirty="0"/>
              <a:t> [v*T*] → polar vortex disturbance; </a:t>
            </a:r>
            <a:br>
              <a:rPr lang="en-US" sz="1400" dirty="0"/>
            </a:br>
            <a:r>
              <a:rPr lang="en-US" sz="1400" dirty="0">
                <a:solidFill>
                  <a:schemeClr val="accent5"/>
                </a:solidFill>
              </a:rPr>
              <a:t>decreased</a:t>
            </a:r>
            <a:r>
              <a:rPr lang="en-US" sz="1400" dirty="0"/>
              <a:t> [v*T*] → polar vortex intensification.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6E1D7-3251-1712-6287-7C71BB0E7FA1}"/>
              </a:ext>
            </a:extLst>
          </p:cNvPr>
          <p:cNvSpPr txBox="1"/>
          <p:nvPr/>
        </p:nvSpPr>
        <p:spPr>
          <a:xfrm>
            <a:off x="349200" y="6339620"/>
            <a:ext cx="5678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Figure. Daily polar-cap averaged U and zonal-mean eddy heat flux as a function time. Black curve - climatological mean of the eddy heat flux for 2000 - 2022.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D6EFB-6007-EABE-BD80-5F64E21B6BF0}"/>
              </a:ext>
            </a:extLst>
          </p:cNvPr>
          <p:cNvSpPr txBox="1"/>
          <p:nvPr/>
        </p:nvSpPr>
        <p:spPr>
          <a:xfrm>
            <a:off x="6163843" y="512984"/>
            <a:ext cx="4112636" cy="135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8000"/>
              </a:lnSpc>
              <a:spcBef>
                <a:spcPts val="5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Previous studies:</a:t>
            </a:r>
            <a:r>
              <a:rPr lang="en-US" sz="1400" dirty="0"/>
              <a:t> persistent high-pressure systems (BH) over Euro-Atlantic region increase upward PW activity, whereas BH over the Pacific and Far East suppress upward PW activity (e.g. Nishii et al., 2011; Orsolini et al., 2018).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7FAB6B-2489-74FC-4318-50C8E6F7C6CB}"/>
              </a:ext>
            </a:extLst>
          </p:cNvPr>
          <p:cNvSpPr txBox="1"/>
          <p:nvPr/>
        </p:nvSpPr>
        <p:spPr>
          <a:xfrm>
            <a:off x="6163843" y="2124989"/>
            <a:ext cx="4974559" cy="336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8000"/>
              </a:lnSpc>
              <a:spcBef>
                <a:spcPts val="5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January 2024 – textbook case:</a:t>
            </a:r>
            <a:endParaRPr lang="en-US" sz="1400" dirty="0"/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A3165239-7E8D-3FDF-BF68-CF943573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0" y="153672"/>
            <a:ext cx="1530521" cy="1494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C94DB8-9812-192A-774F-4F07F7A46DB1}"/>
              </a:ext>
            </a:extLst>
          </p:cNvPr>
          <p:cNvSpPr txBox="1"/>
          <p:nvPr/>
        </p:nvSpPr>
        <p:spPr>
          <a:xfrm>
            <a:off x="9894547" y="1650876"/>
            <a:ext cx="2487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Figure. Correlation map of 200hPa geopotential with 100-hPa eddy heat flux [45N,90N]. Credit: Orsolini et al.  (2018).</a:t>
            </a:r>
          </a:p>
        </p:txBody>
      </p:sp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1AE8A6E2-95B1-CEC0-2BA5-308A65BC1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" y="2570400"/>
            <a:ext cx="5574803" cy="3761240"/>
          </a:xfrm>
          <a:prstGeom prst="rect">
            <a:avLst/>
          </a:prstGeom>
        </p:spPr>
      </p:pic>
      <p:pic>
        <p:nvPicPr>
          <p:cNvPr id="11" name="Picture 10" descr="A comparison of the earth's temperature&#10;&#10;Description automatically generated">
            <a:extLst>
              <a:ext uri="{FF2B5EF4-FFF2-40B4-BE49-F238E27FC236}">
                <a16:creationId xmlns:a16="http://schemas.microsoft.com/office/drawing/2014/main" id="{07FCE452-7BE6-A6EE-89E9-67A0A4DFD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20" y="2602800"/>
            <a:ext cx="4831415" cy="32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BFD9-979B-BD58-F835-E7F82416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SSW. Why short?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F7CA5F-9A9D-BFE2-7821-02EC3860F24D}"/>
              </a:ext>
            </a:extLst>
          </p:cNvPr>
          <p:cNvSpPr txBox="1"/>
          <p:nvPr/>
        </p:nvSpPr>
        <p:spPr>
          <a:xfrm>
            <a:off x="522599" y="1346489"/>
            <a:ext cx="5255631" cy="117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8000"/>
              </a:lnSpc>
              <a:spcBef>
                <a:spcPts val="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Zonal-mean meridional eddy heat flux, [v*T*], is proportional to the upward planetary-wave (PW) activity (Andrews et al., 1987).</a:t>
            </a:r>
          </a:p>
          <a:p>
            <a:pPr marL="285750" indent="-285750">
              <a:lnSpc>
                <a:spcPct val="11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Increased</a:t>
            </a:r>
            <a:r>
              <a:rPr lang="en-US" sz="1400" dirty="0"/>
              <a:t> [v*T*] → polar vortex disturbance; </a:t>
            </a:r>
            <a:br>
              <a:rPr lang="en-US" sz="1400" dirty="0"/>
            </a:br>
            <a:r>
              <a:rPr lang="en-US" sz="1400" dirty="0">
                <a:solidFill>
                  <a:schemeClr val="accent5"/>
                </a:solidFill>
              </a:rPr>
              <a:t>decreased</a:t>
            </a:r>
            <a:r>
              <a:rPr lang="en-US" sz="1400" dirty="0"/>
              <a:t> [v*T*] → polar vortex intensification.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6E1D7-3251-1712-6287-7C71BB0E7FA1}"/>
              </a:ext>
            </a:extLst>
          </p:cNvPr>
          <p:cNvSpPr txBox="1"/>
          <p:nvPr/>
        </p:nvSpPr>
        <p:spPr>
          <a:xfrm>
            <a:off x="349200" y="6339620"/>
            <a:ext cx="5678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Figure. Daily polar-cap averaged U and zonal-mean eddy heat flux as a function time. Black curve - climatological mean of the eddy heat flux for 2000 - 2022.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D6EFB-6007-EABE-BD80-5F64E21B6BF0}"/>
              </a:ext>
            </a:extLst>
          </p:cNvPr>
          <p:cNvSpPr txBox="1"/>
          <p:nvPr/>
        </p:nvSpPr>
        <p:spPr>
          <a:xfrm>
            <a:off x="6163843" y="512984"/>
            <a:ext cx="4112636" cy="135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8000"/>
              </a:lnSpc>
              <a:spcBef>
                <a:spcPts val="5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Previous studies:</a:t>
            </a:r>
            <a:r>
              <a:rPr lang="en-US" sz="1400" dirty="0"/>
              <a:t> persistent high-pressure systems (BH) over Euro-Atlantic region increase upward PW activity, whereas BH over the Pacific and Far East suppress upward PW activity (e.g. Nishii et al., 2011; Orsolini et al., 2018).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7FAB6B-2489-74FC-4318-50C8E6F7C6CB}"/>
              </a:ext>
            </a:extLst>
          </p:cNvPr>
          <p:cNvSpPr txBox="1"/>
          <p:nvPr/>
        </p:nvSpPr>
        <p:spPr>
          <a:xfrm>
            <a:off x="6163843" y="2124989"/>
            <a:ext cx="4974559" cy="336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8000"/>
              </a:lnSpc>
              <a:spcBef>
                <a:spcPts val="5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January 2024 – textbook case:</a:t>
            </a:r>
            <a:endParaRPr lang="en-US" sz="1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1AE767-23C6-F774-9CC3-E84ADDE9CD92}"/>
              </a:ext>
            </a:extLst>
          </p:cNvPr>
          <p:cNvSpPr txBox="1"/>
          <p:nvPr/>
        </p:nvSpPr>
        <p:spPr>
          <a:xfrm>
            <a:off x="6163842" y="5992727"/>
            <a:ext cx="4974559" cy="591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8000"/>
              </a:lnSpc>
              <a:spcBef>
                <a:spcPts val="5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What’s next? </a:t>
            </a:r>
            <a:r>
              <a:rPr lang="en-US" sz="1400" dirty="0"/>
              <a:t>Polar vortex recovery → </a:t>
            </a:r>
            <a:r>
              <a:rPr lang="en-US" sz="1400" u="sng" dirty="0"/>
              <a:t>quick termination of SSW event</a:t>
            </a:r>
            <a:r>
              <a:rPr lang="en-US" sz="1400" dirty="0"/>
              <a:t>.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A3165239-7E8D-3FDF-BF68-CF943573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0" y="153672"/>
            <a:ext cx="1530521" cy="1494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C94DB8-9812-192A-774F-4F07F7A46DB1}"/>
              </a:ext>
            </a:extLst>
          </p:cNvPr>
          <p:cNvSpPr txBox="1"/>
          <p:nvPr/>
        </p:nvSpPr>
        <p:spPr>
          <a:xfrm>
            <a:off x="9894547" y="1650876"/>
            <a:ext cx="2487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Figure. Correlation map of 200hPa geopotential with 100-hPa eddy heat flux [45N,90N]. Credit: Orsolini et al.  (2018).</a:t>
            </a:r>
          </a:p>
        </p:txBody>
      </p:sp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1AE8A6E2-95B1-CEC0-2BA5-308A65BC1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" y="2570400"/>
            <a:ext cx="5574803" cy="3761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32BDA-4ACC-20A7-78A0-D1FB4D5C4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99" y="2601901"/>
            <a:ext cx="5776943" cy="32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7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B5ACD-F588-3102-8DF6-8700547C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SSW</a:t>
            </a:r>
          </a:p>
        </p:txBody>
      </p:sp>
      <p:pic>
        <p:nvPicPr>
          <p:cNvPr id="5" name="Content Placeholder 4" descr="A screenshot of a graph showing the temperature of the day&#10;&#10;Description automatically generated">
            <a:extLst>
              <a:ext uri="{FF2B5EF4-FFF2-40B4-BE49-F238E27FC236}">
                <a16:creationId xmlns:a16="http://schemas.microsoft.com/office/drawing/2014/main" id="{E8E4866D-D976-7584-D83C-07EB142B040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6"/>
          <a:stretch/>
        </p:blipFill>
        <p:spPr>
          <a:xfrm>
            <a:off x="5601600" y="1026000"/>
            <a:ext cx="5574803" cy="18927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3389E7-6049-1EB1-91FE-1C3A98785A6D}"/>
              </a:ext>
            </a:extLst>
          </p:cNvPr>
          <p:cNvSpPr txBox="1"/>
          <p:nvPr/>
        </p:nvSpPr>
        <p:spPr>
          <a:xfrm>
            <a:off x="5652000" y="2912873"/>
            <a:ext cx="57417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Figure. Daily-mean polar-cap averaged U as a function of pressure and time.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B66B71-23E9-E681-C3AF-5C3F59D3F2EA}"/>
              </a:ext>
            </a:extLst>
          </p:cNvPr>
          <p:cNvSpPr txBox="1">
            <a:spLocks/>
          </p:cNvSpPr>
          <p:nvPr/>
        </p:nvSpPr>
        <p:spPr>
          <a:xfrm>
            <a:off x="554399" y="1759526"/>
            <a:ext cx="4354801" cy="4482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At 10 hPa:</a:t>
            </a:r>
            <a:r>
              <a:rPr lang="en-US" sz="1400" dirty="0"/>
              <a:t> wind reversal between 16 – 22 February.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Duration:</a:t>
            </a:r>
            <a:r>
              <a:rPr lang="en-US" sz="1400" dirty="0"/>
              <a:t> 6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Event type: </a:t>
            </a:r>
            <a:r>
              <a:rPr lang="en-US" sz="1400" dirty="0"/>
              <a:t>major, displacement.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Timeline:</a:t>
            </a:r>
          </a:p>
          <a:p>
            <a:pPr marL="627063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u="sng" dirty="0"/>
              <a:t>Early February</a:t>
            </a:r>
            <a:r>
              <a:rPr lang="en-US" sz="1400" dirty="0"/>
              <a:t>: displaced polar vortex centered over the Kara sea. </a:t>
            </a:r>
          </a:p>
          <a:p>
            <a:pPr marL="627063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u="sng" dirty="0"/>
              <a:t>Mid-February</a:t>
            </a:r>
            <a:r>
              <a:rPr lang="en-US" sz="1400" dirty="0"/>
              <a:t>: deformed “comma-shape” polar vortex.</a:t>
            </a:r>
          </a:p>
          <a:p>
            <a:pPr marL="627063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u="sng" dirty="0"/>
              <a:t>Late February</a:t>
            </a:r>
            <a:r>
              <a:rPr lang="en-US" sz="1400" dirty="0"/>
              <a:t>: displaced polar vortex centered over the Barents sea.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D90696-9592-65DB-CFBD-13F4B987C25C}"/>
              </a:ext>
            </a:extLst>
          </p:cNvPr>
          <p:cNvGrpSpPr/>
          <p:nvPr/>
        </p:nvGrpSpPr>
        <p:grpSpPr>
          <a:xfrm>
            <a:off x="4942552" y="3682800"/>
            <a:ext cx="7118138" cy="2411821"/>
            <a:chOff x="4942552" y="140579"/>
            <a:chExt cx="7118138" cy="2411821"/>
          </a:xfrm>
        </p:grpSpPr>
        <p:pic>
          <p:nvPicPr>
            <p:cNvPr id="10" name="Picture 9" descr="A map of the earth&#10;&#10;Description automatically generated">
              <a:extLst>
                <a:ext uri="{FF2B5EF4-FFF2-40B4-BE49-F238E27FC236}">
                  <a16:creationId xmlns:a16="http://schemas.microsoft.com/office/drawing/2014/main" id="{6C32209D-CFC1-3630-34C3-020C73C82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06" r="15454"/>
            <a:stretch/>
          </p:blipFill>
          <p:spPr>
            <a:xfrm>
              <a:off x="5130000" y="482400"/>
              <a:ext cx="2028837" cy="2070000"/>
            </a:xfrm>
            <a:prstGeom prst="rect">
              <a:avLst/>
            </a:prstGeom>
          </p:spPr>
        </p:pic>
        <p:pic>
          <p:nvPicPr>
            <p:cNvPr id="12" name="Picture 11" descr="A map of the earth&#10;&#10;Description automatically generated">
              <a:extLst>
                <a:ext uri="{FF2B5EF4-FFF2-40B4-BE49-F238E27FC236}">
                  <a16:creationId xmlns:a16="http://schemas.microsoft.com/office/drawing/2014/main" id="{9C500140-1346-17C5-17D2-F61A95770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5"/>
            <a:stretch/>
          </p:blipFill>
          <p:spPr>
            <a:xfrm>
              <a:off x="9471600" y="482400"/>
              <a:ext cx="2589090" cy="2070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183E90-7081-86B1-31F4-2BEFF2AE76C5}"/>
                </a:ext>
              </a:extLst>
            </p:cNvPr>
            <p:cNvSpPr txBox="1"/>
            <p:nvPr/>
          </p:nvSpPr>
          <p:spPr>
            <a:xfrm>
              <a:off x="4942552" y="140579"/>
              <a:ext cx="2204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10 hPa Potential Vorticity</a:t>
              </a:r>
            </a:p>
          </p:txBody>
        </p:sp>
        <p:pic>
          <p:nvPicPr>
            <p:cNvPr id="15" name="Picture 14" descr="A map of the earth&#10;&#10;Description automatically generated">
              <a:extLst>
                <a:ext uri="{FF2B5EF4-FFF2-40B4-BE49-F238E27FC236}">
                  <a16:creationId xmlns:a16="http://schemas.microsoft.com/office/drawing/2014/main" id="{CB4FA868-9F0D-7A67-EF1F-203ACD6A8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5" r="14676"/>
            <a:stretch/>
          </p:blipFill>
          <p:spPr>
            <a:xfrm>
              <a:off x="7282800" y="482400"/>
              <a:ext cx="2090553" cy="2070000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5D0B72-59E6-408D-2010-ADA023CD2F48}"/>
              </a:ext>
            </a:extLst>
          </p:cNvPr>
          <p:cNvCxnSpPr>
            <a:cxnSpLocks/>
          </p:cNvCxnSpPr>
          <p:nvPr/>
        </p:nvCxnSpPr>
        <p:spPr>
          <a:xfrm>
            <a:off x="6186791" y="1724029"/>
            <a:ext cx="39840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97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wind&#10;&#10;Description automatically generated with medium confidence">
            <a:extLst>
              <a:ext uri="{FF2B5EF4-FFF2-40B4-BE49-F238E27FC236}">
                <a16:creationId xmlns:a16="http://schemas.microsoft.com/office/drawing/2014/main" id="{134E9320-B670-B79E-4ACA-06E0DFF63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04" y="2713672"/>
            <a:ext cx="5431547" cy="33741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43AF8D-93F1-5423-5115-A389AE2E3BAC}"/>
              </a:ext>
            </a:extLst>
          </p:cNvPr>
          <p:cNvSpPr/>
          <p:nvPr/>
        </p:nvSpPr>
        <p:spPr>
          <a:xfrm>
            <a:off x="10915200" y="6112800"/>
            <a:ext cx="949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B5ACD-F588-3102-8DF6-8700547C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SSW. Why short?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28A6D5-EE5E-F37D-AC33-EF1D4DD034FD}"/>
              </a:ext>
            </a:extLst>
          </p:cNvPr>
          <p:cNvSpPr txBox="1"/>
          <p:nvPr/>
        </p:nvSpPr>
        <p:spPr>
          <a:xfrm>
            <a:off x="6753695" y="6142495"/>
            <a:ext cx="5313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Figure. Daily-mean 300hPa V wind averaged within 45 – 90 N shown as a function time and longitude.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80E6CD-FBB0-C2D3-1631-75036D045815}"/>
              </a:ext>
            </a:extLst>
          </p:cNvPr>
          <p:cNvSpPr txBox="1"/>
          <p:nvPr/>
        </p:nvSpPr>
        <p:spPr>
          <a:xfrm>
            <a:off x="7999200" y="2522809"/>
            <a:ext cx="3281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Reduced PW activity around 20 – 22 February.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C272843-A911-2AF6-2AEA-C02815DA6159}"/>
              </a:ext>
            </a:extLst>
          </p:cNvPr>
          <p:cNvSpPr/>
          <p:nvPr/>
        </p:nvSpPr>
        <p:spPr>
          <a:xfrm>
            <a:off x="9432000" y="2799808"/>
            <a:ext cx="273600" cy="55179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BC0256-3A40-7C00-891E-87CBBF7F4030}"/>
              </a:ext>
            </a:extLst>
          </p:cNvPr>
          <p:cNvSpPr txBox="1"/>
          <p:nvPr/>
        </p:nvSpPr>
        <p:spPr>
          <a:xfrm>
            <a:off x="556851" y="1468645"/>
            <a:ext cx="5255631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Reduced upward PW activity around 20 – 22 February.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Want to look at the meridional wind in the higher troposphere.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628363-3A00-C093-01F1-7C9310FF8C38}"/>
              </a:ext>
            </a:extLst>
          </p:cNvPr>
          <p:cNvSpPr txBox="1"/>
          <p:nvPr/>
        </p:nvSpPr>
        <p:spPr>
          <a:xfrm>
            <a:off x="6811678" y="1387851"/>
            <a:ext cx="5255631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 err="1"/>
              <a:t>Hovmöller</a:t>
            </a:r>
            <a:r>
              <a:rPr lang="en-US" sz="1400" dirty="0"/>
              <a:t> diagram reveals a relatively “quiet” period with no Rossby wave packets being generated.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 Could this allow polar vortex to recover? To be explored.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42F90D-16B4-4C2E-2B18-C768868FC99A}"/>
              </a:ext>
            </a:extLst>
          </p:cNvPr>
          <p:cNvSpPr txBox="1"/>
          <p:nvPr/>
        </p:nvSpPr>
        <p:spPr>
          <a:xfrm>
            <a:off x="594479" y="6077295"/>
            <a:ext cx="497455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Figure. Daily-mean polar-cap averaged U and zonal-mean eddy heat flux as a function time. Black curve shows climatological values of the eddy heat flux for 2000 - 2022.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AED2A882-F2BB-2EC1-21D8-A671FF067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" y="2265603"/>
            <a:ext cx="5577851" cy="37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7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 animBg="1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4D776-5650-BE1B-9B09-98DE84E8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SSW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8F288D-BB0E-257C-8262-AE12022DD101}"/>
              </a:ext>
            </a:extLst>
          </p:cNvPr>
          <p:cNvGrpSpPr/>
          <p:nvPr/>
        </p:nvGrpSpPr>
        <p:grpSpPr>
          <a:xfrm>
            <a:off x="5601600" y="1026000"/>
            <a:ext cx="5574803" cy="2193424"/>
            <a:chOff x="5601600" y="4474564"/>
            <a:chExt cx="5574803" cy="2193424"/>
          </a:xfrm>
        </p:grpSpPr>
        <p:pic>
          <p:nvPicPr>
            <p:cNvPr id="5" name="Picture 4" descr="A comparison of heat waves&#10;&#10;Description automatically generated with medium confidence">
              <a:extLst>
                <a:ext uri="{FF2B5EF4-FFF2-40B4-BE49-F238E27FC236}">
                  <a16:creationId xmlns:a16="http://schemas.microsoft.com/office/drawing/2014/main" id="{78AEFACD-18ED-BCA7-E097-23E1CB736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78"/>
            <a:stretch/>
          </p:blipFill>
          <p:spPr>
            <a:xfrm>
              <a:off x="5601600" y="4474564"/>
              <a:ext cx="5574803" cy="19002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C30FD5-897F-06FE-9D09-6ECBC9729787}"/>
                </a:ext>
              </a:extLst>
            </p:cNvPr>
            <p:cNvSpPr txBox="1"/>
            <p:nvPr/>
          </p:nvSpPr>
          <p:spPr>
            <a:xfrm>
              <a:off x="5652000" y="6375600"/>
              <a:ext cx="543691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Figure. Daily-mean polar-cap averaged U as a function of pressure and time.</a:t>
              </a:r>
            </a:p>
          </p:txBody>
        </p: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605BD4-F5CF-424C-4976-614936FE20FB}"/>
              </a:ext>
            </a:extLst>
          </p:cNvPr>
          <p:cNvSpPr txBox="1">
            <a:spLocks/>
          </p:cNvSpPr>
          <p:nvPr/>
        </p:nvSpPr>
        <p:spPr>
          <a:xfrm>
            <a:off x="554399" y="1608520"/>
            <a:ext cx="4258553" cy="46338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At 10 hPa:</a:t>
            </a:r>
            <a:r>
              <a:rPr lang="en-US" sz="1400" dirty="0"/>
              <a:t> wind reversal between 3 – 28 March.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Duration:</a:t>
            </a:r>
            <a:r>
              <a:rPr lang="en-US" sz="1400" dirty="0"/>
              <a:t> 26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Event type: </a:t>
            </a:r>
            <a:r>
              <a:rPr lang="en-US" sz="1400" dirty="0"/>
              <a:t>major, split (15/16</a:t>
            </a:r>
            <a:r>
              <a:rPr lang="en-US" sz="1400" baseline="30000" dirty="0"/>
              <a:t>th</a:t>
            </a:r>
            <a:r>
              <a:rPr lang="en-US" sz="1400" dirty="0"/>
              <a:t> March).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Timeline:</a:t>
            </a:r>
          </a:p>
          <a:p>
            <a:pPr marL="627063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u="sng" dirty="0"/>
              <a:t>Early March</a:t>
            </a:r>
            <a:r>
              <a:rPr lang="en-US" sz="1400" dirty="0"/>
              <a:t>: displaced polar vortex  centered over the Barents sea. </a:t>
            </a:r>
          </a:p>
          <a:p>
            <a:pPr marL="627063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u="sng" dirty="0"/>
              <a:t>Mid-March</a:t>
            </a:r>
            <a:r>
              <a:rPr lang="en-US" sz="1400" dirty="0"/>
              <a:t>: deformed vortex, splitting in two circulation cores located over the Hudson Bay and central Europe.</a:t>
            </a:r>
          </a:p>
          <a:p>
            <a:pPr marL="627063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u="sng" dirty="0"/>
              <a:t>Late March</a:t>
            </a:r>
            <a:r>
              <a:rPr lang="en-US" sz="1400" dirty="0"/>
              <a:t>: weak and displaced polar vortex.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“Canonical event”: </a:t>
            </a:r>
            <a:r>
              <a:rPr lang="en-US" sz="1400" dirty="0"/>
              <a:t>wind reversal in the entire stratosphere and below.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6A84CE-B75C-0ACC-6A07-5826670112F7}"/>
              </a:ext>
            </a:extLst>
          </p:cNvPr>
          <p:cNvGrpSpPr/>
          <p:nvPr/>
        </p:nvGrpSpPr>
        <p:grpSpPr>
          <a:xfrm>
            <a:off x="4942552" y="3682800"/>
            <a:ext cx="7065248" cy="2411821"/>
            <a:chOff x="4942552" y="140579"/>
            <a:chExt cx="7065248" cy="2411821"/>
          </a:xfrm>
        </p:grpSpPr>
        <p:pic>
          <p:nvPicPr>
            <p:cNvPr id="18" name="Picture 17" descr="A map of the earth&#10;&#10;Description automatically generated">
              <a:extLst>
                <a:ext uri="{FF2B5EF4-FFF2-40B4-BE49-F238E27FC236}">
                  <a16:creationId xmlns:a16="http://schemas.microsoft.com/office/drawing/2014/main" id="{B38CD3E8-45D7-D144-D0FE-B83961D36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83" r="14898"/>
            <a:stretch/>
          </p:blipFill>
          <p:spPr>
            <a:xfrm>
              <a:off x="5130000" y="482400"/>
              <a:ext cx="2059200" cy="2070000"/>
            </a:xfrm>
            <a:prstGeom prst="rect">
              <a:avLst/>
            </a:prstGeom>
          </p:spPr>
        </p:pic>
        <p:pic>
          <p:nvPicPr>
            <p:cNvPr id="22" name="Picture 21" descr="A map of the earth&#10;&#10;Description automatically generated">
              <a:extLst>
                <a:ext uri="{FF2B5EF4-FFF2-40B4-BE49-F238E27FC236}">
                  <a16:creationId xmlns:a16="http://schemas.microsoft.com/office/drawing/2014/main" id="{2EB31BC3-9834-D1B9-7833-0012669F6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9" r="15362"/>
            <a:stretch/>
          </p:blipFill>
          <p:spPr>
            <a:xfrm>
              <a:off x="7282800" y="482400"/>
              <a:ext cx="2059200" cy="2070000"/>
            </a:xfrm>
            <a:prstGeom prst="rect">
              <a:avLst/>
            </a:prstGeom>
          </p:spPr>
        </p:pic>
        <p:pic>
          <p:nvPicPr>
            <p:cNvPr id="26" name="Picture 25" descr="A map of the earth&#10;&#10;Description automatically generated">
              <a:extLst>
                <a:ext uri="{FF2B5EF4-FFF2-40B4-BE49-F238E27FC236}">
                  <a16:creationId xmlns:a16="http://schemas.microsoft.com/office/drawing/2014/main" id="{032648F0-1826-2CAF-47F4-28EFD3557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9"/>
            <a:stretch/>
          </p:blipFill>
          <p:spPr>
            <a:xfrm>
              <a:off x="9471600" y="482400"/>
              <a:ext cx="2536200" cy="2070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9210EB-C58F-C1D3-8075-B051963AB03C}"/>
                </a:ext>
              </a:extLst>
            </p:cNvPr>
            <p:cNvSpPr txBox="1"/>
            <p:nvPr/>
          </p:nvSpPr>
          <p:spPr>
            <a:xfrm>
              <a:off x="4942552" y="140579"/>
              <a:ext cx="2204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10 hPa Potential Vorticity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3BFB11-A2E5-F816-036B-245F3BC1356B}"/>
              </a:ext>
            </a:extLst>
          </p:cNvPr>
          <p:cNvCxnSpPr>
            <a:cxnSpLocks/>
          </p:cNvCxnSpPr>
          <p:nvPr/>
        </p:nvCxnSpPr>
        <p:spPr>
          <a:xfrm>
            <a:off x="6186791" y="1724029"/>
            <a:ext cx="40664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167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ILU">
      <a:dk1>
        <a:sysClr val="windowText" lastClr="000000"/>
      </a:dk1>
      <a:lt1>
        <a:sysClr val="window" lastClr="FFFFFF"/>
      </a:lt1>
      <a:dk2>
        <a:srgbClr val="053F53"/>
      </a:dk2>
      <a:lt2>
        <a:srgbClr val="E7E6E6"/>
      </a:lt2>
      <a:accent1>
        <a:srgbClr val="053F53"/>
      </a:accent1>
      <a:accent2>
        <a:srgbClr val="9FD2FE"/>
      </a:accent2>
      <a:accent3>
        <a:srgbClr val="E9FEFF"/>
      </a:accent3>
      <a:accent4>
        <a:srgbClr val="54FEDB"/>
      </a:accent4>
      <a:accent5>
        <a:srgbClr val="E93CAC"/>
      </a:accent5>
      <a:accent6>
        <a:srgbClr val="053F53"/>
      </a:accent6>
      <a:hlink>
        <a:srgbClr val="0563C1"/>
      </a:hlink>
      <a:folHlink>
        <a:srgbClr val="954F72"/>
      </a:folHlink>
    </a:clrScheme>
    <a:fontScheme name="Nilu">
      <a:majorFont>
        <a:latin typeface="Source Sans 3 SemiBold"/>
        <a:ea typeface=""/>
        <a:cs typeface=""/>
      </a:majorFont>
      <a:minorFont>
        <a:latin typeface="Source Sans 3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4F0525E-463E-458A-B8F5-FE5CF5AA906E}" vid="{ACABF79C-C155-402A-952A-3D3156D4B5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7C876F3A61164287C9993165EB05B0" ma:contentTypeVersion="4" ma:contentTypeDescription="Opprett et nytt dokument." ma:contentTypeScope="" ma:versionID="b25aab99596fd1646a3545e7cde247f5">
  <xsd:schema xmlns:xsd="http://www.w3.org/2001/XMLSchema" xmlns:xs="http://www.w3.org/2001/XMLSchema" xmlns:p="http://schemas.microsoft.com/office/2006/metadata/properties" xmlns:ns2="1911c587-a78a-4ca9-acc2-e095881a79ee" targetNamespace="http://schemas.microsoft.com/office/2006/metadata/properties" ma:root="true" ma:fieldsID="9392e059171befe8dc5a1da56b130928" ns2:_="">
    <xsd:import namespace="1911c587-a78a-4ca9-acc2-e095881a79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11c587-a78a-4ca9-acc2-e095881a79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BF7CB6-AD03-4335-A1AF-96AB089AF5E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300D6AF-2CB7-46C8-8B06-84AA329625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11c587-a78a-4ca9-acc2-e095881a79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25E544-D091-45B0-910B-2984241AAB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NILU_nymal_v3</Template>
  <TotalTime>2778</TotalTime>
  <Words>2038</Words>
  <Application>Microsoft Office PowerPoint</Application>
  <PresentationFormat>Widescreen</PresentationFormat>
  <Paragraphs>178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Courier New</vt:lpstr>
      <vt:lpstr>Open Sans</vt:lpstr>
      <vt:lpstr>Source Sans 3</vt:lpstr>
      <vt:lpstr>Source Sans 3 Medium</vt:lpstr>
      <vt:lpstr>Source Sans 3 SemiBold</vt:lpstr>
      <vt:lpstr>STIXTwoText</vt:lpstr>
      <vt:lpstr>Office Theme</vt:lpstr>
      <vt:lpstr>A series of major sudden stratospheric warming events in winter 2023/2024</vt:lpstr>
      <vt:lpstr>Sudden stratospheric warmings (SSWs)</vt:lpstr>
      <vt:lpstr>Multiple SSWs in winter 2023/2024</vt:lpstr>
      <vt:lpstr>January SSW</vt:lpstr>
      <vt:lpstr>January SSW. Why short?</vt:lpstr>
      <vt:lpstr>January SSW. Why short?</vt:lpstr>
      <vt:lpstr>February SSW</vt:lpstr>
      <vt:lpstr>February SSW. Why short?</vt:lpstr>
      <vt:lpstr>March SSW</vt:lpstr>
      <vt:lpstr>Other players</vt:lpstr>
      <vt:lpstr>Other players</vt:lpstr>
      <vt:lpstr>Tropospheric impact</vt:lpstr>
      <vt:lpstr>Conclusions</vt:lpstr>
      <vt:lpstr>Thank you for attention! Questions?</vt:lpstr>
      <vt:lpstr>References</vt:lpstr>
    </vt:vector>
  </TitlesOfParts>
  <Company>NILU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Ekaterina Vorobeva</dc:creator>
  <cp:lastModifiedBy>Ekaterina Vorobeva</cp:lastModifiedBy>
  <cp:revision>1</cp:revision>
  <dcterms:created xsi:type="dcterms:W3CDTF">2024-05-24T11:00:03Z</dcterms:created>
  <dcterms:modified xsi:type="dcterms:W3CDTF">2024-09-04T05:38:58Z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0x010100307C876F3A61164287C9993165EB05B0</vt:lpwstr>
  </property>
</Properties>
</file>