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1" r:id="rId3"/>
    <p:sldMasterId id="2147483678" r:id="rId4"/>
    <p:sldMasterId id="2147483681" r:id="rId5"/>
  </p:sldMasterIdLst>
  <p:notesMasterIdLst>
    <p:notesMasterId r:id="rId8"/>
  </p:notesMasterIdLst>
  <p:handoutMasterIdLst>
    <p:handoutMasterId r:id="rId9"/>
  </p:handoutMasterIdLst>
  <p:sldIdLst>
    <p:sldId id="320" r:id="rId6"/>
    <p:sldId id="282" r:id="rId7"/>
  </p:sldIdLst>
  <p:sldSz cx="12192000" cy="6858000"/>
  <p:notesSz cx="6858000" cy="9144000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01.Portades" id="{6B7FA208-D64F-48B9-B2BC-560DA1D52324}">
          <p14:sldIdLst>
            <p14:sldId id="320"/>
            <p14:sldId id="28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B6B6"/>
    <a:srgbClr val="666666"/>
    <a:srgbClr val="333333"/>
    <a:srgbClr val="E6E6E6"/>
    <a:srgbClr val="D96666"/>
    <a:srgbClr val="CD3333"/>
    <a:srgbClr val="676767"/>
    <a:srgbClr val="999999"/>
    <a:srgbClr val="F2CCCC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Estil amb tema 1 - èmfasi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Sense estil ni q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 mitjà 2 - èmfasi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96" autoAdjust="0"/>
    <p:restoredTop sz="94652" autoAdjust="0"/>
  </p:normalViewPr>
  <p:slideViewPr>
    <p:cSldViewPr snapToGrid="0" showGuides="1">
      <p:cViewPr varScale="1">
        <p:scale>
          <a:sx n="115" d="100"/>
          <a:sy n="115" d="100"/>
        </p:scale>
        <p:origin x="648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94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6" d="100"/>
          <a:sy n="86" d="100"/>
        </p:scale>
        <p:origin x="2774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capçalera 1">
            <a:extLst>
              <a:ext uri="{FF2B5EF4-FFF2-40B4-BE49-F238E27FC236}">
                <a16:creationId xmlns:a16="http://schemas.microsoft.com/office/drawing/2014/main" id="{BAA7525A-767A-4AA5-C576-505B9A32FC0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Contenidor de data 2">
            <a:extLst>
              <a:ext uri="{FF2B5EF4-FFF2-40B4-BE49-F238E27FC236}">
                <a16:creationId xmlns:a16="http://schemas.microsoft.com/office/drawing/2014/main" id="{F5C1F683-AC94-81DB-B693-03286DC9732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16CB63-8995-48C7-9927-3FA900FABA2A}" type="datetimeFigureOut">
              <a:rPr lang="ca-ES" smtClean="0"/>
              <a:t>1/9/2024</a:t>
            </a:fld>
            <a:endParaRPr lang="ca-ES"/>
          </a:p>
        </p:txBody>
      </p:sp>
      <p:sp>
        <p:nvSpPr>
          <p:cNvPr id="4" name="Contenidor de peu de pàgina 3">
            <a:extLst>
              <a:ext uri="{FF2B5EF4-FFF2-40B4-BE49-F238E27FC236}">
                <a16:creationId xmlns:a16="http://schemas.microsoft.com/office/drawing/2014/main" id="{EE7FB11C-75D1-1412-659C-DBBAD6587DF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5" name="Contenidor de número de diapositiva 4">
            <a:extLst>
              <a:ext uri="{FF2B5EF4-FFF2-40B4-BE49-F238E27FC236}">
                <a16:creationId xmlns:a16="http://schemas.microsoft.com/office/drawing/2014/main" id="{386006A0-B6B8-36C4-9DEE-01C131EF30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24A285-62F9-4CF0-B7DA-6E1CAA7B6B78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596926688"/>
      </p:ext>
    </p:extLst>
  </p:cSld>
  <p:clrMap bg1="lt1" tx1="dk1" bg2="lt2" tx2="dk2" accent1="accent1" accent2="accent2" accent3="accent3" accent4="accent4" accent5="accent5" accent6="accent6" hlink="hlink" folHlink="folHlink"/>
  <p:hf hdr="0" dt="0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capçalera 1">
            <a:extLst>
              <a:ext uri="{FF2B5EF4-FFF2-40B4-BE49-F238E27FC236}">
                <a16:creationId xmlns:a16="http://schemas.microsoft.com/office/drawing/2014/main" id="{1FF66848-D68A-DD60-8FE1-932DFDCA4225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a-ES" sz="12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defRPr>
            </a:lvl1pPr>
          </a:lstStyle>
          <a:p>
            <a:pPr lvl="0"/>
            <a:endParaRPr lang="ca-ES"/>
          </a:p>
        </p:txBody>
      </p:sp>
      <p:sp>
        <p:nvSpPr>
          <p:cNvPr id="3" name="Contenidor de data 2">
            <a:extLst>
              <a:ext uri="{FF2B5EF4-FFF2-40B4-BE49-F238E27FC236}">
                <a16:creationId xmlns:a16="http://schemas.microsoft.com/office/drawing/2014/main" id="{C4EB2D3E-B05A-34E1-7172-F089B359DD5A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a-ES" sz="12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defRPr>
            </a:lvl1pPr>
          </a:lstStyle>
          <a:p>
            <a:pPr lvl="0"/>
            <a:fld id="{C9A26C02-357F-43FC-8548-594879C55D6E}" type="datetime1">
              <a:rPr lang="ca-ES"/>
              <a:pPr lvl="0"/>
              <a:t>1/9/2024</a:t>
            </a:fld>
            <a:endParaRPr lang="ca-ES"/>
          </a:p>
        </p:txBody>
      </p:sp>
      <p:sp>
        <p:nvSpPr>
          <p:cNvPr id="4" name="Contenidor d'imatge de diapositiva 3">
            <a:extLst>
              <a:ext uri="{FF2B5EF4-FFF2-40B4-BE49-F238E27FC236}">
                <a16:creationId xmlns:a16="http://schemas.microsoft.com/office/drawing/2014/main" id="{C484EFC3-EB6E-84D5-826C-DD149D2216E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09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Contenidor de notes 4">
            <a:extLst>
              <a:ext uri="{FF2B5EF4-FFF2-40B4-BE49-F238E27FC236}">
                <a16:creationId xmlns:a16="http://schemas.microsoft.com/office/drawing/2014/main" id="{278940D1-DE3E-EDD7-7CEC-31D76220A0ED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6" name="Contenidor de peu de pàgina 5">
            <a:extLst>
              <a:ext uri="{FF2B5EF4-FFF2-40B4-BE49-F238E27FC236}">
                <a16:creationId xmlns:a16="http://schemas.microsoft.com/office/drawing/2014/main" id="{175BBE03-53A8-D153-EB2D-4A4D4DA7F5CC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a-ES" sz="12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defRPr>
            </a:lvl1pPr>
          </a:lstStyle>
          <a:p>
            <a:pPr lvl="0"/>
            <a:endParaRPr lang="ca-ES"/>
          </a:p>
        </p:txBody>
      </p:sp>
      <p:sp>
        <p:nvSpPr>
          <p:cNvPr id="7" name="Contenidor de número de diapositiva 6">
            <a:extLst>
              <a:ext uri="{FF2B5EF4-FFF2-40B4-BE49-F238E27FC236}">
                <a16:creationId xmlns:a16="http://schemas.microsoft.com/office/drawing/2014/main" id="{B63E8B99-B821-0629-6832-CB4CE682CD2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a-ES" sz="12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defRPr>
            </a:lvl1pPr>
          </a:lstStyle>
          <a:p>
            <a:pPr lvl="0"/>
            <a:fld id="{6C38C181-AD71-4E41-B926-A738AF06117E}" type="slidenum"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825317014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ca-ES" sz="1200" b="0" i="0" u="none" strike="noStrike" kern="1200" cap="none" spc="0" baseline="0">
        <a:solidFill>
          <a:srgbClr val="000000"/>
        </a:solidFill>
        <a:uFillTx/>
        <a:latin typeface="Aptos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ca-ES" sz="1200" b="0" i="0" u="none" strike="noStrike" kern="1200" cap="none" spc="0" baseline="0">
        <a:solidFill>
          <a:srgbClr val="000000"/>
        </a:solidFill>
        <a:uFillTx/>
        <a:latin typeface="Aptos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ca-ES" sz="1200" b="0" i="0" u="none" strike="noStrike" kern="1200" cap="none" spc="0" baseline="0">
        <a:solidFill>
          <a:srgbClr val="000000"/>
        </a:solidFill>
        <a:uFillTx/>
        <a:latin typeface="Aptos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ca-ES" sz="1200" b="0" i="0" u="none" strike="noStrike" kern="1200" cap="none" spc="0" baseline="0">
        <a:solidFill>
          <a:srgbClr val="000000"/>
        </a:solidFill>
        <a:uFillTx/>
        <a:latin typeface="Aptos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ca-ES" sz="1200" b="0" i="0" u="none" strike="noStrike" kern="1200" cap="none" spc="0" baseline="0">
        <a:solidFill>
          <a:srgbClr val="000000"/>
        </a:solidFill>
        <a:uFillTx/>
        <a:latin typeface="Apto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1 - Diapositiva de títol esc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idor de títol 1">
            <a:extLst>
              <a:ext uri="{FF2B5EF4-FFF2-40B4-BE49-F238E27FC236}">
                <a16:creationId xmlns:a16="http://schemas.microsoft.com/office/drawing/2014/main" id="{BA31D80E-908A-7D2D-22E2-2C53E565B2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0002" y="1987199"/>
            <a:ext cx="5006502" cy="99614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3600" b="1"/>
            </a:lvl1pPr>
          </a:lstStyle>
          <a:p>
            <a:r>
              <a:rPr lang="ca-ES" dirty="0"/>
              <a:t>Feu clic aquí per editar el text del títol</a:t>
            </a:r>
          </a:p>
        </p:txBody>
      </p:sp>
      <p:sp>
        <p:nvSpPr>
          <p:cNvPr id="8" name="Contenidor de text 2">
            <a:extLst>
              <a:ext uri="{FF2B5EF4-FFF2-40B4-BE49-F238E27FC236}">
                <a16:creationId xmlns:a16="http://schemas.microsoft.com/office/drawing/2014/main" id="{30BAE3E6-8753-E0DC-8AE1-597375831E2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60003" y="3094315"/>
            <a:ext cx="5006502" cy="67848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666666"/>
                </a:solidFill>
              </a:defRPr>
            </a:lvl1pPr>
            <a:lvl2pPr>
              <a:defRPr sz="16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6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ca-ES" dirty="0"/>
              <a:t>Feu clic per editar el text del subtítol</a:t>
            </a:r>
          </a:p>
        </p:txBody>
      </p:sp>
      <p:sp>
        <p:nvSpPr>
          <p:cNvPr id="9" name="Contenidor de contingut 4">
            <a:extLst>
              <a:ext uri="{FF2B5EF4-FFF2-40B4-BE49-F238E27FC236}">
                <a16:creationId xmlns:a16="http://schemas.microsoft.com/office/drawing/2014/main" id="{F3F35D59-D4BB-2A03-9967-8A2A5D1AFF1F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059529" y="3980657"/>
            <a:ext cx="5006975" cy="2958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600">
                <a:solidFill>
                  <a:srgbClr val="666666"/>
                </a:solidFill>
              </a:defRPr>
            </a:lvl1pPr>
            <a:lvl2pPr>
              <a:defRPr sz="16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6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r>
              <a:rPr lang="ca-ES" dirty="0"/>
              <a:t>Feu clic per editar el text de la data</a:t>
            </a:r>
          </a:p>
        </p:txBody>
      </p:sp>
      <p:pic>
        <p:nvPicPr>
          <p:cNvPr id="4" name="Imatge 3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6335" y="5998999"/>
            <a:ext cx="1825756" cy="469529"/>
          </a:xfrm>
          <a:prstGeom prst="rect">
            <a:avLst/>
          </a:prstGeom>
        </p:spPr>
      </p:pic>
      <p:pic>
        <p:nvPicPr>
          <p:cNvPr id="2" name="Imatg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0743" y="0"/>
            <a:ext cx="4651257" cy="5593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112779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4 - Títol de secció fons amb imat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idor de text 2"/>
          <p:cNvSpPr>
            <a:spLocks noGrp="1"/>
          </p:cNvSpPr>
          <p:nvPr>
            <p:ph type="body" sz="quarter" idx="27" hasCustomPrompt="1"/>
          </p:nvPr>
        </p:nvSpPr>
        <p:spPr>
          <a:xfrm>
            <a:off x="700391" y="1109237"/>
            <a:ext cx="2379980" cy="993916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8000">
                <a:solidFill>
                  <a:srgbClr val="CD3333"/>
                </a:solidFill>
              </a:defRPr>
            </a:lvl1pPr>
          </a:lstStyle>
          <a:p>
            <a:pPr lvl="0"/>
            <a:r>
              <a:rPr lang="ca-ES" dirty="0"/>
              <a:t>0</a:t>
            </a:r>
          </a:p>
        </p:txBody>
      </p:sp>
      <p:sp>
        <p:nvSpPr>
          <p:cNvPr id="7" name="Títol 6"/>
          <p:cNvSpPr>
            <a:spLocks noGrp="1"/>
          </p:cNvSpPr>
          <p:nvPr>
            <p:ph type="title"/>
          </p:nvPr>
        </p:nvSpPr>
        <p:spPr>
          <a:xfrm>
            <a:off x="700392" y="2538955"/>
            <a:ext cx="4559299" cy="920012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Font typeface="+mj-lt"/>
              <a:buNone/>
              <a:defRPr sz="3600" b="0"/>
            </a:lvl1pPr>
          </a:lstStyle>
          <a:p>
            <a:r>
              <a:rPr lang="ca-ES" dirty="0"/>
              <a:t>Feu clic aquí per editar l'estil</a:t>
            </a:r>
          </a:p>
        </p:txBody>
      </p:sp>
      <p:sp>
        <p:nvSpPr>
          <p:cNvPr id="9" name="Contenidor de text 15"/>
          <p:cNvSpPr>
            <a:spLocks noGrp="1"/>
          </p:cNvSpPr>
          <p:nvPr>
            <p:ph type="body" sz="quarter" idx="26" hasCustomPrompt="1"/>
          </p:nvPr>
        </p:nvSpPr>
        <p:spPr>
          <a:xfrm>
            <a:off x="700391" y="6628785"/>
            <a:ext cx="4835995" cy="1149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900" b="0">
                <a:solidFill>
                  <a:srgbClr val="333333"/>
                </a:solidFill>
              </a:defRPr>
            </a:lvl1pPr>
            <a:lvl2pPr marL="457200" indent="0">
              <a:buNone/>
              <a:defRPr sz="1000" b="1">
                <a:solidFill>
                  <a:schemeClr val="bg1"/>
                </a:solidFill>
              </a:defRPr>
            </a:lvl2pPr>
            <a:lvl3pPr marL="914400" indent="0">
              <a:buNone/>
              <a:defRPr sz="1000" b="1">
                <a:solidFill>
                  <a:schemeClr val="bg1"/>
                </a:solidFill>
              </a:defRPr>
            </a:lvl3pPr>
            <a:lvl4pPr marL="1371600" indent="0">
              <a:buNone/>
              <a:defRPr sz="1000" b="1">
                <a:solidFill>
                  <a:schemeClr val="bg1"/>
                </a:solidFill>
              </a:defRPr>
            </a:lvl4pPr>
            <a:lvl5pPr marL="1828800" indent="0">
              <a:buNone/>
              <a:defRPr sz="1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a-ES" dirty="0"/>
              <a:t>Fil d’Ariadna &gt; </a:t>
            </a:r>
            <a:r>
              <a:rPr lang="ca-ES" dirty="0" err="1"/>
              <a:t>Arial</a:t>
            </a:r>
            <a:r>
              <a:rPr lang="ca-ES" dirty="0"/>
              <a:t> &gt; cos 9 &gt; Títol de l’apartat de la presentació</a:t>
            </a:r>
          </a:p>
        </p:txBody>
      </p:sp>
      <p:cxnSp>
        <p:nvCxnSpPr>
          <p:cNvPr id="8" name="Connector recte 7"/>
          <p:cNvCxnSpPr/>
          <p:nvPr userDrawn="1"/>
        </p:nvCxnSpPr>
        <p:spPr>
          <a:xfrm>
            <a:off x="700391" y="2301130"/>
            <a:ext cx="94361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ontenidor d'imatge 5"/>
          <p:cNvSpPr>
            <a:spLocks noGrp="1"/>
          </p:cNvSpPr>
          <p:nvPr>
            <p:ph type="pic" sz="quarter" idx="10"/>
          </p:nvPr>
        </p:nvSpPr>
        <p:spPr>
          <a:xfrm>
            <a:off x="6526177" y="556261"/>
            <a:ext cx="5094323" cy="5387340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299606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5 - Títol de secció amb imatge i fons verm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D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3" name="Contenidor de text 2"/>
          <p:cNvSpPr>
            <a:spLocks noGrp="1"/>
          </p:cNvSpPr>
          <p:nvPr>
            <p:ph type="body" sz="quarter" idx="27" hasCustomPrompt="1"/>
          </p:nvPr>
        </p:nvSpPr>
        <p:spPr>
          <a:xfrm>
            <a:off x="719999" y="1109237"/>
            <a:ext cx="2379980" cy="993916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8000">
                <a:solidFill>
                  <a:schemeClr val="bg1"/>
                </a:solidFill>
              </a:defRPr>
            </a:lvl1pPr>
          </a:lstStyle>
          <a:p>
            <a:pPr lvl="0"/>
            <a:r>
              <a:rPr lang="ca-ES" dirty="0"/>
              <a:t>0</a:t>
            </a:r>
          </a:p>
        </p:txBody>
      </p:sp>
      <p:sp>
        <p:nvSpPr>
          <p:cNvPr id="7" name="Títol 6"/>
          <p:cNvSpPr>
            <a:spLocks noGrp="1"/>
          </p:cNvSpPr>
          <p:nvPr>
            <p:ph type="title"/>
          </p:nvPr>
        </p:nvSpPr>
        <p:spPr>
          <a:xfrm>
            <a:off x="720000" y="2538955"/>
            <a:ext cx="4559300" cy="920012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Font typeface="+mj-lt"/>
              <a:buNone/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ca-ES" dirty="0"/>
              <a:t>Feu clic aquí per editar l'estil</a:t>
            </a:r>
          </a:p>
        </p:txBody>
      </p:sp>
      <p:sp>
        <p:nvSpPr>
          <p:cNvPr id="9" name="Contenidor de text 15"/>
          <p:cNvSpPr>
            <a:spLocks noGrp="1"/>
          </p:cNvSpPr>
          <p:nvPr>
            <p:ph type="body" sz="quarter" idx="26" hasCustomPrompt="1"/>
          </p:nvPr>
        </p:nvSpPr>
        <p:spPr>
          <a:xfrm>
            <a:off x="700391" y="6628785"/>
            <a:ext cx="4835995" cy="1149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900" b="0">
                <a:solidFill>
                  <a:schemeClr val="bg1"/>
                </a:solidFill>
              </a:defRPr>
            </a:lvl1pPr>
            <a:lvl2pPr marL="457200" indent="0">
              <a:buNone/>
              <a:defRPr sz="1000" b="1">
                <a:solidFill>
                  <a:schemeClr val="bg1"/>
                </a:solidFill>
              </a:defRPr>
            </a:lvl2pPr>
            <a:lvl3pPr marL="914400" indent="0">
              <a:buNone/>
              <a:defRPr sz="1000" b="1">
                <a:solidFill>
                  <a:schemeClr val="bg1"/>
                </a:solidFill>
              </a:defRPr>
            </a:lvl3pPr>
            <a:lvl4pPr marL="1371600" indent="0">
              <a:buNone/>
              <a:defRPr sz="1000" b="1">
                <a:solidFill>
                  <a:schemeClr val="bg1"/>
                </a:solidFill>
              </a:defRPr>
            </a:lvl4pPr>
            <a:lvl5pPr marL="1828800" indent="0">
              <a:buNone/>
              <a:defRPr sz="1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a-ES" dirty="0"/>
              <a:t>Fil d’Ariadna &gt; </a:t>
            </a:r>
            <a:r>
              <a:rPr lang="ca-ES" dirty="0" err="1"/>
              <a:t>Arial</a:t>
            </a:r>
            <a:r>
              <a:rPr lang="ca-ES" dirty="0"/>
              <a:t> &gt; cos 9 &gt; Títol de l’apartat de la presentació</a:t>
            </a:r>
          </a:p>
        </p:txBody>
      </p:sp>
      <p:cxnSp>
        <p:nvCxnSpPr>
          <p:cNvPr id="8" name="Connector recte 7"/>
          <p:cNvCxnSpPr/>
          <p:nvPr userDrawn="1"/>
        </p:nvCxnSpPr>
        <p:spPr>
          <a:xfrm>
            <a:off x="719999" y="2301130"/>
            <a:ext cx="94361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ontenidor d'imatge 5"/>
          <p:cNvSpPr>
            <a:spLocks noGrp="1"/>
          </p:cNvSpPr>
          <p:nvPr>
            <p:ph type="pic" sz="quarter" idx="10"/>
          </p:nvPr>
        </p:nvSpPr>
        <p:spPr>
          <a:xfrm>
            <a:off x="6526176" y="542924"/>
            <a:ext cx="5124803" cy="541591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2951458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6 - Bu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idor de text 15"/>
          <p:cNvSpPr>
            <a:spLocks noGrp="1"/>
          </p:cNvSpPr>
          <p:nvPr>
            <p:ph type="body" sz="quarter" idx="26" hasCustomPrompt="1"/>
          </p:nvPr>
        </p:nvSpPr>
        <p:spPr>
          <a:xfrm>
            <a:off x="712424" y="6624775"/>
            <a:ext cx="4835995" cy="1149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900" b="0">
                <a:solidFill>
                  <a:srgbClr val="666666"/>
                </a:solidFill>
              </a:defRPr>
            </a:lvl1pPr>
            <a:lvl2pPr marL="457200" indent="0">
              <a:buNone/>
              <a:defRPr sz="1000" b="1">
                <a:solidFill>
                  <a:schemeClr val="bg1"/>
                </a:solidFill>
              </a:defRPr>
            </a:lvl2pPr>
            <a:lvl3pPr marL="914400" indent="0">
              <a:buNone/>
              <a:defRPr sz="1000" b="1">
                <a:solidFill>
                  <a:schemeClr val="bg1"/>
                </a:solidFill>
              </a:defRPr>
            </a:lvl3pPr>
            <a:lvl4pPr marL="1371600" indent="0">
              <a:buNone/>
              <a:defRPr sz="1000" b="1">
                <a:solidFill>
                  <a:schemeClr val="bg1"/>
                </a:solidFill>
              </a:defRPr>
            </a:lvl4pPr>
            <a:lvl5pPr marL="1828800" indent="0">
              <a:buNone/>
              <a:defRPr sz="1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a-ES" dirty="0"/>
              <a:t>Fil d’Ariadna &gt; </a:t>
            </a:r>
            <a:r>
              <a:rPr lang="ca-ES" dirty="0" err="1"/>
              <a:t>Arial</a:t>
            </a:r>
            <a:r>
              <a:rPr lang="ca-ES" dirty="0"/>
              <a:t> &gt; cos 9 &gt; Títol de l’apartat de la presentació</a:t>
            </a:r>
          </a:p>
        </p:txBody>
      </p:sp>
      <p:sp>
        <p:nvSpPr>
          <p:cNvPr id="10" name="Títol 1"/>
          <p:cNvSpPr>
            <a:spLocks noGrp="1"/>
          </p:cNvSpPr>
          <p:nvPr>
            <p:ph type="title" hasCustomPrompt="1"/>
          </p:nvPr>
        </p:nvSpPr>
        <p:spPr>
          <a:xfrm>
            <a:off x="698976" y="660982"/>
            <a:ext cx="10759576" cy="428232"/>
          </a:xfrm>
          <a:prstGeom prst="rect">
            <a:avLst/>
          </a:prstGeo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ca-ES" dirty="0"/>
              <a:t>Feu clic aquí per editar l'estil del títol</a:t>
            </a:r>
          </a:p>
        </p:txBody>
      </p:sp>
    </p:spTree>
    <p:extLst>
      <p:ext uri="{BB962C8B-B14F-4D97-AF65-F5344CB8AC3E}">
        <p14:creationId xmlns:p14="http://schemas.microsoft.com/office/powerpoint/2010/main" val="34146648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7 - 1 c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idor de text 3">
            <a:extLst>
              <a:ext uri="{FF2B5EF4-FFF2-40B4-BE49-F238E27FC236}">
                <a16:creationId xmlns:a16="http://schemas.microsoft.com/office/drawing/2014/main" id="{DDF49706-20D5-2B5C-DBC0-5530A632AC1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0088" y="1279860"/>
            <a:ext cx="10782666" cy="344488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 b="1">
                <a:solidFill>
                  <a:srgbClr val="C00000"/>
                </a:solidFill>
              </a:defRPr>
            </a:lvl1pPr>
          </a:lstStyle>
          <a:p>
            <a:pPr lvl="0"/>
            <a:r>
              <a:rPr lang="ca-ES" dirty="0"/>
              <a:t>Feu clic per editar l’estil del subtítol</a:t>
            </a:r>
          </a:p>
        </p:txBody>
      </p:sp>
      <p:sp>
        <p:nvSpPr>
          <p:cNvPr id="5" name="Contenidor de text 4"/>
          <p:cNvSpPr>
            <a:spLocks noGrp="1"/>
          </p:cNvSpPr>
          <p:nvPr>
            <p:ph type="body" sz="quarter" idx="12" hasCustomPrompt="1"/>
          </p:nvPr>
        </p:nvSpPr>
        <p:spPr>
          <a:xfrm>
            <a:off x="700088" y="2005781"/>
            <a:ext cx="10782666" cy="431390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  <a:lvl2pPr marL="0" indent="0">
              <a:lnSpc>
                <a:spcPct val="100000"/>
              </a:lnSpc>
              <a:buNone/>
              <a:defRPr baseline="0"/>
            </a:lvl2pPr>
          </a:lstStyle>
          <a:p>
            <a:r>
              <a:rPr lang="ca-ES" dirty="0"/>
              <a:t>Feu clic per editar els estils del text del patró</a:t>
            </a:r>
          </a:p>
        </p:txBody>
      </p:sp>
      <p:sp>
        <p:nvSpPr>
          <p:cNvPr id="9" name="Contenidor de text 15"/>
          <p:cNvSpPr>
            <a:spLocks noGrp="1"/>
          </p:cNvSpPr>
          <p:nvPr>
            <p:ph type="body" sz="quarter" idx="26" hasCustomPrompt="1"/>
          </p:nvPr>
        </p:nvSpPr>
        <p:spPr>
          <a:xfrm>
            <a:off x="700391" y="6628785"/>
            <a:ext cx="4835995" cy="1149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900" b="0">
                <a:solidFill>
                  <a:srgbClr val="666666"/>
                </a:solidFill>
              </a:defRPr>
            </a:lvl1pPr>
            <a:lvl2pPr marL="457200" indent="0">
              <a:buNone/>
              <a:defRPr sz="1000" b="1">
                <a:solidFill>
                  <a:schemeClr val="bg1"/>
                </a:solidFill>
              </a:defRPr>
            </a:lvl2pPr>
            <a:lvl3pPr marL="914400" indent="0">
              <a:buNone/>
              <a:defRPr sz="1000" b="1">
                <a:solidFill>
                  <a:schemeClr val="bg1"/>
                </a:solidFill>
              </a:defRPr>
            </a:lvl3pPr>
            <a:lvl4pPr marL="1371600" indent="0">
              <a:buNone/>
              <a:defRPr sz="1000" b="1">
                <a:solidFill>
                  <a:schemeClr val="bg1"/>
                </a:solidFill>
              </a:defRPr>
            </a:lvl4pPr>
            <a:lvl5pPr marL="1828800" indent="0">
              <a:buNone/>
              <a:defRPr sz="1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a-ES" dirty="0"/>
              <a:t>Fil d’Ariadna &gt; </a:t>
            </a:r>
            <a:r>
              <a:rPr lang="ca-ES" dirty="0" err="1"/>
              <a:t>Arial</a:t>
            </a:r>
            <a:r>
              <a:rPr lang="ca-ES" dirty="0"/>
              <a:t> &gt; cos 9 &gt; Títol de l’apartat de la presentació</a:t>
            </a:r>
          </a:p>
        </p:txBody>
      </p:sp>
      <p:sp>
        <p:nvSpPr>
          <p:cNvPr id="11" name="Títol 1"/>
          <p:cNvSpPr>
            <a:spLocks noGrp="1"/>
          </p:cNvSpPr>
          <p:nvPr>
            <p:ph type="title" hasCustomPrompt="1"/>
          </p:nvPr>
        </p:nvSpPr>
        <p:spPr>
          <a:xfrm>
            <a:off x="698976" y="660982"/>
            <a:ext cx="10759576" cy="428232"/>
          </a:xfrm>
          <a:prstGeom prst="rect">
            <a:avLst/>
          </a:prstGeo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ca-ES" dirty="0"/>
              <a:t>Feu clic aquí per editar l'estil del títol</a:t>
            </a:r>
          </a:p>
        </p:txBody>
      </p:sp>
    </p:spTree>
    <p:extLst>
      <p:ext uri="{BB962C8B-B14F-4D97-AF65-F5344CB8AC3E}">
        <p14:creationId xmlns:p14="http://schemas.microsoft.com/office/powerpoint/2010/main" val="15522695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8 - Text + Imatge + sub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idor de text 3">
            <a:extLst>
              <a:ext uri="{FF2B5EF4-FFF2-40B4-BE49-F238E27FC236}">
                <a16:creationId xmlns:a16="http://schemas.microsoft.com/office/drawing/2014/main" id="{9EAA6A94-2CA9-A726-9DFD-F695650D9AF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0088" y="2010656"/>
            <a:ext cx="5236368" cy="409892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/>
            </a:lvl1pPr>
            <a:lvl2pPr marL="228600" indent="-228600">
              <a:lnSpc>
                <a:spcPct val="100000"/>
              </a:lnSpc>
              <a:defRPr/>
            </a:lvl2pPr>
            <a:lvl3pPr marL="625475" indent="-228600">
              <a:lnSpc>
                <a:spcPct val="100000"/>
              </a:lnSpc>
              <a:tabLst>
                <a:tab pos="625475" algn="l"/>
              </a:tabLst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ca-ES" dirty="0"/>
              <a:t>Feu clic per editar els estils del text del patró</a:t>
            </a:r>
          </a:p>
        </p:txBody>
      </p:sp>
      <p:sp>
        <p:nvSpPr>
          <p:cNvPr id="6" name="Contenidor d'imatge 5">
            <a:extLst>
              <a:ext uri="{FF2B5EF4-FFF2-40B4-BE49-F238E27FC236}">
                <a16:creationId xmlns:a16="http://schemas.microsoft.com/office/drawing/2014/main" id="{385661AD-A871-86BF-572B-18CF6A53F17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17920" y="2010656"/>
            <a:ext cx="5246154" cy="4098925"/>
          </a:xfrm>
          <a:prstGeom prst="rect">
            <a:avLst/>
          </a:prstGeom>
        </p:spPr>
        <p:txBody>
          <a:bodyPr lIns="0" tIns="0" rIns="0" bIns="0"/>
          <a:lstStyle/>
          <a:p>
            <a:endParaRPr lang="ca-ES" dirty="0"/>
          </a:p>
        </p:txBody>
      </p:sp>
      <p:sp>
        <p:nvSpPr>
          <p:cNvPr id="5" name="Contenidor de text 3">
            <a:extLst>
              <a:ext uri="{FF2B5EF4-FFF2-40B4-BE49-F238E27FC236}">
                <a16:creationId xmlns:a16="http://schemas.microsoft.com/office/drawing/2014/main" id="{50AD77BE-8445-66D4-BD12-114E4494E8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0088" y="1278864"/>
            <a:ext cx="10763986" cy="344488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 b="1">
                <a:solidFill>
                  <a:srgbClr val="C00000"/>
                </a:solidFill>
              </a:defRPr>
            </a:lvl1pPr>
          </a:lstStyle>
          <a:p>
            <a:pPr lvl="0"/>
            <a:r>
              <a:rPr lang="ca-ES" dirty="0"/>
              <a:t>Feu clic per editar l’estil del subtítol</a:t>
            </a:r>
          </a:p>
        </p:txBody>
      </p:sp>
      <p:sp>
        <p:nvSpPr>
          <p:cNvPr id="9" name="Contenidor de text 15"/>
          <p:cNvSpPr>
            <a:spLocks noGrp="1"/>
          </p:cNvSpPr>
          <p:nvPr>
            <p:ph type="body" sz="quarter" idx="26" hasCustomPrompt="1"/>
          </p:nvPr>
        </p:nvSpPr>
        <p:spPr>
          <a:xfrm>
            <a:off x="700391" y="6628785"/>
            <a:ext cx="4835995" cy="1149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900" b="0">
                <a:solidFill>
                  <a:srgbClr val="666666"/>
                </a:solidFill>
              </a:defRPr>
            </a:lvl1pPr>
            <a:lvl2pPr marL="457200" indent="0">
              <a:buNone/>
              <a:defRPr sz="1000" b="1">
                <a:solidFill>
                  <a:schemeClr val="bg1"/>
                </a:solidFill>
              </a:defRPr>
            </a:lvl2pPr>
            <a:lvl3pPr marL="914400" indent="0">
              <a:buNone/>
              <a:defRPr sz="1000" b="1">
                <a:solidFill>
                  <a:schemeClr val="bg1"/>
                </a:solidFill>
              </a:defRPr>
            </a:lvl3pPr>
            <a:lvl4pPr marL="1371600" indent="0">
              <a:buNone/>
              <a:defRPr sz="1000" b="1">
                <a:solidFill>
                  <a:schemeClr val="bg1"/>
                </a:solidFill>
              </a:defRPr>
            </a:lvl4pPr>
            <a:lvl5pPr marL="1828800" indent="0">
              <a:buNone/>
              <a:defRPr sz="1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a-ES" dirty="0"/>
              <a:t>Fil d’Ariadna &gt; </a:t>
            </a:r>
            <a:r>
              <a:rPr lang="ca-ES" dirty="0" err="1"/>
              <a:t>Arial</a:t>
            </a:r>
            <a:r>
              <a:rPr lang="ca-ES" dirty="0"/>
              <a:t> &gt; cos 9 &gt; Títol de l’apartat de la presentació</a:t>
            </a:r>
          </a:p>
        </p:txBody>
      </p:sp>
      <p:sp>
        <p:nvSpPr>
          <p:cNvPr id="11" name="Títol 1"/>
          <p:cNvSpPr>
            <a:spLocks noGrp="1"/>
          </p:cNvSpPr>
          <p:nvPr>
            <p:ph type="title" hasCustomPrompt="1"/>
          </p:nvPr>
        </p:nvSpPr>
        <p:spPr>
          <a:xfrm>
            <a:off x="698976" y="660982"/>
            <a:ext cx="10759576" cy="428232"/>
          </a:xfrm>
          <a:prstGeom prst="rect">
            <a:avLst/>
          </a:prstGeo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ca-ES" dirty="0"/>
              <a:t>Feu clic aquí per editar l'estil del títol</a:t>
            </a:r>
          </a:p>
        </p:txBody>
      </p:sp>
    </p:spTree>
    <p:extLst>
      <p:ext uri="{BB962C8B-B14F-4D97-AF65-F5344CB8AC3E}">
        <p14:creationId xmlns:p14="http://schemas.microsoft.com/office/powerpoint/2010/main" val="5274628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9 - Text + Imat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idor de text 3">
            <a:extLst>
              <a:ext uri="{FF2B5EF4-FFF2-40B4-BE49-F238E27FC236}">
                <a16:creationId xmlns:a16="http://schemas.microsoft.com/office/drawing/2014/main" id="{9EAA6A94-2CA9-A726-9DFD-F695650D9AF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0391" y="1620372"/>
            <a:ext cx="5236367" cy="448921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/>
            </a:lvl1pPr>
            <a:lvl2pPr marL="228600" indent="-228600">
              <a:lnSpc>
                <a:spcPct val="100000"/>
              </a:lnSpc>
              <a:defRPr/>
            </a:lvl2pPr>
            <a:lvl3pPr marL="625475" indent="-228600">
              <a:lnSpc>
                <a:spcPct val="100000"/>
              </a:lnSpc>
              <a:tabLst>
                <a:tab pos="625475" algn="l"/>
              </a:tabLst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ca-ES" dirty="0"/>
              <a:t>Feu clic per editar els estils del text del patró</a:t>
            </a:r>
          </a:p>
        </p:txBody>
      </p:sp>
      <p:sp>
        <p:nvSpPr>
          <p:cNvPr id="6" name="Contenidor d'imatge 5">
            <a:extLst>
              <a:ext uri="{FF2B5EF4-FFF2-40B4-BE49-F238E27FC236}">
                <a16:creationId xmlns:a16="http://schemas.microsoft.com/office/drawing/2014/main" id="{385661AD-A871-86BF-572B-18CF6A53F17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17920" y="1620372"/>
            <a:ext cx="5246154" cy="4489209"/>
          </a:xfrm>
          <a:prstGeom prst="rect">
            <a:avLst/>
          </a:prstGeom>
        </p:spPr>
        <p:txBody>
          <a:bodyPr lIns="0" tIns="0" rIns="0" bIns="0"/>
          <a:lstStyle/>
          <a:p>
            <a:endParaRPr lang="ca-ES" dirty="0"/>
          </a:p>
        </p:txBody>
      </p:sp>
      <p:sp>
        <p:nvSpPr>
          <p:cNvPr id="9" name="Contenidor de text 15"/>
          <p:cNvSpPr>
            <a:spLocks noGrp="1"/>
          </p:cNvSpPr>
          <p:nvPr>
            <p:ph type="body" sz="quarter" idx="26" hasCustomPrompt="1"/>
          </p:nvPr>
        </p:nvSpPr>
        <p:spPr>
          <a:xfrm>
            <a:off x="700391" y="6628785"/>
            <a:ext cx="4835995" cy="1149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900" b="0">
                <a:solidFill>
                  <a:srgbClr val="666666"/>
                </a:solidFill>
              </a:defRPr>
            </a:lvl1pPr>
            <a:lvl2pPr marL="457200" indent="0">
              <a:buNone/>
              <a:defRPr sz="1000" b="1">
                <a:solidFill>
                  <a:schemeClr val="bg1"/>
                </a:solidFill>
              </a:defRPr>
            </a:lvl2pPr>
            <a:lvl3pPr marL="914400" indent="0">
              <a:buNone/>
              <a:defRPr sz="1000" b="1">
                <a:solidFill>
                  <a:schemeClr val="bg1"/>
                </a:solidFill>
              </a:defRPr>
            </a:lvl3pPr>
            <a:lvl4pPr marL="1371600" indent="0">
              <a:buNone/>
              <a:defRPr sz="1000" b="1">
                <a:solidFill>
                  <a:schemeClr val="bg1"/>
                </a:solidFill>
              </a:defRPr>
            </a:lvl4pPr>
            <a:lvl5pPr marL="1828800" indent="0">
              <a:buNone/>
              <a:defRPr sz="1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a-ES" dirty="0"/>
              <a:t>Fil d’Ariadna &gt; </a:t>
            </a:r>
            <a:r>
              <a:rPr lang="ca-ES" dirty="0" err="1"/>
              <a:t>Arial</a:t>
            </a:r>
            <a:r>
              <a:rPr lang="ca-ES" dirty="0"/>
              <a:t> &gt; cos 9 &gt; Títol de l’apartat de la presentació</a:t>
            </a:r>
          </a:p>
        </p:txBody>
      </p:sp>
      <p:sp>
        <p:nvSpPr>
          <p:cNvPr id="10" name="Títol 1"/>
          <p:cNvSpPr>
            <a:spLocks noGrp="1"/>
          </p:cNvSpPr>
          <p:nvPr>
            <p:ph type="title" hasCustomPrompt="1"/>
          </p:nvPr>
        </p:nvSpPr>
        <p:spPr>
          <a:xfrm>
            <a:off x="698976" y="660982"/>
            <a:ext cx="10759576" cy="428232"/>
          </a:xfrm>
          <a:prstGeom prst="rect">
            <a:avLst/>
          </a:prstGeo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ca-ES" dirty="0"/>
              <a:t>Feu clic aquí per editar l'estil del títol</a:t>
            </a:r>
          </a:p>
        </p:txBody>
      </p:sp>
    </p:spTree>
    <p:extLst>
      <p:ext uri="{BB962C8B-B14F-4D97-AF65-F5344CB8AC3E}">
        <p14:creationId xmlns:p14="http://schemas.microsoft.com/office/powerpoint/2010/main" val="5444973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10 - Dos columnes 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idor de text 3">
            <a:extLst>
              <a:ext uri="{FF2B5EF4-FFF2-40B4-BE49-F238E27FC236}">
                <a16:creationId xmlns:a16="http://schemas.microsoft.com/office/drawing/2014/main" id="{9EAA6A94-2CA9-A726-9DFD-F695650D9AF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0391" y="1620372"/>
            <a:ext cx="5090809" cy="448921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/>
            </a:lvl1pPr>
            <a:lvl2pPr marL="228600" indent="-228600">
              <a:lnSpc>
                <a:spcPct val="100000"/>
              </a:lnSpc>
              <a:defRPr/>
            </a:lvl2pPr>
            <a:lvl3pPr marL="625475" indent="-228600">
              <a:lnSpc>
                <a:spcPct val="100000"/>
              </a:lnSpc>
              <a:tabLst>
                <a:tab pos="625475" algn="l"/>
              </a:tabLst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ca-ES" dirty="0"/>
              <a:t>Feu clic per editar els estils del text del patró</a:t>
            </a:r>
          </a:p>
        </p:txBody>
      </p:sp>
      <p:sp>
        <p:nvSpPr>
          <p:cNvPr id="9" name="Contenidor de text 15"/>
          <p:cNvSpPr>
            <a:spLocks noGrp="1"/>
          </p:cNvSpPr>
          <p:nvPr>
            <p:ph type="body" sz="quarter" idx="26" hasCustomPrompt="1"/>
          </p:nvPr>
        </p:nvSpPr>
        <p:spPr>
          <a:xfrm>
            <a:off x="700391" y="6631223"/>
            <a:ext cx="4835995" cy="1149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900" b="0">
                <a:solidFill>
                  <a:srgbClr val="666666"/>
                </a:solidFill>
              </a:defRPr>
            </a:lvl1pPr>
            <a:lvl2pPr marL="457200" indent="0">
              <a:buNone/>
              <a:defRPr sz="1000" b="1">
                <a:solidFill>
                  <a:schemeClr val="bg1"/>
                </a:solidFill>
              </a:defRPr>
            </a:lvl2pPr>
            <a:lvl3pPr marL="914400" indent="0">
              <a:buNone/>
              <a:defRPr sz="1000" b="1">
                <a:solidFill>
                  <a:schemeClr val="bg1"/>
                </a:solidFill>
              </a:defRPr>
            </a:lvl3pPr>
            <a:lvl4pPr marL="1371600" indent="0">
              <a:buNone/>
              <a:defRPr sz="1000" b="1">
                <a:solidFill>
                  <a:schemeClr val="bg1"/>
                </a:solidFill>
              </a:defRPr>
            </a:lvl4pPr>
            <a:lvl5pPr marL="1828800" indent="0">
              <a:buNone/>
              <a:defRPr sz="1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a-ES" dirty="0"/>
              <a:t>Fil d’Ariadna &gt; </a:t>
            </a:r>
            <a:r>
              <a:rPr lang="ca-ES" dirty="0" err="1"/>
              <a:t>Arial</a:t>
            </a:r>
            <a:r>
              <a:rPr lang="ca-ES" dirty="0"/>
              <a:t> &gt; cos 9 &gt; Títol de l’apartat de la presentació</a:t>
            </a:r>
          </a:p>
        </p:txBody>
      </p:sp>
      <p:sp>
        <p:nvSpPr>
          <p:cNvPr id="10" name="Contenidor de text 3">
            <a:extLst>
              <a:ext uri="{FF2B5EF4-FFF2-40B4-BE49-F238E27FC236}">
                <a16:creationId xmlns:a16="http://schemas.microsoft.com/office/drawing/2014/main" id="{9EAA6A94-2CA9-A726-9DFD-F695650D9AF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401395" y="1620372"/>
            <a:ext cx="5111345" cy="448921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/>
            </a:lvl1pPr>
            <a:lvl2pPr marL="228600" indent="-228600">
              <a:lnSpc>
                <a:spcPct val="100000"/>
              </a:lnSpc>
              <a:defRPr/>
            </a:lvl2pPr>
            <a:lvl3pPr marL="625475" indent="-228600">
              <a:lnSpc>
                <a:spcPct val="100000"/>
              </a:lnSpc>
              <a:tabLst>
                <a:tab pos="625475" algn="l"/>
              </a:tabLst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ca-ES" dirty="0"/>
              <a:t>Feu clic per editar els estils del text del patró</a:t>
            </a:r>
          </a:p>
        </p:txBody>
      </p:sp>
      <p:sp>
        <p:nvSpPr>
          <p:cNvPr id="6" name="Títol 1"/>
          <p:cNvSpPr>
            <a:spLocks noGrp="1"/>
          </p:cNvSpPr>
          <p:nvPr>
            <p:ph type="title" hasCustomPrompt="1"/>
          </p:nvPr>
        </p:nvSpPr>
        <p:spPr>
          <a:xfrm>
            <a:off x="698976" y="660982"/>
            <a:ext cx="10759576" cy="428232"/>
          </a:xfrm>
          <a:prstGeom prst="rect">
            <a:avLst/>
          </a:prstGeo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ca-ES" dirty="0"/>
              <a:t>Feu clic aquí per editar l'estil del títol</a:t>
            </a:r>
          </a:p>
        </p:txBody>
      </p:sp>
    </p:spTree>
    <p:extLst>
      <p:ext uri="{BB962C8B-B14F-4D97-AF65-F5344CB8AC3E}">
        <p14:creationId xmlns:p14="http://schemas.microsoft.com/office/powerpoint/2010/main" val="9576770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11 - Imatg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idor de text 3">
            <a:extLst>
              <a:ext uri="{FF2B5EF4-FFF2-40B4-BE49-F238E27FC236}">
                <a16:creationId xmlns:a16="http://schemas.microsoft.com/office/drawing/2014/main" id="{9EAA6A94-2CA9-A726-9DFD-F695650D9AF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7473" y="2010656"/>
            <a:ext cx="5256601" cy="409892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/>
            </a:lvl1pPr>
            <a:lvl2pPr marL="228600" indent="-228600">
              <a:lnSpc>
                <a:spcPct val="100000"/>
              </a:lnSpc>
              <a:defRPr/>
            </a:lvl2pPr>
            <a:lvl3pPr marL="625475" indent="-228600">
              <a:lnSpc>
                <a:spcPct val="100000"/>
              </a:lnSpc>
              <a:tabLst>
                <a:tab pos="625475" algn="l"/>
              </a:tabLst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ca-ES" dirty="0"/>
              <a:t>Feu clic per editar els estils del text del patró</a:t>
            </a:r>
          </a:p>
        </p:txBody>
      </p:sp>
      <p:sp>
        <p:nvSpPr>
          <p:cNvPr id="6" name="Contenidor d'imatge 5">
            <a:extLst>
              <a:ext uri="{FF2B5EF4-FFF2-40B4-BE49-F238E27FC236}">
                <a16:creationId xmlns:a16="http://schemas.microsoft.com/office/drawing/2014/main" id="{385661AD-A871-86BF-572B-18CF6A53F17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00088" y="2010656"/>
            <a:ext cx="5246154" cy="4076385"/>
          </a:xfrm>
          <a:prstGeom prst="rect">
            <a:avLst/>
          </a:prstGeom>
        </p:spPr>
        <p:txBody>
          <a:bodyPr/>
          <a:lstStyle/>
          <a:p>
            <a:endParaRPr lang="ca-ES" dirty="0"/>
          </a:p>
        </p:txBody>
      </p:sp>
      <p:sp>
        <p:nvSpPr>
          <p:cNvPr id="5" name="Contenidor de text 3">
            <a:extLst>
              <a:ext uri="{FF2B5EF4-FFF2-40B4-BE49-F238E27FC236}">
                <a16:creationId xmlns:a16="http://schemas.microsoft.com/office/drawing/2014/main" id="{50AD77BE-8445-66D4-BD12-114E4494E8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0088" y="1276496"/>
            <a:ext cx="10763986" cy="344488"/>
          </a:xfrm>
          <a:prstGeom prst="rect">
            <a:avLst/>
          </a:prstGeom>
        </p:spPr>
        <p:txBody>
          <a:bodyPr wrap="none" lIns="0" tIns="0" rIns="0" bIns="0"/>
          <a:lstStyle>
            <a:lvl1pPr>
              <a:defRPr sz="2000" b="1">
                <a:solidFill>
                  <a:srgbClr val="C00000"/>
                </a:solidFill>
              </a:defRPr>
            </a:lvl1pPr>
          </a:lstStyle>
          <a:p>
            <a:pPr lvl="0"/>
            <a:r>
              <a:rPr lang="ca-ES" dirty="0"/>
              <a:t>Feu clic per editar l’estil del subtítol</a:t>
            </a:r>
          </a:p>
        </p:txBody>
      </p:sp>
      <p:sp>
        <p:nvSpPr>
          <p:cNvPr id="9" name="Contenidor de text 15"/>
          <p:cNvSpPr>
            <a:spLocks noGrp="1"/>
          </p:cNvSpPr>
          <p:nvPr>
            <p:ph type="body" sz="quarter" idx="26" hasCustomPrompt="1"/>
          </p:nvPr>
        </p:nvSpPr>
        <p:spPr>
          <a:xfrm>
            <a:off x="700391" y="6628785"/>
            <a:ext cx="4835995" cy="1149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900" b="0">
                <a:solidFill>
                  <a:srgbClr val="666666"/>
                </a:solidFill>
              </a:defRPr>
            </a:lvl1pPr>
            <a:lvl2pPr marL="457200" indent="0">
              <a:buNone/>
              <a:defRPr sz="1000" b="1">
                <a:solidFill>
                  <a:schemeClr val="bg1"/>
                </a:solidFill>
              </a:defRPr>
            </a:lvl2pPr>
            <a:lvl3pPr marL="914400" indent="0">
              <a:buNone/>
              <a:defRPr sz="1000" b="1">
                <a:solidFill>
                  <a:schemeClr val="bg1"/>
                </a:solidFill>
              </a:defRPr>
            </a:lvl3pPr>
            <a:lvl4pPr marL="1371600" indent="0">
              <a:buNone/>
              <a:defRPr sz="1000" b="1">
                <a:solidFill>
                  <a:schemeClr val="bg1"/>
                </a:solidFill>
              </a:defRPr>
            </a:lvl4pPr>
            <a:lvl5pPr marL="1828800" indent="0">
              <a:buNone/>
              <a:defRPr sz="1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a-ES" dirty="0"/>
              <a:t>Fil d’Ariadna &gt; </a:t>
            </a:r>
            <a:r>
              <a:rPr lang="ca-ES" dirty="0" err="1"/>
              <a:t>Arial</a:t>
            </a:r>
            <a:r>
              <a:rPr lang="ca-ES" dirty="0"/>
              <a:t> &gt; cos 9 &gt; Títol de l’apartat de la presentació</a:t>
            </a:r>
          </a:p>
        </p:txBody>
      </p:sp>
      <p:sp>
        <p:nvSpPr>
          <p:cNvPr id="8" name="Títol 1"/>
          <p:cNvSpPr>
            <a:spLocks noGrp="1"/>
          </p:cNvSpPr>
          <p:nvPr>
            <p:ph type="title" hasCustomPrompt="1"/>
          </p:nvPr>
        </p:nvSpPr>
        <p:spPr>
          <a:xfrm>
            <a:off x="698976" y="660982"/>
            <a:ext cx="10759576" cy="428232"/>
          </a:xfrm>
          <a:prstGeom prst="rect">
            <a:avLst/>
          </a:prstGeo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ca-ES" dirty="0"/>
              <a:t>Feu clic aquí per editar l'estil del títol</a:t>
            </a:r>
          </a:p>
        </p:txBody>
      </p:sp>
    </p:spTree>
    <p:extLst>
      <p:ext uri="{BB962C8B-B14F-4D97-AF65-F5344CB8AC3E}">
        <p14:creationId xmlns:p14="http://schemas.microsoft.com/office/powerpoint/2010/main" val="20536436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12 - Text 2/3 + Imatge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idor de text 3">
            <a:extLst>
              <a:ext uri="{FF2B5EF4-FFF2-40B4-BE49-F238E27FC236}">
                <a16:creationId xmlns:a16="http://schemas.microsoft.com/office/drawing/2014/main" id="{9EAA6A94-2CA9-A726-9DFD-F695650D9AF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0087" y="2010656"/>
            <a:ext cx="6850437" cy="4098925"/>
          </a:xfrm>
          <a:prstGeom prst="rect">
            <a:avLst/>
          </a:prstGeom>
        </p:spPr>
        <p:txBody>
          <a:bodyPr lIns="0" rIns="0"/>
          <a:lstStyle/>
          <a:p>
            <a:pPr lvl="0"/>
            <a:r>
              <a:rPr lang="ca-ES" dirty="0"/>
              <a:t>Feu clic per editar els estils del text del patró</a:t>
            </a:r>
          </a:p>
        </p:txBody>
      </p:sp>
      <p:sp>
        <p:nvSpPr>
          <p:cNvPr id="6" name="Contenidor d'imatge 5">
            <a:extLst>
              <a:ext uri="{FF2B5EF4-FFF2-40B4-BE49-F238E27FC236}">
                <a16:creationId xmlns:a16="http://schemas.microsoft.com/office/drawing/2014/main" id="{385661AD-A871-86BF-572B-18CF6A53F17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975077" y="2010655"/>
            <a:ext cx="3493023" cy="4098925"/>
          </a:xfrm>
          <a:prstGeom prst="rect">
            <a:avLst/>
          </a:prstGeom>
        </p:spPr>
        <p:txBody>
          <a:bodyPr/>
          <a:lstStyle/>
          <a:p>
            <a:endParaRPr lang="ca-ES" dirty="0"/>
          </a:p>
        </p:txBody>
      </p:sp>
      <p:sp>
        <p:nvSpPr>
          <p:cNvPr id="5" name="Contenidor de text 3">
            <a:extLst>
              <a:ext uri="{FF2B5EF4-FFF2-40B4-BE49-F238E27FC236}">
                <a16:creationId xmlns:a16="http://schemas.microsoft.com/office/drawing/2014/main" id="{50AD77BE-8445-66D4-BD12-114E4494E8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0087" y="1278865"/>
            <a:ext cx="10768013" cy="344488"/>
          </a:xfrm>
          <a:prstGeom prst="rect">
            <a:avLst/>
          </a:prstGeom>
        </p:spPr>
        <p:txBody>
          <a:bodyPr wrap="none" lIns="0" tIns="0" rIns="0" bIns="0"/>
          <a:lstStyle>
            <a:lvl1pPr>
              <a:defRPr sz="2000" b="1">
                <a:solidFill>
                  <a:srgbClr val="C00000"/>
                </a:solidFill>
              </a:defRPr>
            </a:lvl1pPr>
          </a:lstStyle>
          <a:p>
            <a:pPr lvl="0"/>
            <a:r>
              <a:rPr lang="ca-ES" dirty="0"/>
              <a:t>Feu clic per editar l’estil del subtítol</a:t>
            </a:r>
          </a:p>
        </p:txBody>
      </p:sp>
      <p:sp>
        <p:nvSpPr>
          <p:cNvPr id="9" name="Contenidor de text 15"/>
          <p:cNvSpPr>
            <a:spLocks noGrp="1"/>
          </p:cNvSpPr>
          <p:nvPr>
            <p:ph type="body" sz="quarter" idx="26" hasCustomPrompt="1"/>
          </p:nvPr>
        </p:nvSpPr>
        <p:spPr>
          <a:xfrm>
            <a:off x="700391" y="6628785"/>
            <a:ext cx="4835995" cy="1149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900" b="0">
                <a:solidFill>
                  <a:srgbClr val="666666"/>
                </a:solidFill>
              </a:defRPr>
            </a:lvl1pPr>
            <a:lvl2pPr marL="457200" indent="0">
              <a:buNone/>
              <a:defRPr sz="1000" b="1">
                <a:solidFill>
                  <a:schemeClr val="bg1"/>
                </a:solidFill>
              </a:defRPr>
            </a:lvl2pPr>
            <a:lvl3pPr marL="914400" indent="0">
              <a:buNone/>
              <a:defRPr sz="1000" b="1">
                <a:solidFill>
                  <a:schemeClr val="bg1"/>
                </a:solidFill>
              </a:defRPr>
            </a:lvl3pPr>
            <a:lvl4pPr marL="1371600" indent="0">
              <a:buNone/>
              <a:defRPr sz="1000" b="1">
                <a:solidFill>
                  <a:schemeClr val="bg1"/>
                </a:solidFill>
              </a:defRPr>
            </a:lvl4pPr>
            <a:lvl5pPr marL="1828800" indent="0">
              <a:buNone/>
              <a:defRPr sz="1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a-ES" dirty="0"/>
              <a:t>Fil d’Ariadna &gt; </a:t>
            </a:r>
            <a:r>
              <a:rPr lang="ca-ES" dirty="0" err="1"/>
              <a:t>Arial</a:t>
            </a:r>
            <a:r>
              <a:rPr lang="ca-ES" dirty="0"/>
              <a:t> &gt; cos 9 &gt; Títol de l’apartat de la presentació</a:t>
            </a:r>
          </a:p>
        </p:txBody>
      </p:sp>
      <p:sp>
        <p:nvSpPr>
          <p:cNvPr id="8" name="Títol 1"/>
          <p:cNvSpPr>
            <a:spLocks noGrp="1"/>
          </p:cNvSpPr>
          <p:nvPr>
            <p:ph type="title" hasCustomPrompt="1"/>
          </p:nvPr>
        </p:nvSpPr>
        <p:spPr>
          <a:xfrm>
            <a:off x="698976" y="660982"/>
            <a:ext cx="10759576" cy="428232"/>
          </a:xfrm>
          <a:prstGeom prst="rect">
            <a:avLst/>
          </a:prstGeo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ca-ES" dirty="0"/>
              <a:t>Feu clic aquí per editar l'estil del títol</a:t>
            </a:r>
          </a:p>
        </p:txBody>
      </p:sp>
    </p:spTree>
    <p:extLst>
      <p:ext uri="{BB962C8B-B14F-4D97-AF65-F5344CB8AC3E}">
        <p14:creationId xmlns:p14="http://schemas.microsoft.com/office/powerpoint/2010/main" val="8123885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13 - Imatge 1/3 + Text 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idor de text 3">
            <a:extLst>
              <a:ext uri="{FF2B5EF4-FFF2-40B4-BE49-F238E27FC236}">
                <a16:creationId xmlns:a16="http://schemas.microsoft.com/office/drawing/2014/main" id="{9EAA6A94-2CA9-A726-9DFD-F695650D9AF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59406" y="2010656"/>
            <a:ext cx="6816314" cy="4098925"/>
          </a:xfrm>
          <a:prstGeom prst="rect">
            <a:avLst/>
          </a:prstGeom>
        </p:spPr>
        <p:txBody>
          <a:bodyPr wrap="square" lIns="0" tIns="0" rIns="0" bIns="0"/>
          <a:lstStyle/>
          <a:p>
            <a:pPr lvl="0"/>
            <a:r>
              <a:rPr lang="ca-ES" dirty="0"/>
              <a:t>Feu clic per editar els estils del text del patró</a:t>
            </a:r>
          </a:p>
        </p:txBody>
      </p:sp>
      <p:sp>
        <p:nvSpPr>
          <p:cNvPr id="6" name="Contenidor d'imatge 5">
            <a:extLst>
              <a:ext uri="{FF2B5EF4-FFF2-40B4-BE49-F238E27FC236}">
                <a16:creationId xmlns:a16="http://schemas.microsoft.com/office/drawing/2014/main" id="{385661AD-A871-86BF-572B-18CF6A53F17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89092" y="2010655"/>
            <a:ext cx="3527831" cy="40989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5" name="Contenidor de text 3">
            <a:extLst>
              <a:ext uri="{FF2B5EF4-FFF2-40B4-BE49-F238E27FC236}">
                <a16:creationId xmlns:a16="http://schemas.microsoft.com/office/drawing/2014/main" id="{D6C8B719-75BB-9642-FD5F-17E3D4BDE66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0088" y="1278864"/>
            <a:ext cx="10775632" cy="344488"/>
          </a:xfrm>
          <a:prstGeom prst="rect">
            <a:avLst/>
          </a:prstGeom>
        </p:spPr>
        <p:txBody>
          <a:bodyPr wrap="none" lIns="0" tIns="0" rIns="0" bIns="0"/>
          <a:lstStyle>
            <a:lvl1pPr>
              <a:defRPr sz="2000" b="1">
                <a:solidFill>
                  <a:srgbClr val="C00000"/>
                </a:solidFill>
              </a:defRPr>
            </a:lvl1pPr>
          </a:lstStyle>
          <a:p>
            <a:pPr lvl="0"/>
            <a:r>
              <a:rPr lang="ca-ES" dirty="0"/>
              <a:t>Feu clic per editar l’estil del subtítol</a:t>
            </a:r>
          </a:p>
        </p:txBody>
      </p:sp>
      <p:sp>
        <p:nvSpPr>
          <p:cNvPr id="9" name="Contenidor de text 15"/>
          <p:cNvSpPr>
            <a:spLocks noGrp="1"/>
          </p:cNvSpPr>
          <p:nvPr>
            <p:ph type="body" sz="quarter" idx="26" hasCustomPrompt="1"/>
          </p:nvPr>
        </p:nvSpPr>
        <p:spPr>
          <a:xfrm>
            <a:off x="700391" y="6628785"/>
            <a:ext cx="4835995" cy="1149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900" b="0">
                <a:solidFill>
                  <a:srgbClr val="666666"/>
                </a:solidFill>
              </a:defRPr>
            </a:lvl1pPr>
            <a:lvl2pPr marL="457200" indent="0">
              <a:buNone/>
              <a:defRPr sz="1000" b="1">
                <a:solidFill>
                  <a:schemeClr val="bg1"/>
                </a:solidFill>
              </a:defRPr>
            </a:lvl2pPr>
            <a:lvl3pPr marL="914400" indent="0">
              <a:buNone/>
              <a:defRPr sz="1000" b="1">
                <a:solidFill>
                  <a:schemeClr val="bg1"/>
                </a:solidFill>
              </a:defRPr>
            </a:lvl3pPr>
            <a:lvl4pPr marL="1371600" indent="0">
              <a:buNone/>
              <a:defRPr sz="1000" b="1">
                <a:solidFill>
                  <a:schemeClr val="bg1"/>
                </a:solidFill>
              </a:defRPr>
            </a:lvl4pPr>
            <a:lvl5pPr marL="1828800" indent="0">
              <a:buNone/>
              <a:defRPr sz="1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a-ES" dirty="0"/>
              <a:t>Fil d’Ariadna &gt; </a:t>
            </a:r>
            <a:r>
              <a:rPr lang="ca-ES" dirty="0" err="1"/>
              <a:t>Arial</a:t>
            </a:r>
            <a:r>
              <a:rPr lang="ca-ES" dirty="0"/>
              <a:t> &gt; cos 9 &gt; Títol de l’apartat de la presentació</a:t>
            </a:r>
          </a:p>
        </p:txBody>
      </p:sp>
      <p:sp>
        <p:nvSpPr>
          <p:cNvPr id="8" name="Títol 1"/>
          <p:cNvSpPr>
            <a:spLocks noGrp="1"/>
          </p:cNvSpPr>
          <p:nvPr>
            <p:ph type="title" hasCustomPrompt="1"/>
          </p:nvPr>
        </p:nvSpPr>
        <p:spPr>
          <a:xfrm>
            <a:off x="698976" y="660982"/>
            <a:ext cx="10759576" cy="428232"/>
          </a:xfrm>
          <a:prstGeom prst="rect">
            <a:avLst/>
          </a:prstGeo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ca-ES" dirty="0"/>
              <a:t>Feu clic aquí per editar l'estil del títol</a:t>
            </a:r>
          </a:p>
        </p:txBody>
      </p:sp>
    </p:spTree>
    <p:extLst>
      <p:ext uri="{BB962C8B-B14F-4D97-AF65-F5344CB8AC3E}">
        <p14:creationId xmlns:p14="http://schemas.microsoft.com/office/powerpoint/2010/main" val="228491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2 - Diapositiva de títol + imat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idor d'imatge 4"/>
          <p:cNvSpPr>
            <a:spLocks noGrp="1"/>
          </p:cNvSpPr>
          <p:nvPr>
            <p:ph type="pic" sz="quarter" idx="12" hasCustomPrompt="1"/>
          </p:nvPr>
        </p:nvSpPr>
        <p:spPr>
          <a:xfrm>
            <a:off x="7542259" y="0"/>
            <a:ext cx="4648153" cy="5600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/>
            </a:lvl1pPr>
          </a:lstStyle>
          <a:p>
            <a:r>
              <a:rPr lang="ca-ES" dirty="0"/>
              <a:t>Feu clic a la icona per afegir la imatge</a:t>
            </a:r>
          </a:p>
        </p:txBody>
      </p:sp>
      <p:pic>
        <p:nvPicPr>
          <p:cNvPr id="13" name="Imatge 12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6335" y="5998999"/>
            <a:ext cx="1825756" cy="469529"/>
          </a:xfrm>
          <a:prstGeom prst="rect">
            <a:avLst/>
          </a:prstGeom>
        </p:spPr>
      </p:pic>
      <p:sp>
        <p:nvSpPr>
          <p:cNvPr id="10" name="Contenidor de títol 1">
            <a:extLst>
              <a:ext uri="{FF2B5EF4-FFF2-40B4-BE49-F238E27FC236}">
                <a16:creationId xmlns:a16="http://schemas.microsoft.com/office/drawing/2014/main" id="{BA31D80E-908A-7D2D-22E2-2C53E565B2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0002" y="1987199"/>
            <a:ext cx="5006502" cy="99614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3600" b="1"/>
            </a:lvl1pPr>
          </a:lstStyle>
          <a:p>
            <a:r>
              <a:rPr lang="ca-ES" dirty="0"/>
              <a:t>Feu clic aquí per editar el text del títol</a:t>
            </a:r>
          </a:p>
        </p:txBody>
      </p:sp>
      <p:sp>
        <p:nvSpPr>
          <p:cNvPr id="11" name="Contenidor de text 2">
            <a:extLst>
              <a:ext uri="{FF2B5EF4-FFF2-40B4-BE49-F238E27FC236}">
                <a16:creationId xmlns:a16="http://schemas.microsoft.com/office/drawing/2014/main" id="{30BAE3E6-8753-E0DC-8AE1-597375831E2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60003" y="3094315"/>
            <a:ext cx="5006502" cy="67128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666666"/>
                </a:solidFill>
              </a:defRPr>
            </a:lvl1pPr>
            <a:lvl2pPr>
              <a:defRPr sz="16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6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ca-ES" dirty="0"/>
              <a:t>Feu clic per editar el text del subtítol</a:t>
            </a:r>
          </a:p>
        </p:txBody>
      </p:sp>
      <p:sp>
        <p:nvSpPr>
          <p:cNvPr id="14" name="Contenidor de contingut 4">
            <a:extLst>
              <a:ext uri="{FF2B5EF4-FFF2-40B4-BE49-F238E27FC236}">
                <a16:creationId xmlns:a16="http://schemas.microsoft.com/office/drawing/2014/main" id="{F3F35D59-D4BB-2A03-9967-8A2A5D1AFF1F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059529" y="3980657"/>
            <a:ext cx="5006975" cy="2958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600">
                <a:solidFill>
                  <a:srgbClr val="666666"/>
                </a:solidFill>
              </a:defRPr>
            </a:lvl1pPr>
            <a:lvl2pPr>
              <a:defRPr sz="16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6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r>
              <a:rPr lang="ca-ES" dirty="0"/>
              <a:t>Feu clic per editar el text de la data</a:t>
            </a:r>
          </a:p>
        </p:txBody>
      </p:sp>
    </p:spTree>
    <p:extLst>
      <p:ext uri="{BB962C8B-B14F-4D97-AF65-F5344CB8AC3E}">
        <p14:creationId xmlns:p14="http://schemas.microsoft.com/office/powerpoint/2010/main" val="1778138311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14 - Tres colum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idor de text 3">
            <a:extLst>
              <a:ext uri="{FF2B5EF4-FFF2-40B4-BE49-F238E27FC236}">
                <a16:creationId xmlns:a16="http://schemas.microsoft.com/office/drawing/2014/main" id="{9EAA6A94-2CA9-A726-9DFD-F695650D9AF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9855" y="2010656"/>
            <a:ext cx="3527831" cy="4098925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ca-ES" dirty="0"/>
              <a:t>Feu clic per editar els estils del text del patró</a:t>
            </a:r>
          </a:p>
        </p:txBody>
      </p:sp>
      <p:sp>
        <p:nvSpPr>
          <p:cNvPr id="6" name="Contenidor d'imatge 5">
            <a:extLst>
              <a:ext uri="{FF2B5EF4-FFF2-40B4-BE49-F238E27FC236}">
                <a16:creationId xmlns:a16="http://schemas.microsoft.com/office/drawing/2014/main" id="{385661AD-A871-86BF-572B-18CF6A53F17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332084" y="2010655"/>
            <a:ext cx="3527831" cy="4098925"/>
          </a:xfrm>
          <a:prstGeom prst="rect">
            <a:avLst/>
          </a:prstGeom>
        </p:spPr>
        <p:txBody>
          <a:bodyPr lIns="0" tIns="0" rIns="0" bIns="0"/>
          <a:lstStyle/>
          <a:p>
            <a:endParaRPr lang="ca-ES"/>
          </a:p>
        </p:txBody>
      </p:sp>
      <p:sp>
        <p:nvSpPr>
          <p:cNvPr id="7" name="Contenidor de text 3">
            <a:extLst>
              <a:ext uri="{FF2B5EF4-FFF2-40B4-BE49-F238E27FC236}">
                <a16:creationId xmlns:a16="http://schemas.microsoft.com/office/drawing/2014/main" id="{CDF7DA34-B446-14EE-CDCC-9DB55246A8B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984313" y="2010656"/>
            <a:ext cx="3499027" cy="4098925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ca-ES" dirty="0"/>
              <a:t>Feu clic per editar els estils del text del patró</a:t>
            </a:r>
          </a:p>
        </p:txBody>
      </p:sp>
      <p:sp>
        <p:nvSpPr>
          <p:cNvPr id="5" name="Contenidor de text 3">
            <a:extLst>
              <a:ext uri="{FF2B5EF4-FFF2-40B4-BE49-F238E27FC236}">
                <a16:creationId xmlns:a16="http://schemas.microsoft.com/office/drawing/2014/main" id="{CF42262D-8FF0-7D52-62EB-C97414D601B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00088" y="1278863"/>
            <a:ext cx="10783252" cy="344488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 b="1">
                <a:solidFill>
                  <a:srgbClr val="C00000"/>
                </a:solidFill>
              </a:defRPr>
            </a:lvl1pPr>
          </a:lstStyle>
          <a:p>
            <a:pPr lvl="0"/>
            <a:r>
              <a:rPr lang="ca-ES" dirty="0"/>
              <a:t>Feu clic per editar l’estil del subtítol</a:t>
            </a:r>
          </a:p>
        </p:txBody>
      </p:sp>
      <p:sp>
        <p:nvSpPr>
          <p:cNvPr id="10" name="Contenidor de text 15"/>
          <p:cNvSpPr>
            <a:spLocks noGrp="1"/>
          </p:cNvSpPr>
          <p:nvPr>
            <p:ph type="body" sz="quarter" idx="26" hasCustomPrompt="1"/>
          </p:nvPr>
        </p:nvSpPr>
        <p:spPr>
          <a:xfrm>
            <a:off x="700391" y="6628785"/>
            <a:ext cx="4835995" cy="1149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900" b="0">
                <a:solidFill>
                  <a:srgbClr val="666666"/>
                </a:solidFill>
              </a:defRPr>
            </a:lvl1pPr>
            <a:lvl2pPr marL="457200" indent="0">
              <a:buNone/>
              <a:defRPr sz="1000" b="1">
                <a:solidFill>
                  <a:schemeClr val="bg1"/>
                </a:solidFill>
              </a:defRPr>
            </a:lvl2pPr>
            <a:lvl3pPr marL="914400" indent="0">
              <a:buNone/>
              <a:defRPr sz="1000" b="1">
                <a:solidFill>
                  <a:schemeClr val="bg1"/>
                </a:solidFill>
              </a:defRPr>
            </a:lvl3pPr>
            <a:lvl4pPr marL="1371600" indent="0">
              <a:buNone/>
              <a:defRPr sz="1000" b="1">
                <a:solidFill>
                  <a:schemeClr val="bg1"/>
                </a:solidFill>
              </a:defRPr>
            </a:lvl4pPr>
            <a:lvl5pPr marL="1828800" indent="0">
              <a:buNone/>
              <a:defRPr sz="1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a-ES" dirty="0"/>
              <a:t>Fil d’Ariadna &gt; </a:t>
            </a:r>
            <a:r>
              <a:rPr lang="ca-ES" dirty="0" err="1"/>
              <a:t>Arial</a:t>
            </a:r>
            <a:r>
              <a:rPr lang="ca-ES" dirty="0"/>
              <a:t> &gt; cos 9 &gt; Títol de l’apartat de la presentació</a:t>
            </a:r>
          </a:p>
        </p:txBody>
      </p:sp>
      <p:sp>
        <p:nvSpPr>
          <p:cNvPr id="9" name="Títol 1"/>
          <p:cNvSpPr>
            <a:spLocks noGrp="1"/>
          </p:cNvSpPr>
          <p:nvPr>
            <p:ph type="title" hasCustomPrompt="1"/>
          </p:nvPr>
        </p:nvSpPr>
        <p:spPr>
          <a:xfrm>
            <a:off x="698976" y="660982"/>
            <a:ext cx="10759576" cy="428232"/>
          </a:xfrm>
          <a:prstGeom prst="rect">
            <a:avLst/>
          </a:prstGeo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ca-ES" dirty="0"/>
              <a:t>Feu clic aquí per editar l'estil del títol</a:t>
            </a:r>
          </a:p>
        </p:txBody>
      </p:sp>
    </p:spTree>
    <p:extLst>
      <p:ext uri="{BB962C8B-B14F-4D97-AF65-F5344CB8AC3E}">
        <p14:creationId xmlns:p14="http://schemas.microsoft.com/office/powerpoint/2010/main" val="38903000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15 - Quatre columnes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idor de text 3">
            <a:extLst>
              <a:ext uri="{FF2B5EF4-FFF2-40B4-BE49-F238E27FC236}">
                <a16:creationId xmlns:a16="http://schemas.microsoft.com/office/drawing/2014/main" id="{9EAA6A94-2CA9-A726-9DFD-F695650D9AF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0334" y="1997110"/>
            <a:ext cx="2520000" cy="409892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</a:lstStyle>
          <a:p>
            <a:pPr lvl="0"/>
            <a:r>
              <a:rPr lang="ca-ES" dirty="0"/>
              <a:t>Feu clic per editar els estils del text del patró</a:t>
            </a:r>
          </a:p>
        </p:txBody>
      </p:sp>
      <p:sp>
        <p:nvSpPr>
          <p:cNvPr id="6" name="Contenidor d'imatge 5">
            <a:extLst>
              <a:ext uri="{FF2B5EF4-FFF2-40B4-BE49-F238E27FC236}">
                <a16:creationId xmlns:a16="http://schemas.microsoft.com/office/drawing/2014/main" id="{385661AD-A871-86BF-572B-18CF6A53F17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09328" y="1997109"/>
            <a:ext cx="2520000" cy="40989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7" name="Contenidor d'imatge 5">
            <a:extLst>
              <a:ext uri="{FF2B5EF4-FFF2-40B4-BE49-F238E27FC236}">
                <a16:creationId xmlns:a16="http://schemas.microsoft.com/office/drawing/2014/main" id="{7E51CB8A-6F81-A6A3-7985-8FA4803E3D76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8958825" y="1997109"/>
            <a:ext cx="2520000" cy="40989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9" name="Contenidor d'imatge 5">
            <a:extLst>
              <a:ext uri="{FF2B5EF4-FFF2-40B4-BE49-F238E27FC236}">
                <a16:creationId xmlns:a16="http://schemas.microsoft.com/office/drawing/2014/main" id="{B77EE090-3C70-99F3-3E59-0C372632AE8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459831" y="1997108"/>
            <a:ext cx="2520000" cy="40989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5" name="Contenidor de text 3">
            <a:extLst>
              <a:ext uri="{FF2B5EF4-FFF2-40B4-BE49-F238E27FC236}">
                <a16:creationId xmlns:a16="http://schemas.microsoft.com/office/drawing/2014/main" id="{D25A783D-2EE9-051A-6313-97ADE2126A1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00087" y="1278664"/>
            <a:ext cx="10791522" cy="344488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 b="1">
                <a:solidFill>
                  <a:srgbClr val="C00000"/>
                </a:solidFill>
              </a:defRPr>
            </a:lvl1pPr>
          </a:lstStyle>
          <a:p>
            <a:pPr lvl="0"/>
            <a:r>
              <a:rPr lang="ca-ES" dirty="0"/>
              <a:t>Feu clic per editar l’estil del subtítol</a:t>
            </a:r>
          </a:p>
        </p:txBody>
      </p:sp>
      <p:sp>
        <p:nvSpPr>
          <p:cNvPr id="11" name="Contenidor de text 15"/>
          <p:cNvSpPr>
            <a:spLocks noGrp="1"/>
          </p:cNvSpPr>
          <p:nvPr>
            <p:ph type="body" sz="quarter" idx="26" hasCustomPrompt="1"/>
          </p:nvPr>
        </p:nvSpPr>
        <p:spPr>
          <a:xfrm>
            <a:off x="700391" y="6628785"/>
            <a:ext cx="4835995" cy="1149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900" b="0">
                <a:solidFill>
                  <a:srgbClr val="666666"/>
                </a:solidFill>
              </a:defRPr>
            </a:lvl1pPr>
            <a:lvl2pPr marL="457200" indent="0">
              <a:buNone/>
              <a:defRPr sz="1000" b="1">
                <a:solidFill>
                  <a:schemeClr val="bg1"/>
                </a:solidFill>
              </a:defRPr>
            </a:lvl2pPr>
            <a:lvl3pPr marL="914400" indent="0">
              <a:buNone/>
              <a:defRPr sz="1000" b="1">
                <a:solidFill>
                  <a:schemeClr val="bg1"/>
                </a:solidFill>
              </a:defRPr>
            </a:lvl3pPr>
            <a:lvl4pPr marL="1371600" indent="0">
              <a:buNone/>
              <a:defRPr sz="1000" b="1">
                <a:solidFill>
                  <a:schemeClr val="bg1"/>
                </a:solidFill>
              </a:defRPr>
            </a:lvl4pPr>
            <a:lvl5pPr marL="1828800" indent="0">
              <a:buNone/>
              <a:defRPr sz="1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a-ES" dirty="0"/>
              <a:t>Fil d’Ariadna &gt; </a:t>
            </a:r>
            <a:r>
              <a:rPr lang="ca-ES" dirty="0" err="1"/>
              <a:t>Arial</a:t>
            </a:r>
            <a:r>
              <a:rPr lang="ca-ES" dirty="0"/>
              <a:t> &gt; cos 9 &gt; Títol de l’apartat de la presentació</a:t>
            </a:r>
          </a:p>
        </p:txBody>
      </p:sp>
      <p:sp>
        <p:nvSpPr>
          <p:cNvPr id="10" name="Títol 1"/>
          <p:cNvSpPr>
            <a:spLocks noGrp="1"/>
          </p:cNvSpPr>
          <p:nvPr>
            <p:ph type="title" hasCustomPrompt="1"/>
          </p:nvPr>
        </p:nvSpPr>
        <p:spPr>
          <a:xfrm>
            <a:off x="698976" y="660982"/>
            <a:ext cx="10759576" cy="428232"/>
          </a:xfrm>
          <a:prstGeom prst="rect">
            <a:avLst/>
          </a:prstGeo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ca-ES" dirty="0"/>
              <a:t>Feu clic aquí per editar l'estil del títol</a:t>
            </a:r>
          </a:p>
        </p:txBody>
      </p:sp>
    </p:spTree>
    <p:extLst>
      <p:ext uri="{BB962C8B-B14F-4D97-AF65-F5344CB8AC3E}">
        <p14:creationId xmlns:p14="http://schemas.microsoft.com/office/powerpoint/2010/main" val="4977553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16 - Quatre columnes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idor de text 3">
            <a:extLst>
              <a:ext uri="{FF2B5EF4-FFF2-40B4-BE49-F238E27FC236}">
                <a16:creationId xmlns:a16="http://schemas.microsoft.com/office/drawing/2014/main" id="{9EAA6A94-2CA9-A726-9DFD-F695650D9AF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958826" y="1997110"/>
            <a:ext cx="2520000" cy="409892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</a:lstStyle>
          <a:p>
            <a:pPr lvl="0"/>
            <a:r>
              <a:rPr lang="ca-ES" dirty="0"/>
              <a:t>Feu clic per editar els estils del text del patró</a:t>
            </a:r>
          </a:p>
        </p:txBody>
      </p:sp>
      <p:sp>
        <p:nvSpPr>
          <p:cNvPr id="6" name="Contenidor d'imatge 5">
            <a:extLst>
              <a:ext uri="{FF2B5EF4-FFF2-40B4-BE49-F238E27FC236}">
                <a16:creationId xmlns:a16="http://schemas.microsoft.com/office/drawing/2014/main" id="{385661AD-A871-86BF-572B-18CF6A53F17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08555" y="1997109"/>
            <a:ext cx="2520000" cy="40989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7" name="Contenidor d'imatge 5">
            <a:extLst>
              <a:ext uri="{FF2B5EF4-FFF2-40B4-BE49-F238E27FC236}">
                <a16:creationId xmlns:a16="http://schemas.microsoft.com/office/drawing/2014/main" id="{7E51CB8A-6F81-A6A3-7985-8FA4803E3D76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708011" y="1997109"/>
            <a:ext cx="2520000" cy="40989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9" name="Contenidor d'imatge 5">
            <a:extLst>
              <a:ext uri="{FF2B5EF4-FFF2-40B4-BE49-F238E27FC236}">
                <a16:creationId xmlns:a16="http://schemas.microsoft.com/office/drawing/2014/main" id="{B77EE090-3C70-99F3-3E59-0C372632AE8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458283" y="1997108"/>
            <a:ext cx="2520000" cy="40989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5" name="Contenidor de text 3">
            <a:extLst>
              <a:ext uri="{FF2B5EF4-FFF2-40B4-BE49-F238E27FC236}">
                <a16:creationId xmlns:a16="http://schemas.microsoft.com/office/drawing/2014/main" id="{7C762D0F-A757-3090-2001-A8E4F04C266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00089" y="1278664"/>
            <a:ext cx="10778738" cy="344488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 b="1">
                <a:solidFill>
                  <a:srgbClr val="C00000"/>
                </a:solidFill>
              </a:defRPr>
            </a:lvl1pPr>
          </a:lstStyle>
          <a:p>
            <a:pPr lvl="0"/>
            <a:r>
              <a:rPr lang="ca-ES" dirty="0"/>
              <a:t>Feu clic per editar l’estil del subtítol</a:t>
            </a:r>
          </a:p>
        </p:txBody>
      </p:sp>
      <p:sp>
        <p:nvSpPr>
          <p:cNvPr id="11" name="Contenidor de text 15"/>
          <p:cNvSpPr>
            <a:spLocks noGrp="1"/>
          </p:cNvSpPr>
          <p:nvPr>
            <p:ph type="body" sz="quarter" idx="26" hasCustomPrompt="1"/>
          </p:nvPr>
        </p:nvSpPr>
        <p:spPr>
          <a:xfrm>
            <a:off x="700391" y="6628785"/>
            <a:ext cx="4835995" cy="1149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900" b="0">
                <a:solidFill>
                  <a:srgbClr val="666666"/>
                </a:solidFill>
              </a:defRPr>
            </a:lvl1pPr>
            <a:lvl2pPr marL="457200" indent="0">
              <a:buNone/>
              <a:defRPr sz="1000" b="1">
                <a:solidFill>
                  <a:schemeClr val="bg1"/>
                </a:solidFill>
              </a:defRPr>
            </a:lvl2pPr>
            <a:lvl3pPr marL="914400" indent="0">
              <a:buNone/>
              <a:defRPr sz="1000" b="1">
                <a:solidFill>
                  <a:schemeClr val="bg1"/>
                </a:solidFill>
              </a:defRPr>
            </a:lvl3pPr>
            <a:lvl4pPr marL="1371600" indent="0">
              <a:buNone/>
              <a:defRPr sz="1000" b="1">
                <a:solidFill>
                  <a:schemeClr val="bg1"/>
                </a:solidFill>
              </a:defRPr>
            </a:lvl4pPr>
            <a:lvl5pPr marL="1828800" indent="0">
              <a:buNone/>
              <a:defRPr sz="1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a-ES" dirty="0"/>
              <a:t>Fil d’Ariadna &gt; </a:t>
            </a:r>
            <a:r>
              <a:rPr lang="ca-ES" dirty="0" err="1"/>
              <a:t>Arial</a:t>
            </a:r>
            <a:r>
              <a:rPr lang="ca-ES" dirty="0"/>
              <a:t> &gt; cos 9 &gt; Títol de l’apartat de la presentació</a:t>
            </a:r>
          </a:p>
        </p:txBody>
      </p:sp>
      <p:sp>
        <p:nvSpPr>
          <p:cNvPr id="10" name="Títol 1"/>
          <p:cNvSpPr>
            <a:spLocks noGrp="1"/>
          </p:cNvSpPr>
          <p:nvPr>
            <p:ph type="title" hasCustomPrompt="1"/>
          </p:nvPr>
        </p:nvSpPr>
        <p:spPr>
          <a:xfrm>
            <a:off x="698976" y="660982"/>
            <a:ext cx="10759576" cy="428232"/>
          </a:xfrm>
          <a:prstGeom prst="rect">
            <a:avLst/>
          </a:prstGeo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ca-ES" dirty="0"/>
              <a:t>Feu clic aquí per editar l'estil del títol</a:t>
            </a:r>
          </a:p>
        </p:txBody>
      </p:sp>
    </p:spTree>
    <p:extLst>
      <p:ext uri="{BB962C8B-B14F-4D97-AF65-F5344CB8AC3E}">
        <p14:creationId xmlns:p14="http://schemas.microsoft.com/office/powerpoint/2010/main" val="32967664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17 - Imatge 2/3 + text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idor de text 3">
            <a:extLst>
              <a:ext uri="{FF2B5EF4-FFF2-40B4-BE49-F238E27FC236}">
                <a16:creationId xmlns:a16="http://schemas.microsoft.com/office/drawing/2014/main" id="{9EAA6A94-2CA9-A726-9DFD-F695650D9AF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75078" y="1661160"/>
            <a:ext cx="3500642" cy="4333239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ca-ES" dirty="0"/>
              <a:t>Feu clic per editar els estils del text del patró</a:t>
            </a:r>
          </a:p>
        </p:txBody>
      </p:sp>
      <p:sp>
        <p:nvSpPr>
          <p:cNvPr id="8" name="Contenidor de text 15"/>
          <p:cNvSpPr>
            <a:spLocks noGrp="1"/>
          </p:cNvSpPr>
          <p:nvPr>
            <p:ph type="body" sz="quarter" idx="26" hasCustomPrompt="1"/>
          </p:nvPr>
        </p:nvSpPr>
        <p:spPr>
          <a:xfrm>
            <a:off x="700391" y="6628785"/>
            <a:ext cx="4835995" cy="1149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900" b="0">
                <a:solidFill>
                  <a:srgbClr val="666666"/>
                </a:solidFill>
              </a:defRPr>
            </a:lvl1pPr>
            <a:lvl2pPr marL="457200" indent="0">
              <a:buNone/>
              <a:defRPr sz="1000" b="1">
                <a:solidFill>
                  <a:schemeClr val="bg1"/>
                </a:solidFill>
              </a:defRPr>
            </a:lvl2pPr>
            <a:lvl3pPr marL="914400" indent="0">
              <a:buNone/>
              <a:defRPr sz="1000" b="1">
                <a:solidFill>
                  <a:schemeClr val="bg1"/>
                </a:solidFill>
              </a:defRPr>
            </a:lvl3pPr>
            <a:lvl4pPr marL="1371600" indent="0">
              <a:buNone/>
              <a:defRPr sz="1000" b="1">
                <a:solidFill>
                  <a:schemeClr val="bg1"/>
                </a:solidFill>
              </a:defRPr>
            </a:lvl4pPr>
            <a:lvl5pPr marL="1828800" indent="0">
              <a:buNone/>
              <a:defRPr sz="1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a-ES" dirty="0"/>
              <a:t>Fil d’Ariadna &gt; </a:t>
            </a:r>
            <a:r>
              <a:rPr lang="ca-ES" dirty="0" err="1"/>
              <a:t>Arial</a:t>
            </a:r>
            <a:r>
              <a:rPr lang="ca-ES" dirty="0"/>
              <a:t> &gt; cos 9 &gt; Títol de l’apartat de la presentació</a:t>
            </a:r>
          </a:p>
        </p:txBody>
      </p:sp>
      <p:sp>
        <p:nvSpPr>
          <p:cNvPr id="5" name="Títol 1"/>
          <p:cNvSpPr>
            <a:spLocks noGrp="1"/>
          </p:cNvSpPr>
          <p:nvPr>
            <p:ph type="title" hasCustomPrompt="1"/>
          </p:nvPr>
        </p:nvSpPr>
        <p:spPr>
          <a:xfrm>
            <a:off x="698976" y="660982"/>
            <a:ext cx="10759576" cy="428232"/>
          </a:xfrm>
          <a:prstGeom prst="rect">
            <a:avLst/>
          </a:prstGeo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ca-ES" dirty="0"/>
              <a:t>Feu clic aquí per editar l'estil del títol</a:t>
            </a:r>
          </a:p>
        </p:txBody>
      </p:sp>
    </p:spTree>
    <p:extLst>
      <p:ext uri="{BB962C8B-B14F-4D97-AF65-F5344CB8AC3E}">
        <p14:creationId xmlns:p14="http://schemas.microsoft.com/office/powerpoint/2010/main" val="1890986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18 - Text 1/3 + Imatge 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idor de text 3">
            <a:extLst>
              <a:ext uri="{FF2B5EF4-FFF2-40B4-BE49-F238E27FC236}">
                <a16:creationId xmlns:a16="http://schemas.microsoft.com/office/drawing/2014/main" id="{9EAA6A94-2CA9-A726-9DFD-F695650D9AF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0391" y="1638300"/>
            <a:ext cx="3527527" cy="4356099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ca-ES" dirty="0"/>
              <a:t>Feu clic per editar els estils del text del patró</a:t>
            </a:r>
          </a:p>
        </p:txBody>
      </p:sp>
      <p:sp>
        <p:nvSpPr>
          <p:cNvPr id="8" name="Contenidor de text 15"/>
          <p:cNvSpPr>
            <a:spLocks noGrp="1"/>
          </p:cNvSpPr>
          <p:nvPr>
            <p:ph type="body" sz="quarter" idx="26" hasCustomPrompt="1"/>
          </p:nvPr>
        </p:nvSpPr>
        <p:spPr>
          <a:xfrm>
            <a:off x="700391" y="6628785"/>
            <a:ext cx="4835995" cy="1149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900" b="0">
                <a:solidFill>
                  <a:srgbClr val="666666"/>
                </a:solidFill>
              </a:defRPr>
            </a:lvl1pPr>
            <a:lvl2pPr marL="457200" indent="0">
              <a:buNone/>
              <a:defRPr sz="1000" b="1">
                <a:solidFill>
                  <a:schemeClr val="bg1"/>
                </a:solidFill>
              </a:defRPr>
            </a:lvl2pPr>
            <a:lvl3pPr marL="914400" indent="0">
              <a:buNone/>
              <a:defRPr sz="1000" b="1">
                <a:solidFill>
                  <a:schemeClr val="bg1"/>
                </a:solidFill>
              </a:defRPr>
            </a:lvl3pPr>
            <a:lvl4pPr marL="1371600" indent="0">
              <a:buNone/>
              <a:defRPr sz="1000" b="1">
                <a:solidFill>
                  <a:schemeClr val="bg1"/>
                </a:solidFill>
              </a:defRPr>
            </a:lvl4pPr>
            <a:lvl5pPr marL="1828800" indent="0">
              <a:buNone/>
              <a:defRPr sz="1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a-ES" dirty="0"/>
              <a:t>Fil d’Ariadna &gt; </a:t>
            </a:r>
            <a:r>
              <a:rPr lang="ca-ES" dirty="0" err="1"/>
              <a:t>Arial</a:t>
            </a:r>
            <a:r>
              <a:rPr lang="ca-ES" dirty="0"/>
              <a:t> &gt; cos 9 &gt; Títol de l’apartat de la presentació</a:t>
            </a:r>
          </a:p>
        </p:txBody>
      </p:sp>
      <p:sp>
        <p:nvSpPr>
          <p:cNvPr id="5" name="Títol 1"/>
          <p:cNvSpPr>
            <a:spLocks noGrp="1"/>
          </p:cNvSpPr>
          <p:nvPr>
            <p:ph type="title" hasCustomPrompt="1"/>
          </p:nvPr>
        </p:nvSpPr>
        <p:spPr>
          <a:xfrm>
            <a:off x="698976" y="660982"/>
            <a:ext cx="10759576" cy="428232"/>
          </a:xfrm>
          <a:prstGeom prst="rect">
            <a:avLst/>
          </a:prstGeo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ca-ES" dirty="0"/>
              <a:t>Feu clic aquí per editar l'estil del títol</a:t>
            </a:r>
          </a:p>
        </p:txBody>
      </p:sp>
    </p:spTree>
    <p:extLst>
      <p:ext uri="{BB962C8B-B14F-4D97-AF65-F5344CB8AC3E}">
        <p14:creationId xmlns:p14="http://schemas.microsoft.com/office/powerpoint/2010/main" val="18350578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1- Columnes amb ico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ontenidor de text 23">
            <a:extLst>
              <a:ext uri="{FF2B5EF4-FFF2-40B4-BE49-F238E27FC236}">
                <a16:creationId xmlns:a16="http://schemas.microsoft.com/office/drawing/2014/main" id="{6ADDA736-8FF5-568C-BD58-2273F848F4DB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709930" y="2622419"/>
            <a:ext cx="2986749" cy="6477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b="1">
                <a:solidFill>
                  <a:srgbClr val="C00000"/>
                </a:solidFill>
              </a:defRPr>
            </a:lvl1pPr>
          </a:lstStyle>
          <a:p>
            <a:pPr lvl="0"/>
            <a:r>
              <a:rPr lang="ca-ES" dirty="0"/>
              <a:t>Feu clic per editar els estils del text del patró</a:t>
            </a:r>
          </a:p>
        </p:txBody>
      </p:sp>
      <p:sp>
        <p:nvSpPr>
          <p:cNvPr id="20" name="Contenidor de text 3">
            <a:extLst>
              <a:ext uri="{FF2B5EF4-FFF2-40B4-BE49-F238E27FC236}">
                <a16:creationId xmlns:a16="http://schemas.microsoft.com/office/drawing/2014/main" id="{7067FEE7-1D1F-A601-5A90-2C7CD785635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485043" y="3321989"/>
            <a:ext cx="2990851" cy="2023217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a-ES" dirty="0"/>
              <a:t>Feu clic per editar els estils del text del patró</a:t>
            </a:r>
          </a:p>
        </p:txBody>
      </p:sp>
      <p:sp>
        <p:nvSpPr>
          <p:cNvPr id="4" name="Contenidor de text 3">
            <a:extLst>
              <a:ext uri="{FF2B5EF4-FFF2-40B4-BE49-F238E27FC236}">
                <a16:creationId xmlns:a16="http://schemas.microsoft.com/office/drawing/2014/main" id="{9EAA6A94-2CA9-A726-9DFD-F695650D9AF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9930" y="3321989"/>
            <a:ext cx="2990850" cy="202321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a-ES" dirty="0"/>
              <a:t>Feu clic per editar els estils del text del patró</a:t>
            </a:r>
          </a:p>
        </p:txBody>
      </p:sp>
      <p:sp>
        <p:nvSpPr>
          <p:cNvPr id="15" name="Contenidor d'imatge 14">
            <a:extLst>
              <a:ext uri="{FF2B5EF4-FFF2-40B4-BE49-F238E27FC236}">
                <a16:creationId xmlns:a16="http://schemas.microsoft.com/office/drawing/2014/main" id="{0217325E-5626-3973-7443-AF77123A36CD}"/>
              </a:ext>
            </a:extLst>
          </p:cNvPr>
          <p:cNvSpPr>
            <a:spLocks noGrp="1" noChangeAspect="1"/>
          </p:cNvSpPr>
          <p:nvPr>
            <p:ph type="pic" sz="quarter" idx="31"/>
          </p:nvPr>
        </p:nvSpPr>
        <p:spPr>
          <a:xfrm>
            <a:off x="709931" y="1734866"/>
            <a:ext cx="734484" cy="734484"/>
          </a:xfrm>
          <a:prstGeom prst="rect">
            <a:avLst/>
          </a:prstGeom>
        </p:spPr>
        <p:txBody>
          <a:bodyPr/>
          <a:lstStyle/>
          <a:p>
            <a:endParaRPr lang="ca-ES" dirty="0"/>
          </a:p>
        </p:txBody>
      </p:sp>
      <p:sp>
        <p:nvSpPr>
          <p:cNvPr id="17" name="Contenidor de text 3">
            <a:extLst>
              <a:ext uri="{FF2B5EF4-FFF2-40B4-BE49-F238E27FC236}">
                <a16:creationId xmlns:a16="http://schemas.microsoft.com/office/drawing/2014/main" id="{25190C23-E965-4E2F-86D5-9F17C9207E8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615816" y="3321989"/>
            <a:ext cx="2990850" cy="2023217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a-ES" dirty="0"/>
              <a:t>Feu clic per editar els estils del text del patró</a:t>
            </a:r>
          </a:p>
        </p:txBody>
      </p:sp>
      <p:sp>
        <p:nvSpPr>
          <p:cNvPr id="25" name="Contenidor de text 23">
            <a:extLst>
              <a:ext uri="{FF2B5EF4-FFF2-40B4-BE49-F238E27FC236}">
                <a16:creationId xmlns:a16="http://schemas.microsoft.com/office/drawing/2014/main" id="{64CE026F-9BF5-A20E-07A9-AC386BDF09D2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4615816" y="2622419"/>
            <a:ext cx="2986749" cy="6477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b="1">
                <a:solidFill>
                  <a:srgbClr val="C00000"/>
                </a:solidFill>
              </a:defRPr>
            </a:lvl1pPr>
          </a:lstStyle>
          <a:p>
            <a:pPr lvl="0"/>
            <a:r>
              <a:rPr lang="ca-ES" dirty="0"/>
              <a:t>Feu clic per editar els estils del text del patró</a:t>
            </a:r>
          </a:p>
        </p:txBody>
      </p:sp>
      <p:sp>
        <p:nvSpPr>
          <p:cNvPr id="26" name="Contenidor de text 23">
            <a:extLst>
              <a:ext uri="{FF2B5EF4-FFF2-40B4-BE49-F238E27FC236}">
                <a16:creationId xmlns:a16="http://schemas.microsoft.com/office/drawing/2014/main" id="{1295C2E7-3FC8-EAEA-BEAE-46182484DC9B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8485044" y="2622419"/>
            <a:ext cx="2986749" cy="6477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b="1">
                <a:solidFill>
                  <a:srgbClr val="C00000"/>
                </a:solidFill>
              </a:defRPr>
            </a:lvl1pPr>
          </a:lstStyle>
          <a:p>
            <a:pPr lvl="0"/>
            <a:r>
              <a:rPr lang="ca-ES" dirty="0"/>
              <a:t>Feu clic per editar els estils del text del patró</a:t>
            </a:r>
          </a:p>
        </p:txBody>
      </p:sp>
      <p:sp>
        <p:nvSpPr>
          <p:cNvPr id="14" name="Contenidor d'imatge 14">
            <a:extLst>
              <a:ext uri="{FF2B5EF4-FFF2-40B4-BE49-F238E27FC236}">
                <a16:creationId xmlns:a16="http://schemas.microsoft.com/office/drawing/2014/main" id="{0217325E-5626-3973-7443-AF77123A36CD}"/>
              </a:ext>
            </a:extLst>
          </p:cNvPr>
          <p:cNvSpPr>
            <a:spLocks noGrp="1" noChangeAspect="1"/>
          </p:cNvSpPr>
          <p:nvPr>
            <p:ph type="pic" sz="quarter" idx="44"/>
          </p:nvPr>
        </p:nvSpPr>
        <p:spPr>
          <a:xfrm>
            <a:off x="4586057" y="1734866"/>
            <a:ext cx="734484" cy="734484"/>
          </a:xfrm>
          <a:prstGeom prst="rect">
            <a:avLst/>
          </a:prstGeom>
        </p:spPr>
        <p:txBody>
          <a:bodyPr/>
          <a:lstStyle/>
          <a:p>
            <a:endParaRPr lang="ca-ES" dirty="0"/>
          </a:p>
        </p:txBody>
      </p:sp>
      <p:sp>
        <p:nvSpPr>
          <p:cNvPr id="16" name="Contenidor d'imatge 14">
            <a:extLst>
              <a:ext uri="{FF2B5EF4-FFF2-40B4-BE49-F238E27FC236}">
                <a16:creationId xmlns:a16="http://schemas.microsoft.com/office/drawing/2014/main" id="{0217325E-5626-3973-7443-AF77123A36CD}"/>
              </a:ext>
            </a:extLst>
          </p:cNvPr>
          <p:cNvSpPr>
            <a:spLocks noGrp="1" noChangeAspect="1"/>
          </p:cNvSpPr>
          <p:nvPr>
            <p:ph type="pic" sz="quarter" idx="45"/>
          </p:nvPr>
        </p:nvSpPr>
        <p:spPr>
          <a:xfrm>
            <a:off x="8485043" y="1734866"/>
            <a:ext cx="734484" cy="734484"/>
          </a:xfrm>
          <a:prstGeom prst="rect">
            <a:avLst/>
          </a:prstGeom>
        </p:spPr>
        <p:txBody>
          <a:bodyPr/>
          <a:lstStyle/>
          <a:p>
            <a:endParaRPr lang="ca-ES" dirty="0"/>
          </a:p>
        </p:txBody>
      </p:sp>
      <p:sp>
        <p:nvSpPr>
          <p:cNvPr id="18" name="Contenidor de text 15"/>
          <p:cNvSpPr>
            <a:spLocks noGrp="1"/>
          </p:cNvSpPr>
          <p:nvPr>
            <p:ph type="body" sz="quarter" idx="26" hasCustomPrompt="1"/>
          </p:nvPr>
        </p:nvSpPr>
        <p:spPr>
          <a:xfrm>
            <a:off x="700391" y="6628785"/>
            <a:ext cx="4835995" cy="1149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900" b="0">
                <a:solidFill>
                  <a:srgbClr val="666666"/>
                </a:solidFill>
              </a:defRPr>
            </a:lvl1pPr>
            <a:lvl2pPr marL="457200" indent="0">
              <a:buNone/>
              <a:defRPr sz="1000" b="1">
                <a:solidFill>
                  <a:schemeClr val="bg1"/>
                </a:solidFill>
              </a:defRPr>
            </a:lvl2pPr>
            <a:lvl3pPr marL="914400" indent="0">
              <a:buNone/>
              <a:defRPr sz="1000" b="1">
                <a:solidFill>
                  <a:schemeClr val="bg1"/>
                </a:solidFill>
              </a:defRPr>
            </a:lvl3pPr>
            <a:lvl4pPr marL="1371600" indent="0">
              <a:buNone/>
              <a:defRPr sz="1000" b="1">
                <a:solidFill>
                  <a:schemeClr val="bg1"/>
                </a:solidFill>
              </a:defRPr>
            </a:lvl4pPr>
            <a:lvl5pPr marL="1828800" indent="0">
              <a:buNone/>
              <a:defRPr sz="1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a-ES" dirty="0"/>
              <a:t>Fil d’Ariadna &gt; </a:t>
            </a:r>
            <a:r>
              <a:rPr lang="ca-ES" dirty="0" err="1"/>
              <a:t>Arial</a:t>
            </a:r>
            <a:r>
              <a:rPr lang="ca-ES" dirty="0"/>
              <a:t> &gt; cos 9 &gt; Títol de l’apartat de la presentació</a:t>
            </a:r>
          </a:p>
        </p:txBody>
      </p:sp>
      <p:sp>
        <p:nvSpPr>
          <p:cNvPr id="13" name="Títol 1"/>
          <p:cNvSpPr>
            <a:spLocks noGrp="1"/>
          </p:cNvSpPr>
          <p:nvPr>
            <p:ph type="title" hasCustomPrompt="1"/>
          </p:nvPr>
        </p:nvSpPr>
        <p:spPr>
          <a:xfrm>
            <a:off x="698976" y="660982"/>
            <a:ext cx="10759576" cy="428232"/>
          </a:xfrm>
          <a:prstGeom prst="rect">
            <a:avLst/>
          </a:prstGeo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ca-ES" dirty="0"/>
              <a:t>Feu clic aquí per editar l'estil del títol</a:t>
            </a:r>
          </a:p>
        </p:txBody>
      </p:sp>
    </p:spTree>
    <p:extLst>
      <p:ext uri="{BB962C8B-B14F-4D97-AF65-F5344CB8AC3E}">
        <p14:creationId xmlns:p14="http://schemas.microsoft.com/office/powerpoint/2010/main" val="40813535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2 - Columnes amb xif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ontenidor de text 23">
            <a:extLst>
              <a:ext uri="{FF2B5EF4-FFF2-40B4-BE49-F238E27FC236}">
                <a16:creationId xmlns:a16="http://schemas.microsoft.com/office/drawing/2014/main" id="{6ADDA736-8FF5-568C-BD58-2273F848F4DB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709930" y="2907541"/>
            <a:ext cx="2986749" cy="6477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b="1">
                <a:solidFill>
                  <a:srgbClr val="C00000"/>
                </a:solidFill>
              </a:defRPr>
            </a:lvl1pPr>
          </a:lstStyle>
          <a:p>
            <a:pPr lvl="0"/>
            <a:r>
              <a:rPr lang="ca-ES" dirty="0"/>
              <a:t>Feu clic per editar els estils del text del patró</a:t>
            </a:r>
          </a:p>
        </p:txBody>
      </p:sp>
      <p:sp>
        <p:nvSpPr>
          <p:cNvPr id="20" name="Contenidor de text 3">
            <a:extLst>
              <a:ext uri="{FF2B5EF4-FFF2-40B4-BE49-F238E27FC236}">
                <a16:creationId xmlns:a16="http://schemas.microsoft.com/office/drawing/2014/main" id="{7067FEE7-1D1F-A601-5A90-2C7CD785635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470989" y="3607110"/>
            <a:ext cx="2990850" cy="2032419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16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6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600"/>
            </a:lvl5pPr>
          </a:lstStyle>
          <a:p>
            <a:pPr lvl="0"/>
            <a:r>
              <a:rPr lang="ca-ES" dirty="0"/>
              <a:t>Feu clic per editar els estils del text del patró</a:t>
            </a:r>
          </a:p>
        </p:txBody>
      </p:sp>
      <p:sp>
        <p:nvSpPr>
          <p:cNvPr id="4" name="Contenidor de text 3">
            <a:extLst>
              <a:ext uri="{FF2B5EF4-FFF2-40B4-BE49-F238E27FC236}">
                <a16:creationId xmlns:a16="http://schemas.microsoft.com/office/drawing/2014/main" id="{9EAA6A94-2CA9-A726-9DFD-F695650D9AF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9930" y="3607111"/>
            <a:ext cx="2990850" cy="2032419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16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6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600"/>
            </a:lvl5pPr>
          </a:lstStyle>
          <a:p>
            <a:pPr lvl="0"/>
            <a:r>
              <a:rPr lang="ca-ES" dirty="0"/>
              <a:t>Feu clic per editar els estils del text del patró</a:t>
            </a:r>
          </a:p>
        </p:txBody>
      </p:sp>
      <p:sp>
        <p:nvSpPr>
          <p:cNvPr id="17" name="Contenidor de text 3">
            <a:extLst>
              <a:ext uri="{FF2B5EF4-FFF2-40B4-BE49-F238E27FC236}">
                <a16:creationId xmlns:a16="http://schemas.microsoft.com/office/drawing/2014/main" id="{25190C23-E965-4E2F-86D5-9F17C9207E8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608196" y="3607110"/>
            <a:ext cx="2990850" cy="2032419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16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6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600"/>
            </a:lvl5pPr>
          </a:lstStyle>
          <a:p>
            <a:pPr lvl="0"/>
            <a:r>
              <a:rPr lang="ca-ES" dirty="0"/>
              <a:t>Feu clic per editar els estils del text del patró</a:t>
            </a:r>
          </a:p>
        </p:txBody>
      </p:sp>
      <p:sp>
        <p:nvSpPr>
          <p:cNvPr id="25" name="Contenidor de text 23">
            <a:extLst>
              <a:ext uri="{FF2B5EF4-FFF2-40B4-BE49-F238E27FC236}">
                <a16:creationId xmlns:a16="http://schemas.microsoft.com/office/drawing/2014/main" id="{64CE026F-9BF5-A20E-07A9-AC386BDF09D2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4608196" y="2907541"/>
            <a:ext cx="2986749" cy="6477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b="1">
                <a:solidFill>
                  <a:srgbClr val="C00000"/>
                </a:solidFill>
              </a:defRPr>
            </a:lvl1pPr>
          </a:lstStyle>
          <a:p>
            <a:pPr lvl="0"/>
            <a:r>
              <a:rPr lang="ca-ES" dirty="0"/>
              <a:t>Feu clic per editar els estils del text del patró</a:t>
            </a:r>
          </a:p>
        </p:txBody>
      </p:sp>
      <p:sp>
        <p:nvSpPr>
          <p:cNvPr id="26" name="Contenidor de text 23">
            <a:extLst>
              <a:ext uri="{FF2B5EF4-FFF2-40B4-BE49-F238E27FC236}">
                <a16:creationId xmlns:a16="http://schemas.microsoft.com/office/drawing/2014/main" id="{1295C2E7-3FC8-EAEA-BEAE-46182484DC9B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8470989" y="2907541"/>
            <a:ext cx="2986749" cy="6477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b="1">
                <a:solidFill>
                  <a:srgbClr val="C00000"/>
                </a:solidFill>
              </a:defRPr>
            </a:lvl1pPr>
          </a:lstStyle>
          <a:p>
            <a:pPr lvl="0"/>
            <a:r>
              <a:rPr lang="ca-ES" dirty="0"/>
              <a:t>Feu clic per editar els estils del text del patró</a:t>
            </a:r>
          </a:p>
        </p:txBody>
      </p:sp>
      <p:sp>
        <p:nvSpPr>
          <p:cNvPr id="5" name="Contenidor de text 3">
            <a:extLst>
              <a:ext uri="{FF2B5EF4-FFF2-40B4-BE49-F238E27FC236}">
                <a16:creationId xmlns:a16="http://schemas.microsoft.com/office/drawing/2014/main" id="{0EA718F3-9A4B-DCBF-3CBF-E84C4FF82AF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00088" y="1270505"/>
            <a:ext cx="10748844" cy="344488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 b="1">
                <a:solidFill>
                  <a:srgbClr val="C00000"/>
                </a:solidFill>
              </a:defRPr>
            </a:lvl1pPr>
          </a:lstStyle>
          <a:p>
            <a:pPr lvl="0"/>
            <a:r>
              <a:rPr lang="ca-ES" dirty="0"/>
              <a:t>Feu clic per editar l’estil del subtítol</a:t>
            </a:r>
          </a:p>
        </p:txBody>
      </p:sp>
      <p:sp>
        <p:nvSpPr>
          <p:cNvPr id="3" name="Contenidor de text 2"/>
          <p:cNvSpPr>
            <a:spLocks noGrp="1"/>
          </p:cNvSpPr>
          <p:nvPr>
            <p:ph type="body" sz="quarter" idx="46" hasCustomPrompt="1"/>
          </p:nvPr>
        </p:nvSpPr>
        <p:spPr>
          <a:xfrm>
            <a:off x="708265" y="1994981"/>
            <a:ext cx="2988414" cy="898525"/>
          </a:xfrm>
          <a:prstGeom prst="rect">
            <a:avLst/>
          </a:prstGeom>
        </p:spPr>
        <p:txBody>
          <a:bodyPr/>
          <a:lstStyle>
            <a:lvl1pPr>
              <a:defRPr sz="6500" b="1"/>
            </a:lvl1pPr>
          </a:lstStyle>
          <a:p>
            <a:pPr lvl="0"/>
            <a:r>
              <a:rPr lang="ca-ES" dirty="0"/>
              <a:t>123</a:t>
            </a:r>
          </a:p>
        </p:txBody>
      </p:sp>
      <p:sp>
        <p:nvSpPr>
          <p:cNvPr id="22" name="Contenidor de text 2"/>
          <p:cNvSpPr>
            <a:spLocks noGrp="1"/>
          </p:cNvSpPr>
          <p:nvPr>
            <p:ph type="body" sz="quarter" idx="47" hasCustomPrompt="1"/>
          </p:nvPr>
        </p:nvSpPr>
        <p:spPr>
          <a:xfrm>
            <a:off x="4608196" y="1994981"/>
            <a:ext cx="2986749" cy="8985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 sz="6500"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lang="ca-ES" dirty="0"/>
              <a:t>000</a:t>
            </a:r>
          </a:p>
        </p:txBody>
      </p:sp>
      <p:sp>
        <p:nvSpPr>
          <p:cNvPr id="23" name="Contenidor de text 2"/>
          <p:cNvSpPr>
            <a:spLocks noGrp="1"/>
          </p:cNvSpPr>
          <p:nvPr>
            <p:ph type="body" sz="quarter" idx="48" hasCustomPrompt="1"/>
          </p:nvPr>
        </p:nvSpPr>
        <p:spPr>
          <a:xfrm>
            <a:off x="8470989" y="1994981"/>
            <a:ext cx="2986749" cy="898525"/>
          </a:xfrm>
          <a:prstGeom prst="rect">
            <a:avLst/>
          </a:prstGeom>
        </p:spPr>
        <p:txBody>
          <a:bodyPr/>
          <a:lstStyle>
            <a:lvl1pPr>
              <a:defRPr sz="6500" b="1"/>
            </a:lvl1pPr>
          </a:lstStyle>
          <a:p>
            <a:pPr lvl="0"/>
            <a:r>
              <a:rPr lang="ca-ES" dirty="0"/>
              <a:t>000</a:t>
            </a:r>
          </a:p>
        </p:txBody>
      </p:sp>
      <p:sp>
        <p:nvSpPr>
          <p:cNvPr id="14" name="Contenidor de text 15"/>
          <p:cNvSpPr>
            <a:spLocks noGrp="1"/>
          </p:cNvSpPr>
          <p:nvPr>
            <p:ph type="body" sz="quarter" idx="26" hasCustomPrompt="1"/>
          </p:nvPr>
        </p:nvSpPr>
        <p:spPr>
          <a:xfrm>
            <a:off x="700391" y="6628785"/>
            <a:ext cx="4835995" cy="1149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900" b="0">
                <a:solidFill>
                  <a:srgbClr val="666666"/>
                </a:solidFill>
              </a:defRPr>
            </a:lvl1pPr>
            <a:lvl2pPr marL="457200" indent="0">
              <a:buNone/>
              <a:defRPr sz="1000" b="1">
                <a:solidFill>
                  <a:schemeClr val="bg1"/>
                </a:solidFill>
              </a:defRPr>
            </a:lvl2pPr>
            <a:lvl3pPr marL="914400" indent="0">
              <a:buNone/>
              <a:defRPr sz="1000" b="1">
                <a:solidFill>
                  <a:schemeClr val="bg1"/>
                </a:solidFill>
              </a:defRPr>
            </a:lvl3pPr>
            <a:lvl4pPr marL="1371600" indent="0">
              <a:buNone/>
              <a:defRPr sz="1000" b="1">
                <a:solidFill>
                  <a:schemeClr val="bg1"/>
                </a:solidFill>
              </a:defRPr>
            </a:lvl4pPr>
            <a:lvl5pPr marL="1828800" indent="0">
              <a:buNone/>
              <a:defRPr sz="1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a-ES" dirty="0"/>
              <a:t>Fil d’Ariadna &gt; </a:t>
            </a:r>
            <a:r>
              <a:rPr lang="ca-ES" dirty="0" err="1"/>
              <a:t>Arial</a:t>
            </a:r>
            <a:r>
              <a:rPr lang="ca-ES" dirty="0"/>
              <a:t> &gt; cos 9 &gt; Títol de l’apartat de la presentació</a:t>
            </a:r>
          </a:p>
        </p:txBody>
      </p:sp>
      <p:sp>
        <p:nvSpPr>
          <p:cNvPr id="15" name="Títol 1"/>
          <p:cNvSpPr>
            <a:spLocks noGrp="1"/>
          </p:cNvSpPr>
          <p:nvPr>
            <p:ph type="title" hasCustomPrompt="1"/>
          </p:nvPr>
        </p:nvSpPr>
        <p:spPr>
          <a:xfrm>
            <a:off x="698976" y="660982"/>
            <a:ext cx="10759576" cy="428232"/>
          </a:xfrm>
          <a:prstGeom prst="rect">
            <a:avLst/>
          </a:prstGeo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ca-ES" dirty="0"/>
              <a:t>Feu clic aquí per editar l'estil del títol</a:t>
            </a:r>
          </a:p>
        </p:txBody>
      </p:sp>
    </p:spTree>
    <p:extLst>
      <p:ext uri="{BB962C8B-B14F-4D97-AF65-F5344CB8AC3E}">
        <p14:creationId xmlns:p14="http://schemas.microsoft.com/office/powerpoint/2010/main" val="13908250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3 - Xif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ontenidor de text 23">
            <a:extLst>
              <a:ext uri="{FF2B5EF4-FFF2-40B4-BE49-F238E27FC236}">
                <a16:creationId xmlns:a16="http://schemas.microsoft.com/office/drawing/2014/main" id="{6ADDA736-8FF5-568C-BD58-2273F848F4D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79447" y="1672160"/>
            <a:ext cx="1811823" cy="647700"/>
          </a:xfrm>
          <a:prstGeom prst="rect">
            <a:avLst/>
          </a:prstGeom>
        </p:spPr>
        <p:txBody>
          <a:bodyPr lIns="0" tIns="0" rIns="0" bIns="0"/>
          <a:lstStyle>
            <a:lvl1pPr>
              <a:defRPr sz="5000" b="1">
                <a:solidFill>
                  <a:srgbClr val="C00000"/>
                </a:solidFill>
              </a:defRPr>
            </a:lvl1pPr>
          </a:lstStyle>
          <a:p>
            <a:pPr lvl="0"/>
            <a:r>
              <a:rPr lang="ca-ES" dirty="0"/>
              <a:t>Xifra</a:t>
            </a:r>
          </a:p>
        </p:txBody>
      </p:sp>
      <p:sp>
        <p:nvSpPr>
          <p:cNvPr id="4" name="Contenidor de text 3">
            <a:extLst>
              <a:ext uri="{FF2B5EF4-FFF2-40B4-BE49-F238E27FC236}">
                <a16:creationId xmlns:a16="http://schemas.microsoft.com/office/drawing/2014/main" id="{9EAA6A94-2CA9-A726-9DFD-F695650D9A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91574" y="1672160"/>
            <a:ext cx="3073995" cy="141834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a-ES" dirty="0"/>
              <a:t>Feu clic per editar els estils del text del patró</a:t>
            </a:r>
          </a:p>
        </p:txBody>
      </p:sp>
      <p:sp>
        <p:nvSpPr>
          <p:cNvPr id="6" name="Contenidor de text 23">
            <a:extLst>
              <a:ext uri="{FF2B5EF4-FFF2-40B4-BE49-F238E27FC236}">
                <a16:creationId xmlns:a16="http://schemas.microsoft.com/office/drawing/2014/main" id="{289682BE-7CC8-214E-B5D3-700D238E17C2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679448" y="2335224"/>
            <a:ext cx="1811824" cy="647700"/>
          </a:xfrm>
          <a:prstGeom prst="rect">
            <a:avLst/>
          </a:prstGeom>
        </p:spPr>
        <p:txBody>
          <a:bodyPr lIns="0" tIns="0" rIns="0" bIns="0"/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pPr lvl="0"/>
            <a:r>
              <a:rPr lang="ca-ES" dirty="0"/>
              <a:t>Feu clic per editar els</a:t>
            </a:r>
          </a:p>
        </p:txBody>
      </p:sp>
      <p:sp>
        <p:nvSpPr>
          <p:cNvPr id="7" name="Contenidor de text 23">
            <a:extLst>
              <a:ext uri="{FF2B5EF4-FFF2-40B4-BE49-F238E27FC236}">
                <a16:creationId xmlns:a16="http://schemas.microsoft.com/office/drawing/2014/main" id="{1AF9F441-F84B-BD75-4E91-72A88DC154BF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79448" y="3908229"/>
            <a:ext cx="1811824" cy="647700"/>
          </a:xfrm>
          <a:prstGeom prst="rect">
            <a:avLst/>
          </a:prstGeom>
        </p:spPr>
        <p:txBody>
          <a:bodyPr lIns="0" tIns="0" rIns="0" bIns="0"/>
          <a:lstStyle>
            <a:lvl1pPr>
              <a:defRPr sz="5000" b="1">
                <a:solidFill>
                  <a:srgbClr val="C00000"/>
                </a:solidFill>
              </a:defRPr>
            </a:lvl1pPr>
          </a:lstStyle>
          <a:p>
            <a:pPr lvl="0"/>
            <a:r>
              <a:rPr lang="ca-ES" dirty="0"/>
              <a:t>Xifra</a:t>
            </a:r>
          </a:p>
        </p:txBody>
      </p:sp>
      <p:sp>
        <p:nvSpPr>
          <p:cNvPr id="9" name="Contenidor de text 3">
            <a:extLst>
              <a:ext uri="{FF2B5EF4-FFF2-40B4-BE49-F238E27FC236}">
                <a16:creationId xmlns:a16="http://schemas.microsoft.com/office/drawing/2014/main" id="{5B8E0553-DCD1-36A8-C709-89DADDE145B4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2591575" y="3908229"/>
            <a:ext cx="3073995" cy="141834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a-ES" dirty="0"/>
              <a:t>Feu clic per editar els estils del text del patró</a:t>
            </a:r>
          </a:p>
        </p:txBody>
      </p:sp>
      <p:sp>
        <p:nvSpPr>
          <p:cNvPr id="10" name="Contenidor de text 23">
            <a:extLst>
              <a:ext uri="{FF2B5EF4-FFF2-40B4-BE49-F238E27FC236}">
                <a16:creationId xmlns:a16="http://schemas.microsoft.com/office/drawing/2014/main" id="{54733E19-F0D8-93B1-69DE-851512282947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679447" y="4571293"/>
            <a:ext cx="1811823" cy="647700"/>
          </a:xfrm>
          <a:prstGeom prst="rect">
            <a:avLst/>
          </a:prstGeom>
        </p:spPr>
        <p:txBody>
          <a:bodyPr lIns="0" tIns="0" rIns="0" bIns="0"/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pPr lvl="0"/>
            <a:r>
              <a:rPr lang="ca-ES" dirty="0"/>
              <a:t>Feu clic per editar els</a:t>
            </a:r>
          </a:p>
        </p:txBody>
      </p:sp>
      <p:sp>
        <p:nvSpPr>
          <p:cNvPr id="11" name="Contenidor de text 23">
            <a:extLst>
              <a:ext uri="{FF2B5EF4-FFF2-40B4-BE49-F238E27FC236}">
                <a16:creationId xmlns:a16="http://schemas.microsoft.com/office/drawing/2014/main" id="{874B48FE-822A-6916-D6C2-5CBBDB195BDE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505486" y="1672160"/>
            <a:ext cx="1826750" cy="647700"/>
          </a:xfrm>
          <a:prstGeom prst="rect">
            <a:avLst/>
          </a:prstGeom>
        </p:spPr>
        <p:txBody>
          <a:bodyPr lIns="0" tIns="0" rIns="0" bIns="0"/>
          <a:lstStyle>
            <a:lvl1pPr>
              <a:defRPr sz="5000" b="1">
                <a:solidFill>
                  <a:srgbClr val="C00000"/>
                </a:solidFill>
              </a:defRPr>
            </a:lvl1pPr>
          </a:lstStyle>
          <a:p>
            <a:pPr lvl="0"/>
            <a:r>
              <a:rPr lang="ca-ES" dirty="0"/>
              <a:t>Xifra</a:t>
            </a:r>
          </a:p>
        </p:txBody>
      </p:sp>
      <p:sp>
        <p:nvSpPr>
          <p:cNvPr id="12" name="Contenidor de text 3">
            <a:extLst>
              <a:ext uri="{FF2B5EF4-FFF2-40B4-BE49-F238E27FC236}">
                <a16:creationId xmlns:a16="http://schemas.microsoft.com/office/drawing/2014/main" id="{446F761A-CA92-E33F-D0A0-051ABC93AA7B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8417613" y="1672160"/>
            <a:ext cx="3073995" cy="141834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a-ES" dirty="0"/>
              <a:t>Feu clic per editar els estils del text del patró</a:t>
            </a:r>
          </a:p>
        </p:txBody>
      </p:sp>
      <p:sp>
        <p:nvSpPr>
          <p:cNvPr id="13" name="Contenidor de text 23">
            <a:extLst>
              <a:ext uri="{FF2B5EF4-FFF2-40B4-BE49-F238E27FC236}">
                <a16:creationId xmlns:a16="http://schemas.microsoft.com/office/drawing/2014/main" id="{5A2ACF98-60BC-73F1-82F3-A97B9693DF00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6505485" y="2335224"/>
            <a:ext cx="1826750" cy="647700"/>
          </a:xfrm>
          <a:prstGeom prst="rect">
            <a:avLst/>
          </a:prstGeom>
        </p:spPr>
        <p:txBody>
          <a:bodyPr lIns="0" tIns="0" rIns="0" bIns="0"/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pPr lvl="0"/>
            <a:r>
              <a:rPr lang="ca-ES" dirty="0"/>
              <a:t>Feu clic per editar els</a:t>
            </a:r>
          </a:p>
        </p:txBody>
      </p:sp>
      <p:sp>
        <p:nvSpPr>
          <p:cNvPr id="14" name="Contenidor de text 23">
            <a:extLst>
              <a:ext uri="{FF2B5EF4-FFF2-40B4-BE49-F238E27FC236}">
                <a16:creationId xmlns:a16="http://schemas.microsoft.com/office/drawing/2014/main" id="{46DED709-11FD-47D4-B285-8DB81B10C967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505485" y="3908229"/>
            <a:ext cx="1826750" cy="647700"/>
          </a:xfrm>
          <a:prstGeom prst="rect">
            <a:avLst/>
          </a:prstGeom>
        </p:spPr>
        <p:txBody>
          <a:bodyPr lIns="0" tIns="0" rIns="0" bIns="0"/>
          <a:lstStyle>
            <a:lvl1pPr>
              <a:defRPr sz="5000" b="1">
                <a:solidFill>
                  <a:srgbClr val="C00000"/>
                </a:solidFill>
              </a:defRPr>
            </a:lvl1pPr>
          </a:lstStyle>
          <a:p>
            <a:pPr lvl="0"/>
            <a:r>
              <a:rPr lang="ca-ES" dirty="0"/>
              <a:t>Xifra</a:t>
            </a:r>
          </a:p>
        </p:txBody>
      </p:sp>
      <p:sp>
        <p:nvSpPr>
          <p:cNvPr id="16" name="Contenidor de text 3">
            <a:extLst>
              <a:ext uri="{FF2B5EF4-FFF2-40B4-BE49-F238E27FC236}">
                <a16:creationId xmlns:a16="http://schemas.microsoft.com/office/drawing/2014/main" id="{E5460FF3-469B-F7B4-CE65-580138747A56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8417612" y="3908229"/>
            <a:ext cx="3073995" cy="141834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a-ES" dirty="0"/>
              <a:t>Feu clic per editar els estils del text del patró</a:t>
            </a:r>
          </a:p>
        </p:txBody>
      </p:sp>
      <p:sp>
        <p:nvSpPr>
          <p:cNvPr id="18" name="Contenidor de text 23">
            <a:extLst>
              <a:ext uri="{FF2B5EF4-FFF2-40B4-BE49-F238E27FC236}">
                <a16:creationId xmlns:a16="http://schemas.microsoft.com/office/drawing/2014/main" id="{E96D9D76-20C7-0CAE-8EAF-9267DF8EC0B8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6505485" y="4571293"/>
            <a:ext cx="1826750" cy="647700"/>
          </a:xfrm>
          <a:prstGeom prst="rect">
            <a:avLst/>
          </a:prstGeom>
        </p:spPr>
        <p:txBody>
          <a:bodyPr lIns="0" tIns="0" rIns="0" bIns="0"/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pPr lvl="0"/>
            <a:r>
              <a:rPr lang="ca-ES" dirty="0"/>
              <a:t>Feu clic per editar els</a:t>
            </a:r>
          </a:p>
        </p:txBody>
      </p:sp>
      <p:sp>
        <p:nvSpPr>
          <p:cNvPr id="20" name="Contenidor de text 15"/>
          <p:cNvSpPr>
            <a:spLocks noGrp="1"/>
          </p:cNvSpPr>
          <p:nvPr>
            <p:ph type="body" sz="quarter" idx="26" hasCustomPrompt="1"/>
          </p:nvPr>
        </p:nvSpPr>
        <p:spPr>
          <a:xfrm>
            <a:off x="700391" y="6628785"/>
            <a:ext cx="4835995" cy="1149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900" b="0">
                <a:solidFill>
                  <a:srgbClr val="666666"/>
                </a:solidFill>
              </a:defRPr>
            </a:lvl1pPr>
            <a:lvl2pPr marL="457200" indent="0">
              <a:buNone/>
              <a:defRPr sz="1000" b="1">
                <a:solidFill>
                  <a:schemeClr val="bg1"/>
                </a:solidFill>
              </a:defRPr>
            </a:lvl2pPr>
            <a:lvl3pPr marL="914400" indent="0">
              <a:buNone/>
              <a:defRPr sz="1000" b="1">
                <a:solidFill>
                  <a:schemeClr val="bg1"/>
                </a:solidFill>
              </a:defRPr>
            </a:lvl3pPr>
            <a:lvl4pPr marL="1371600" indent="0">
              <a:buNone/>
              <a:defRPr sz="1000" b="1">
                <a:solidFill>
                  <a:schemeClr val="bg1"/>
                </a:solidFill>
              </a:defRPr>
            </a:lvl4pPr>
            <a:lvl5pPr marL="1828800" indent="0">
              <a:buNone/>
              <a:defRPr sz="1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a-ES" dirty="0"/>
              <a:t>Fil d’Ariadna &gt; </a:t>
            </a:r>
            <a:r>
              <a:rPr lang="ca-ES" dirty="0" err="1"/>
              <a:t>Arial</a:t>
            </a:r>
            <a:r>
              <a:rPr lang="ca-ES" dirty="0"/>
              <a:t> &gt; cos 9 &gt; Títol de l’apartat de la presentació</a:t>
            </a:r>
          </a:p>
        </p:txBody>
      </p:sp>
      <p:sp>
        <p:nvSpPr>
          <p:cNvPr id="19" name="Títol 1"/>
          <p:cNvSpPr>
            <a:spLocks noGrp="1"/>
          </p:cNvSpPr>
          <p:nvPr>
            <p:ph type="title" hasCustomPrompt="1"/>
          </p:nvPr>
        </p:nvSpPr>
        <p:spPr>
          <a:xfrm>
            <a:off x="698976" y="660982"/>
            <a:ext cx="10759576" cy="428232"/>
          </a:xfrm>
          <a:prstGeom prst="rect">
            <a:avLst/>
          </a:prstGeo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ca-ES" dirty="0"/>
              <a:t>Feu clic aquí per editar l'estil del títol</a:t>
            </a:r>
          </a:p>
        </p:txBody>
      </p:sp>
    </p:spTree>
    <p:extLst>
      <p:ext uri="{BB962C8B-B14F-4D97-AF65-F5344CB8AC3E}">
        <p14:creationId xmlns:p14="http://schemas.microsoft.com/office/powerpoint/2010/main" val="41681538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1 - 3 pass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idor de text 3">
            <a:extLst>
              <a:ext uri="{FF2B5EF4-FFF2-40B4-BE49-F238E27FC236}">
                <a16:creationId xmlns:a16="http://schemas.microsoft.com/office/drawing/2014/main" id="{CDF7DA34-B446-14EE-CDCC-9DB55246A8B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619150" y="3429000"/>
            <a:ext cx="2970688" cy="1391314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1600"/>
            </a:lvl1pPr>
          </a:lstStyle>
          <a:p>
            <a:pPr lvl="0"/>
            <a:r>
              <a:rPr lang="ca-ES" dirty="0"/>
              <a:t>Feu clic per editar els estils del text del patró</a:t>
            </a:r>
          </a:p>
        </p:txBody>
      </p:sp>
      <p:sp>
        <p:nvSpPr>
          <p:cNvPr id="15" name="Contenidor de text 3">
            <a:extLst>
              <a:ext uri="{FF2B5EF4-FFF2-40B4-BE49-F238E27FC236}">
                <a16:creationId xmlns:a16="http://schemas.microsoft.com/office/drawing/2014/main" id="{CF42262D-8FF0-7D52-62EB-C97414D601B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619150" y="2680830"/>
            <a:ext cx="2970688" cy="54076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1800" b="1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ca-ES" dirty="0"/>
              <a:t>Feu clic per editar el text</a:t>
            </a:r>
          </a:p>
        </p:txBody>
      </p:sp>
      <p:sp>
        <p:nvSpPr>
          <p:cNvPr id="24" name="Contenidor de text 3">
            <a:extLst>
              <a:ext uri="{FF2B5EF4-FFF2-40B4-BE49-F238E27FC236}">
                <a16:creationId xmlns:a16="http://schemas.microsoft.com/office/drawing/2014/main" id="{CDF7DA34-B446-14EE-CDCC-9DB55246A8B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28096" y="3429000"/>
            <a:ext cx="2970688" cy="1391314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1600"/>
            </a:lvl1pPr>
          </a:lstStyle>
          <a:p>
            <a:pPr lvl="0"/>
            <a:r>
              <a:rPr lang="ca-ES" dirty="0"/>
              <a:t>Feu clic per editar els estils del text del patró</a:t>
            </a:r>
          </a:p>
        </p:txBody>
      </p:sp>
      <p:sp>
        <p:nvSpPr>
          <p:cNvPr id="25" name="Contenidor de text 3">
            <a:extLst>
              <a:ext uri="{FF2B5EF4-FFF2-40B4-BE49-F238E27FC236}">
                <a16:creationId xmlns:a16="http://schemas.microsoft.com/office/drawing/2014/main" id="{CF42262D-8FF0-7D52-62EB-C97414D601B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28096" y="2680830"/>
            <a:ext cx="2970688" cy="54076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1800" b="1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ca-ES" dirty="0"/>
              <a:t>Feu clic per editar el text</a:t>
            </a:r>
          </a:p>
        </p:txBody>
      </p:sp>
      <p:sp>
        <p:nvSpPr>
          <p:cNvPr id="26" name="Contenidor de text 3">
            <a:extLst>
              <a:ext uri="{FF2B5EF4-FFF2-40B4-BE49-F238E27FC236}">
                <a16:creationId xmlns:a16="http://schemas.microsoft.com/office/drawing/2014/main" id="{CDF7DA34-B446-14EE-CDCC-9DB55246A8B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317638" y="3429000"/>
            <a:ext cx="2970688" cy="1391314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1600"/>
            </a:lvl1pPr>
          </a:lstStyle>
          <a:p>
            <a:pPr lvl="0"/>
            <a:r>
              <a:rPr lang="ca-ES" dirty="0"/>
              <a:t>Feu clic per editar els estils del text del patró</a:t>
            </a:r>
          </a:p>
        </p:txBody>
      </p:sp>
      <p:sp>
        <p:nvSpPr>
          <p:cNvPr id="27" name="Contenidor de text 3">
            <a:extLst>
              <a:ext uri="{FF2B5EF4-FFF2-40B4-BE49-F238E27FC236}">
                <a16:creationId xmlns:a16="http://schemas.microsoft.com/office/drawing/2014/main" id="{CF42262D-8FF0-7D52-62EB-C97414D601B4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317638" y="2680830"/>
            <a:ext cx="2970688" cy="54076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1800" b="1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ca-ES" dirty="0"/>
              <a:t>Feu clic per editar el text</a:t>
            </a:r>
          </a:p>
        </p:txBody>
      </p:sp>
      <p:sp>
        <p:nvSpPr>
          <p:cNvPr id="14" name="Contenidor de text 15"/>
          <p:cNvSpPr>
            <a:spLocks noGrp="1"/>
          </p:cNvSpPr>
          <p:nvPr>
            <p:ph type="body" sz="quarter" idx="26" hasCustomPrompt="1"/>
          </p:nvPr>
        </p:nvSpPr>
        <p:spPr>
          <a:xfrm>
            <a:off x="700391" y="6628785"/>
            <a:ext cx="4835995" cy="1149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900" b="0">
                <a:solidFill>
                  <a:srgbClr val="666666"/>
                </a:solidFill>
              </a:defRPr>
            </a:lvl1pPr>
            <a:lvl2pPr marL="457200" indent="0">
              <a:buNone/>
              <a:defRPr sz="1000" b="1">
                <a:solidFill>
                  <a:schemeClr val="bg1"/>
                </a:solidFill>
              </a:defRPr>
            </a:lvl2pPr>
            <a:lvl3pPr marL="914400" indent="0">
              <a:buNone/>
              <a:defRPr sz="1000" b="1">
                <a:solidFill>
                  <a:schemeClr val="bg1"/>
                </a:solidFill>
              </a:defRPr>
            </a:lvl3pPr>
            <a:lvl4pPr marL="1371600" indent="0">
              <a:buNone/>
              <a:defRPr sz="1000" b="1">
                <a:solidFill>
                  <a:schemeClr val="bg1"/>
                </a:solidFill>
              </a:defRPr>
            </a:lvl4pPr>
            <a:lvl5pPr marL="1828800" indent="0">
              <a:buNone/>
              <a:defRPr sz="1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a-ES" dirty="0"/>
              <a:t>Fil d’Ariadna &gt; </a:t>
            </a:r>
            <a:r>
              <a:rPr lang="ca-ES" dirty="0" err="1"/>
              <a:t>Arial</a:t>
            </a:r>
            <a:r>
              <a:rPr lang="ca-ES" dirty="0"/>
              <a:t> &gt; cos 9 &gt; Títol de l’apartat de la presentació</a:t>
            </a:r>
          </a:p>
        </p:txBody>
      </p:sp>
      <p:sp>
        <p:nvSpPr>
          <p:cNvPr id="10" name="Títol 1"/>
          <p:cNvSpPr>
            <a:spLocks noGrp="1"/>
          </p:cNvSpPr>
          <p:nvPr>
            <p:ph type="title" hasCustomPrompt="1"/>
          </p:nvPr>
        </p:nvSpPr>
        <p:spPr>
          <a:xfrm>
            <a:off x="698976" y="660982"/>
            <a:ext cx="10759576" cy="428232"/>
          </a:xfrm>
          <a:prstGeom prst="rect">
            <a:avLst/>
          </a:prstGeo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ca-ES" dirty="0"/>
              <a:t>Feu clic aquí per editar l'estil del títol</a:t>
            </a:r>
          </a:p>
        </p:txBody>
      </p:sp>
    </p:spTree>
    <p:extLst>
      <p:ext uri="{BB962C8B-B14F-4D97-AF65-F5344CB8AC3E}">
        <p14:creationId xmlns:p14="http://schemas.microsoft.com/office/powerpoint/2010/main" val="39873061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2 - 4 pass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ontenidor de text 3">
            <a:extLst>
              <a:ext uri="{FF2B5EF4-FFF2-40B4-BE49-F238E27FC236}">
                <a16:creationId xmlns:a16="http://schemas.microsoft.com/office/drawing/2014/main" id="{CDF7DA34-B446-14EE-CDCC-9DB55246A8B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05236" y="3407576"/>
            <a:ext cx="2008392" cy="219463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1600"/>
            </a:lvl1pPr>
          </a:lstStyle>
          <a:p>
            <a:pPr lvl="0"/>
            <a:r>
              <a:rPr lang="ca-ES" dirty="0"/>
              <a:t>Feu clic per editar els estils del text del patró</a:t>
            </a:r>
          </a:p>
        </p:txBody>
      </p:sp>
      <p:sp>
        <p:nvSpPr>
          <p:cNvPr id="25" name="Contenidor de text 3">
            <a:extLst>
              <a:ext uri="{FF2B5EF4-FFF2-40B4-BE49-F238E27FC236}">
                <a16:creationId xmlns:a16="http://schemas.microsoft.com/office/drawing/2014/main" id="{CF42262D-8FF0-7D52-62EB-C97414D601B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05236" y="2680830"/>
            <a:ext cx="2008392" cy="54076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1800" b="1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ca-ES" dirty="0"/>
              <a:t>Feu clic per editar el text</a:t>
            </a:r>
          </a:p>
        </p:txBody>
      </p:sp>
      <p:sp>
        <p:nvSpPr>
          <p:cNvPr id="20" name="Contenidor de text 3">
            <a:extLst>
              <a:ext uri="{FF2B5EF4-FFF2-40B4-BE49-F238E27FC236}">
                <a16:creationId xmlns:a16="http://schemas.microsoft.com/office/drawing/2014/main" id="{CDF7DA34-B446-14EE-CDCC-9DB55246A8B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699855" y="3407576"/>
            <a:ext cx="2008392" cy="219463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1600"/>
            </a:lvl1pPr>
          </a:lstStyle>
          <a:p>
            <a:pPr lvl="0"/>
            <a:r>
              <a:rPr lang="ca-ES" dirty="0"/>
              <a:t>Feu clic per editar els estils del text del patró</a:t>
            </a:r>
          </a:p>
        </p:txBody>
      </p:sp>
      <p:sp>
        <p:nvSpPr>
          <p:cNvPr id="21" name="Contenidor de text 3">
            <a:extLst>
              <a:ext uri="{FF2B5EF4-FFF2-40B4-BE49-F238E27FC236}">
                <a16:creationId xmlns:a16="http://schemas.microsoft.com/office/drawing/2014/main" id="{CF42262D-8FF0-7D52-62EB-C97414D601B4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699855" y="2680830"/>
            <a:ext cx="2008392" cy="54076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1800" b="1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ca-ES" dirty="0"/>
              <a:t>Feu clic per editar el text</a:t>
            </a:r>
          </a:p>
        </p:txBody>
      </p:sp>
      <p:sp>
        <p:nvSpPr>
          <p:cNvPr id="22" name="Contenidor de text 3">
            <a:extLst>
              <a:ext uri="{FF2B5EF4-FFF2-40B4-BE49-F238E27FC236}">
                <a16:creationId xmlns:a16="http://schemas.microsoft.com/office/drawing/2014/main" id="{CDF7DA34-B446-14EE-CDCC-9DB55246A8BA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494474" y="3407576"/>
            <a:ext cx="2008392" cy="219463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1600" baseline="0"/>
            </a:lvl1pPr>
          </a:lstStyle>
          <a:p>
            <a:pPr lvl="0"/>
            <a:r>
              <a:rPr lang="ca-ES" dirty="0"/>
              <a:t>Feu clic per editar els estils del text del patró.</a:t>
            </a:r>
          </a:p>
          <a:p>
            <a:pPr lvl="0"/>
            <a:r>
              <a:rPr lang="ca-ES" dirty="0"/>
              <a:t>Empleneu de vermell el número en la diapositiva en la que expliqueu aquest pas.</a:t>
            </a:r>
          </a:p>
        </p:txBody>
      </p:sp>
      <p:sp>
        <p:nvSpPr>
          <p:cNvPr id="23" name="Contenidor de text 3">
            <a:extLst>
              <a:ext uri="{FF2B5EF4-FFF2-40B4-BE49-F238E27FC236}">
                <a16:creationId xmlns:a16="http://schemas.microsoft.com/office/drawing/2014/main" id="{CF42262D-8FF0-7D52-62EB-C97414D601B4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494474" y="2680830"/>
            <a:ext cx="2008392" cy="54076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1800" b="1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ca-ES" dirty="0"/>
              <a:t>Feu clic per editar el text</a:t>
            </a:r>
          </a:p>
        </p:txBody>
      </p:sp>
      <p:sp>
        <p:nvSpPr>
          <p:cNvPr id="28" name="Contenidor de text 3">
            <a:extLst>
              <a:ext uri="{FF2B5EF4-FFF2-40B4-BE49-F238E27FC236}">
                <a16:creationId xmlns:a16="http://schemas.microsoft.com/office/drawing/2014/main" id="{CDF7DA34-B446-14EE-CDCC-9DB55246A8BA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289093" y="3407576"/>
            <a:ext cx="2008392" cy="219463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1600"/>
            </a:lvl1pPr>
          </a:lstStyle>
          <a:p>
            <a:pPr lvl="0"/>
            <a:r>
              <a:rPr lang="ca-ES" dirty="0"/>
              <a:t>Feu clic per editar els estils del text del patró</a:t>
            </a:r>
          </a:p>
        </p:txBody>
      </p:sp>
      <p:sp>
        <p:nvSpPr>
          <p:cNvPr id="29" name="Contenidor de text 3">
            <a:extLst>
              <a:ext uri="{FF2B5EF4-FFF2-40B4-BE49-F238E27FC236}">
                <a16:creationId xmlns:a16="http://schemas.microsoft.com/office/drawing/2014/main" id="{CF42262D-8FF0-7D52-62EB-C97414D601B4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289093" y="2680830"/>
            <a:ext cx="2008392" cy="54076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1800" b="1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ca-ES" dirty="0"/>
              <a:t>Feu clic per editar el text</a:t>
            </a:r>
          </a:p>
        </p:txBody>
      </p:sp>
      <p:sp>
        <p:nvSpPr>
          <p:cNvPr id="19" name="Contenidor de text 15"/>
          <p:cNvSpPr>
            <a:spLocks noGrp="1"/>
          </p:cNvSpPr>
          <p:nvPr>
            <p:ph type="body" sz="quarter" idx="26" hasCustomPrompt="1"/>
          </p:nvPr>
        </p:nvSpPr>
        <p:spPr>
          <a:xfrm>
            <a:off x="700391" y="6628785"/>
            <a:ext cx="4835995" cy="1149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900" b="0">
                <a:solidFill>
                  <a:srgbClr val="666666"/>
                </a:solidFill>
              </a:defRPr>
            </a:lvl1pPr>
            <a:lvl2pPr marL="457200" indent="0">
              <a:buNone/>
              <a:defRPr sz="1000" b="1">
                <a:solidFill>
                  <a:schemeClr val="bg1"/>
                </a:solidFill>
              </a:defRPr>
            </a:lvl2pPr>
            <a:lvl3pPr marL="914400" indent="0">
              <a:buNone/>
              <a:defRPr sz="1000" b="1">
                <a:solidFill>
                  <a:schemeClr val="bg1"/>
                </a:solidFill>
              </a:defRPr>
            </a:lvl3pPr>
            <a:lvl4pPr marL="1371600" indent="0">
              <a:buNone/>
              <a:defRPr sz="1000" b="1">
                <a:solidFill>
                  <a:schemeClr val="bg1"/>
                </a:solidFill>
              </a:defRPr>
            </a:lvl4pPr>
            <a:lvl5pPr marL="1828800" indent="0">
              <a:buNone/>
              <a:defRPr sz="1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a-ES" dirty="0"/>
              <a:t>Fil d’Ariadna &gt; </a:t>
            </a:r>
            <a:r>
              <a:rPr lang="ca-ES" dirty="0" err="1"/>
              <a:t>Arial</a:t>
            </a:r>
            <a:r>
              <a:rPr lang="ca-ES" dirty="0"/>
              <a:t> &gt; cos 9 &gt; Títol de l’apartat de la presentació</a:t>
            </a:r>
          </a:p>
        </p:txBody>
      </p:sp>
      <p:sp>
        <p:nvSpPr>
          <p:cNvPr id="12" name="Títol 1"/>
          <p:cNvSpPr>
            <a:spLocks noGrp="1"/>
          </p:cNvSpPr>
          <p:nvPr>
            <p:ph type="title" hasCustomPrompt="1"/>
          </p:nvPr>
        </p:nvSpPr>
        <p:spPr>
          <a:xfrm>
            <a:off x="698976" y="660982"/>
            <a:ext cx="10759576" cy="428232"/>
          </a:xfrm>
          <a:prstGeom prst="rect">
            <a:avLst/>
          </a:prstGeo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ca-ES" dirty="0"/>
              <a:t>Feu clic aquí per editar l'estil del títol</a:t>
            </a:r>
          </a:p>
        </p:txBody>
      </p:sp>
    </p:spTree>
    <p:extLst>
      <p:ext uri="{BB962C8B-B14F-4D97-AF65-F5344CB8AC3E}">
        <p14:creationId xmlns:p14="http://schemas.microsoft.com/office/powerpoint/2010/main" val="1735240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3 - Diapositiva de títol imatge i escut blanc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idor d'imatge 10">
            <a:extLst>
              <a:ext uri="{FF2B5EF4-FFF2-40B4-BE49-F238E27FC236}">
                <a16:creationId xmlns:a16="http://schemas.microsoft.com/office/drawing/2014/main" id="{D5CA4FC3-E462-9DCB-21A7-A32DBBA7DB8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537450" y="0"/>
            <a:ext cx="465455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ca-ES" dirty="0"/>
              <a:t>Feu clic a la icona per afegir una imatge</a:t>
            </a:r>
          </a:p>
        </p:txBody>
      </p:sp>
      <p:sp>
        <p:nvSpPr>
          <p:cNvPr id="8" name="Contenidor de títol 1">
            <a:extLst>
              <a:ext uri="{FF2B5EF4-FFF2-40B4-BE49-F238E27FC236}">
                <a16:creationId xmlns:a16="http://schemas.microsoft.com/office/drawing/2014/main" id="{BA31D80E-908A-7D2D-22E2-2C53E565B2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0002" y="1987199"/>
            <a:ext cx="5006502" cy="99614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3600" b="1"/>
            </a:lvl1pPr>
          </a:lstStyle>
          <a:p>
            <a:r>
              <a:rPr lang="ca-ES" dirty="0"/>
              <a:t>Feu clic aquí per editar el text del títol</a:t>
            </a:r>
          </a:p>
        </p:txBody>
      </p:sp>
      <p:sp>
        <p:nvSpPr>
          <p:cNvPr id="9" name="Contenidor de text 2">
            <a:extLst>
              <a:ext uri="{FF2B5EF4-FFF2-40B4-BE49-F238E27FC236}">
                <a16:creationId xmlns:a16="http://schemas.microsoft.com/office/drawing/2014/main" id="{30BAE3E6-8753-E0DC-8AE1-597375831E2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60003" y="3094315"/>
            <a:ext cx="5006502" cy="64968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666666"/>
                </a:solidFill>
              </a:defRPr>
            </a:lvl1pPr>
            <a:lvl2pPr>
              <a:defRPr sz="16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6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ca-ES" dirty="0"/>
              <a:t>Feu clic per editar el text del subtítol</a:t>
            </a:r>
          </a:p>
        </p:txBody>
      </p:sp>
      <p:sp>
        <p:nvSpPr>
          <p:cNvPr id="11" name="Contenidor de contingut 4">
            <a:extLst>
              <a:ext uri="{FF2B5EF4-FFF2-40B4-BE49-F238E27FC236}">
                <a16:creationId xmlns:a16="http://schemas.microsoft.com/office/drawing/2014/main" id="{F3F35D59-D4BB-2A03-9967-8A2A5D1AFF1F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059529" y="3980657"/>
            <a:ext cx="5006975" cy="2958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600">
                <a:solidFill>
                  <a:srgbClr val="666666"/>
                </a:solidFill>
              </a:defRPr>
            </a:lvl1pPr>
            <a:lvl2pPr>
              <a:defRPr sz="16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6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r>
              <a:rPr lang="ca-ES" dirty="0"/>
              <a:t>Feu clic per editar el text de la data</a:t>
            </a:r>
          </a:p>
        </p:txBody>
      </p:sp>
    </p:spTree>
    <p:extLst>
      <p:ext uri="{BB962C8B-B14F-4D97-AF65-F5344CB8AC3E}">
        <p14:creationId xmlns:p14="http://schemas.microsoft.com/office/powerpoint/2010/main" val="3751433406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1 - Tanca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idor de contingut 2">
            <a:extLst>
              <a:ext uri="{FF2B5EF4-FFF2-40B4-BE49-F238E27FC236}">
                <a16:creationId xmlns:a16="http://schemas.microsoft.com/office/drawing/2014/main" id="{E04276A6-7386-5231-4BD9-6DA411B3B020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2503713" y="4684112"/>
            <a:ext cx="7199087" cy="156566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400" b="0"/>
            </a:lvl1pPr>
          </a:lstStyle>
          <a:p>
            <a:pPr lvl="0"/>
            <a:r>
              <a:rPr lang="ca-ES" dirty="0"/>
              <a:t>Adreça web</a:t>
            </a:r>
          </a:p>
        </p:txBody>
      </p:sp>
      <p:sp>
        <p:nvSpPr>
          <p:cNvPr id="15" name="Contenidor de text 3">
            <a:extLst>
              <a:ext uri="{FF2B5EF4-FFF2-40B4-BE49-F238E27FC236}">
                <a16:creationId xmlns:a16="http://schemas.microsoft.com/office/drawing/2014/main" id="{E217CD8D-70F1-8015-AB37-C56A380287A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503714" y="3853497"/>
            <a:ext cx="7199086" cy="64248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ca-ES" dirty="0"/>
              <a:t>Departament</a:t>
            </a:r>
            <a:br>
              <a:rPr lang="ca-ES" dirty="0"/>
            </a:br>
            <a:r>
              <a:rPr lang="ca-ES" dirty="0"/>
              <a:t>Organisme</a:t>
            </a:r>
          </a:p>
        </p:txBody>
      </p:sp>
      <p:sp>
        <p:nvSpPr>
          <p:cNvPr id="6" name="Contenidor de contingut 2">
            <a:extLst>
              <a:ext uri="{FF2B5EF4-FFF2-40B4-BE49-F238E27FC236}">
                <a16:creationId xmlns:a16="http://schemas.microsoft.com/office/drawing/2014/main" id="{E04276A6-7386-5231-4BD9-6DA411B3B020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2503713" y="5083029"/>
            <a:ext cx="7199087" cy="195581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400" b="0"/>
            </a:lvl1pPr>
          </a:lstStyle>
          <a:p>
            <a:pPr lvl="0"/>
            <a:r>
              <a:rPr lang="ca-ES" dirty="0"/>
              <a:t>Correu electrònic</a:t>
            </a:r>
          </a:p>
        </p:txBody>
      </p:sp>
      <p:pic>
        <p:nvPicPr>
          <p:cNvPr id="7" name="Imatg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671" y="2227995"/>
            <a:ext cx="4422657" cy="1283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4113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2 - Tancament 2 logoti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idor de contingut 2">
            <a:extLst>
              <a:ext uri="{FF2B5EF4-FFF2-40B4-BE49-F238E27FC236}">
                <a16:creationId xmlns:a16="http://schemas.microsoft.com/office/drawing/2014/main" id="{E04276A6-7386-5231-4BD9-6DA411B3B020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2503713" y="4690836"/>
            <a:ext cx="7199087" cy="156566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400" b="0"/>
            </a:lvl1pPr>
          </a:lstStyle>
          <a:p>
            <a:pPr lvl="0"/>
            <a:r>
              <a:rPr lang="ca-ES" dirty="0"/>
              <a:t>Adreça web</a:t>
            </a:r>
          </a:p>
        </p:txBody>
      </p:sp>
      <p:sp>
        <p:nvSpPr>
          <p:cNvPr id="9" name="Contenidor de text 3">
            <a:extLst>
              <a:ext uri="{FF2B5EF4-FFF2-40B4-BE49-F238E27FC236}">
                <a16:creationId xmlns:a16="http://schemas.microsoft.com/office/drawing/2014/main" id="{E217CD8D-70F1-8015-AB37-C56A380287A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503714" y="3860221"/>
            <a:ext cx="7199086" cy="64248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ca-ES" dirty="0"/>
              <a:t>Departament</a:t>
            </a:r>
            <a:br>
              <a:rPr lang="ca-ES" dirty="0"/>
            </a:br>
            <a:r>
              <a:rPr lang="ca-ES" dirty="0"/>
              <a:t>Organisme</a:t>
            </a:r>
          </a:p>
        </p:txBody>
      </p:sp>
      <p:sp>
        <p:nvSpPr>
          <p:cNvPr id="11" name="Contenidor de contingut 2">
            <a:extLst>
              <a:ext uri="{FF2B5EF4-FFF2-40B4-BE49-F238E27FC236}">
                <a16:creationId xmlns:a16="http://schemas.microsoft.com/office/drawing/2014/main" id="{E04276A6-7386-5231-4BD9-6DA411B3B020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2503713" y="5089753"/>
            <a:ext cx="7199087" cy="195581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400" b="0"/>
            </a:lvl1pPr>
          </a:lstStyle>
          <a:p>
            <a:pPr lvl="0"/>
            <a:r>
              <a:rPr lang="ca-ES" dirty="0"/>
              <a:t>Correu electrònic</a:t>
            </a:r>
          </a:p>
        </p:txBody>
      </p:sp>
      <p:pic>
        <p:nvPicPr>
          <p:cNvPr id="2" name="Imatge 1">
            <a:extLst>
              <a:ext uri="{FF2B5EF4-FFF2-40B4-BE49-F238E27FC236}">
                <a16:creationId xmlns:a16="http://schemas.microsoft.com/office/drawing/2014/main" id="{48E6400E-6467-3B3F-96B5-0EF4D83552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879" y="2770091"/>
            <a:ext cx="2823592" cy="726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770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4 - Diapositiva de títol imatge fons i escu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idor d'imatge 10">
            <a:extLst>
              <a:ext uri="{FF2B5EF4-FFF2-40B4-BE49-F238E27FC236}">
                <a16:creationId xmlns:a16="http://schemas.microsoft.com/office/drawing/2014/main" id="{D5CA4FC3-E462-9DCB-21A7-A32DBBA7DB8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6723"/>
            <a:ext cx="12192000" cy="55872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ca-ES" dirty="0"/>
              <a:t>Feu clic a la icona per afegir una imatge</a:t>
            </a:r>
          </a:p>
        </p:txBody>
      </p:sp>
      <p:sp>
        <p:nvSpPr>
          <p:cNvPr id="2" name="Contenidor de títol 1">
            <a:extLst>
              <a:ext uri="{FF2B5EF4-FFF2-40B4-BE49-F238E27FC236}">
                <a16:creationId xmlns:a16="http://schemas.microsoft.com/office/drawing/2014/main" id="{1CA38451-AEE7-A386-50B1-70F786D189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1233" y="1996888"/>
            <a:ext cx="10072932" cy="47064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ca-ES" dirty="0"/>
              <a:t>Feu clic aquí per editar el text del títol</a:t>
            </a:r>
          </a:p>
        </p:txBody>
      </p:sp>
      <p:sp>
        <p:nvSpPr>
          <p:cNvPr id="6" name="Contenidor de text 2">
            <a:extLst>
              <a:ext uri="{FF2B5EF4-FFF2-40B4-BE49-F238E27FC236}">
                <a16:creationId xmlns:a16="http://schemas.microsoft.com/office/drawing/2014/main" id="{33FB7BE7-CD1C-B7B0-C88D-49CF20AB099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61233" y="2682571"/>
            <a:ext cx="10072932" cy="41174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6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ca-ES" dirty="0"/>
              <a:t>Feu clic per editar el text del subtítol</a:t>
            </a:r>
          </a:p>
        </p:txBody>
      </p:sp>
      <p:sp>
        <p:nvSpPr>
          <p:cNvPr id="7" name="Contenidor de contingut 4">
            <a:extLst>
              <a:ext uri="{FF2B5EF4-FFF2-40B4-BE49-F238E27FC236}">
                <a16:creationId xmlns:a16="http://schemas.microsoft.com/office/drawing/2014/main" id="{4B90B0F4-DE9D-4D14-EDA1-422F7CA8E3DE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061233" y="3239969"/>
            <a:ext cx="10072932" cy="29585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6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a-ES" dirty="0"/>
              <a:t>Feu clic per editar el text de la data</a:t>
            </a:r>
          </a:p>
        </p:txBody>
      </p:sp>
      <p:pic>
        <p:nvPicPr>
          <p:cNvPr id="8" name="Imatge 7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6335" y="5998999"/>
            <a:ext cx="1825756" cy="469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062845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5 - Diapositiva de títol imatge i escut blanc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idor d'imatge 10">
            <a:extLst>
              <a:ext uri="{FF2B5EF4-FFF2-40B4-BE49-F238E27FC236}">
                <a16:creationId xmlns:a16="http://schemas.microsoft.com/office/drawing/2014/main" id="{D5CA4FC3-E462-9DCB-21A7-A32DBBA7DB8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ca-ES" dirty="0"/>
              <a:t>Feu clic a la icona per afegir una imatge</a:t>
            </a:r>
          </a:p>
        </p:txBody>
      </p:sp>
      <p:sp>
        <p:nvSpPr>
          <p:cNvPr id="2" name="Contenidor de títol 1">
            <a:extLst>
              <a:ext uri="{FF2B5EF4-FFF2-40B4-BE49-F238E27FC236}">
                <a16:creationId xmlns:a16="http://schemas.microsoft.com/office/drawing/2014/main" id="{1CA38451-AEE7-A386-50B1-70F786D189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1232" y="2312900"/>
            <a:ext cx="10086379" cy="47064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ca-ES" dirty="0"/>
              <a:t>Feu clic aquí per editar el text del títol</a:t>
            </a:r>
          </a:p>
        </p:txBody>
      </p:sp>
      <p:sp>
        <p:nvSpPr>
          <p:cNvPr id="6" name="Contenidor de text 2">
            <a:extLst>
              <a:ext uri="{FF2B5EF4-FFF2-40B4-BE49-F238E27FC236}">
                <a16:creationId xmlns:a16="http://schemas.microsoft.com/office/drawing/2014/main" id="{33FB7BE7-CD1C-B7B0-C88D-49CF20AB099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61232" y="3008006"/>
            <a:ext cx="10086379" cy="34703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6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ca-ES" dirty="0"/>
              <a:t>Feu clic per editar el text del subtítol</a:t>
            </a:r>
          </a:p>
        </p:txBody>
      </p:sp>
      <p:sp>
        <p:nvSpPr>
          <p:cNvPr id="7" name="Contenidor de contingut 4">
            <a:extLst>
              <a:ext uri="{FF2B5EF4-FFF2-40B4-BE49-F238E27FC236}">
                <a16:creationId xmlns:a16="http://schemas.microsoft.com/office/drawing/2014/main" id="{4B90B0F4-DE9D-4D14-EDA1-422F7CA8E3DE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061232" y="3571373"/>
            <a:ext cx="10086379" cy="29585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6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a-ES" dirty="0"/>
              <a:t>Feu clic per editar el text de la data</a:t>
            </a:r>
          </a:p>
        </p:txBody>
      </p:sp>
    </p:spTree>
    <p:extLst>
      <p:ext uri="{BB962C8B-B14F-4D97-AF65-F5344CB8AC3E}">
        <p14:creationId xmlns:p14="http://schemas.microsoft.com/office/powerpoint/2010/main" val="4012213600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6 - Diapositiva de títol imatge, caixa i escut blanc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idor d'imatge 10">
            <a:extLst>
              <a:ext uri="{FF2B5EF4-FFF2-40B4-BE49-F238E27FC236}">
                <a16:creationId xmlns:a16="http://schemas.microsoft.com/office/drawing/2014/main" id="{D5CA4FC3-E462-9DCB-21A7-A32DBBA7DB8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000000"/>
                </a:solidFill>
              </a:defRPr>
            </a:lvl1pPr>
          </a:lstStyle>
          <a:p>
            <a:r>
              <a:rPr lang="ca-ES" dirty="0"/>
              <a:t>Feu clic a la icona per afegir una imatge</a:t>
            </a:r>
          </a:p>
        </p:txBody>
      </p:sp>
      <p:sp>
        <p:nvSpPr>
          <p:cNvPr id="2" name="Contenidor de títol 1">
            <a:extLst>
              <a:ext uri="{FF2B5EF4-FFF2-40B4-BE49-F238E27FC236}">
                <a16:creationId xmlns:a16="http://schemas.microsoft.com/office/drawing/2014/main" id="{1CA38451-AEE7-A386-50B1-70F786D189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1233" y="2326330"/>
            <a:ext cx="10072932" cy="56477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ctr">
              <a:defRPr sz="3600" b="1">
                <a:solidFill>
                  <a:srgbClr val="000000"/>
                </a:solidFill>
              </a:defRPr>
            </a:lvl1pPr>
          </a:lstStyle>
          <a:p>
            <a:r>
              <a:rPr lang="ca-ES" dirty="0"/>
              <a:t>Feu clic aquí per editar el text del títol</a:t>
            </a:r>
          </a:p>
        </p:txBody>
      </p:sp>
      <p:sp>
        <p:nvSpPr>
          <p:cNvPr id="6" name="Contenidor de text 2">
            <a:extLst>
              <a:ext uri="{FF2B5EF4-FFF2-40B4-BE49-F238E27FC236}">
                <a16:creationId xmlns:a16="http://schemas.microsoft.com/office/drawing/2014/main" id="{33FB7BE7-CD1C-B7B0-C88D-49CF20AB099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61233" y="3018737"/>
            <a:ext cx="10072932" cy="275781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Tx/>
              <a:buNone/>
              <a:defRPr sz="2000">
                <a:solidFill>
                  <a:srgbClr val="666666"/>
                </a:solidFill>
              </a:defRPr>
            </a:lvl1pPr>
            <a:lvl2pPr>
              <a:defRPr sz="16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6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ca-ES" dirty="0"/>
              <a:t>Feu clic per editar el text del subtítol</a:t>
            </a:r>
          </a:p>
        </p:txBody>
      </p:sp>
      <p:sp>
        <p:nvSpPr>
          <p:cNvPr id="7" name="Contenidor de contingut 4">
            <a:extLst>
              <a:ext uri="{FF2B5EF4-FFF2-40B4-BE49-F238E27FC236}">
                <a16:creationId xmlns:a16="http://schemas.microsoft.com/office/drawing/2014/main" id="{4B90B0F4-DE9D-4D14-EDA1-422F7CA8E3DE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061233" y="3558932"/>
            <a:ext cx="10072932" cy="29585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>
                <a:solidFill>
                  <a:srgbClr val="666666"/>
                </a:solidFill>
              </a:defRPr>
            </a:lvl1pPr>
            <a:lvl2pPr>
              <a:defRPr sz="16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6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a-ES" dirty="0"/>
              <a:t>Feu clic per editar el text de la data</a:t>
            </a:r>
          </a:p>
        </p:txBody>
      </p:sp>
    </p:spTree>
    <p:extLst>
      <p:ext uri="{BB962C8B-B14F-4D97-AF65-F5344CB8AC3E}">
        <p14:creationId xmlns:p14="http://schemas.microsoft.com/office/powerpoint/2010/main" val="3982920038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1 - Títol de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ol 6"/>
          <p:cNvSpPr>
            <a:spLocks noGrp="1"/>
          </p:cNvSpPr>
          <p:nvPr>
            <p:ph type="title"/>
          </p:nvPr>
        </p:nvSpPr>
        <p:spPr>
          <a:xfrm>
            <a:off x="1056639" y="1286539"/>
            <a:ext cx="10077525" cy="430071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Font typeface="+mj-lt"/>
              <a:buNone/>
              <a:defRPr sz="3600" b="0"/>
            </a:lvl1pPr>
          </a:lstStyle>
          <a:p>
            <a:r>
              <a:rPr lang="ca-ES" dirty="0"/>
              <a:t>Feu clic aquí per editar l'estil</a:t>
            </a:r>
          </a:p>
        </p:txBody>
      </p:sp>
      <p:sp>
        <p:nvSpPr>
          <p:cNvPr id="9" name="Contenidor de text 15"/>
          <p:cNvSpPr>
            <a:spLocks noGrp="1"/>
          </p:cNvSpPr>
          <p:nvPr>
            <p:ph type="body" sz="quarter" idx="26" hasCustomPrompt="1"/>
          </p:nvPr>
        </p:nvSpPr>
        <p:spPr>
          <a:xfrm>
            <a:off x="700391" y="6628785"/>
            <a:ext cx="4835995" cy="1149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900" b="0">
                <a:solidFill>
                  <a:srgbClr val="333333"/>
                </a:solidFill>
              </a:defRPr>
            </a:lvl1pPr>
            <a:lvl2pPr marL="457200" indent="0">
              <a:buNone/>
              <a:defRPr sz="1000" b="1">
                <a:solidFill>
                  <a:schemeClr val="bg1"/>
                </a:solidFill>
              </a:defRPr>
            </a:lvl2pPr>
            <a:lvl3pPr marL="914400" indent="0">
              <a:buNone/>
              <a:defRPr sz="1000" b="1">
                <a:solidFill>
                  <a:schemeClr val="bg1"/>
                </a:solidFill>
              </a:defRPr>
            </a:lvl3pPr>
            <a:lvl4pPr marL="1371600" indent="0">
              <a:buNone/>
              <a:defRPr sz="1000" b="1">
                <a:solidFill>
                  <a:schemeClr val="bg1"/>
                </a:solidFill>
              </a:defRPr>
            </a:lvl4pPr>
            <a:lvl5pPr marL="1828800" indent="0">
              <a:buNone/>
              <a:defRPr sz="1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a-ES" dirty="0"/>
              <a:t>Fil d’Ariadna &gt; </a:t>
            </a:r>
            <a:r>
              <a:rPr lang="ca-ES" dirty="0" err="1"/>
              <a:t>Arial</a:t>
            </a:r>
            <a:r>
              <a:rPr lang="ca-ES" dirty="0"/>
              <a:t> &gt; cos 9 &gt; Títol de l’apartat de la presentació</a:t>
            </a:r>
          </a:p>
        </p:txBody>
      </p:sp>
    </p:spTree>
    <p:extLst>
      <p:ext uri="{BB962C8B-B14F-4D97-AF65-F5344CB8AC3E}">
        <p14:creationId xmlns:p14="http://schemas.microsoft.com/office/powerpoint/2010/main" val="2544363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2 - Títol de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idor de text 2"/>
          <p:cNvSpPr>
            <a:spLocks noGrp="1"/>
          </p:cNvSpPr>
          <p:nvPr>
            <p:ph type="body" sz="quarter" idx="27" hasCustomPrompt="1"/>
          </p:nvPr>
        </p:nvSpPr>
        <p:spPr>
          <a:xfrm>
            <a:off x="4655128" y="1731818"/>
            <a:ext cx="2881744" cy="993916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8000">
                <a:solidFill>
                  <a:srgbClr val="CD3333"/>
                </a:solidFill>
              </a:defRPr>
            </a:lvl1pPr>
          </a:lstStyle>
          <a:p>
            <a:pPr lvl="0"/>
            <a:r>
              <a:rPr lang="ca-ES" dirty="0"/>
              <a:t>0</a:t>
            </a:r>
          </a:p>
        </p:txBody>
      </p:sp>
      <p:sp>
        <p:nvSpPr>
          <p:cNvPr id="7" name="Títol 6"/>
          <p:cNvSpPr>
            <a:spLocks noGrp="1"/>
          </p:cNvSpPr>
          <p:nvPr>
            <p:ph type="title"/>
          </p:nvPr>
        </p:nvSpPr>
        <p:spPr>
          <a:xfrm>
            <a:off x="1056639" y="3161536"/>
            <a:ext cx="10077525" cy="920012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buFont typeface="+mj-lt"/>
              <a:buNone/>
              <a:defRPr sz="3600" b="0"/>
            </a:lvl1pPr>
          </a:lstStyle>
          <a:p>
            <a:r>
              <a:rPr lang="ca-ES" dirty="0"/>
              <a:t>Feu clic aquí per editar l'estil</a:t>
            </a:r>
          </a:p>
        </p:txBody>
      </p:sp>
      <p:sp>
        <p:nvSpPr>
          <p:cNvPr id="9" name="Contenidor de text 15"/>
          <p:cNvSpPr>
            <a:spLocks noGrp="1"/>
          </p:cNvSpPr>
          <p:nvPr>
            <p:ph type="body" sz="quarter" idx="26" hasCustomPrompt="1"/>
          </p:nvPr>
        </p:nvSpPr>
        <p:spPr>
          <a:xfrm>
            <a:off x="700391" y="6628785"/>
            <a:ext cx="4835995" cy="1149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900" b="0">
                <a:solidFill>
                  <a:srgbClr val="666666"/>
                </a:solidFill>
              </a:defRPr>
            </a:lvl1pPr>
            <a:lvl2pPr marL="457200" indent="0">
              <a:buNone/>
              <a:defRPr sz="1000" b="1">
                <a:solidFill>
                  <a:schemeClr val="bg1"/>
                </a:solidFill>
              </a:defRPr>
            </a:lvl2pPr>
            <a:lvl3pPr marL="914400" indent="0">
              <a:buNone/>
              <a:defRPr sz="1000" b="1">
                <a:solidFill>
                  <a:schemeClr val="bg1"/>
                </a:solidFill>
              </a:defRPr>
            </a:lvl3pPr>
            <a:lvl4pPr marL="1371600" indent="0">
              <a:buNone/>
              <a:defRPr sz="1000" b="1">
                <a:solidFill>
                  <a:schemeClr val="bg1"/>
                </a:solidFill>
              </a:defRPr>
            </a:lvl4pPr>
            <a:lvl5pPr marL="1828800" indent="0">
              <a:buNone/>
              <a:defRPr sz="1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a-ES" dirty="0"/>
              <a:t>Fil d’Ariadna &gt; </a:t>
            </a:r>
            <a:r>
              <a:rPr lang="ca-ES" dirty="0" err="1"/>
              <a:t>Arial</a:t>
            </a:r>
            <a:r>
              <a:rPr lang="ca-ES" dirty="0"/>
              <a:t> &gt; cos 9 &gt; Títol de l’apartat de la presentació</a:t>
            </a:r>
          </a:p>
        </p:txBody>
      </p:sp>
      <p:cxnSp>
        <p:nvCxnSpPr>
          <p:cNvPr id="6" name="Connector recte 5"/>
          <p:cNvCxnSpPr/>
          <p:nvPr userDrawn="1"/>
        </p:nvCxnSpPr>
        <p:spPr>
          <a:xfrm>
            <a:off x="5008034" y="2929781"/>
            <a:ext cx="2175933" cy="0"/>
          </a:xfrm>
          <a:prstGeom prst="line">
            <a:avLst/>
          </a:prstGeom>
          <a:ln w="9525">
            <a:solidFill>
              <a:srgbClr val="33333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038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3 - Títol de secció fons verm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D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3" name="Contenidor de text 2"/>
          <p:cNvSpPr>
            <a:spLocks noGrp="1"/>
          </p:cNvSpPr>
          <p:nvPr>
            <p:ph type="body" sz="quarter" idx="27" hasCustomPrompt="1"/>
          </p:nvPr>
        </p:nvSpPr>
        <p:spPr>
          <a:xfrm>
            <a:off x="4655128" y="1731818"/>
            <a:ext cx="2881744" cy="993916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8000">
                <a:solidFill>
                  <a:schemeClr val="bg1"/>
                </a:solidFill>
              </a:defRPr>
            </a:lvl1pPr>
          </a:lstStyle>
          <a:p>
            <a:pPr lvl="0"/>
            <a:r>
              <a:rPr lang="ca-ES" dirty="0"/>
              <a:t>0</a:t>
            </a:r>
          </a:p>
        </p:txBody>
      </p:sp>
      <p:sp>
        <p:nvSpPr>
          <p:cNvPr id="7" name="Títol 6"/>
          <p:cNvSpPr>
            <a:spLocks noGrp="1"/>
          </p:cNvSpPr>
          <p:nvPr>
            <p:ph type="title"/>
          </p:nvPr>
        </p:nvSpPr>
        <p:spPr>
          <a:xfrm>
            <a:off x="1056639" y="3161536"/>
            <a:ext cx="10077525" cy="920012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buFont typeface="+mj-lt"/>
              <a:buNone/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ca-ES" dirty="0"/>
              <a:t>Feu clic aquí per editar l'estil</a:t>
            </a:r>
          </a:p>
        </p:txBody>
      </p:sp>
      <p:sp>
        <p:nvSpPr>
          <p:cNvPr id="9" name="Contenidor de text 15"/>
          <p:cNvSpPr>
            <a:spLocks noGrp="1"/>
          </p:cNvSpPr>
          <p:nvPr>
            <p:ph type="body" sz="quarter" idx="26" hasCustomPrompt="1"/>
          </p:nvPr>
        </p:nvSpPr>
        <p:spPr>
          <a:xfrm>
            <a:off x="700391" y="6628785"/>
            <a:ext cx="4835995" cy="1149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900" b="0">
                <a:solidFill>
                  <a:schemeClr val="bg1"/>
                </a:solidFill>
              </a:defRPr>
            </a:lvl1pPr>
            <a:lvl2pPr marL="457200" indent="0">
              <a:buNone/>
              <a:defRPr sz="1000" b="1">
                <a:solidFill>
                  <a:schemeClr val="bg1"/>
                </a:solidFill>
              </a:defRPr>
            </a:lvl2pPr>
            <a:lvl3pPr marL="914400" indent="0">
              <a:buNone/>
              <a:defRPr sz="1000" b="1">
                <a:solidFill>
                  <a:schemeClr val="bg1"/>
                </a:solidFill>
              </a:defRPr>
            </a:lvl3pPr>
            <a:lvl4pPr marL="1371600" indent="0">
              <a:buNone/>
              <a:defRPr sz="1000" b="1">
                <a:solidFill>
                  <a:schemeClr val="bg1"/>
                </a:solidFill>
              </a:defRPr>
            </a:lvl4pPr>
            <a:lvl5pPr marL="1828800" indent="0">
              <a:buNone/>
              <a:defRPr sz="1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a-ES" dirty="0"/>
              <a:t>Fil d’Ariadna &gt; </a:t>
            </a:r>
            <a:r>
              <a:rPr lang="ca-ES" dirty="0" err="1"/>
              <a:t>Arial</a:t>
            </a:r>
            <a:r>
              <a:rPr lang="ca-ES" dirty="0"/>
              <a:t> &gt; cos 9 &gt; Títol de l’apartat de la presentació</a:t>
            </a:r>
          </a:p>
        </p:txBody>
      </p:sp>
      <p:cxnSp>
        <p:nvCxnSpPr>
          <p:cNvPr id="6" name="Connector recte 5"/>
          <p:cNvCxnSpPr/>
          <p:nvPr userDrawn="1"/>
        </p:nvCxnSpPr>
        <p:spPr>
          <a:xfrm>
            <a:off x="5008034" y="2929781"/>
            <a:ext cx="217593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7001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8.xml"/><Relationship Id="rId16" Type="http://schemas.openxmlformats.org/officeDocument/2006/relationships/slideLayout" Target="../slideLayouts/slideLayout22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16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04" r:id="rId2"/>
    <p:sldLayoutId id="2147483651" r:id="rId3"/>
    <p:sldLayoutId id="2147483706" r:id="rId4"/>
    <p:sldLayoutId id="2147483705" r:id="rId5"/>
    <p:sldLayoutId id="2147483707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6566DA6-0C95-44A8-5E50-C0BF80CC16D4}"/>
              </a:ext>
            </a:extLst>
          </p:cNvPr>
          <p:cNvSpPr/>
          <p:nvPr userDrawn="1"/>
        </p:nvSpPr>
        <p:spPr>
          <a:xfrm>
            <a:off x="0" y="6496217"/>
            <a:ext cx="12192000" cy="36178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>
              <a:solidFill>
                <a:srgbClr val="35A02D"/>
              </a:solidFill>
            </a:endParaRPr>
          </a:p>
        </p:txBody>
      </p:sp>
      <p:sp>
        <p:nvSpPr>
          <p:cNvPr id="2" name="Contenidor de text 2">
            <a:extLst>
              <a:ext uri="{FF2B5EF4-FFF2-40B4-BE49-F238E27FC236}">
                <a16:creationId xmlns:a16="http://schemas.microsoft.com/office/drawing/2014/main" id="{D4457308-FF82-C17D-1E67-29D27B48A0F5}"/>
              </a:ext>
            </a:extLst>
          </p:cNvPr>
          <p:cNvSpPr txBox="1">
            <a:spLocks/>
          </p:cNvSpPr>
          <p:nvPr userDrawn="1"/>
        </p:nvSpPr>
        <p:spPr>
          <a:xfrm>
            <a:off x="9756471" y="6632065"/>
            <a:ext cx="1735138" cy="118031"/>
          </a:xfrm>
          <a:prstGeom prst="rect">
            <a:avLst/>
          </a:prstGeom>
        </p:spPr>
        <p:txBody>
          <a:bodyPr lIns="0" tIns="0" rIns="0" bIns="0"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9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AC5BF7D-2CCE-40BD-A62F-2E8977863C9F}" type="slidenum">
              <a:rPr lang="ca-ES" b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‹#›</a:t>
            </a:fld>
            <a:endParaRPr lang="ca-ES" b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039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5" r:id="rId2"/>
    <p:sldLayoutId id="2147483716" r:id="rId3"/>
    <p:sldLayoutId id="2147483717" r:id="rId4"/>
    <p:sldLayoutId id="2147483718" r:id="rId5"/>
    <p:sldLayoutId id="2147483698" r:id="rId6"/>
    <p:sldLayoutId id="2147483664" r:id="rId7"/>
    <p:sldLayoutId id="2147483686" r:id="rId8"/>
    <p:sldLayoutId id="2147483713" r:id="rId9"/>
    <p:sldLayoutId id="2147483714" r:id="rId10"/>
    <p:sldLayoutId id="2147483688" r:id="rId11"/>
    <p:sldLayoutId id="2147483662" r:id="rId12"/>
    <p:sldLayoutId id="2147483666" r:id="rId13"/>
    <p:sldLayoutId id="2147483663" r:id="rId14"/>
    <p:sldLayoutId id="2147483668" r:id="rId15"/>
    <p:sldLayoutId id="2147483669" r:id="rId16"/>
    <p:sldLayoutId id="2147483695" r:id="rId17"/>
    <p:sldLayoutId id="2147483696" r:id="rId18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Clr>
          <a:srgbClr val="C00000"/>
        </a:buClr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Courier New" panose="02070309020205020404" pitchFamily="49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−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0E24DEF-01F1-D6A7-E269-E20F8B77A30D}"/>
              </a:ext>
            </a:extLst>
          </p:cNvPr>
          <p:cNvSpPr/>
          <p:nvPr userDrawn="1"/>
        </p:nvSpPr>
        <p:spPr>
          <a:xfrm>
            <a:off x="0" y="6496217"/>
            <a:ext cx="12192000" cy="3617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>
              <a:solidFill>
                <a:srgbClr val="35A02D"/>
              </a:solidFill>
            </a:endParaRPr>
          </a:p>
        </p:txBody>
      </p:sp>
      <p:sp>
        <p:nvSpPr>
          <p:cNvPr id="3" name="Contenidor de text 2">
            <a:extLst>
              <a:ext uri="{FF2B5EF4-FFF2-40B4-BE49-F238E27FC236}">
                <a16:creationId xmlns:a16="http://schemas.microsoft.com/office/drawing/2014/main" id="{90E28FE1-2B94-8E1F-B9FF-80F93EC403CB}"/>
              </a:ext>
            </a:extLst>
          </p:cNvPr>
          <p:cNvSpPr txBox="1">
            <a:spLocks/>
          </p:cNvSpPr>
          <p:nvPr userDrawn="1"/>
        </p:nvSpPr>
        <p:spPr>
          <a:xfrm>
            <a:off x="9756471" y="6604072"/>
            <a:ext cx="1735138" cy="168030"/>
          </a:xfrm>
          <a:prstGeom prst="rect">
            <a:avLst/>
          </a:prstGeom>
        </p:spPr>
        <p:txBody>
          <a:bodyPr lIns="0" tIns="0" rIns="0" bIns="0"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9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AC5BF7D-2CCE-40BD-A62F-2E8977863C9F}" type="slidenum">
              <a:rPr lang="ca-ES" b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‹#›</a:t>
            </a:fld>
            <a:endParaRPr lang="ca-ES" b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744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99" r:id="rId2"/>
    <p:sldLayoutId id="214748367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Clr>
          <a:srgbClr val="C00000"/>
        </a:buClr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Courier New" panose="02070309020205020404" pitchFamily="49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−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D9D511E-B694-2DCF-FE48-722408B85E2F}"/>
              </a:ext>
            </a:extLst>
          </p:cNvPr>
          <p:cNvSpPr/>
          <p:nvPr userDrawn="1"/>
        </p:nvSpPr>
        <p:spPr>
          <a:xfrm>
            <a:off x="0" y="6496217"/>
            <a:ext cx="12192000" cy="3617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>
              <a:solidFill>
                <a:srgbClr val="35A02D"/>
              </a:solidFill>
            </a:endParaRPr>
          </a:p>
        </p:txBody>
      </p:sp>
      <p:sp>
        <p:nvSpPr>
          <p:cNvPr id="3" name="Contenidor de text 2">
            <a:extLst>
              <a:ext uri="{FF2B5EF4-FFF2-40B4-BE49-F238E27FC236}">
                <a16:creationId xmlns:a16="http://schemas.microsoft.com/office/drawing/2014/main" id="{066AE73A-31EB-A167-6E84-7D5300BE35E4}"/>
              </a:ext>
            </a:extLst>
          </p:cNvPr>
          <p:cNvSpPr txBox="1">
            <a:spLocks/>
          </p:cNvSpPr>
          <p:nvPr userDrawn="1"/>
        </p:nvSpPr>
        <p:spPr>
          <a:xfrm>
            <a:off x="9756471" y="6604072"/>
            <a:ext cx="1735138" cy="168030"/>
          </a:xfrm>
          <a:prstGeom prst="rect">
            <a:avLst/>
          </a:prstGeom>
        </p:spPr>
        <p:txBody>
          <a:bodyPr lIns="0" tIns="0" rIns="0" bIns="0"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9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AC5BF7D-2CCE-40BD-A62F-2E8977863C9F}" type="slidenum">
              <a:rPr lang="ca-ES" b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‹#›</a:t>
            </a:fld>
            <a:endParaRPr lang="ca-ES" b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081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Clr>
          <a:srgbClr val="C00000"/>
        </a:buClr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Courier New" panose="02070309020205020404" pitchFamily="49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−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9025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70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Clr>
          <a:srgbClr val="C00000"/>
        </a:buClr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Courier New" panose="02070309020205020404" pitchFamily="49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−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ol 5"/>
          <p:cNvSpPr>
            <a:spLocks noGrp="1"/>
          </p:cNvSpPr>
          <p:nvPr>
            <p:ph type="title"/>
          </p:nvPr>
        </p:nvSpPr>
        <p:spPr>
          <a:xfrm>
            <a:off x="1060002" y="1059151"/>
            <a:ext cx="5006502" cy="99614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PYRENEES4CLIMA: A New Project to Provide More Reliable Climate Information for the Pyrenees </a:t>
            </a:r>
            <a:br>
              <a:rPr lang="en-US" dirty="0"/>
            </a:br>
            <a:r>
              <a:rPr lang="en-US" dirty="0"/>
              <a:t>Poster VB9</a:t>
            </a:r>
            <a:endParaRPr lang="ca-ES" dirty="0"/>
          </a:p>
        </p:txBody>
      </p:sp>
      <p:sp>
        <p:nvSpPr>
          <p:cNvPr id="7" name="Contenidor de text 6"/>
          <p:cNvSpPr>
            <a:spLocks noGrp="1"/>
          </p:cNvSpPr>
          <p:nvPr>
            <p:ph type="body" sz="quarter" idx="10"/>
          </p:nvPr>
        </p:nvSpPr>
        <p:spPr>
          <a:xfrm>
            <a:off x="1060003" y="4486389"/>
            <a:ext cx="6483844" cy="671285"/>
          </a:xfrm>
          <a:prstGeom prst="rect">
            <a:avLst/>
          </a:prstGeom>
        </p:spPr>
        <p:txBody>
          <a:bodyPr/>
          <a:lstStyle/>
          <a:p>
            <a:r>
              <a:rPr lang="ca-ES" dirty="0"/>
              <a:t>Marc Prohom </a:t>
            </a:r>
            <a:r>
              <a:rPr lang="ca-ES" dirty="0" err="1"/>
              <a:t>and</a:t>
            </a:r>
            <a:r>
              <a:rPr lang="ca-ES" dirty="0"/>
              <a:t> Jordi Cunillera (SMC)</a:t>
            </a:r>
          </a:p>
          <a:p>
            <a:r>
              <a:rPr lang="ca-ES" dirty="0"/>
              <a:t>Jean-Michel </a:t>
            </a:r>
            <a:r>
              <a:rPr lang="ca-ES" dirty="0" err="1"/>
              <a:t>Soubeyroux</a:t>
            </a:r>
            <a:r>
              <a:rPr lang="ca-ES" dirty="0"/>
              <a:t> (MF)</a:t>
            </a:r>
          </a:p>
          <a:p>
            <a:r>
              <a:rPr lang="ca-ES" dirty="0"/>
              <a:t>Sergio Vicente (CSIC)</a:t>
            </a:r>
          </a:p>
          <a:p>
            <a:r>
              <a:rPr lang="ca-ES" dirty="0"/>
              <a:t>Xabier Esteban-Alonso (NATURKLIMA)</a:t>
            </a:r>
          </a:p>
          <a:p>
            <a:r>
              <a:rPr lang="ca-ES" dirty="0"/>
              <a:t>Eva García-Balaguer </a:t>
            </a:r>
            <a:r>
              <a:rPr lang="ca-ES" dirty="0" err="1"/>
              <a:t>and</a:t>
            </a:r>
            <a:r>
              <a:rPr lang="ca-ES" dirty="0"/>
              <a:t> Juan Terrádez (PCCO/CTP)</a:t>
            </a:r>
          </a:p>
        </p:txBody>
      </p:sp>
      <p:pic>
        <p:nvPicPr>
          <p:cNvPr id="3" name="Contenidor de contingut 10" descr="Imatge que conté text, Font, logotip, Gràfics&#10;&#10;Descripció generada automàticament">
            <a:extLst>
              <a:ext uri="{FF2B5EF4-FFF2-40B4-BE49-F238E27FC236}">
                <a16:creationId xmlns:a16="http://schemas.microsoft.com/office/drawing/2014/main" id="{ACD26985-50C4-D8D1-20AC-064E9AD2F3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62" b="16286"/>
          <a:stretch/>
        </p:blipFill>
        <p:spPr>
          <a:xfrm>
            <a:off x="9665059" y="5798849"/>
            <a:ext cx="2422359" cy="841372"/>
          </a:xfrm>
          <a:prstGeom prst="rect">
            <a:avLst/>
          </a:prstGeom>
        </p:spPr>
      </p:pic>
      <p:pic>
        <p:nvPicPr>
          <p:cNvPr id="5" name="Imatge 4" descr="Imatge que conté paisatge, a l’aire lliure, núvol, gespa&#10;&#10;Descripció generada automàticament">
            <a:extLst>
              <a:ext uri="{FF2B5EF4-FFF2-40B4-BE49-F238E27FC236}">
                <a16:creationId xmlns:a16="http://schemas.microsoft.com/office/drawing/2014/main" id="{32550408-AF80-8D6C-CB7A-516CB6B39E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7940" y="1059151"/>
            <a:ext cx="5640672" cy="3389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41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idor de text 5"/>
          <p:cNvSpPr>
            <a:spLocks noGrp="1"/>
          </p:cNvSpPr>
          <p:nvPr>
            <p:ph type="body" sz="quarter" idx="10"/>
          </p:nvPr>
        </p:nvSpPr>
        <p:spPr>
          <a:xfrm>
            <a:off x="723900" y="1529393"/>
            <a:ext cx="6850437" cy="4098925"/>
          </a:xfrm>
        </p:spPr>
        <p:txBody>
          <a:bodyPr lIns="0" rIns="0">
            <a:norm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dirty="0"/>
              <a:t>The project addresses the need to implement the Pyrenean Climate Change Strategy: the first European cross-border strategy (in two phases 2030 and 2050).</a:t>
            </a:r>
            <a:endParaRPr lang="en-GB" kern="1200" dirty="0">
              <a:latin typeface="+mn-lt"/>
              <a:ea typeface="+mn-ea"/>
              <a:cs typeface="+mn-cs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kern="1200" dirty="0">
                <a:latin typeface="+mn-lt"/>
                <a:ea typeface="+mn-ea"/>
                <a:cs typeface="+mn-cs"/>
              </a:rPr>
              <a:t>46 entities involved, total budget of €19,8 million</a:t>
            </a:r>
            <a:r>
              <a:rPr lang="en-GB" dirty="0"/>
              <a:t>, and 7.5 years of duration.</a:t>
            </a:r>
            <a:endParaRPr lang="en-GB" kern="1200" dirty="0">
              <a:latin typeface="+mn-lt"/>
              <a:ea typeface="+mn-ea"/>
              <a:cs typeface="+mn-cs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kern="1200" dirty="0">
                <a:latin typeface="+mn-lt"/>
                <a:ea typeface="+mn-ea"/>
                <a:cs typeface="+mn-cs"/>
              </a:rPr>
              <a:t>Five fundamental pillars: Climate, Resilient Natural Areas, Adapted Mountain Economy, Population and Territory, and New Bioregion Climate Governance.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kern="1200" dirty="0">
                <a:latin typeface="+mn-lt"/>
                <a:ea typeface="+mn-ea"/>
                <a:cs typeface="+mn-cs"/>
              </a:rPr>
              <a:t>12 WPs.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kern="1200" dirty="0">
                <a:latin typeface="+mn-lt"/>
                <a:ea typeface="+mn-ea"/>
                <a:cs typeface="+mn-cs"/>
              </a:rPr>
              <a:t>WP2: Understanding climate impacts</a:t>
            </a:r>
            <a:r>
              <a:rPr lang="en-GB" dirty="0"/>
              <a:t>...</a:t>
            </a:r>
            <a:r>
              <a:rPr lang="en-GB" b="1" dirty="0"/>
              <a:t> More on that in the poster</a:t>
            </a:r>
            <a:r>
              <a:rPr lang="en-GB" dirty="0"/>
              <a:t> </a:t>
            </a:r>
          </a:p>
        </p:txBody>
      </p:sp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698976" y="660982"/>
            <a:ext cx="10759576" cy="428232"/>
          </a:xfrm>
        </p:spPr>
        <p:txBody>
          <a:bodyPr lIns="0" tIns="0" rIns="0" bIns="0">
            <a:normAutofit/>
          </a:bodyPr>
          <a:lstStyle/>
          <a:p>
            <a:r>
              <a:rPr lang="ca-ES" b="1" kern="1200" dirty="0">
                <a:latin typeface="+mj-lt"/>
                <a:ea typeface="+mj-ea"/>
                <a:cs typeface="+mj-cs"/>
              </a:rPr>
              <a:t>PYRENEES4CLIMA </a:t>
            </a:r>
            <a:r>
              <a:rPr lang="ca-ES" b="1" kern="1200" dirty="0" err="1">
                <a:latin typeface="+mj-lt"/>
                <a:ea typeface="+mj-ea"/>
                <a:cs typeface="+mj-cs"/>
              </a:rPr>
              <a:t>project</a:t>
            </a:r>
            <a:endParaRPr lang="ca-ES" b="1" kern="1200" dirty="0">
              <a:latin typeface="+mj-lt"/>
              <a:ea typeface="+mj-ea"/>
              <a:cs typeface="+mj-cs"/>
            </a:endParaRPr>
          </a:p>
        </p:txBody>
      </p:sp>
      <p:pic>
        <p:nvPicPr>
          <p:cNvPr id="20" name="Contenidor d'imatge 19">
            <a:extLst>
              <a:ext uri="{FF2B5EF4-FFF2-40B4-BE49-F238E27FC236}">
                <a16:creationId xmlns:a16="http://schemas.microsoft.com/office/drawing/2014/main" id="{D8C8F80F-7081-1F09-E0DF-1D9A2C804095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t="882" b="882"/>
          <a:stretch>
            <a:fillRect/>
          </a:stretch>
        </p:blipFill>
        <p:spPr>
          <a:xfrm>
            <a:off x="7507835" y="1379537"/>
            <a:ext cx="4303712" cy="4098925"/>
          </a:xfrm>
          <a:prstGeom prst="rect">
            <a:avLst/>
          </a:prstGeom>
        </p:spPr>
      </p:pic>
      <p:pic>
        <p:nvPicPr>
          <p:cNvPr id="21" name="Contenidor de contingut 10" descr="Imatge que conté text, Font, logotip, Gràfics&#10;&#10;Descripció generada automàticament">
            <a:extLst>
              <a:ext uri="{FF2B5EF4-FFF2-40B4-BE49-F238E27FC236}">
                <a16:creationId xmlns:a16="http://schemas.microsoft.com/office/drawing/2014/main" id="{194565B7-AF39-EA0A-A37F-6FDCBFCEDAE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62" b="16286"/>
          <a:stretch/>
        </p:blipFill>
        <p:spPr>
          <a:xfrm>
            <a:off x="9726193" y="5621601"/>
            <a:ext cx="2422359" cy="84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838651"/>
      </p:ext>
    </p:extLst>
  </p:cSld>
  <p:clrMapOvr>
    <a:masterClrMapping/>
  </p:clrMapOvr>
</p:sld>
</file>

<file path=ppt/theme/theme1.xml><?xml version="1.0" encoding="utf-8"?>
<a:theme xmlns:a="http://schemas.openxmlformats.org/drawingml/2006/main" name="1 - Portades">
  <a:themeElements>
    <a:clrScheme name="PresentacióPPTGeneralitatCatalunya">
      <a:dk1>
        <a:sysClr val="windowText" lastClr="000000"/>
      </a:dk1>
      <a:lt1>
        <a:sysClr val="window" lastClr="FFFFFF"/>
      </a:lt1>
      <a:dk2>
        <a:srgbClr val="666666"/>
      </a:dk2>
      <a:lt2>
        <a:srgbClr val="FFFFFF"/>
      </a:lt2>
      <a:accent1>
        <a:srgbClr val="C00000"/>
      </a:accent1>
      <a:accent2>
        <a:srgbClr val="666666"/>
      </a:accent2>
      <a:accent3>
        <a:srgbClr val="C00000"/>
      </a:accent3>
      <a:accent4>
        <a:srgbClr val="BFBFBF"/>
      </a:accent4>
      <a:accent5>
        <a:srgbClr val="656565"/>
      </a:accent5>
      <a:accent6>
        <a:srgbClr val="656565"/>
      </a:accent6>
      <a:hlink>
        <a:srgbClr val="C00000"/>
      </a:hlink>
      <a:folHlink>
        <a:srgbClr val="65656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ció.pptx" id="{F177A54F-E21D-4F59-B5BA-C15907C52858}" vid="{DE3F7BED-0561-4732-AFBA-3664F685FE26}"/>
    </a:ext>
  </a:extLst>
</a:theme>
</file>

<file path=ppt/theme/theme2.xml><?xml version="1.0" encoding="utf-8"?>
<a:theme xmlns:a="http://schemas.openxmlformats.org/drawingml/2006/main" name="2 - Textos i imatges">
  <a:themeElements>
    <a:clrScheme name="PresentacióPPTGeneralitatCatalunya">
      <a:dk1>
        <a:sysClr val="windowText" lastClr="000000"/>
      </a:dk1>
      <a:lt1>
        <a:sysClr val="window" lastClr="FFFFFF"/>
      </a:lt1>
      <a:dk2>
        <a:srgbClr val="666666"/>
      </a:dk2>
      <a:lt2>
        <a:srgbClr val="FFFFFF"/>
      </a:lt2>
      <a:accent1>
        <a:srgbClr val="C00000"/>
      </a:accent1>
      <a:accent2>
        <a:srgbClr val="666666"/>
      </a:accent2>
      <a:accent3>
        <a:srgbClr val="C00000"/>
      </a:accent3>
      <a:accent4>
        <a:srgbClr val="BFBFBF"/>
      </a:accent4>
      <a:accent5>
        <a:srgbClr val="656565"/>
      </a:accent5>
      <a:accent6>
        <a:srgbClr val="656565"/>
      </a:accent6>
      <a:hlink>
        <a:srgbClr val="C00000"/>
      </a:hlink>
      <a:folHlink>
        <a:srgbClr val="65656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lIns="0" tIns="0" rIns="0" bIns="0"/>
      <a:lstStyle>
        <a:defPPr>
          <a:defRPr dirty="0">
            <a:solidFill>
              <a:srgbClr val="999999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ció.pptx" id="{F177A54F-E21D-4F59-B5BA-C15907C52858}" vid="{38AE5C37-D397-45E1-B7E8-9C2FE87A7B3C}"/>
    </a:ext>
  </a:extLst>
</a:theme>
</file>

<file path=ppt/theme/theme3.xml><?xml version="1.0" encoding="utf-8"?>
<a:theme xmlns:a="http://schemas.openxmlformats.org/drawingml/2006/main" name="3 - Columnes amb icones i xifres destacades">
  <a:themeElements>
    <a:clrScheme name="PresentacióPPTGeneralitatCatalunya">
      <a:dk1>
        <a:sysClr val="windowText" lastClr="000000"/>
      </a:dk1>
      <a:lt1>
        <a:sysClr val="window" lastClr="FFFFFF"/>
      </a:lt1>
      <a:dk2>
        <a:srgbClr val="666666"/>
      </a:dk2>
      <a:lt2>
        <a:srgbClr val="FFFFFF"/>
      </a:lt2>
      <a:accent1>
        <a:srgbClr val="C00000"/>
      </a:accent1>
      <a:accent2>
        <a:srgbClr val="666666"/>
      </a:accent2>
      <a:accent3>
        <a:srgbClr val="C00000"/>
      </a:accent3>
      <a:accent4>
        <a:srgbClr val="BFBFBF"/>
      </a:accent4>
      <a:accent5>
        <a:srgbClr val="656565"/>
      </a:accent5>
      <a:accent6>
        <a:srgbClr val="656565"/>
      </a:accent6>
      <a:hlink>
        <a:srgbClr val="C00000"/>
      </a:hlink>
      <a:folHlink>
        <a:srgbClr val="65656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ció.pptx" id="{F177A54F-E21D-4F59-B5BA-C15907C52858}" vid="{A14D0DBB-6897-4D37-9791-E60024810555}"/>
    </a:ext>
  </a:extLst>
</a:theme>
</file>

<file path=ppt/theme/theme4.xml><?xml version="1.0" encoding="utf-8"?>
<a:theme xmlns:a="http://schemas.openxmlformats.org/drawingml/2006/main" name="4 - Passos i processos">
  <a:themeElements>
    <a:clrScheme name="PresentacióPPTGeneralitatCatalunya">
      <a:dk1>
        <a:sysClr val="windowText" lastClr="000000"/>
      </a:dk1>
      <a:lt1>
        <a:sysClr val="window" lastClr="FFFFFF"/>
      </a:lt1>
      <a:dk2>
        <a:srgbClr val="666666"/>
      </a:dk2>
      <a:lt2>
        <a:srgbClr val="FFFFFF"/>
      </a:lt2>
      <a:accent1>
        <a:srgbClr val="C00000"/>
      </a:accent1>
      <a:accent2>
        <a:srgbClr val="666666"/>
      </a:accent2>
      <a:accent3>
        <a:srgbClr val="C00000"/>
      </a:accent3>
      <a:accent4>
        <a:srgbClr val="BFBFBF"/>
      </a:accent4>
      <a:accent5>
        <a:srgbClr val="656565"/>
      </a:accent5>
      <a:accent6>
        <a:srgbClr val="656565"/>
      </a:accent6>
      <a:hlink>
        <a:srgbClr val="C00000"/>
      </a:hlink>
      <a:folHlink>
        <a:srgbClr val="65656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ció.pptx" id="{F177A54F-E21D-4F59-B5BA-C15907C52858}" vid="{B1B1E2D7-A881-4D4F-AE0E-499DCD6C6FDF}"/>
    </a:ext>
  </a:extLst>
</a:theme>
</file>

<file path=ppt/theme/theme5.xml><?xml version="1.0" encoding="utf-8"?>
<a:theme xmlns:a="http://schemas.openxmlformats.org/drawingml/2006/main" name="5 - Tancament">
  <a:themeElements>
    <a:clrScheme name="Oficina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ció.pptx" id="{F177A54F-E21D-4F59-B5BA-C15907C52858}" vid="{8B53208B-F081-4871-800B-7F2B73957C39}"/>
    </a:ext>
  </a:extLst>
</a:theme>
</file>

<file path=ppt/theme/theme6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icina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7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icina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Presentació</Template>
  <TotalTime>662</TotalTime>
  <Words>134</Words>
  <Application>Microsoft Office PowerPoint</Application>
  <PresentationFormat>Pantalla panoràmica</PresentationFormat>
  <Paragraphs>12</Paragraphs>
  <Slides>2</Slides>
  <Notes>0</Notes>
  <HiddenSlides>0</HiddenSlides>
  <MMClips>0</MMClips>
  <ScaleCrop>false</ScaleCrop>
  <HeadingPairs>
    <vt:vector size="6" baseType="variant">
      <vt:variant>
        <vt:lpstr>Tipus de lletra utilitzats</vt:lpstr>
      </vt:variant>
      <vt:variant>
        <vt:i4>3</vt:i4>
      </vt:variant>
      <vt:variant>
        <vt:lpstr>Tema</vt:lpstr>
      </vt:variant>
      <vt:variant>
        <vt:i4>5</vt:i4>
      </vt:variant>
      <vt:variant>
        <vt:lpstr>Títols de les diapositives</vt:lpstr>
      </vt:variant>
      <vt:variant>
        <vt:i4>2</vt:i4>
      </vt:variant>
    </vt:vector>
  </HeadingPairs>
  <TitlesOfParts>
    <vt:vector size="10" baseType="lpstr">
      <vt:lpstr>Aptos</vt:lpstr>
      <vt:lpstr>Arial</vt:lpstr>
      <vt:lpstr>Courier New</vt:lpstr>
      <vt:lpstr>1 - Portades</vt:lpstr>
      <vt:lpstr>2 - Textos i imatges</vt:lpstr>
      <vt:lpstr>3 - Columnes amb icones i xifres destacades</vt:lpstr>
      <vt:lpstr>4 - Passos i processos</vt:lpstr>
      <vt:lpstr>5 - Tancament</vt:lpstr>
      <vt:lpstr>PYRENEES4CLIMA: A New Project to Provide More Reliable Climate Information for the Pyrenees  Poster VB9</vt:lpstr>
      <vt:lpstr>PYRENEES4CLIMA project</vt:lpstr>
    </vt:vector>
  </TitlesOfParts>
  <Company>Direcció General de Comunicació del Govern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Plantilla per a presentacions en PPT</dc:title>
  <dc:subject>Patrons i diapositives de mostra per a l'elaboració de presentacions</dc:subject>
  <dc:creator>Generalitat de Catalunya</dc:creator>
  <cp:keywords>plantilla, ppt, presentacions, comunicació</cp:keywords>
  <cp:lastModifiedBy>Prohom Duran, Marc</cp:lastModifiedBy>
  <cp:revision>25</cp:revision>
  <dcterms:created xsi:type="dcterms:W3CDTF">2024-05-10T08:41:51Z</dcterms:created>
  <dcterms:modified xsi:type="dcterms:W3CDTF">2024-09-01T19:45:33Z</dcterms:modified>
</cp:coreProperties>
</file>