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07F"/>
    <a:srgbClr val="32743D"/>
    <a:srgbClr val="37A774"/>
    <a:srgbClr val="94B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0C871-1FD2-4FDF-9817-3E4A39C1C85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E"/>
        </a:p>
      </dgm:t>
    </dgm:pt>
    <dgm:pt modelId="{2A47C5EC-567F-4B8D-8A0E-420140365CF2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IE" sz="2700" dirty="0"/>
            <a:t>Spatial</a:t>
          </a:r>
        </a:p>
      </dgm:t>
    </dgm:pt>
    <dgm:pt modelId="{057E576B-BE27-49CC-BB32-F069A288FF2D}" type="parTrans" cxnId="{A5E82058-97EF-4E0B-BFCB-F39202B6BD00}">
      <dgm:prSet/>
      <dgm:spPr/>
      <dgm:t>
        <a:bodyPr/>
        <a:lstStyle/>
        <a:p>
          <a:endParaRPr lang="en-IE"/>
        </a:p>
      </dgm:t>
    </dgm:pt>
    <dgm:pt modelId="{418D31E6-978B-405E-999E-A47B92152345}" type="sibTrans" cxnId="{A5E82058-97EF-4E0B-BFCB-F39202B6BD0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E" dirty="0"/>
            <a:t>Abstract</a:t>
          </a:r>
        </a:p>
      </dgm:t>
    </dgm:pt>
    <dgm:pt modelId="{D0CE1110-7EEF-4066-960C-D304DC61685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IE" sz="2000" dirty="0"/>
            <a:t>Temporal</a:t>
          </a:r>
          <a:endParaRPr lang="en-IE" sz="2100" dirty="0"/>
        </a:p>
      </dgm:t>
    </dgm:pt>
    <dgm:pt modelId="{8AFF4F58-DC4C-4889-BD8F-4F75FC4CB207}" type="parTrans" cxnId="{1C86F935-39C1-47DF-8242-B4242D46568A}">
      <dgm:prSet/>
      <dgm:spPr/>
      <dgm:t>
        <a:bodyPr/>
        <a:lstStyle/>
        <a:p>
          <a:endParaRPr lang="en-IE"/>
        </a:p>
      </dgm:t>
    </dgm:pt>
    <dgm:pt modelId="{D0253571-121F-423C-8F6D-A95780E91187}" type="sibTrans" cxnId="{1C86F935-39C1-47DF-8242-B4242D46568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IE" dirty="0"/>
            <a:t>Dynamic</a:t>
          </a:r>
        </a:p>
      </dgm:t>
    </dgm:pt>
    <dgm:pt modelId="{08E844B6-CA60-44E5-911B-067ADD91AF8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IE" dirty="0"/>
            <a:t>Verifiable</a:t>
          </a:r>
        </a:p>
      </dgm:t>
    </dgm:pt>
    <dgm:pt modelId="{3300329F-FFE9-4012-B3F4-2E5AD678BA57}" type="parTrans" cxnId="{161DA34D-3C96-446A-AFB2-C70521E271D6}">
      <dgm:prSet/>
      <dgm:spPr/>
      <dgm:t>
        <a:bodyPr/>
        <a:lstStyle/>
        <a:p>
          <a:endParaRPr lang="en-IE"/>
        </a:p>
      </dgm:t>
    </dgm:pt>
    <dgm:pt modelId="{14493CA2-C2C6-4218-B9FC-75D45A87D1AE}" type="sibTrans" cxnId="{161DA34D-3C96-446A-AFB2-C70521E271D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IE" dirty="0"/>
            <a:t>Sensorial</a:t>
          </a:r>
        </a:p>
      </dgm:t>
    </dgm:pt>
    <dgm:pt modelId="{B66A432A-9784-4A0A-98CD-3B17705A3759}" type="pres">
      <dgm:prSet presAssocID="{8E60C871-1FD2-4FDF-9817-3E4A39C1C856}" presName="Name0" presStyleCnt="0">
        <dgm:presLayoutVars>
          <dgm:chMax/>
          <dgm:chPref/>
          <dgm:dir/>
          <dgm:animLvl val="lvl"/>
        </dgm:presLayoutVars>
      </dgm:prSet>
      <dgm:spPr/>
    </dgm:pt>
    <dgm:pt modelId="{5256AEF8-6B2E-4B2A-9AF8-165325C26E1E}" type="pres">
      <dgm:prSet presAssocID="{2A47C5EC-567F-4B8D-8A0E-420140365CF2}" presName="composite" presStyleCnt="0"/>
      <dgm:spPr/>
    </dgm:pt>
    <dgm:pt modelId="{67CA72C3-8CD8-4DD0-8462-F841AD113445}" type="pres">
      <dgm:prSet presAssocID="{2A47C5EC-567F-4B8D-8A0E-420140365CF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D1A95AA-71CA-4A53-B43E-879AE2058188}" type="pres">
      <dgm:prSet presAssocID="{2A47C5EC-567F-4B8D-8A0E-420140365CF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A03252F-2060-4C9C-91B3-0BE2E77FD0F5}" type="pres">
      <dgm:prSet presAssocID="{2A47C5EC-567F-4B8D-8A0E-420140365CF2}" presName="BalanceSpacing" presStyleCnt="0"/>
      <dgm:spPr/>
    </dgm:pt>
    <dgm:pt modelId="{CA5C5736-8B0E-441E-A9C7-34045CD2171D}" type="pres">
      <dgm:prSet presAssocID="{2A47C5EC-567F-4B8D-8A0E-420140365CF2}" presName="BalanceSpacing1" presStyleCnt="0"/>
      <dgm:spPr/>
    </dgm:pt>
    <dgm:pt modelId="{8A3196D8-CDCD-4EC8-833C-B1B413D2CD10}" type="pres">
      <dgm:prSet presAssocID="{418D31E6-978B-405E-999E-A47B92152345}" presName="Accent1Text" presStyleLbl="node1" presStyleIdx="1" presStyleCnt="6"/>
      <dgm:spPr/>
    </dgm:pt>
    <dgm:pt modelId="{A3885A23-0D91-4729-831F-9A59FBC56475}" type="pres">
      <dgm:prSet presAssocID="{418D31E6-978B-405E-999E-A47B92152345}" presName="spaceBetweenRectangles" presStyleCnt="0"/>
      <dgm:spPr/>
    </dgm:pt>
    <dgm:pt modelId="{09F71D61-56CE-472F-ACCD-EBF695A33CA7}" type="pres">
      <dgm:prSet presAssocID="{D0CE1110-7EEF-4066-960C-D304DC61685B}" presName="composite" presStyleCnt="0"/>
      <dgm:spPr/>
    </dgm:pt>
    <dgm:pt modelId="{D399F0F0-3825-469F-A349-4E57C8571B12}" type="pres">
      <dgm:prSet presAssocID="{D0CE1110-7EEF-4066-960C-D304DC61685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D7DE4F9-8025-4CE7-BC2D-605173383A63}" type="pres">
      <dgm:prSet presAssocID="{D0CE1110-7EEF-4066-960C-D304DC61685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32BE50E-BC1D-4FA8-97C8-3C1C61DF4BC0}" type="pres">
      <dgm:prSet presAssocID="{D0CE1110-7EEF-4066-960C-D304DC61685B}" presName="BalanceSpacing" presStyleCnt="0"/>
      <dgm:spPr/>
    </dgm:pt>
    <dgm:pt modelId="{7A4ED6A0-0C9F-463B-88B8-A14FC200635F}" type="pres">
      <dgm:prSet presAssocID="{D0CE1110-7EEF-4066-960C-D304DC61685B}" presName="BalanceSpacing1" presStyleCnt="0"/>
      <dgm:spPr/>
    </dgm:pt>
    <dgm:pt modelId="{6B24CD11-2003-475D-BA10-B90E428508AE}" type="pres">
      <dgm:prSet presAssocID="{D0253571-121F-423C-8F6D-A95780E91187}" presName="Accent1Text" presStyleLbl="node1" presStyleIdx="3" presStyleCnt="6"/>
      <dgm:spPr/>
    </dgm:pt>
    <dgm:pt modelId="{5B1FB797-FDB8-45D5-959E-0329ACAB72F7}" type="pres">
      <dgm:prSet presAssocID="{D0253571-121F-423C-8F6D-A95780E91187}" presName="spaceBetweenRectangles" presStyleCnt="0"/>
      <dgm:spPr/>
    </dgm:pt>
    <dgm:pt modelId="{F6AD5871-1D3E-4F61-81DF-1AC09BC5193B}" type="pres">
      <dgm:prSet presAssocID="{08E844B6-CA60-44E5-911B-067ADD91AF86}" presName="composite" presStyleCnt="0"/>
      <dgm:spPr/>
    </dgm:pt>
    <dgm:pt modelId="{15C60138-B68C-455D-A86C-FA4116B253F9}" type="pres">
      <dgm:prSet presAssocID="{08E844B6-CA60-44E5-911B-067ADD91AF8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CE42FF6-D716-484A-A74F-ED1391247388}" type="pres">
      <dgm:prSet presAssocID="{08E844B6-CA60-44E5-911B-067ADD91AF8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710AE43-385C-4305-AAB3-E046FFD54888}" type="pres">
      <dgm:prSet presAssocID="{08E844B6-CA60-44E5-911B-067ADD91AF86}" presName="BalanceSpacing" presStyleCnt="0"/>
      <dgm:spPr/>
    </dgm:pt>
    <dgm:pt modelId="{DAD6CE50-25CD-4FA0-A552-88ADE31895D1}" type="pres">
      <dgm:prSet presAssocID="{08E844B6-CA60-44E5-911B-067ADD91AF86}" presName="BalanceSpacing1" presStyleCnt="0"/>
      <dgm:spPr/>
    </dgm:pt>
    <dgm:pt modelId="{97FC9AA0-1FD8-409A-8484-2BFF3CA7D5D4}" type="pres">
      <dgm:prSet presAssocID="{14493CA2-C2C6-4218-B9FC-75D45A87D1AE}" presName="Accent1Text" presStyleLbl="node1" presStyleIdx="5" presStyleCnt="6"/>
      <dgm:spPr/>
    </dgm:pt>
  </dgm:ptLst>
  <dgm:cxnLst>
    <dgm:cxn modelId="{1C86F935-39C1-47DF-8242-B4242D46568A}" srcId="{8E60C871-1FD2-4FDF-9817-3E4A39C1C856}" destId="{D0CE1110-7EEF-4066-960C-D304DC61685B}" srcOrd="1" destOrd="0" parTransId="{8AFF4F58-DC4C-4889-BD8F-4F75FC4CB207}" sibTransId="{D0253571-121F-423C-8F6D-A95780E91187}"/>
    <dgm:cxn modelId="{DB2FE544-C48B-4870-B99B-8CFAC3DF4591}" type="presOf" srcId="{2A47C5EC-567F-4B8D-8A0E-420140365CF2}" destId="{67CA72C3-8CD8-4DD0-8462-F841AD113445}" srcOrd="0" destOrd="0" presId="urn:microsoft.com/office/officeart/2008/layout/AlternatingHexagons"/>
    <dgm:cxn modelId="{161DA34D-3C96-446A-AFB2-C70521E271D6}" srcId="{8E60C871-1FD2-4FDF-9817-3E4A39C1C856}" destId="{08E844B6-CA60-44E5-911B-067ADD91AF86}" srcOrd="2" destOrd="0" parTransId="{3300329F-FFE9-4012-B3F4-2E5AD678BA57}" sibTransId="{14493CA2-C2C6-4218-B9FC-75D45A87D1AE}"/>
    <dgm:cxn modelId="{35920253-548D-47FD-8BF2-974C96BB04C9}" type="presOf" srcId="{418D31E6-978B-405E-999E-A47B92152345}" destId="{8A3196D8-CDCD-4EC8-833C-B1B413D2CD10}" srcOrd="0" destOrd="0" presId="urn:microsoft.com/office/officeart/2008/layout/AlternatingHexagons"/>
    <dgm:cxn modelId="{A5E82058-97EF-4E0B-BFCB-F39202B6BD00}" srcId="{8E60C871-1FD2-4FDF-9817-3E4A39C1C856}" destId="{2A47C5EC-567F-4B8D-8A0E-420140365CF2}" srcOrd="0" destOrd="0" parTransId="{057E576B-BE27-49CC-BB32-F069A288FF2D}" sibTransId="{418D31E6-978B-405E-999E-A47B92152345}"/>
    <dgm:cxn modelId="{9F016789-540A-4D7F-9F11-9AA784F7C105}" type="presOf" srcId="{D0CE1110-7EEF-4066-960C-D304DC61685B}" destId="{D399F0F0-3825-469F-A349-4E57C8571B12}" srcOrd="0" destOrd="0" presId="urn:microsoft.com/office/officeart/2008/layout/AlternatingHexagons"/>
    <dgm:cxn modelId="{053F108B-3785-45D5-B066-95310EDEBD43}" type="presOf" srcId="{08E844B6-CA60-44E5-911B-067ADD91AF86}" destId="{15C60138-B68C-455D-A86C-FA4116B253F9}" srcOrd="0" destOrd="0" presId="urn:microsoft.com/office/officeart/2008/layout/AlternatingHexagons"/>
    <dgm:cxn modelId="{06560EB1-5EA1-4241-B519-3F2FA0FBF0A6}" type="presOf" srcId="{D0253571-121F-423C-8F6D-A95780E91187}" destId="{6B24CD11-2003-475D-BA10-B90E428508AE}" srcOrd="0" destOrd="0" presId="urn:microsoft.com/office/officeart/2008/layout/AlternatingHexagons"/>
    <dgm:cxn modelId="{C6526CC5-060E-4B52-ACCA-571DAD35EAFD}" type="presOf" srcId="{14493CA2-C2C6-4218-B9FC-75D45A87D1AE}" destId="{97FC9AA0-1FD8-409A-8484-2BFF3CA7D5D4}" srcOrd="0" destOrd="0" presId="urn:microsoft.com/office/officeart/2008/layout/AlternatingHexagons"/>
    <dgm:cxn modelId="{4F7172CA-ACE2-4948-B751-F8B32509D182}" type="presOf" srcId="{8E60C871-1FD2-4FDF-9817-3E4A39C1C856}" destId="{B66A432A-9784-4A0A-98CD-3B17705A3759}" srcOrd="0" destOrd="0" presId="urn:microsoft.com/office/officeart/2008/layout/AlternatingHexagons"/>
    <dgm:cxn modelId="{4B52161B-FAF5-4EB0-B2A0-EFAB7E76B09F}" type="presParOf" srcId="{B66A432A-9784-4A0A-98CD-3B17705A3759}" destId="{5256AEF8-6B2E-4B2A-9AF8-165325C26E1E}" srcOrd="0" destOrd="0" presId="urn:microsoft.com/office/officeart/2008/layout/AlternatingHexagons"/>
    <dgm:cxn modelId="{C0D0C4E6-F3CB-42BC-AD7C-D1A6DA2B3415}" type="presParOf" srcId="{5256AEF8-6B2E-4B2A-9AF8-165325C26E1E}" destId="{67CA72C3-8CD8-4DD0-8462-F841AD113445}" srcOrd="0" destOrd="0" presId="urn:microsoft.com/office/officeart/2008/layout/AlternatingHexagons"/>
    <dgm:cxn modelId="{3E62CE38-9928-43FA-B256-AB2AD85478D2}" type="presParOf" srcId="{5256AEF8-6B2E-4B2A-9AF8-165325C26E1E}" destId="{7D1A95AA-71CA-4A53-B43E-879AE2058188}" srcOrd="1" destOrd="0" presId="urn:microsoft.com/office/officeart/2008/layout/AlternatingHexagons"/>
    <dgm:cxn modelId="{1F6F91ED-9ABF-4B52-B9FE-3D1F755C4DD3}" type="presParOf" srcId="{5256AEF8-6B2E-4B2A-9AF8-165325C26E1E}" destId="{0A03252F-2060-4C9C-91B3-0BE2E77FD0F5}" srcOrd="2" destOrd="0" presId="urn:microsoft.com/office/officeart/2008/layout/AlternatingHexagons"/>
    <dgm:cxn modelId="{B5C5288A-D6F4-4418-87CD-FBB501DB83F3}" type="presParOf" srcId="{5256AEF8-6B2E-4B2A-9AF8-165325C26E1E}" destId="{CA5C5736-8B0E-441E-A9C7-34045CD2171D}" srcOrd="3" destOrd="0" presId="urn:microsoft.com/office/officeart/2008/layout/AlternatingHexagons"/>
    <dgm:cxn modelId="{5C4F4188-2ECA-4FCD-BD44-49D262A34008}" type="presParOf" srcId="{5256AEF8-6B2E-4B2A-9AF8-165325C26E1E}" destId="{8A3196D8-CDCD-4EC8-833C-B1B413D2CD10}" srcOrd="4" destOrd="0" presId="urn:microsoft.com/office/officeart/2008/layout/AlternatingHexagons"/>
    <dgm:cxn modelId="{2DF4C5BE-ED65-450B-8486-FB301A52C811}" type="presParOf" srcId="{B66A432A-9784-4A0A-98CD-3B17705A3759}" destId="{A3885A23-0D91-4729-831F-9A59FBC56475}" srcOrd="1" destOrd="0" presId="urn:microsoft.com/office/officeart/2008/layout/AlternatingHexagons"/>
    <dgm:cxn modelId="{D32999E1-1395-4A03-8146-67CB407C30DA}" type="presParOf" srcId="{B66A432A-9784-4A0A-98CD-3B17705A3759}" destId="{09F71D61-56CE-472F-ACCD-EBF695A33CA7}" srcOrd="2" destOrd="0" presId="urn:microsoft.com/office/officeart/2008/layout/AlternatingHexagons"/>
    <dgm:cxn modelId="{BFCF09AB-E1A2-4BD5-BBEC-A1F967910BF1}" type="presParOf" srcId="{09F71D61-56CE-472F-ACCD-EBF695A33CA7}" destId="{D399F0F0-3825-469F-A349-4E57C8571B12}" srcOrd="0" destOrd="0" presId="urn:microsoft.com/office/officeart/2008/layout/AlternatingHexagons"/>
    <dgm:cxn modelId="{48A49057-DB28-49FE-B99E-AD155AE89E4F}" type="presParOf" srcId="{09F71D61-56CE-472F-ACCD-EBF695A33CA7}" destId="{5D7DE4F9-8025-4CE7-BC2D-605173383A63}" srcOrd="1" destOrd="0" presId="urn:microsoft.com/office/officeart/2008/layout/AlternatingHexagons"/>
    <dgm:cxn modelId="{7479774F-E559-419B-B629-DF72378A853E}" type="presParOf" srcId="{09F71D61-56CE-472F-ACCD-EBF695A33CA7}" destId="{D32BE50E-BC1D-4FA8-97C8-3C1C61DF4BC0}" srcOrd="2" destOrd="0" presId="urn:microsoft.com/office/officeart/2008/layout/AlternatingHexagons"/>
    <dgm:cxn modelId="{F3AE521F-0F84-4EC4-A63F-B80040923399}" type="presParOf" srcId="{09F71D61-56CE-472F-ACCD-EBF695A33CA7}" destId="{7A4ED6A0-0C9F-463B-88B8-A14FC200635F}" srcOrd="3" destOrd="0" presId="urn:microsoft.com/office/officeart/2008/layout/AlternatingHexagons"/>
    <dgm:cxn modelId="{6BA6BE37-EB7F-4470-9112-0C8B07E72B0E}" type="presParOf" srcId="{09F71D61-56CE-472F-ACCD-EBF695A33CA7}" destId="{6B24CD11-2003-475D-BA10-B90E428508AE}" srcOrd="4" destOrd="0" presId="urn:microsoft.com/office/officeart/2008/layout/AlternatingHexagons"/>
    <dgm:cxn modelId="{BCC5B2D8-6555-40B4-B920-F43C84B2B784}" type="presParOf" srcId="{B66A432A-9784-4A0A-98CD-3B17705A3759}" destId="{5B1FB797-FDB8-45D5-959E-0329ACAB72F7}" srcOrd="3" destOrd="0" presId="urn:microsoft.com/office/officeart/2008/layout/AlternatingHexagons"/>
    <dgm:cxn modelId="{0BD1FBAB-6CA6-4CBD-9C35-3E9BE2767699}" type="presParOf" srcId="{B66A432A-9784-4A0A-98CD-3B17705A3759}" destId="{F6AD5871-1D3E-4F61-81DF-1AC09BC5193B}" srcOrd="4" destOrd="0" presId="urn:microsoft.com/office/officeart/2008/layout/AlternatingHexagons"/>
    <dgm:cxn modelId="{3564CE8E-4017-48EB-826A-00DF20CF790A}" type="presParOf" srcId="{F6AD5871-1D3E-4F61-81DF-1AC09BC5193B}" destId="{15C60138-B68C-455D-A86C-FA4116B253F9}" srcOrd="0" destOrd="0" presId="urn:microsoft.com/office/officeart/2008/layout/AlternatingHexagons"/>
    <dgm:cxn modelId="{CA790F22-9F0C-4EA4-9255-6CF302B3FA14}" type="presParOf" srcId="{F6AD5871-1D3E-4F61-81DF-1AC09BC5193B}" destId="{3CE42FF6-D716-484A-A74F-ED1391247388}" srcOrd="1" destOrd="0" presId="urn:microsoft.com/office/officeart/2008/layout/AlternatingHexagons"/>
    <dgm:cxn modelId="{2AB990D9-6BF7-4DCF-9B14-AE21ADB53E64}" type="presParOf" srcId="{F6AD5871-1D3E-4F61-81DF-1AC09BC5193B}" destId="{4710AE43-385C-4305-AAB3-E046FFD54888}" srcOrd="2" destOrd="0" presId="urn:microsoft.com/office/officeart/2008/layout/AlternatingHexagons"/>
    <dgm:cxn modelId="{03898E19-7D34-4CC6-82D5-3D96A5935188}" type="presParOf" srcId="{F6AD5871-1D3E-4F61-81DF-1AC09BC5193B}" destId="{DAD6CE50-25CD-4FA0-A552-88ADE31895D1}" srcOrd="3" destOrd="0" presId="urn:microsoft.com/office/officeart/2008/layout/AlternatingHexagons"/>
    <dgm:cxn modelId="{1951F7FB-2101-43EF-8DCD-1AF89B3C2B12}" type="presParOf" srcId="{F6AD5871-1D3E-4F61-81DF-1AC09BC5193B}" destId="{97FC9AA0-1FD8-409A-8484-2BFF3CA7D5D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A72C3-8CD8-4DD0-8462-F841AD113445}">
      <dsp:nvSpPr>
        <dsp:cNvPr id="0" name=""/>
        <dsp:cNvSpPr/>
      </dsp:nvSpPr>
      <dsp:spPr>
        <a:xfrm rot="5400000">
          <a:off x="3367508" y="835247"/>
          <a:ext cx="2211682" cy="192416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Spatial</a:t>
          </a:r>
        </a:p>
      </dsp:txBody>
      <dsp:txXfrm rot="-5400000">
        <a:off x="3811116" y="1036142"/>
        <a:ext cx="1324466" cy="1522374"/>
      </dsp:txXfrm>
    </dsp:sp>
    <dsp:sp modelId="{7D1A95AA-71CA-4A53-B43E-879AE2058188}">
      <dsp:nvSpPr>
        <dsp:cNvPr id="0" name=""/>
        <dsp:cNvSpPr/>
      </dsp:nvSpPr>
      <dsp:spPr>
        <a:xfrm>
          <a:off x="5493820" y="1133824"/>
          <a:ext cx="2468237" cy="1327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96D8-CDCD-4EC8-833C-B1B413D2CD10}">
      <dsp:nvSpPr>
        <dsp:cNvPr id="0" name=""/>
        <dsp:cNvSpPr/>
      </dsp:nvSpPr>
      <dsp:spPr>
        <a:xfrm rot="5400000">
          <a:off x="1289411" y="835247"/>
          <a:ext cx="2211682" cy="192416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Abstract</a:t>
          </a:r>
        </a:p>
      </dsp:txBody>
      <dsp:txXfrm rot="-5400000">
        <a:off x="1733019" y="1036142"/>
        <a:ext cx="1324466" cy="1522374"/>
      </dsp:txXfrm>
    </dsp:sp>
    <dsp:sp modelId="{D399F0F0-3825-469F-A349-4E57C8571B12}">
      <dsp:nvSpPr>
        <dsp:cNvPr id="0" name=""/>
        <dsp:cNvSpPr/>
      </dsp:nvSpPr>
      <dsp:spPr>
        <a:xfrm rot="5400000">
          <a:off x="2324478" y="2712523"/>
          <a:ext cx="2211682" cy="19241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Temporal</a:t>
          </a:r>
          <a:endParaRPr lang="en-IE" sz="2100" kern="1200" dirty="0"/>
        </a:p>
      </dsp:txBody>
      <dsp:txXfrm rot="-5400000">
        <a:off x="2768086" y="2913418"/>
        <a:ext cx="1324466" cy="1522374"/>
      </dsp:txXfrm>
    </dsp:sp>
    <dsp:sp modelId="{5D7DE4F9-8025-4CE7-BC2D-605173383A63}">
      <dsp:nvSpPr>
        <dsp:cNvPr id="0" name=""/>
        <dsp:cNvSpPr/>
      </dsp:nvSpPr>
      <dsp:spPr>
        <a:xfrm>
          <a:off x="0" y="3011101"/>
          <a:ext cx="2388617" cy="1327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4CD11-2003-475D-BA10-B90E428508AE}">
      <dsp:nvSpPr>
        <dsp:cNvPr id="0" name=""/>
        <dsp:cNvSpPr/>
      </dsp:nvSpPr>
      <dsp:spPr>
        <a:xfrm rot="5400000">
          <a:off x="4402575" y="2712523"/>
          <a:ext cx="2211682" cy="192416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Dynamic</a:t>
          </a:r>
        </a:p>
      </dsp:txBody>
      <dsp:txXfrm rot="-5400000">
        <a:off x="4846183" y="2913418"/>
        <a:ext cx="1324466" cy="1522374"/>
      </dsp:txXfrm>
    </dsp:sp>
    <dsp:sp modelId="{15C60138-B68C-455D-A86C-FA4116B253F9}">
      <dsp:nvSpPr>
        <dsp:cNvPr id="0" name=""/>
        <dsp:cNvSpPr/>
      </dsp:nvSpPr>
      <dsp:spPr>
        <a:xfrm rot="5400000">
          <a:off x="3367508" y="4589800"/>
          <a:ext cx="2211682" cy="192416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/>
            <a:t>Verifiable</a:t>
          </a:r>
        </a:p>
      </dsp:txBody>
      <dsp:txXfrm rot="-5400000">
        <a:off x="3811116" y="4790695"/>
        <a:ext cx="1324466" cy="1522374"/>
      </dsp:txXfrm>
    </dsp:sp>
    <dsp:sp modelId="{3CE42FF6-D716-484A-A74F-ED1391247388}">
      <dsp:nvSpPr>
        <dsp:cNvPr id="0" name=""/>
        <dsp:cNvSpPr/>
      </dsp:nvSpPr>
      <dsp:spPr>
        <a:xfrm>
          <a:off x="5493820" y="4888377"/>
          <a:ext cx="2468237" cy="1327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C9AA0-1FD8-409A-8484-2BFF3CA7D5D4}">
      <dsp:nvSpPr>
        <dsp:cNvPr id="0" name=""/>
        <dsp:cNvSpPr/>
      </dsp:nvSpPr>
      <dsp:spPr>
        <a:xfrm rot="5400000">
          <a:off x="1289411" y="4589800"/>
          <a:ext cx="2211682" cy="192416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dirty="0"/>
            <a:t>Sensorial</a:t>
          </a:r>
        </a:p>
      </dsp:txBody>
      <dsp:txXfrm rot="-5400000">
        <a:off x="1733019" y="4790695"/>
        <a:ext cx="1324466" cy="1522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8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6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6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8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1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6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8/31/2024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2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9to5mac.com/2022/10/24/carrot-weather-live-activities/" TargetMode="External"/><Relationship Id="rId2" Type="http://schemas.openxmlformats.org/officeDocument/2006/relationships/hyperlink" Target="https://www.helsinki.fi/en/projects/resilient-and-just-systems/events/towards-framework-interdisciplinary-integrative-research-6-may-202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t.ie/warnings-toda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A2158-3B28-BF57-C48F-C2F83AF0A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31" y="1541193"/>
            <a:ext cx="4773663" cy="33060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IE" sz="3400" b="1" i="0" dirty="0">
                <a:effectLst/>
                <a:latin typeface="+mn-lt"/>
                <a:cs typeface="Raavi" panose="020B0502040204020203" pitchFamily="34" charset="0"/>
              </a:rPr>
              <a:t>From deterministic forecasts to probabilistic impact-based forecasts in meteorology: Theory and practice</a:t>
            </a:r>
            <a:endParaRPr lang="en-IE" sz="3400" dirty="0">
              <a:latin typeface="+mn-lt"/>
              <a:cs typeface="Raavi" panose="020B050204020402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B9C70C-9B50-4D83-B8B9-1A0FFA2CB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2693" y="20697"/>
            <a:ext cx="1862695" cy="6816606"/>
            <a:chOff x="9952693" y="20697"/>
            <a:chExt cx="1862695" cy="681660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1E57A5-A4F5-41D5-9E12-FA9144457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674062" y="20697"/>
              <a:ext cx="1141326" cy="6816606"/>
              <a:chOff x="5889776" y="13394"/>
              <a:chExt cx="1141326" cy="6816606"/>
            </a:xfrm>
          </p:grpSpPr>
          <p:sp>
            <p:nvSpPr>
              <p:cNvPr id="131" name="Freeform 8">
                <a:extLst>
                  <a:ext uri="{FF2B5EF4-FFF2-40B4-BE49-F238E27FC236}">
                    <a16:creationId xmlns:a16="http://schemas.microsoft.com/office/drawing/2014/main" id="{ADBCFAC3-B2EB-4241-B9C9-AC317FCE7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8443" y="671857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0">
                <a:extLst>
                  <a:ext uri="{FF2B5EF4-FFF2-40B4-BE49-F238E27FC236}">
                    <a16:creationId xmlns:a16="http://schemas.microsoft.com/office/drawing/2014/main" id="{86F38B84-C3BC-48A8-9EEF-3077223C4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5468" y="152241"/>
                <a:ext cx="138242" cy="88130"/>
              </a:xfrm>
              <a:custGeom>
                <a:avLst/>
                <a:gdLst>
                  <a:gd name="T0" fmla="*/ 22 w 42"/>
                  <a:gd name="T1" fmla="*/ 0 h 29"/>
                  <a:gd name="T2" fmla="*/ 14 w 42"/>
                  <a:gd name="T3" fmla="*/ 25 h 29"/>
                  <a:gd name="T4" fmla="*/ 22 w 4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9">
                    <a:moveTo>
                      <a:pt x="22" y="0"/>
                    </a:moveTo>
                    <a:cubicBezTo>
                      <a:pt x="42" y="7"/>
                      <a:pt x="28" y="29"/>
                      <a:pt x="14" y="25"/>
                    </a:cubicBezTo>
                    <a:cubicBezTo>
                      <a:pt x="0" y="18"/>
                      <a:pt x="8" y="1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5">
                <a:extLst>
                  <a:ext uri="{FF2B5EF4-FFF2-40B4-BE49-F238E27FC236}">
                    <a16:creationId xmlns:a16="http://schemas.microsoft.com/office/drawing/2014/main" id="{E288352D-6F27-4727-9241-658737B62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9398" y="666438"/>
                <a:ext cx="121406" cy="72626"/>
              </a:xfrm>
              <a:custGeom>
                <a:avLst/>
                <a:gdLst>
                  <a:gd name="T0" fmla="*/ 16 w 37"/>
                  <a:gd name="T1" fmla="*/ 0 h 24"/>
                  <a:gd name="T2" fmla="*/ 11 w 37"/>
                  <a:gd name="T3" fmla="*/ 24 h 24"/>
                  <a:gd name="T4" fmla="*/ 16 w 37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4">
                    <a:moveTo>
                      <a:pt x="16" y="0"/>
                    </a:moveTo>
                    <a:cubicBezTo>
                      <a:pt x="37" y="6"/>
                      <a:pt x="30" y="20"/>
                      <a:pt x="11" y="24"/>
                    </a:cubicBezTo>
                    <a:cubicBezTo>
                      <a:pt x="0" y="17"/>
                      <a:pt x="5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8">
                <a:extLst>
                  <a:ext uri="{FF2B5EF4-FFF2-40B4-BE49-F238E27FC236}">
                    <a16:creationId xmlns:a16="http://schemas.microsoft.com/office/drawing/2014/main" id="{6AC265CB-8E11-45EF-8A58-9FCB96E0D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2812" y="409695"/>
                <a:ext cx="138242" cy="78339"/>
              </a:xfrm>
              <a:custGeom>
                <a:avLst/>
                <a:gdLst>
                  <a:gd name="T0" fmla="*/ 6 w 42"/>
                  <a:gd name="T1" fmla="*/ 6 h 26"/>
                  <a:gd name="T2" fmla="*/ 21 w 42"/>
                  <a:gd name="T3" fmla="*/ 26 h 26"/>
                  <a:gd name="T4" fmla="*/ 6 w 42"/>
                  <a:gd name="T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6">
                    <a:moveTo>
                      <a:pt x="6" y="6"/>
                    </a:moveTo>
                    <a:cubicBezTo>
                      <a:pt x="25" y="0"/>
                      <a:pt x="42" y="17"/>
                      <a:pt x="21" y="26"/>
                    </a:cubicBezTo>
                    <a:cubicBezTo>
                      <a:pt x="9" y="26"/>
                      <a:pt x="0" y="16"/>
                      <a:pt x="6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9">
                <a:extLst>
                  <a:ext uri="{FF2B5EF4-FFF2-40B4-BE49-F238E27FC236}">
                    <a16:creationId xmlns:a16="http://schemas.microsoft.com/office/drawing/2014/main" id="{DABD6D60-E6DC-4EFB-B755-7954BBAB8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2730" y="2096571"/>
                <a:ext cx="124951" cy="69362"/>
              </a:xfrm>
              <a:custGeom>
                <a:avLst/>
                <a:gdLst>
                  <a:gd name="T0" fmla="*/ 16 w 38"/>
                  <a:gd name="T1" fmla="*/ 0 h 23"/>
                  <a:gd name="T2" fmla="*/ 10 w 38"/>
                  <a:gd name="T3" fmla="*/ 23 h 23"/>
                  <a:gd name="T4" fmla="*/ 1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16" y="0"/>
                    </a:moveTo>
                    <a:cubicBezTo>
                      <a:pt x="38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20">
                <a:extLst>
                  <a:ext uri="{FF2B5EF4-FFF2-40B4-BE49-F238E27FC236}">
                    <a16:creationId xmlns:a16="http://schemas.microsoft.com/office/drawing/2014/main" id="{CF6F209B-B481-49BF-87A6-6201C22D8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97493" y="2294129"/>
                <a:ext cx="128495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F1FA7743-5F0C-45CC-8886-3340214982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6832" y="1123972"/>
                <a:ext cx="150648" cy="99554"/>
              </a:xfrm>
              <a:custGeom>
                <a:avLst/>
                <a:gdLst>
                  <a:gd name="T0" fmla="*/ 26 w 46"/>
                  <a:gd name="T1" fmla="*/ 0 h 33"/>
                  <a:gd name="T2" fmla="*/ 38 w 46"/>
                  <a:gd name="T3" fmla="*/ 22 h 33"/>
                  <a:gd name="T4" fmla="*/ 26 w 46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33">
                    <a:moveTo>
                      <a:pt x="26" y="0"/>
                    </a:moveTo>
                    <a:cubicBezTo>
                      <a:pt x="29" y="0"/>
                      <a:pt x="46" y="16"/>
                      <a:pt x="38" y="22"/>
                    </a:cubicBezTo>
                    <a:cubicBezTo>
                      <a:pt x="16" y="33"/>
                      <a:pt x="0" y="5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23">
                <a:extLst>
                  <a:ext uri="{FF2B5EF4-FFF2-40B4-BE49-F238E27FC236}">
                    <a16:creationId xmlns:a16="http://schemas.microsoft.com/office/drawing/2014/main" id="{916D9D0F-5354-4875-9938-6387BFAEA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0519" y="911406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8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10"/>
                      <a:pt x="28" y="27"/>
                      <a:pt x="8" y="20"/>
                    </a:cubicBezTo>
                    <a:cubicBezTo>
                      <a:pt x="0" y="8"/>
                      <a:pt x="7" y="2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26">
                <a:extLst>
                  <a:ext uri="{FF2B5EF4-FFF2-40B4-BE49-F238E27FC236}">
                    <a16:creationId xmlns:a16="http://schemas.microsoft.com/office/drawing/2014/main" id="{0E294183-C628-4365-B907-E607D3DB12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7743" y="1395113"/>
                <a:ext cx="127608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5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2"/>
                      <a:pt x="36" y="26"/>
                      <a:pt x="20" y="25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27">
                <a:extLst>
                  <a:ext uri="{FF2B5EF4-FFF2-40B4-BE49-F238E27FC236}">
                    <a16:creationId xmlns:a16="http://schemas.microsoft.com/office/drawing/2014/main" id="{86EA8FAD-5BF8-4312-84E8-774BCEBB4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8219" y="1832215"/>
                <a:ext cx="131153" cy="93843"/>
              </a:xfrm>
              <a:custGeom>
                <a:avLst/>
                <a:gdLst>
                  <a:gd name="T0" fmla="*/ 22 w 40"/>
                  <a:gd name="T1" fmla="*/ 0 h 31"/>
                  <a:gd name="T2" fmla="*/ 16 w 40"/>
                  <a:gd name="T3" fmla="*/ 25 h 31"/>
                  <a:gd name="T4" fmla="*/ 22 w 40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1">
                    <a:moveTo>
                      <a:pt x="22" y="0"/>
                    </a:moveTo>
                    <a:cubicBezTo>
                      <a:pt x="39" y="3"/>
                      <a:pt x="40" y="31"/>
                      <a:pt x="16" y="25"/>
                    </a:cubicBezTo>
                    <a:cubicBezTo>
                      <a:pt x="0" y="7"/>
                      <a:pt x="13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28">
                <a:extLst>
                  <a:ext uri="{FF2B5EF4-FFF2-40B4-BE49-F238E27FC236}">
                    <a16:creationId xmlns:a16="http://schemas.microsoft.com/office/drawing/2014/main" id="{3464AF92-0BBD-433C-B88A-B18E00B14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5303" y="1609623"/>
                <a:ext cx="127608" cy="69362"/>
              </a:xfrm>
              <a:custGeom>
                <a:avLst/>
                <a:gdLst>
                  <a:gd name="T0" fmla="*/ 16 w 39"/>
                  <a:gd name="T1" fmla="*/ 0 h 23"/>
                  <a:gd name="T2" fmla="*/ 11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7"/>
                      <a:pt x="31" y="17"/>
                      <a:pt x="11" y="23"/>
                    </a:cubicBezTo>
                    <a:cubicBezTo>
                      <a:pt x="0" y="16"/>
                      <a:pt x="4" y="2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0">
                <a:extLst>
                  <a:ext uri="{FF2B5EF4-FFF2-40B4-BE49-F238E27FC236}">
                    <a16:creationId xmlns:a16="http://schemas.microsoft.com/office/drawing/2014/main" id="{F4CE669E-8A98-4951-BC23-D1A03B0181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0553" y="1152725"/>
                <a:ext cx="9748" cy="5712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43">
                <a:extLst>
                  <a:ext uri="{FF2B5EF4-FFF2-40B4-BE49-F238E27FC236}">
                    <a16:creationId xmlns:a16="http://schemas.microsoft.com/office/drawing/2014/main" id="{5BB7130C-3DF5-4615-BD83-A75F70091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34545" y="860614"/>
                <a:ext cx="143559" cy="75075"/>
              </a:xfrm>
              <a:custGeom>
                <a:avLst/>
                <a:gdLst>
                  <a:gd name="T0" fmla="*/ 28 w 44"/>
                  <a:gd name="T1" fmla="*/ 0 h 25"/>
                  <a:gd name="T2" fmla="*/ 25 w 44"/>
                  <a:gd name="T3" fmla="*/ 25 h 25"/>
                  <a:gd name="T4" fmla="*/ 28 w 44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5">
                    <a:moveTo>
                      <a:pt x="28" y="0"/>
                    </a:moveTo>
                    <a:cubicBezTo>
                      <a:pt x="44" y="2"/>
                      <a:pt x="38" y="22"/>
                      <a:pt x="25" y="25"/>
                    </a:cubicBezTo>
                    <a:cubicBezTo>
                      <a:pt x="0" y="25"/>
                      <a:pt x="9" y="5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51">
                <a:extLst>
                  <a:ext uri="{FF2B5EF4-FFF2-40B4-BE49-F238E27FC236}">
                    <a16:creationId xmlns:a16="http://schemas.microsoft.com/office/drawing/2014/main" id="{EACB7AF9-EA00-4414-8437-3FDDB2E08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7514" y="1015030"/>
                <a:ext cx="115202" cy="90579"/>
              </a:xfrm>
              <a:custGeom>
                <a:avLst/>
                <a:gdLst>
                  <a:gd name="T0" fmla="*/ 19 w 35"/>
                  <a:gd name="T1" fmla="*/ 0 h 30"/>
                  <a:gd name="T2" fmla="*/ 33 w 35"/>
                  <a:gd name="T3" fmla="*/ 15 h 30"/>
                  <a:gd name="T4" fmla="*/ 25 w 35"/>
                  <a:gd name="T5" fmla="*/ 19 h 30"/>
                  <a:gd name="T6" fmla="*/ 19 w 35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0">
                    <a:moveTo>
                      <a:pt x="19" y="0"/>
                    </a:moveTo>
                    <a:cubicBezTo>
                      <a:pt x="26" y="0"/>
                      <a:pt x="35" y="8"/>
                      <a:pt x="33" y="15"/>
                    </a:cubicBezTo>
                    <a:cubicBezTo>
                      <a:pt x="30" y="12"/>
                      <a:pt x="27" y="17"/>
                      <a:pt x="25" y="19"/>
                    </a:cubicBezTo>
                    <a:cubicBezTo>
                      <a:pt x="7" y="30"/>
                      <a:pt x="0" y="5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52">
                <a:extLst>
                  <a:ext uri="{FF2B5EF4-FFF2-40B4-BE49-F238E27FC236}">
                    <a16:creationId xmlns:a16="http://schemas.microsoft.com/office/drawing/2014/main" id="{FC2519C3-3C5A-43C9-9ECF-D097278C18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4519" y="450599"/>
                <a:ext cx="118747" cy="81603"/>
              </a:xfrm>
              <a:custGeom>
                <a:avLst/>
                <a:gdLst>
                  <a:gd name="T0" fmla="*/ 21 w 36"/>
                  <a:gd name="T1" fmla="*/ 0 h 27"/>
                  <a:gd name="T2" fmla="*/ 22 w 36"/>
                  <a:gd name="T3" fmla="*/ 27 h 27"/>
                  <a:gd name="T4" fmla="*/ 21 w 36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21" y="0"/>
                    </a:moveTo>
                    <a:cubicBezTo>
                      <a:pt x="33" y="3"/>
                      <a:pt x="36" y="23"/>
                      <a:pt x="22" y="27"/>
                    </a:cubicBezTo>
                    <a:cubicBezTo>
                      <a:pt x="3" y="25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53">
                <a:extLst>
                  <a:ext uri="{FF2B5EF4-FFF2-40B4-BE49-F238E27FC236}">
                    <a16:creationId xmlns:a16="http://schemas.microsoft.com/office/drawing/2014/main" id="{62D72422-4E61-4321-BD7E-B56CC4B1A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600" y="1253803"/>
                <a:ext cx="127608" cy="79154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54">
                <a:extLst>
                  <a:ext uri="{FF2B5EF4-FFF2-40B4-BE49-F238E27FC236}">
                    <a16:creationId xmlns:a16="http://schemas.microsoft.com/office/drawing/2014/main" id="{05F207C0-A03D-4E9A-803E-D82A7BA7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447" y="614227"/>
                <a:ext cx="134697" cy="105266"/>
              </a:xfrm>
              <a:custGeom>
                <a:avLst/>
                <a:gdLst>
                  <a:gd name="T0" fmla="*/ 28 w 41"/>
                  <a:gd name="T1" fmla="*/ 2 h 35"/>
                  <a:gd name="T2" fmla="*/ 40 w 41"/>
                  <a:gd name="T3" fmla="*/ 21 h 35"/>
                  <a:gd name="T4" fmla="*/ 28 w 41"/>
                  <a:gd name="T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5">
                    <a:moveTo>
                      <a:pt x="28" y="2"/>
                    </a:moveTo>
                    <a:cubicBezTo>
                      <a:pt x="37" y="0"/>
                      <a:pt x="41" y="13"/>
                      <a:pt x="40" y="21"/>
                    </a:cubicBezTo>
                    <a:cubicBezTo>
                      <a:pt x="22" y="35"/>
                      <a:pt x="0" y="10"/>
                      <a:pt x="28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55">
                <a:extLst>
                  <a:ext uri="{FF2B5EF4-FFF2-40B4-BE49-F238E27FC236}">
                    <a16:creationId xmlns:a16="http://schemas.microsoft.com/office/drawing/2014/main" id="{255DAFDD-E023-4FF2-A2A7-6F405C8FCB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460" y="1463404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56">
                <a:extLst>
                  <a:ext uri="{FF2B5EF4-FFF2-40B4-BE49-F238E27FC236}">
                    <a16:creationId xmlns:a16="http://schemas.microsoft.com/office/drawing/2014/main" id="{75169B61-B4D2-4C2A-BF18-EB0AC8DE6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156" y="2293440"/>
                <a:ext cx="128495" cy="72626"/>
              </a:xfrm>
              <a:custGeom>
                <a:avLst/>
                <a:gdLst>
                  <a:gd name="T0" fmla="*/ 21 w 39"/>
                  <a:gd name="T1" fmla="*/ 0 h 24"/>
                  <a:gd name="T2" fmla="*/ 22 w 39"/>
                  <a:gd name="T3" fmla="*/ 24 h 24"/>
                  <a:gd name="T4" fmla="*/ 21 w 39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4">
                    <a:moveTo>
                      <a:pt x="21" y="0"/>
                    </a:moveTo>
                    <a:cubicBezTo>
                      <a:pt x="37" y="0"/>
                      <a:pt x="39" y="23"/>
                      <a:pt x="22" y="24"/>
                    </a:cubicBezTo>
                    <a:cubicBezTo>
                      <a:pt x="7" y="22"/>
                      <a:pt x="0" y="5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57">
                <a:extLst>
                  <a:ext uri="{FF2B5EF4-FFF2-40B4-BE49-F238E27FC236}">
                    <a16:creationId xmlns:a16="http://schemas.microsoft.com/office/drawing/2014/main" id="{32FBF9CB-F983-4A89-A0D9-37056BB65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609" y="1673149"/>
                <a:ext cx="140901" cy="93843"/>
              </a:xfrm>
              <a:custGeom>
                <a:avLst/>
                <a:gdLst>
                  <a:gd name="T0" fmla="*/ 27 w 43"/>
                  <a:gd name="T1" fmla="*/ 3 h 31"/>
                  <a:gd name="T2" fmla="*/ 40 w 43"/>
                  <a:gd name="T3" fmla="*/ 23 h 31"/>
                  <a:gd name="T4" fmla="*/ 27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7" y="3"/>
                    </a:moveTo>
                    <a:cubicBezTo>
                      <a:pt x="35" y="0"/>
                      <a:pt x="43" y="17"/>
                      <a:pt x="40" y="23"/>
                    </a:cubicBezTo>
                    <a:cubicBezTo>
                      <a:pt x="21" y="31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59">
                <a:extLst>
                  <a:ext uri="{FF2B5EF4-FFF2-40B4-BE49-F238E27FC236}">
                    <a16:creationId xmlns:a16="http://schemas.microsoft.com/office/drawing/2014/main" id="{F0884E69-5FA6-4C8C-A64C-DBB313AC2C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1059" y="255502"/>
                <a:ext cx="124063" cy="78339"/>
              </a:xfrm>
              <a:custGeom>
                <a:avLst/>
                <a:gdLst>
                  <a:gd name="T0" fmla="*/ 22 w 38"/>
                  <a:gd name="T1" fmla="*/ 0 h 26"/>
                  <a:gd name="T2" fmla="*/ 18 w 38"/>
                  <a:gd name="T3" fmla="*/ 26 h 26"/>
                  <a:gd name="T4" fmla="*/ 22 w 38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6">
                    <a:moveTo>
                      <a:pt x="22" y="0"/>
                    </a:moveTo>
                    <a:cubicBezTo>
                      <a:pt x="38" y="3"/>
                      <a:pt x="33" y="25"/>
                      <a:pt x="18" y="26"/>
                    </a:cubicBezTo>
                    <a:cubicBezTo>
                      <a:pt x="0" y="20"/>
                      <a:pt x="6" y="3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60">
                <a:extLst>
                  <a:ext uri="{FF2B5EF4-FFF2-40B4-BE49-F238E27FC236}">
                    <a16:creationId xmlns:a16="http://schemas.microsoft.com/office/drawing/2014/main" id="{ED1FD4E2-312B-48A6-9F17-2D0BD4CFB3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6290" y="1902943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61">
                <a:extLst>
                  <a:ext uri="{FF2B5EF4-FFF2-40B4-BE49-F238E27FC236}">
                    <a16:creationId xmlns:a16="http://schemas.microsoft.com/office/drawing/2014/main" id="{EA111918-CFCC-4C23-ADF2-ABCC68A7C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2587" y="2137303"/>
                <a:ext cx="137356" cy="99554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5"/>
                      <a:pt x="16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78">
                <a:extLst>
                  <a:ext uri="{FF2B5EF4-FFF2-40B4-BE49-F238E27FC236}">
                    <a16:creationId xmlns:a16="http://schemas.microsoft.com/office/drawing/2014/main" id="{7E5CA7B2-3753-4B7D-A722-D95342BB8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1825" y="721042"/>
                <a:ext cx="147990" cy="75075"/>
              </a:xfrm>
              <a:custGeom>
                <a:avLst/>
                <a:gdLst>
                  <a:gd name="T0" fmla="*/ 22 w 45"/>
                  <a:gd name="T1" fmla="*/ 0 h 25"/>
                  <a:gd name="T2" fmla="*/ 28 w 45"/>
                  <a:gd name="T3" fmla="*/ 25 h 25"/>
                  <a:gd name="T4" fmla="*/ 22 w 45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5">
                    <a:moveTo>
                      <a:pt x="22" y="0"/>
                    </a:moveTo>
                    <a:cubicBezTo>
                      <a:pt x="32" y="1"/>
                      <a:pt x="45" y="21"/>
                      <a:pt x="28" y="25"/>
                    </a:cubicBezTo>
                    <a:cubicBezTo>
                      <a:pt x="9" y="23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79">
                <a:extLst>
                  <a:ext uri="{FF2B5EF4-FFF2-40B4-BE49-F238E27FC236}">
                    <a16:creationId xmlns:a16="http://schemas.microsoft.com/office/drawing/2014/main" id="{CC9214A9-8EEB-41B0-83FB-80BEBD965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54197" y="952087"/>
                <a:ext cx="124063" cy="69362"/>
              </a:xfrm>
              <a:custGeom>
                <a:avLst/>
                <a:gdLst>
                  <a:gd name="T0" fmla="*/ 20 w 38"/>
                  <a:gd name="T1" fmla="*/ 0 h 23"/>
                  <a:gd name="T2" fmla="*/ 20 w 38"/>
                  <a:gd name="T3" fmla="*/ 22 h 23"/>
                  <a:gd name="T4" fmla="*/ 20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0" y="0"/>
                    </a:moveTo>
                    <a:cubicBezTo>
                      <a:pt x="37" y="3"/>
                      <a:pt x="38" y="23"/>
                      <a:pt x="20" y="22"/>
                    </a:cubicBezTo>
                    <a:cubicBezTo>
                      <a:pt x="8" y="18"/>
                      <a:pt x="0" y="5"/>
                      <a:pt x="2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80">
                <a:extLst>
                  <a:ext uri="{FF2B5EF4-FFF2-40B4-BE49-F238E27FC236}">
                    <a16:creationId xmlns:a16="http://schemas.microsoft.com/office/drawing/2014/main" id="{33157A90-4AF1-4A40-8125-803407C021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8856" y="1189882"/>
                <a:ext cx="124951" cy="66098"/>
              </a:xfrm>
              <a:custGeom>
                <a:avLst/>
                <a:gdLst>
                  <a:gd name="T0" fmla="*/ 21 w 38"/>
                  <a:gd name="T1" fmla="*/ 0 h 22"/>
                  <a:gd name="T2" fmla="*/ 21 w 38"/>
                  <a:gd name="T3" fmla="*/ 22 h 22"/>
                  <a:gd name="T4" fmla="*/ 21 w 38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2">
                    <a:moveTo>
                      <a:pt x="21" y="0"/>
                    </a:moveTo>
                    <a:cubicBezTo>
                      <a:pt x="37" y="2"/>
                      <a:pt x="38" y="20"/>
                      <a:pt x="21" y="22"/>
                    </a:cubicBezTo>
                    <a:cubicBezTo>
                      <a:pt x="9" y="16"/>
                      <a:pt x="0" y="6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81">
                <a:extLst>
                  <a:ext uri="{FF2B5EF4-FFF2-40B4-BE49-F238E27FC236}">
                    <a16:creationId xmlns:a16="http://schemas.microsoft.com/office/drawing/2014/main" id="{32D1FB24-5EA3-488F-913F-B3C1BB0367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1906" y="2202936"/>
                <a:ext cx="140901" cy="90579"/>
              </a:xfrm>
              <a:custGeom>
                <a:avLst/>
                <a:gdLst>
                  <a:gd name="T0" fmla="*/ 27 w 43"/>
                  <a:gd name="T1" fmla="*/ 3 h 30"/>
                  <a:gd name="T2" fmla="*/ 40 w 43"/>
                  <a:gd name="T3" fmla="*/ 22 h 30"/>
                  <a:gd name="T4" fmla="*/ 27 w 43"/>
                  <a:gd name="T5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0">
                    <a:moveTo>
                      <a:pt x="27" y="3"/>
                    </a:moveTo>
                    <a:cubicBezTo>
                      <a:pt x="35" y="0"/>
                      <a:pt x="43" y="16"/>
                      <a:pt x="40" y="22"/>
                    </a:cubicBezTo>
                    <a:cubicBezTo>
                      <a:pt x="21" y="30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82">
                <a:extLst>
                  <a:ext uri="{FF2B5EF4-FFF2-40B4-BE49-F238E27FC236}">
                    <a16:creationId xmlns:a16="http://schemas.microsoft.com/office/drawing/2014/main" id="{58FC3262-B888-4936-87A0-9A494483A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742" y="1980483"/>
                <a:ext cx="128495" cy="69362"/>
              </a:xfrm>
              <a:custGeom>
                <a:avLst/>
                <a:gdLst>
                  <a:gd name="T0" fmla="*/ 16 w 39"/>
                  <a:gd name="T1" fmla="*/ 0 h 23"/>
                  <a:gd name="T2" fmla="*/ 10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83">
                <a:extLst>
                  <a:ext uri="{FF2B5EF4-FFF2-40B4-BE49-F238E27FC236}">
                    <a16:creationId xmlns:a16="http://schemas.microsoft.com/office/drawing/2014/main" id="{127CA728-BAE0-47A3-B0CA-5EB4FD148E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2299" y="1665695"/>
                <a:ext cx="131153" cy="157493"/>
              </a:xfrm>
              <a:custGeom>
                <a:avLst/>
                <a:gdLst>
                  <a:gd name="T0" fmla="*/ 13 w 40"/>
                  <a:gd name="T1" fmla="*/ 7 h 52"/>
                  <a:gd name="T2" fmla="*/ 0 w 40"/>
                  <a:gd name="T3" fmla="*/ 24 h 52"/>
                  <a:gd name="T4" fmla="*/ 13 w 40"/>
                  <a:gd name="T5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13" y="7"/>
                    </a:moveTo>
                    <a:cubicBezTo>
                      <a:pt x="40" y="12"/>
                      <a:pt x="18" y="52"/>
                      <a:pt x="0" y="24"/>
                    </a:cubicBezTo>
                    <a:cubicBezTo>
                      <a:pt x="2" y="0"/>
                      <a:pt x="6" y="17"/>
                      <a:pt x="13" y="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84">
                <a:extLst>
                  <a:ext uri="{FF2B5EF4-FFF2-40B4-BE49-F238E27FC236}">
                    <a16:creationId xmlns:a16="http://schemas.microsoft.com/office/drawing/2014/main" id="{0130CB83-550A-45A8-A9AB-0A9E134291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3315" y="516456"/>
                <a:ext cx="131153" cy="88130"/>
              </a:xfrm>
              <a:custGeom>
                <a:avLst/>
                <a:gdLst>
                  <a:gd name="T0" fmla="*/ 18 w 40"/>
                  <a:gd name="T1" fmla="*/ 1 h 29"/>
                  <a:gd name="T2" fmla="*/ 6 w 40"/>
                  <a:gd name="T3" fmla="*/ 20 h 29"/>
                  <a:gd name="T4" fmla="*/ 18 w 40"/>
                  <a:gd name="T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18" y="1"/>
                    </a:moveTo>
                    <a:cubicBezTo>
                      <a:pt x="40" y="6"/>
                      <a:pt x="25" y="29"/>
                      <a:pt x="6" y="20"/>
                    </a:cubicBezTo>
                    <a:cubicBezTo>
                      <a:pt x="0" y="10"/>
                      <a:pt x="5" y="0"/>
                      <a:pt x="1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86">
                <a:extLst>
                  <a:ext uri="{FF2B5EF4-FFF2-40B4-BE49-F238E27FC236}">
                    <a16:creationId xmlns:a16="http://schemas.microsoft.com/office/drawing/2014/main" id="{CAEE495A-5C27-457A-BD41-20611D5D0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3284" y="170447"/>
                <a:ext cx="131153" cy="112612"/>
              </a:xfrm>
              <a:custGeom>
                <a:avLst/>
                <a:gdLst>
                  <a:gd name="T0" fmla="*/ 22 w 40"/>
                  <a:gd name="T1" fmla="*/ 1 h 37"/>
                  <a:gd name="T2" fmla="*/ 15 w 40"/>
                  <a:gd name="T3" fmla="*/ 23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40" y="3"/>
                      <a:pt x="33" y="37"/>
                      <a:pt x="15" y="23"/>
                    </a:cubicBezTo>
                    <a:cubicBezTo>
                      <a:pt x="0" y="20"/>
                      <a:pt x="7" y="0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89">
                <a:extLst>
                  <a:ext uri="{FF2B5EF4-FFF2-40B4-BE49-F238E27FC236}">
                    <a16:creationId xmlns:a16="http://schemas.microsoft.com/office/drawing/2014/main" id="{BB1F32F7-014F-45A8-844E-56C76D98A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087" y="1453344"/>
                <a:ext cx="134697" cy="93027"/>
              </a:xfrm>
              <a:custGeom>
                <a:avLst/>
                <a:gdLst>
                  <a:gd name="T0" fmla="*/ 23 w 41"/>
                  <a:gd name="T1" fmla="*/ 0 h 31"/>
                  <a:gd name="T2" fmla="*/ 16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3"/>
                      <a:pt x="41" y="31"/>
                      <a:pt x="16" y="25"/>
                    </a:cubicBezTo>
                    <a:cubicBezTo>
                      <a:pt x="0" y="7"/>
                      <a:pt x="14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90">
                <a:extLst>
                  <a:ext uri="{FF2B5EF4-FFF2-40B4-BE49-F238E27FC236}">
                    <a16:creationId xmlns:a16="http://schemas.microsoft.com/office/drawing/2014/main" id="{0CF27E5B-05B7-44DF-94AE-4365D50B8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65939" y="2076253"/>
                <a:ext cx="2659" cy="897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0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05">
                <a:extLst>
                  <a:ext uri="{FF2B5EF4-FFF2-40B4-BE49-F238E27FC236}">
                    <a16:creationId xmlns:a16="http://schemas.microsoft.com/office/drawing/2014/main" id="{BEEE0FD8-81BE-4670-A0B1-FD1C191910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79346" y="1981944"/>
                <a:ext cx="140901" cy="93027"/>
              </a:xfrm>
              <a:custGeom>
                <a:avLst/>
                <a:gdLst>
                  <a:gd name="T0" fmla="*/ 26 w 43"/>
                  <a:gd name="T1" fmla="*/ 3 h 31"/>
                  <a:gd name="T2" fmla="*/ 39 w 43"/>
                  <a:gd name="T3" fmla="*/ 23 h 31"/>
                  <a:gd name="T4" fmla="*/ 26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6" y="3"/>
                    </a:moveTo>
                    <a:cubicBezTo>
                      <a:pt x="34" y="0"/>
                      <a:pt x="43" y="17"/>
                      <a:pt x="39" y="23"/>
                    </a:cubicBezTo>
                    <a:cubicBezTo>
                      <a:pt x="20" y="31"/>
                      <a:pt x="0" y="15"/>
                      <a:pt x="26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06">
                <a:extLst>
                  <a:ext uri="{FF2B5EF4-FFF2-40B4-BE49-F238E27FC236}">
                    <a16:creationId xmlns:a16="http://schemas.microsoft.com/office/drawing/2014/main" id="{9F9A6256-1F3C-46D5-8441-488BB1E8E4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8983" y="589065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07">
                <a:extLst>
                  <a:ext uri="{FF2B5EF4-FFF2-40B4-BE49-F238E27FC236}">
                    <a16:creationId xmlns:a16="http://schemas.microsoft.com/office/drawing/2014/main" id="{BD9DB765-92D3-4BCB-918F-60D8DCDD7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4748" y="2269014"/>
                <a:ext cx="154193" cy="81603"/>
              </a:xfrm>
              <a:custGeom>
                <a:avLst/>
                <a:gdLst>
                  <a:gd name="T0" fmla="*/ 31 w 47"/>
                  <a:gd name="T1" fmla="*/ 0 h 27"/>
                  <a:gd name="T2" fmla="*/ 17 w 47"/>
                  <a:gd name="T3" fmla="*/ 23 h 27"/>
                  <a:gd name="T4" fmla="*/ 31 w 47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7">
                    <a:moveTo>
                      <a:pt x="31" y="0"/>
                    </a:moveTo>
                    <a:cubicBezTo>
                      <a:pt x="47" y="10"/>
                      <a:pt x="32" y="27"/>
                      <a:pt x="17" y="23"/>
                    </a:cubicBezTo>
                    <a:cubicBezTo>
                      <a:pt x="0" y="14"/>
                      <a:pt x="18" y="0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08">
                <a:extLst>
                  <a:ext uri="{FF2B5EF4-FFF2-40B4-BE49-F238E27FC236}">
                    <a16:creationId xmlns:a16="http://schemas.microsoft.com/office/drawing/2014/main" id="{8AFA6628-0664-424D-905E-6FAE9FCFAA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6654" y="1198910"/>
                <a:ext cx="121406" cy="90579"/>
              </a:xfrm>
              <a:custGeom>
                <a:avLst/>
                <a:gdLst>
                  <a:gd name="T0" fmla="*/ 26 w 37"/>
                  <a:gd name="T1" fmla="*/ 1 h 30"/>
                  <a:gd name="T2" fmla="*/ 35 w 37"/>
                  <a:gd name="T3" fmla="*/ 21 h 30"/>
                  <a:gd name="T4" fmla="*/ 26 w 37"/>
                  <a:gd name="T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0">
                    <a:moveTo>
                      <a:pt x="26" y="1"/>
                    </a:moveTo>
                    <a:cubicBezTo>
                      <a:pt x="35" y="0"/>
                      <a:pt x="37" y="13"/>
                      <a:pt x="35" y="21"/>
                    </a:cubicBezTo>
                    <a:cubicBezTo>
                      <a:pt x="14" y="30"/>
                      <a:pt x="0" y="8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09">
                <a:extLst>
                  <a:ext uri="{FF2B5EF4-FFF2-40B4-BE49-F238E27FC236}">
                    <a16:creationId xmlns:a16="http://schemas.microsoft.com/office/drawing/2014/main" id="{433F27B3-462C-45E8-A759-DE553E29A3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9851" y="1700235"/>
                <a:ext cx="154193" cy="84866"/>
              </a:xfrm>
              <a:custGeom>
                <a:avLst/>
                <a:gdLst>
                  <a:gd name="T0" fmla="*/ 26 w 47"/>
                  <a:gd name="T1" fmla="*/ 0 h 28"/>
                  <a:gd name="T2" fmla="*/ 10 w 47"/>
                  <a:gd name="T3" fmla="*/ 26 h 28"/>
                  <a:gd name="T4" fmla="*/ 26 w 47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8">
                    <a:moveTo>
                      <a:pt x="26" y="0"/>
                    </a:moveTo>
                    <a:cubicBezTo>
                      <a:pt x="47" y="13"/>
                      <a:pt x="28" y="28"/>
                      <a:pt x="10" y="26"/>
                    </a:cubicBezTo>
                    <a:cubicBezTo>
                      <a:pt x="0" y="13"/>
                      <a:pt x="15" y="4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10">
                <a:extLst>
                  <a:ext uri="{FF2B5EF4-FFF2-40B4-BE49-F238E27FC236}">
                    <a16:creationId xmlns:a16="http://schemas.microsoft.com/office/drawing/2014/main" id="{7EC57FD0-F081-4D0F-B32F-E1963A8DE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7" y="341230"/>
                <a:ext cx="127608" cy="114243"/>
              </a:xfrm>
              <a:custGeom>
                <a:avLst/>
                <a:gdLst>
                  <a:gd name="T0" fmla="*/ 21 w 39"/>
                  <a:gd name="T1" fmla="*/ 1 h 38"/>
                  <a:gd name="T2" fmla="*/ 39 w 39"/>
                  <a:gd name="T3" fmla="*/ 18 h 38"/>
                  <a:gd name="T4" fmla="*/ 21 w 39"/>
                  <a:gd name="T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8">
                    <a:moveTo>
                      <a:pt x="21" y="1"/>
                    </a:moveTo>
                    <a:cubicBezTo>
                      <a:pt x="35" y="0"/>
                      <a:pt x="38" y="8"/>
                      <a:pt x="39" y="18"/>
                    </a:cubicBezTo>
                    <a:cubicBezTo>
                      <a:pt x="25" y="38"/>
                      <a:pt x="0" y="13"/>
                      <a:pt x="2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11">
                <a:extLst>
                  <a:ext uri="{FF2B5EF4-FFF2-40B4-BE49-F238E27FC236}">
                    <a16:creationId xmlns:a16="http://schemas.microsoft.com/office/drawing/2014/main" id="{B268BB25-E444-4C92-83A1-E4D6F070D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7906" y="1428730"/>
                <a:ext cx="131153" cy="87315"/>
              </a:xfrm>
              <a:custGeom>
                <a:avLst/>
                <a:gdLst>
                  <a:gd name="T0" fmla="*/ 24 w 40"/>
                  <a:gd name="T1" fmla="*/ 0 h 29"/>
                  <a:gd name="T2" fmla="*/ 20 w 40"/>
                  <a:gd name="T3" fmla="*/ 25 h 29"/>
                  <a:gd name="T4" fmla="*/ 24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4" y="0"/>
                    </a:moveTo>
                    <a:cubicBezTo>
                      <a:pt x="40" y="1"/>
                      <a:pt x="35" y="29"/>
                      <a:pt x="20" y="25"/>
                    </a:cubicBezTo>
                    <a:cubicBezTo>
                      <a:pt x="0" y="19"/>
                      <a:pt x="5" y="2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12">
                <a:extLst>
                  <a:ext uri="{FF2B5EF4-FFF2-40B4-BE49-F238E27FC236}">
                    <a16:creationId xmlns:a16="http://schemas.microsoft.com/office/drawing/2014/main" id="{9468C251-DE21-4B48-9BE9-25473D0F52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7409" y="910076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1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5">
                <a:extLst>
                  <a:ext uri="{FF2B5EF4-FFF2-40B4-BE49-F238E27FC236}">
                    <a16:creationId xmlns:a16="http://schemas.microsoft.com/office/drawing/2014/main" id="{69374DCE-92DD-446F-9C06-4FD9C171AB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3378" y="2765199"/>
                <a:ext cx="121406" cy="81603"/>
              </a:xfrm>
              <a:custGeom>
                <a:avLst/>
                <a:gdLst>
                  <a:gd name="T0" fmla="*/ 20 w 37"/>
                  <a:gd name="T1" fmla="*/ 1 h 27"/>
                  <a:gd name="T2" fmla="*/ 22 w 37"/>
                  <a:gd name="T3" fmla="*/ 27 h 27"/>
                  <a:gd name="T4" fmla="*/ 20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20" y="1"/>
                    </a:moveTo>
                    <a:cubicBezTo>
                      <a:pt x="31" y="1"/>
                      <a:pt x="37" y="24"/>
                      <a:pt x="22" y="27"/>
                    </a:cubicBezTo>
                    <a:cubicBezTo>
                      <a:pt x="2" y="27"/>
                      <a:pt x="0" y="0"/>
                      <a:pt x="20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6">
                <a:extLst>
                  <a:ext uri="{FF2B5EF4-FFF2-40B4-BE49-F238E27FC236}">
                    <a16:creationId xmlns:a16="http://schemas.microsoft.com/office/drawing/2014/main" id="{258E2296-D453-46D9-818C-D207E49689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4905" y="5109356"/>
                <a:ext cx="124063" cy="87315"/>
              </a:xfrm>
              <a:custGeom>
                <a:avLst/>
                <a:gdLst>
                  <a:gd name="T0" fmla="*/ 12 w 38"/>
                  <a:gd name="T1" fmla="*/ 3 h 29"/>
                  <a:gd name="T2" fmla="*/ 15 w 38"/>
                  <a:gd name="T3" fmla="*/ 29 h 29"/>
                  <a:gd name="T4" fmla="*/ 12 w 38"/>
                  <a:gd name="T5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9">
                    <a:moveTo>
                      <a:pt x="12" y="3"/>
                    </a:moveTo>
                    <a:cubicBezTo>
                      <a:pt x="34" y="0"/>
                      <a:pt x="38" y="26"/>
                      <a:pt x="15" y="29"/>
                    </a:cubicBezTo>
                    <a:cubicBezTo>
                      <a:pt x="4" y="23"/>
                      <a:pt x="0" y="9"/>
                      <a:pt x="12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7">
                <a:extLst>
                  <a:ext uri="{FF2B5EF4-FFF2-40B4-BE49-F238E27FC236}">
                    <a16:creationId xmlns:a16="http://schemas.microsoft.com/office/drawing/2014/main" id="{48207F15-77EC-4A91-A365-6895A9C6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3335" y="2478886"/>
                <a:ext cx="138242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8">
                <a:extLst>
                  <a:ext uri="{FF2B5EF4-FFF2-40B4-BE49-F238E27FC236}">
                    <a16:creationId xmlns:a16="http://schemas.microsoft.com/office/drawing/2014/main" id="{A96D38DB-9495-4DBE-BDB7-EB1595D381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1783" y="4810310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9">
                <a:extLst>
                  <a:ext uri="{FF2B5EF4-FFF2-40B4-BE49-F238E27FC236}">
                    <a16:creationId xmlns:a16="http://schemas.microsoft.com/office/drawing/2014/main" id="{29B258E2-CEDB-45A9-B556-32AC71C4F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9921" y="4529838"/>
                <a:ext cx="121406" cy="88130"/>
              </a:xfrm>
              <a:custGeom>
                <a:avLst/>
                <a:gdLst>
                  <a:gd name="T0" fmla="*/ 18 w 37"/>
                  <a:gd name="T1" fmla="*/ 4 h 29"/>
                  <a:gd name="T2" fmla="*/ 22 w 37"/>
                  <a:gd name="T3" fmla="*/ 29 h 29"/>
                  <a:gd name="T4" fmla="*/ 18 w 37"/>
                  <a:gd name="T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9">
                    <a:moveTo>
                      <a:pt x="18" y="4"/>
                    </a:moveTo>
                    <a:cubicBezTo>
                      <a:pt x="35" y="0"/>
                      <a:pt x="37" y="28"/>
                      <a:pt x="22" y="29"/>
                    </a:cubicBezTo>
                    <a:cubicBezTo>
                      <a:pt x="7" y="28"/>
                      <a:pt x="0" y="14"/>
                      <a:pt x="18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1">
                <a:extLst>
                  <a:ext uri="{FF2B5EF4-FFF2-40B4-BE49-F238E27FC236}">
                    <a16:creationId xmlns:a16="http://schemas.microsoft.com/office/drawing/2014/main" id="{2D586C45-5DFF-41ED-AEB9-8F3858E4EC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0282" y="4268606"/>
                <a:ext cx="143559" cy="102819"/>
              </a:xfrm>
              <a:custGeom>
                <a:avLst/>
                <a:gdLst>
                  <a:gd name="T0" fmla="*/ 31 w 44"/>
                  <a:gd name="T1" fmla="*/ 1 h 34"/>
                  <a:gd name="T2" fmla="*/ 42 w 44"/>
                  <a:gd name="T3" fmla="*/ 19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2">
                <a:extLst>
                  <a:ext uri="{FF2B5EF4-FFF2-40B4-BE49-F238E27FC236}">
                    <a16:creationId xmlns:a16="http://schemas.microsoft.com/office/drawing/2014/main" id="{C9B4633B-7A14-4DFF-9B10-E15DE426C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2058" y="3766125"/>
                <a:ext cx="134697" cy="81603"/>
              </a:xfrm>
              <a:custGeom>
                <a:avLst/>
                <a:gdLst>
                  <a:gd name="T0" fmla="*/ 22 w 41"/>
                  <a:gd name="T1" fmla="*/ 0 h 27"/>
                  <a:gd name="T2" fmla="*/ 8 w 41"/>
                  <a:gd name="T3" fmla="*/ 20 h 27"/>
                  <a:gd name="T4" fmla="*/ 22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22" y="0"/>
                    </a:moveTo>
                    <a:cubicBezTo>
                      <a:pt x="41" y="12"/>
                      <a:pt x="24" y="27"/>
                      <a:pt x="8" y="20"/>
                    </a:cubicBezTo>
                    <a:cubicBezTo>
                      <a:pt x="0" y="7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3">
                <a:extLst>
                  <a:ext uri="{FF2B5EF4-FFF2-40B4-BE49-F238E27FC236}">
                    <a16:creationId xmlns:a16="http://schemas.microsoft.com/office/drawing/2014/main" id="{587B182B-8E16-43A1-A782-893619FC2C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6523" y="3170095"/>
                <a:ext cx="124951" cy="69362"/>
              </a:xfrm>
              <a:custGeom>
                <a:avLst/>
                <a:gdLst>
                  <a:gd name="T0" fmla="*/ 26 w 38"/>
                  <a:gd name="T1" fmla="*/ 0 h 23"/>
                  <a:gd name="T2" fmla="*/ 25 w 38"/>
                  <a:gd name="T3" fmla="*/ 23 h 23"/>
                  <a:gd name="T4" fmla="*/ 2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6" y="0"/>
                    </a:moveTo>
                    <a:cubicBezTo>
                      <a:pt x="38" y="0"/>
                      <a:pt x="37" y="20"/>
                      <a:pt x="25" y="23"/>
                    </a:cubicBezTo>
                    <a:cubicBezTo>
                      <a:pt x="0" y="23"/>
                      <a:pt x="5" y="1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4">
                <a:extLst>
                  <a:ext uri="{FF2B5EF4-FFF2-40B4-BE49-F238E27FC236}">
                    <a16:creationId xmlns:a16="http://schemas.microsoft.com/office/drawing/2014/main" id="{34A0BA23-5B00-44AE-AB93-135184C1A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7163" y="3410025"/>
                <a:ext cx="134697" cy="84866"/>
              </a:xfrm>
              <a:custGeom>
                <a:avLst/>
                <a:gdLst>
                  <a:gd name="T0" fmla="*/ 26 w 41"/>
                  <a:gd name="T1" fmla="*/ 1 h 28"/>
                  <a:gd name="T2" fmla="*/ 39 w 41"/>
                  <a:gd name="T3" fmla="*/ 20 h 28"/>
                  <a:gd name="T4" fmla="*/ 26 w 41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6" y="1"/>
                    </a:moveTo>
                    <a:cubicBezTo>
                      <a:pt x="34" y="0"/>
                      <a:pt x="41" y="12"/>
                      <a:pt x="39" y="20"/>
                    </a:cubicBezTo>
                    <a:cubicBezTo>
                      <a:pt x="17" y="28"/>
                      <a:pt x="0" y="12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6">
                <a:extLst>
                  <a:ext uri="{FF2B5EF4-FFF2-40B4-BE49-F238E27FC236}">
                    <a16:creationId xmlns:a16="http://schemas.microsoft.com/office/drawing/2014/main" id="{1A1CF6B8-FC28-43CA-8304-83BA2847C1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00898" y="4009157"/>
                <a:ext cx="143559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5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5"/>
                    </a:cubicBezTo>
                    <a:cubicBezTo>
                      <a:pt x="29" y="32"/>
                      <a:pt x="0" y="6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7">
                <a:extLst>
                  <a:ext uri="{FF2B5EF4-FFF2-40B4-BE49-F238E27FC236}">
                    <a16:creationId xmlns:a16="http://schemas.microsoft.com/office/drawing/2014/main" id="{C79EB67D-4664-48CC-8DFA-137F56370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35877" y="5421845"/>
                <a:ext cx="94821" cy="69362"/>
              </a:xfrm>
              <a:custGeom>
                <a:avLst/>
                <a:gdLst>
                  <a:gd name="T0" fmla="*/ 13 w 29"/>
                  <a:gd name="T1" fmla="*/ 0 h 23"/>
                  <a:gd name="T2" fmla="*/ 13 w 29"/>
                  <a:gd name="T3" fmla="*/ 23 h 23"/>
                  <a:gd name="T4" fmla="*/ 13 w 2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3">
                    <a:moveTo>
                      <a:pt x="13" y="0"/>
                    </a:moveTo>
                    <a:cubicBezTo>
                      <a:pt x="27" y="0"/>
                      <a:pt x="29" y="22"/>
                      <a:pt x="13" y="23"/>
                    </a:cubicBezTo>
                    <a:cubicBezTo>
                      <a:pt x="2" y="22"/>
                      <a:pt x="0" y="2"/>
                      <a:pt x="1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21">
                <a:extLst>
                  <a:ext uri="{FF2B5EF4-FFF2-40B4-BE49-F238E27FC236}">
                    <a16:creationId xmlns:a16="http://schemas.microsoft.com/office/drawing/2014/main" id="{23820013-B618-4C4F-B57E-58DAA282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83868" y="5732999"/>
                <a:ext cx="140901" cy="102819"/>
              </a:xfrm>
              <a:custGeom>
                <a:avLst/>
                <a:gdLst>
                  <a:gd name="T0" fmla="*/ 24 w 43"/>
                  <a:gd name="T1" fmla="*/ 0 h 34"/>
                  <a:gd name="T2" fmla="*/ 14 w 43"/>
                  <a:gd name="T3" fmla="*/ 23 h 34"/>
                  <a:gd name="T4" fmla="*/ 24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4" y="0"/>
                    </a:moveTo>
                    <a:cubicBezTo>
                      <a:pt x="43" y="3"/>
                      <a:pt x="28" y="34"/>
                      <a:pt x="14" y="23"/>
                    </a:cubicBezTo>
                    <a:cubicBezTo>
                      <a:pt x="0" y="28"/>
                      <a:pt x="4" y="5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25">
                <a:extLst>
                  <a:ext uri="{FF2B5EF4-FFF2-40B4-BE49-F238E27FC236}">
                    <a16:creationId xmlns:a16="http://schemas.microsoft.com/office/drawing/2014/main" id="{E350A463-C2A4-4D68-9E71-B512B0D19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529" y="6498261"/>
                <a:ext cx="134697" cy="93843"/>
              </a:xfrm>
              <a:custGeom>
                <a:avLst/>
                <a:gdLst>
                  <a:gd name="T0" fmla="*/ 23 w 41"/>
                  <a:gd name="T1" fmla="*/ 0 h 31"/>
                  <a:gd name="T2" fmla="*/ 17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1"/>
                      <a:pt x="41" y="31"/>
                      <a:pt x="17" y="25"/>
                    </a:cubicBezTo>
                    <a:cubicBezTo>
                      <a:pt x="0" y="7"/>
                      <a:pt x="1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29">
                <a:extLst>
                  <a:ext uri="{FF2B5EF4-FFF2-40B4-BE49-F238E27FC236}">
                    <a16:creationId xmlns:a16="http://schemas.microsoft.com/office/drawing/2014/main" id="{BC57309A-FF5D-478A-88A0-A4BE3C684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751" y="5971706"/>
                <a:ext cx="118747" cy="120771"/>
              </a:xfrm>
              <a:custGeom>
                <a:avLst/>
                <a:gdLst>
                  <a:gd name="T0" fmla="*/ 16 w 36"/>
                  <a:gd name="T1" fmla="*/ 4 h 40"/>
                  <a:gd name="T2" fmla="*/ 34 w 36"/>
                  <a:gd name="T3" fmla="*/ 15 h 40"/>
                  <a:gd name="T4" fmla="*/ 16 w 36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0">
                    <a:moveTo>
                      <a:pt x="16" y="4"/>
                    </a:moveTo>
                    <a:cubicBezTo>
                      <a:pt x="36" y="5"/>
                      <a:pt x="33" y="0"/>
                      <a:pt x="34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31">
                <a:extLst>
                  <a:ext uri="{FF2B5EF4-FFF2-40B4-BE49-F238E27FC236}">
                    <a16:creationId xmlns:a16="http://schemas.microsoft.com/office/drawing/2014/main" id="{9F22C4B5-8A6E-47CB-B4D6-98B0D4BB1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3452" y="6281124"/>
                <a:ext cx="131153" cy="72626"/>
              </a:xfrm>
              <a:custGeom>
                <a:avLst/>
                <a:gdLst>
                  <a:gd name="T0" fmla="*/ 24 w 40"/>
                  <a:gd name="T1" fmla="*/ 0 h 24"/>
                  <a:gd name="T2" fmla="*/ 25 w 40"/>
                  <a:gd name="T3" fmla="*/ 24 h 24"/>
                  <a:gd name="T4" fmla="*/ 24 w 40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4">
                    <a:moveTo>
                      <a:pt x="24" y="0"/>
                    </a:moveTo>
                    <a:cubicBezTo>
                      <a:pt x="40" y="0"/>
                      <a:pt x="38" y="20"/>
                      <a:pt x="25" y="24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32">
                <a:extLst>
                  <a:ext uri="{FF2B5EF4-FFF2-40B4-BE49-F238E27FC236}">
                    <a16:creationId xmlns:a16="http://schemas.microsoft.com/office/drawing/2014/main" id="{7E92F052-D723-495D-868C-296410F5F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4632" y="3296179"/>
                <a:ext cx="144445" cy="106083"/>
              </a:xfrm>
              <a:custGeom>
                <a:avLst/>
                <a:gdLst>
                  <a:gd name="T0" fmla="*/ 28 w 44"/>
                  <a:gd name="T1" fmla="*/ 0 h 35"/>
                  <a:gd name="T2" fmla="*/ 42 w 44"/>
                  <a:gd name="T3" fmla="*/ 21 h 35"/>
                  <a:gd name="T4" fmla="*/ 28 w 44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5">
                    <a:moveTo>
                      <a:pt x="28" y="0"/>
                    </a:moveTo>
                    <a:cubicBezTo>
                      <a:pt x="36" y="1"/>
                      <a:pt x="44" y="12"/>
                      <a:pt x="42" y="21"/>
                    </a:cubicBezTo>
                    <a:cubicBezTo>
                      <a:pt x="23" y="35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33">
                <a:extLst>
                  <a:ext uri="{FF2B5EF4-FFF2-40B4-BE49-F238E27FC236}">
                    <a16:creationId xmlns:a16="http://schemas.microsoft.com/office/drawing/2014/main" id="{5C008CF1-8C78-4239-B052-0B5041EDC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545" y="4387490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34">
                <a:extLst>
                  <a:ext uri="{FF2B5EF4-FFF2-40B4-BE49-F238E27FC236}">
                    <a16:creationId xmlns:a16="http://schemas.microsoft.com/office/drawing/2014/main" id="{539E6F42-09A7-4472-942C-C54A5D7C65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8475" y="5384813"/>
                <a:ext cx="134697" cy="84051"/>
              </a:xfrm>
              <a:custGeom>
                <a:avLst/>
                <a:gdLst>
                  <a:gd name="T0" fmla="*/ 22 w 41"/>
                  <a:gd name="T1" fmla="*/ 0 h 28"/>
                  <a:gd name="T2" fmla="*/ 8 w 41"/>
                  <a:gd name="T3" fmla="*/ 21 h 28"/>
                  <a:gd name="T4" fmla="*/ 22 w 4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2" y="0"/>
                    </a:moveTo>
                    <a:cubicBezTo>
                      <a:pt x="41" y="13"/>
                      <a:pt x="24" y="28"/>
                      <a:pt x="8" y="21"/>
                    </a:cubicBezTo>
                    <a:cubicBezTo>
                      <a:pt x="0" y="8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35">
                <a:extLst>
                  <a:ext uri="{FF2B5EF4-FFF2-40B4-BE49-F238E27FC236}">
                    <a16:creationId xmlns:a16="http://schemas.microsoft.com/office/drawing/2014/main" id="{6C96C72D-9D17-4980-A553-E066155613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127" y="4595717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36">
                <a:extLst>
                  <a:ext uri="{FF2B5EF4-FFF2-40B4-BE49-F238E27FC236}">
                    <a16:creationId xmlns:a16="http://schemas.microsoft.com/office/drawing/2014/main" id="{45D9847C-95CC-437A-95AF-49C182571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046702"/>
                <a:ext cx="144445" cy="102819"/>
              </a:xfrm>
              <a:custGeom>
                <a:avLst/>
                <a:gdLst>
                  <a:gd name="T0" fmla="*/ 31 w 44"/>
                  <a:gd name="T1" fmla="*/ 1 h 34"/>
                  <a:gd name="T2" fmla="*/ 25 w 44"/>
                  <a:gd name="T3" fmla="*/ 22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44" y="3"/>
                      <a:pt x="38" y="34"/>
                      <a:pt x="25" y="22"/>
                    </a:cubicBezTo>
                    <a:cubicBezTo>
                      <a:pt x="0" y="28"/>
                      <a:pt x="14" y="0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37">
                <a:extLst>
                  <a:ext uri="{FF2B5EF4-FFF2-40B4-BE49-F238E27FC236}">
                    <a16:creationId xmlns:a16="http://schemas.microsoft.com/office/drawing/2014/main" id="{B9D8076A-CA26-41D6-AB76-ED1B86A8D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8030" y="3060239"/>
                <a:ext cx="115202" cy="121588"/>
              </a:xfrm>
              <a:custGeom>
                <a:avLst/>
                <a:gdLst>
                  <a:gd name="T0" fmla="*/ 16 w 35"/>
                  <a:gd name="T1" fmla="*/ 4 h 40"/>
                  <a:gd name="T2" fmla="*/ 33 w 35"/>
                  <a:gd name="T3" fmla="*/ 15 h 40"/>
                  <a:gd name="T4" fmla="*/ 16 w 35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0">
                    <a:moveTo>
                      <a:pt x="16" y="4"/>
                    </a:moveTo>
                    <a:cubicBezTo>
                      <a:pt x="35" y="4"/>
                      <a:pt x="32" y="0"/>
                      <a:pt x="33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38">
                <a:extLst>
                  <a:ext uri="{FF2B5EF4-FFF2-40B4-BE49-F238E27FC236}">
                    <a16:creationId xmlns:a16="http://schemas.microsoft.com/office/drawing/2014/main" id="{ACBF348E-212A-4EE2-A9C8-C65E1678CC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699" y="4900335"/>
                <a:ext cx="127608" cy="69362"/>
              </a:xfrm>
              <a:custGeom>
                <a:avLst/>
                <a:gdLst>
                  <a:gd name="T0" fmla="*/ 26 w 39"/>
                  <a:gd name="T1" fmla="*/ 0 h 23"/>
                  <a:gd name="T2" fmla="*/ 26 w 39"/>
                  <a:gd name="T3" fmla="*/ 23 h 23"/>
                  <a:gd name="T4" fmla="*/ 2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26" y="0"/>
                    </a:moveTo>
                    <a:cubicBezTo>
                      <a:pt x="39" y="1"/>
                      <a:pt x="38" y="21"/>
                      <a:pt x="26" y="23"/>
                    </a:cubicBezTo>
                    <a:cubicBezTo>
                      <a:pt x="0" y="23"/>
                      <a:pt x="5" y="2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39">
                <a:extLst>
                  <a:ext uri="{FF2B5EF4-FFF2-40B4-BE49-F238E27FC236}">
                    <a16:creationId xmlns:a16="http://schemas.microsoft.com/office/drawing/2014/main" id="{ADB6AE21-92E4-42D6-BC49-E087976C8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7807" y="5141456"/>
                <a:ext cx="131153" cy="81603"/>
              </a:xfrm>
              <a:custGeom>
                <a:avLst/>
                <a:gdLst>
                  <a:gd name="T0" fmla="*/ 25 w 40"/>
                  <a:gd name="T1" fmla="*/ 0 h 27"/>
                  <a:gd name="T2" fmla="*/ 38 w 40"/>
                  <a:gd name="T3" fmla="*/ 20 h 27"/>
                  <a:gd name="T4" fmla="*/ 25 w 4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7">
                    <a:moveTo>
                      <a:pt x="25" y="0"/>
                    </a:moveTo>
                    <a:cubicBezTo>
                      <a:pt x="34" y="0"/>
                      <a:pt x="40" y="11"/>
                      <a:pt x="38" y="20"/>
                    </a:cubicBezTo>
                    <a:cubicBezTo>
                      <a:pt x="17" y="27"/>
                      <a:pt x="0" y="12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40">
                <a:extLst>
                  <a:ext uri="{FF2B5EF4-FFF2-40B4-BE49-F238E27FC236}">
                    <a16:creationId xmlns:a16="http://schemas.microsoft.com/office/drawing/2014/main" id="{2A48A234-019E-40CA-95FC-390D168D7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2771" y="2598157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7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9"/>
                      <a:pt x="28" y="27"/>
                      <a:pt x="7" y="20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41">
                <a:extLst>
                  <a:ext uri="{FF2B5EF4-FFF2-40B4-BE49-F238E27FC236}">
                    <a16:creationId xmlns:a16="http://schemas.microsoft.com/office/drawing/2014/main" id="{0F5FEA51-6853-4BF4-8461-79FD3DDA7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278710"/>
                <a:ext cx="144445" cy="78339"/>
              </a:xfrm>
              <a:custGeom>
                <a:avLst/>
                <a:gdLst>
                  <a:gd name="T0" fmla="*/ 29 w 44"/>
                  <a:gd name="T1" fmla="*/ 0 h 26"/>
                  <a:gd name="T2" fmla="*/ 26 w 44"/>
                  <a:gd name="T3" fmla="*/ 26 h 26"/>
                  <a:gd name="T4" fmla="*/ 29 w 44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6">
                    <a:moveTo>
                      <a:pt x="29" y="0"/>
                    </a:moveTo>
                    <a:cubicBezTo>
                      <a:pt x="44" y="3"/>
                      <a:pt x="40" y="22"/>
                      <a:pt x="26" y="26"/>
                    </a:cubicBezTo>
                    <a:cubicBezTo>
                      <a:pt x="0" y="25"/>
                      <a:pt x="11" y="6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42">
                <a:extLst>
                  <a:ext uri="{FF2B5EF4-FFF2-40B4-BE49-F238E27FC236}">
                    <a16:creationId xmlns:a16="http://schemas.microsoft.com/office/drawing/2014/main" id="{CE655D11-293F-4305-BCA0-196F3D0494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4432" y="5596726"/>
                <a:ext cx="144445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6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6"/>
                    </a:cubicBezTo>
                    <a:cubicBezTo>
                      <a:pt x="29" y="32"/>
                      <a:pt x="0" y="7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44">
                <a:extLst>
                  <a:ext uri="{FF2B5EF4-FFF2-40B4-BE49-F238E27FC236}">
                    <a16:creationId xmlns:a16="http://schemas.microsoft.com/office/drawing/2014/main" id="{416E183A-0D9C-4821-BD62-9CA648E963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8222" y="4080854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45">
                <a:extLst>
                  <a:ext uri="{FF2B5EF4-FFF2-40B4-BE49-F238E27FC236}">
                    <a16:creationId xmlns:a16="http://schemas.microsoft.com/office/drawing/2014/main" id="{1FA51AD8-7B74-41CF-9A6D-33643002F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6071" y="5836680"/>
                <a:ext cx="144445" cy="102819"/>
              </a:xfrm>
              <a:custGeom>
                <a:avLst/>
                <a:gdLst>
                  <a:gd name="T0" fmla="*/ 31 w 44"/>
                  <a:gd name="T1" fmla="*/ 0 h 34"/>
                  <a:gd name="T2" fmla="*/ 42 w 44"/>
                  <a:gd name="T3" fmla="*/ 19 h 34"/>
                  <a:gd name="T4" fmla="*/ 31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0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46">
                <a:extLst>
                  <a:ext uri="{FF2B5EF4-FFF2-40B4-BE49-F238E27FC236}">
                    <a16:creationId xmlns:a16="http://schemas.microsoft.com/office/drawing/2014/main" id="{C297914E-981E-4D31-9A89-6A68EA2B4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130" y="2830776"/>
                <a:ext cx="121406" cy="81603"/>
              </a:xfrm>
              <a:custGeom>
                <a:avLst/>
                <a:gdLst>
                  <a:gd name="T0" fmla="*/ 19 w 37"/>
                  <a:gd name="T1" fmla="*/ 1 h 27"/>
                  <a:gd name="T2" fmla="*/ 21 w 37"/>
                  <a:gd name="T3" fmla="*/ 27 h 27"/>
                  <a:gd name="T4" fmla="*/ 19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19" y="1"/>
                    </a:moveTo>
                    <a:cubicBezTo>
                      <a:pt x="31" y="2"/>
                      <a:pt x="37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47">
                <a:extLst>
                  <a:ext uri="{FF2B5EF4-FFF2-40B4-BE49-F238E27FC236}">
                    <a16:creationId xmlns:a16="http://schemas.microsoft.com/office/drawing/2014/main" id="{C8FE7D07-2ACA-4830-BB98-FE568A1A4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3275" y="3849727"/>
                <a:ext cx="147990" cy="78339"/>
              </a:xfrm>
              <a:custGeom>
                <a:avLst/>
                <a:gdLst>
                  <a:gd name="T0" fmla="*/ 22 w 45"/>
                  <a:gd name="T1" fmla="*/ 0 h 26"/>
                  <a:gd name="T2" fmla="*/ 28 w 45"/>
                  <a:gd name="T3" fmla="*/ 26 h 26"/>
                  <a:gd name="T4" fmla="*/ 22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2" y="0"/>
                    </a:moveTo>
                    <a:cubicBezTo>
                      <a:pt x="32" y="2"/>
                      <a:pt x="45" y="22"/>
                      <a:pt x="28" y="26"/>
                    </a:cubicBezTo>
                    <a:cubicBezTo>
                      <a:pt x="10" y="24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48">
                <a:extLst>
                  <a:ext uri="{FF2B5EF4-FFF2-40B4-BE49-F238E27FC236}">
                    <a16:creationId xmlns:a16="http://schemas.microsoft.com/office/drawing/2014/main" id="{D8C678D8-D159-48FE-BD0C-2C4A937AC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8532" y="3616257"/>
                <a:ext cx="133812" cy="79154"/>
              </a:xfrm>
              <a:custGeom>
                <a:avLst/>
                <a:gdLst>
                  <a:gd name="T0" fmla="*/ 19 w 41"/>
                  <a:gd name="T1" fmla="*/ 0 h 26"/>
                  <a:gd name="T2" fmla="*/ 7 w 41"/>
                  <a:gd name="T3" fmla="*/ 19 h 26"/>
                  <a:gd name="T4" fmla="*/ 19 w 41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6">
                    <a:moveTo>
                      <a:pt x="19" y="0"/>
                    </a:moveTo>
                    <a:cubicBezTo>
                      <a:pt x="41" y="9"/>
                      <a:pt x="28" y="26"/>
                      <a:pt x="7" y="19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49">
                <a:extLst>
                  <a:ext uri="{FF2B5EF4-FFF2-40B4-BE49-F238E27FC236}">
                    <a16:creationId xmlns:a16="http://schemas.microsoft.com/office/drawing/2014/main" id="{29574B54-7600-4D46-BCE4-333BD9C7F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7146" y="6507925"/>
                <a:ext cx="127608" cy="81603"/>
              </a:xfrm>
              <a:custGeom>
                <a:avLst/>
                <a:gdLst>
                  <a:gd name="T0" fmla="*/ 21 w 39"/>
                  <a:gd name="T1" fmla="*/ 2 h 27"/>
                  <a:gd name="T2" fmla="*/ 26 w 39"/>
                  <a:gd name="T3" fmla="*/ 24 h 27"/>
                  <a:gd name="T4" fmla="*/ 21 w 39"/>
                  <a:gd name="T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7">
                    <a:moveTo>
                      <a:pt x="21" y="2"/>
                    </a:moveTo>
                    <a:cubicBezTo>
                      <a:pt x="36" y="0"/>
                      <a:pt x="39" y="17"/>
                      <a:pt x="26" y="24"/>
                    </a:cubicBezTo>
                    <a:cubicBezTo>
                      <a:pt x="8" y="27"/>
                      <a:pt x="0" y="9"/>
                      <a:pt x="21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62">
                <a:extLst>
                  <a:ext uri="{FF2B5EF4-FFF2-40B4-BE49-F238E27FC236}">
                    <a16:creationId xmlns:a16="http://schemas.microsoft.com/office/drawing/2014/main" id="{71DFCCAC-BC4E-438E-847C-23F9ED6D86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08964" y="2950571"/>
                <a:ext cx="150648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4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63">
                <a:extLst>
                  <a:ext uri="{FF2B5EF4-FFF2-40B4-BE49-F238E27FC236}">
                    <a16:creationId xmlns:a16="http://schemas.microsoft.com/office/drawing/2014/main" id="{04BC880B-F0A1-4F59-9595-F9757CEA3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0322" y="4089184"/>
                <a:ext cx="121406" cy="124036"/>
              </a:xfrm>
              <a:custGeom>
                <a:avLst/>
                <a:gdLst>
                  <a:gd name="T0" fmla="*/ 24 w 37"/>
                  <a:gd name="T1" fmla="*/ 4 h 41"/>
                  <a:gd name="T2" fmla="*/ 29 w 37"/>
                  <a:gd name="T3" fmla="*/ 26 h 41"/>
                  <a:gd name="T4" fmla="*/ 24 w 37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1">
                    <a:moveTo>
                      <a:pt x="24" y="4"/>
                    </a:moveTo>
                    <a:cubicBezTo>
                      <a:pt x="37" y="1"/>
                      <a:pt x="28" y="18"/>
                      <a:pt x="29" y="26"/>
                    </a:cubicBezTo>
                    <a:cubicBezTo>
                      <a:pt x="8" y="41"/>
                      <a:pt x="0" y="0"/>
                      <a:pt x="24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64">
                <a:extLst>
                  <a:ext uri="{FF2B5EF4-FFF2-40B4-BE49-F238E27FC236}">
                    <a16:creationId xmlns:a16="http://schemas.microsoft.com/office/drawing/2014/main" id="{BDA2CAA7-50D4-45D1-9987-B04B1B2C9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273" y="2682263"/>
                <a:ext cx="137356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65">
                <a:extLst>
                  <a:ext uri="{FF2B5EF4-FFF2-40B4-BE49-F238E27FC236}">
                    <a16:creationId xmlns:a16="http://schemas.microsoft.com/office/drawing/2014/main" id="{0205D403-CB96-4598-840E-C69BE0F85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904" y="3826278"/>
                <a:ext cx="121406" cy="79154"/>
              </a:xfrm>
              <a:custGeom>
                <a:avLst/>
                <a:gdLst>
                  <a:gd name="T0" fmla="*/ 19 w 37"/>
                  <a:gd name="T1" fmla="*/ 0 h 26"/>
                  <a:gd name="T2" fmla="*/ 22 w 37"/>
                  <a:gd name="T3" fmla="*/ 26 h 26"/>
                  <a:gd name="T4" fmla="*/ 19 w 37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6">
                    <a:moveTo>
                      <a:pt x="19" y="0"/>
                    </a:moveTo>
                    <a:cubicBezTo>
                      <a:pt x="31" y="1"/>
                      <a:pt x="37" y="23"/>
                      <a:pt x="22" y="26"/>
                    </a:cubicBezTo>
                    <a:cubicBezTo>
                      <a:pt x="2" y="26"/>
                      <a:pt x="0" y="0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66">
                <a:extLst>
                  <a:ext uri="{FF2B5EF4-FFF2-40B4-BE49-F238E27FC236}">
                    <a16:creationId xmlns:a16="http://schemas.microsoft.com/office/drawing/2014/main" id="{C87A8393-9E4F-46F4-8329-B4BA56FA00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86" y="5372714"/>
                <a:ext cx="131153" cy="111796"/>
              </a:xfrm>
              <a:custGeom>
                <a:avLst/>
                <a:gdLst>
                  <a:gd name="T0" fmla="*/ 22 w 40"/>
                  <a:gd name="T1" fmla="*/ 1 h 37"/>
                  <a:gd name="T2" fmla="*/ 40 w 40"/>
                  <a:gd name="T3" fmla="*/ 18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36" y="0"/>
                      <a:pt x="40" y="8"/>
                      <a:pt x="40" y="18"/>
                    </a:cubicBezTo>
                    <a:cubicBezTo>
                      <a:pt x="27" y="37"/>
                      <a:pt x="0" y="14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7">
                <a:extLst>
                  <a:ext uri="{FF2B5EF4-FFF2-40B4-BE49-F238E27FC236}">
                    <a16:creationId xmlns:a16="http://schemas.microsoft.com/office/drawing/2014/main" id="{88BE4EC1-3B86-40F5-93A2-50EB4D167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56866" y="4588736"/>
                <a:ext cx="157737" cy="118324"/>
              </a:xfrm>
              <a:custGeom>
                <a:avLst/>
                <a:gdLst>
                  <a:gd name="T0" fmla="*/ 28 w 48"/>
                  <a:gd name="T1" fmla="*/ 1 h 39"/>
                  <a:gd name="T2" fmla="*/ 46 w 48"/>
                  <a:gd name="T3" fmla="*/ 11 h 39"/>
                  <a:gd name="T4" fmla="*/ 28 w 48"/>
                  <a:gd name="T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39">
                    <a:moveTo>
                      <a:pt x="28" y="1"/>
                    </a:moveTo>
                    <a:cubicBezTo>
                      <a:pt x="39" y="0"/>
                      <a:pt x="43" y="5"/>
                      <a:pt x="46" y="11"/>
                    </a:cubicBezTo>
                    <a:cubicBezTo>
                      <a:pt x="48" y="39"/>
                      <a:pt x="0" y="17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8">
                <a:extLst>
                  <a:ext uri="{FF2B5EF4-FFF2-40B4-BE49-F238E27FC236}">
                    <a16:creationId xmlns:a16="http://schemas.microsoft.com/office/drawing/2014/main" id="{DAB31707-2BF8-45D1-A32F-9F5C0E30A4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4254" y="3245996"/>
                <a:ext cx="115202" cy="124036"/>
              </a:xfrm>
              <a:custGeom>
                <a:avLst/>
                <a:gdLst>
                  <a:gd name="T0" fmla="*/ 16 w 35"/>
                  <a:gd name="T1" fmla="*/ 4 h 41"/>
                  <a:gd name="T2" fmla="*/ 33 w 35"/>
                  <a:gd name="T3" fmla="*/ 15 h 41"/>
                  <a:gd name="T4" fmla="*/ 16 w 35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1">
                    <a:moveTo>
                      <a:pt x="16" y="4"/>
                    </a:moveTo>
                    <a:cubicBezTo>
                      <a:pt x="35" y="5"/>
                      <a:pt x="32" y="0"/>
                      <a:pt x="33" y="15"/>
                    </a:cubicBezTo>
                    <a:cubicBezTo>
                      <a:pt x="34" y="41"/>
                      <a:pt x="0" y="23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69">
                <a:extLst>
                  <a:ext uri="{FF2B5EF4-FFF2-40B4-BE49-F238E27FC236}">
                    <a16:creationId xmlns:a16="http://schemas.microsoft.com/office/drawing/2014/main" id="{9C8FA174-E0E4-49F2-A960-0BE48D301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63511" y="5654959"/>
                <a:ext cx="144445" cy="111796"/>
              </a:xfrm>
              <a:custGeom>
                <a:avLst/>
                <a:gdLst>
                  <a:gd name="T0" fmla="*/ 29 w 44"/>
                  <a:gd name="T1" fmla="*/ 0 h 37"/>
                  <a:gd name="T2" fmla="*/ 42 w 44"/>
                  <a:gd name="T3" fmla="*/ 21 h 37"/>
                  <a:gd name="T4" fmla="*/ 29 w 44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7">
                    <a:moveTo>
                      <a:pt x="29" y="0"/>
                    </a:moveTo>
                    <a:cubicBezTo>
                      <a:pt x="36" y="2"/>
                      <a:pt x="44" y="12"/>
                      <a:pt x="42" y="21"/>
                    </a:cubicBezTo>
                    <a:cubicBezTo>
                      <a:pt x="25" y="37"/>
                      <a:pt x="0" y="7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70">
                <a:extLst>
                  <a:ext uri="{FF2B5EF4-FFF2-40B4-BE49-F238E27FC236}">
                    <a16:creationId xmlns:a16="http://schemas.microsoft.com/office/drawing/2014/main" id="{9C475233-7BEF-47BB-8A48-185AF3BE7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27724" y="6246703"/>
                <a:ext cx="131153" cy="75890"/>
              </a:xfrm>
              <a:custGeom>
                <a:avLst/>
                <a:gdLst>
                  <a:gd name="T0" fmla="*/ 18 w 40"/>
                  <a:gd name="T1" fmla="*/ 0 h 25"/>
                  <a:gd name="T2" fmla="*/ 7 w 40"/>
                  <a:gd name="T3" fmla="*/ 21 h 25"/>
                  <a:gd name="T4" fmla="*/ 18 w 4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5">
                    <a:moveTo>
                      <a:pt x="18" y="0"/>
                    </a:moveTo>
                    <a:cubicBezTo>
                      <a:pt x="40" y="9"/>
                      <a:pt x="26" y="25"/>
                      <a:pt x="7" y="21"/>
                    </a:cubicBezTo>
                    <a:cubicBezTo>
                      <a:pt x="0" y="11"/>
                      <a:pt x="5" y="0"/>
                      <a:pt x="1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71">
                <a:extLst>
                  <a:ext uri="{FF2B5EF4-FFF2-40B4-BE49-F238E27FC236}">
                    <a16:creationId xmlns:a16="http://schemas.microsoft.com/office/drawing/2014/main" id="{015728E8-62B6-4217-B383-43AA084AA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5054" y="5134309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6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39" y="3"/>
                      <a:pt x="40" y="30"/>
                      <a:pt x="16" y="26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72">
                <a:extLst>
                  <a:ext uri="{FF2B5EF4-FFF2-40B4-BE49-F238E27FC236}">
                    <a16:creationId xmlns:a16="http://schemas.microsoft.com/office/drawing/2014/main" id="{77D689AF-C161-494D-A4B8-B746B0A7D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1791" y="4907450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7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40" y="1"/>
                      <a:pt x="40" y="30"/>
                      <a:pt x="17" y="26"/>
                    </a:cubicBezTo>
                    <a:cubicBezTo>
                      <a:pt x="0" y="7"/>
                      <a:pt x="15" y="5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73">
                <a:extLst>
                  <a:ext uri="{FF2B5EF4-FFF2-40B4-BE49-F238E27FC236}">
                    <a16:creationId xmlns:a16="http://schemas.microsoft.com/office/drawing/2014/main" id="{9BD9C1D5-8CC9-4FD9-8775-C51FE208DB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64" y="4407815"/>
                <a:ext cx="121406" cy="84051"/>
              </a:xfrm>
              <a:custGeom>
                <a:avLst/>
                <a:gdLst>
                  <a:gd name="T0" fmla="*/ 13 w 37"/>
                  <a:gd name="T1" fmla="*/ 2 h 28"/>
                  <a:gd name="T2" fmla="*/ 29 w 37"/>
                  <a:gd name="T3" fmla="*/ 9 h 28"/>
                  <a:gd name="T4" fmla="*/ 14 w 37"/>
                  <a:gd name="T5" fmla="*/ 28 h 28"/>
                  <a:gd name="T6" fmla="*/ 13 w 37"/>
                  <a:gd name="T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13" y="2"/>
                    </a:moveTo>
                    <a:cubicBezTo>
                      <a:pt x="23" y="0"/>
                      <a:pt x="25" y="4"/>
                      <a:pt x="29" y="9"/>
                    </a:cubicBezTo>
                    <a:cubicBezTo>
                      <a:pt x="37" y="19"/>
                      <a:pt x="25" y="25"/>
                      <a:pt x="14" y="28"/>
                    </a:cubicBezTo>
                    <a:cubicBezTo>
                      <a:pt x="4" y="21"/>
                      <a:pt x="0" y="7"/>
                      <a:pt x="13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74">
                <a:extLst>
                  <a:ext uri="{FF2B5EF4-FFF2-40B4-BE49-F238E27FC236}">
                    <a16:creationId xmlns:a16="http://schemas.microsoft.com/office/drawing/2014/main" id="{BE04C179-888B-4E0C-AB31-0DAEEDF7F6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616" y="5988099"/>
                <a:ext cx="137356" cy="120771"/>
              </a:xfrm>
              <a:custGeom>
                <a:avLst/>
                <a:gdLst>
                  <a:gd name="T0" fmla="*/ 19 w 42"/>
                  <a:gd name="T1" fmla="*/ 0 h 40"/>
                  <a:gd name="T2" fmla="*/ 4 w 42"/>
                  <a:gd name="T3" fmla="*/ 19 h 40"/>
                  <a:gd name="T4" fmla="*/ 19 w 4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0">
                    <a:moveTo>
                      <a:pt x="19" y="0"/>
                    </a:moveTo>
                    <a:cubicBezTo>
                      <a:pt x="42" y="10"/>
                      <a:pt x="20" y="40"/>
                      <a:pt x="4" y="19"/>
                    </a:cubicBezTo>
                    <a:cubicBezTo>
                      <a:pt x="0" y="6"/>
                      <a:pt x="8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75">
                <a:extLst>
                  <a:ext uri="{FF2B5EF4-FFF2-40B4-BE49-F238E27FC236}">
                    <a16:creationId xmlns:a16="http://schemas.microsoft.com/office/drawing/2014/main" id="{6B7C84F5-868D-4805-9F83-C8A345D3D5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625" y="2442495"/>
                <a:ext cx="128495" cy="78339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3"/>
                      <a:pt x="34" y="25"/>
                      <a:pt x="19" y="26"/>
                    </a:cubicBezTo>
                    <a:cubicBezTo>
                      <a:pt x="0" y="19"/>
                      <a:pt x="7" y="3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77">
                <a:extLst>
                  <a:ext uri="{FF2B5EF4-FFF2-40B4-BE49-F238E27FC236}">
                    <a16:creationId xmlns:a16="http://schemas.microsoft.com/office/drawing/2014/main" id="{B86694F4-707C-4741-BA22-5E0CDF61F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871" y="3606778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3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85">
                <a:extLst>
                  <a:ext uri="{FF2B5EF4-FFF2-40B4-BE49-F238E27FC236}">
                    <a16:creationId xmlns:a16="http://schemas.microsoft.com/office/drawing/2014/main" id="{268A4DA4-E5A8-4031-8FB8-C1359830DC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31130" y="6434597"/>
                <a:ext cx="127608" cy="97107"/>
              </a:xfrm>
              <a:custGeom>
                <a:avLst/>
                <a:gdLst>
                  <a:gd name="T0" fmla="*/ 21 w 39"/>
                  <a:gd name="T1" fmla="*/ 0 h 32"/>
                  <a:gd name="T2" fmla="*/ 13 w 39"/>
                  <a:gd name="T3" fmla="*/ 20 h 32"/>
                  <a:gd name="T4" fmla="*/ 21 w 39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cubicBezTo>
                      <a:pt x="39" y="2"/>
                      <a:pt x="32" y="32"/>
                      <a:pt x="13" y="20"/>
                    </a:cubicBezTo>
                    <a:cubicBezTo>
                      <a:pt x="3" y="23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87">
                <a:extLst>
                  <a:ext uri="{FF2B5EF4-FFF2-40B4-BE49-F238E27FC236}">
                    <a16:creationId xmlns:a16="http://schemas.microsoft.com/office/drawing/2014/main" id="{2CB62FF0-AEEA-45FC-9BD0-2D100F390C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18609" y="6657631"/>
                <a:ext cx="134697" cy="90579"/>
              </a:xfrm>
              <a:custGeom>
                <a:avLst/>
                <a:gdLst>
                  <a:gd name="T0" fmla="*/ 27 w 41"/>
                  <a:gd name="T1" fmla="*/ 0 h 30"/>
                  <a:gd name="T2" fmla="*/ 41 w 41"/>
                  <a:gd name="T3" fmla="*/ 19 h 30"/>
                  <a:gd name="T4" fmla="*/ 27 w 41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0">
                    <a:moveTo>
                      <a:pt x="27" y="0"/>
                    </a:moveTo>
                    <a:cubicBezTo>
                      <a:pt x="35" y="0"/>
                      <a:pt x="40" y="11"/>
                      <a:pt x="41" y="19"/>
                    </a:cubicBezTo>
                    <a:cubicBezTo>
                      <a:pt x="21" y="30"/>
                      <a:pt x="0" y="10"/>
                      <a:pt x="27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88">
                <a:extLst>
                  <a:ext uri="{FF2B5EF4-FFF2-40B4-BE49-F238E27FC236}">
                    <a16:creationId xmlns:a16="http://schemas.microsoft.com/office/drawing/2014/main" id="{753DCB44-0E85-4770-A989-F1B86F200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9170" y="5704047"/>
                <a:ext cx="6204" cy="6527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91">
                <a:extLst>
                  <a:ext uri="{FF2B5EF4-FFF2-40B4-BE49-F238E27FC236}">
                    <a16:creationId xmlns:a16="http://schemas.microsoft.com/office/drawing/2014/main" id="{5DA00070-D353-48A9-AFBD-9305424EB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8166" y="2764083"/>
                <a:ext cx="118747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0" y="1"/>
                      <a:pt x="36" y="24"/>
                      <a:pt x="21" y="27"/>
                    </a:cubicBezTo>
                    <a:cubicBezTo>
                      <a:pt x="1" y="26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92">
                <a:extLst>
                  <a:ext uri="{FF2B5EF4-FFF2-40B4-BE49-F238E27FC236}">
                    <a16:creationId xmlns:a16="http://schemas.microsoft.com/office/drawing/2014/main" id="{FEF02EE7-A1CD-4F49-9BBC-4F845786B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7206" y="2420506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93">
                <a:extLst>
                  <a:ext uri="{FF2B5EF4-FFF2-40B4-BE49-F238E27FC236}">
                    <a16:creationId xmlns:a16="http://schemas.microsoft.com/office/drawing/2014/main" id="{D94FF856-CBC2-4F9B-8C88-0A61402F9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8" y="3285274"/>
                <a:ext cx="127608" cy="79154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4"/>
                      <a:pt x="34" y="25"/>
                      <a:pt x="19" y="26"/>
                    </a:cubicBezTo>
                    <a:cubicBezTo>
                      <a:pt x="0" y="20"/>
                      <a:pt x="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94">
                <a:extLst>
                  <a:ext uri="{FF2B5EF4-FFF2-40B4-BE49-F238E27FC236}">
                    <a16:creationId xmlns:a16="http://schemas.microsoft.com/office/drawing/2014/main" id="{AB7BC1C0-67DD-44B3-AEF8-3046B55C12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01814" y="5367453"/>
                <a:ext cx="138242" cy="102819"/>
              </a:xfrm>
              <a:custGeom>
                <a:avLst/>
                <a:gdLst>
                  <a:gd name="T0" fmla="*/ 29 w 42"/>
                  <a:gd name="T1" fmla="*/ 1 h 34"/>
                  <a:gd name="T2" fmla="*/ 40 w 42"/>
                  <a:gd name="T3" fmla="*/ 20 h 34"/>
                  <a:gd name="T4" fmla="*/ 29 w 42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4">
                    <a:moveTo>
                      <a:pt x="29" y="1"/>
                    </a:moveTo>
                    <a:cubicBezTo>
                      <a:pt x="38" y="0"/>
                      <a:pt x="42" y="12"/>
                      <a:pt x="40" y="20"/>
                    </a:cubicBezTo>
                    <a:cubicBezTo>
                      <a:pt x="22" y="34"/>
                      <a:pt x="0" y="9"/>
                      <a:pt x="2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95">
                <a:extLst>
                  <a:ext uri="{FF2B5EF4-FFF2-40B4-BE49-F238E27FC236}">
                    <a16:creationId xmlns:a16="http://schemas.microsoft.com/office/drawing/2014/main" id="{79D1FD88-FD27-4B5E-9EC2-911808A058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0165" y="3055861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2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96">
                <a:extLst>
                  <a:ext uri="{FF2B5EF4-FFF2-40B4-BE49-F238E27FC236}">
                    <a16:creationId xmlns:a16="http://schemas.microsoft.com/office/drawing/2014/main" id="{C7DE49B6-A789-40DB-B057-37DCE5E41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85551" y="3575426"/>
                <a:ext cx="147104" cy="108531"/>
              </a:xfrm>
              <a:custGeom>
                <a:avLst/>
                <a:gdLst>
                  <a:gd name="T0" fmla="*/ 28 w 45"/>
                  <a:gd name="T1" fmla="*/ 0 h 36"/>
                  <a:gd name="T2" fmla="*/ 41 w 45"/>
                  <a:gd name="T3" fmla="*/ 20 h 36"/>
                  <a:gd name="T4" fmla="*/ 28 w 45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8" y="0"/>
                    </a:moveTo>
                    <a:cubicBezTo>
                      <a:pt x="32" y="0"/>
                      <a:pt x="45" y="13"/>
                      <a:pt x="41" y="20"/>
                    </a:cubicBezTo>
                    <a:cubicBezTo>
                      <a:pt x="24" y="36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97">
                <a:extLst>
                  <a:ext uri="{FF2B5EF4-FFF2-40B4-BE49-F238E27FC236}">
                    <a16:creationId xmlns:a16="http://schemas.microsoft.com/office/drawing/2014/main" id="{5873829D-5204-48B1-8271-B803682D8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54863" y="4784277"/>
                <a:ext cx="190526" cy="121588"/>
              </a:xfrm>
              <a:custGeom>
                <a:avLst/>
                <a:gdLst>
                  <a:gd name="T0" fmla="*/ 42 w 58"/>
                  <a:gd name="T1" fmla="*/ 0 h 40"/>
                  <a:gd name="T2" fmla="*/ 53 w 58"/>
                  <a:gd name="T3" fmla="*/ 17 h 40"/>
                  <a:gd name="T4" fmla="*/ 42 w 58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0">
                    <a:moveTo>
                      <a:pt x="42" y="0"/>
                    </a:moveTo>
                    <a:cubicBezTo>
                      <a:pt x="52" y="0"/>
                      <a:pt x="50" y="9"/>
                      <a:pt x="53" y="17"/>
                    </a:cubicBezTo>
                    <a:cubicBezTo>
                      <a:pt x="58" y="40"/>
                      <a:pt x="0" y="6"/>
                      <a:pt x="4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98">
                <a:extLst>
                  <a:ext uri="{FF2B5EF4-FFF2-40B4-BE49-F238E27FC236}">
                    <a16:creationId xmlns:a16="http://schemas.microsoft.com/office/drawing/2014/main" id="{26F30F65-64C8-44FB-B6BD-0BBAFA3B7F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7348" y="4265818"/>
                <a:ext cx="147990" cy="79154"/>
              </a:xfrm>
              <a:custGeom>
                <a:avLst/>
                <a:gdLst>
                  <a:gd name="T0" fmla="*/ 23 w 45"/>
                  <a:gd name="T1" fmla="*/ 0 h 26"/>
                  <a:gd name="T2" fmla="*/ 30 w 45"/>
                  <a:gd name="T3" fmla="*/ 26 h 26"/>
                  <a:gd name="T4" fmla="*/ 23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3" y="0"/>
                    </a:moveTo>
                    <a:cubicBezTo>
                      <a:pt x="33" y="2"/>
                      <a:pt x="45" y="21"/>
                      <a:pt x="30" y="26"/>
                    </a:cubicBezTo>
                    <a:cubicBezTo>
                      <a:pt x="10" y="24"/>
                      <a:pt x="0" y="8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99">
                <a:extLst>
                  <a:ext uri="{FF2B5EF4-FFF2-40B4-BE49-F238E27FC236}">
                    <a16:creationId xmlns:a16="http://schemas.microsoft.com/office/drawing/2014/main" id="{193BEA64-7498-46F1-85CC-A5C96EC982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40243" y="4473676"/>
                <a:ext cx="219770" cy="121588"/>
              </a:xfrm>
              <a:custGeom>
                <a:avLst/>
                <a:gdLst>
                  <a:gd name="T0" fmla="*/ 36 w 67"/>
                  <a:gd name="T1" fmla="*/ 0 h 40"/>
                  <a:gd name="T2" fmla="*/ 44 w 67"/>
                  <a:gd name="T3" fmla="*/ 2 h 40"/>
                  <a:gd name="T4" fmla="*/ 31 w 67"/>
                  <a:gd name="T5" fmla="*/ 2 h 40"/>
                  <a:gd name="T6" fmla="*/ 36 w 6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">
                    <a:moveTo>
                      <a:pt x="36" y="0"/>
                    </a:moveTo>
                    <a:cubicBezTo>
                      <a:pt x="39" y="3"/>
                      <a:pt x="41" y="0"/>
                      <a:pt x="44" y="2"/>
                    </a:cubicBezTo>
                    <a:cubicBezTo>
                      <a:pt x="67" y="40"/>
                      <a:pt x="0" y="25"/>
                      <a:pt x="31" y="2"/>
                    </a:cubicBezTo>
                    <a:cubicBezTo>
                      <a:pt x="24" y="11"/>
                      <a:pt x="31" y="5"/>
                      <a:pt x="3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00">
                <a:extLst>
                  <a:ext uri="{FF2B5EF4-FFF2-40B4-BE49-F238E27FC236}">
                    <a16:creationId xmlns:a16="http://schemas.microsoft.com/office/drawing/2014/main" id="{B0C67838-49E2-4B6A-AC69-3A6B791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9752" y="3894259"/>
                <a:ext cx="128495" cy="93843"/>
              </a:xfrm>
              <a:custGeom>
                <a:avLst/>
                <a:gdLst>
                  <a:gd name="T0" fmla="*/ 28 w 39"/>
                  <a:gd name="T1" fmla="*/ 1 h 31"/>
                  <a:gd name="T2" fmla="*/ 39 w 39"/>
                  <a:gd name="T3" fmla="*/ 21 h 31"/>
                  <a:gd name="T4" fmla="*/ 28 w 39"/>
                  <a:gd name="T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1">
                    <a:moveTo>
                      <a:pt x="28" y="1"/>
                    </a:moveTo>
                    <a:cubicBezTo>
                      <a:pt x="38" y="0"/>
                      <a:pt x="38" y="12"/>
                      <a:pt x="39" y="21"/>
                    </a:cubicBezTo>
                    <a:cubicBezTo>
                      <a:pt x="18" y="31"/>
                      <a:pt x="0" y="12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01">
                <a:extLst>
                  <a:ext uri="{FF2B5EF4-FFF2-40B4-BE49-F238E27FC236}">
                    <a16:creationId xmlns:a16="http://schemas.microsoft.com/office/drawing/2014/main" id="{49A20809-A2DD-4085-B78C-B4BA41E979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4469" y="5102465"/>
                <a:ext cx="138242" cy="81603"/>
              </a:xfrm>
              <a:custGeom>
                <a:avLst/>
                <a:gdLst>
                  <a:gd name="T0" fmla="*/ 22 w 42"/>
                  <a:gd name="T1" fmla="*/ 0 h 27"/>
                  <a:gd name="T2" fmla="*/ 14 w 42"/>
                  <a:gd name="T3" fmla="*/ 25 h 27"/>
                  <a:gd name="T4" fmla="*/ 22 w 42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7">
                    <a:moveTo>
                      <a:pt x="22" y="0"/>
                    </a:moveTo>
                    <a:cubicBezTo>
                      <a:pt x="42" y="7"/>
                      <a:pt x="28" y="27"/>
                      <a:pt x="14" y="25"/>
                    </a:cubicBezTo>
                    <a:cubicBezTo>
                      <a:pt x="0" y="18"/>
                      <a:pt x="9" y="2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02">
                <a:extLst>
                  <a:ext uri="{FF2B5EF4-FFF2-40B4-BE49-F238E27FC236}">
                    <a16:creationId xmlns:a16="http://schemas.microsoft.com/office/drawing/2014/main" id="{B775045C-37C7-4493-8D9C-9F99C55F0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0648" y="5662850"/>
                <a:ext cx="121406" cy="99554"/>
              </a:xfrm>
              <a:custGeom>
                <a:avLst/>
                <a:gdLst>
                  <a:gd name="T0" fmla="*/ 21 w 37"/>
                  <a:gd name="T1" fmla="*/ 0 h 33"/>
                  <a:gd name="T2" fmla="*/ 19 w 37"/>
                  <a:gd name="T3" fmla="*/ 23 h 33"/>
                  <a:gd name="T4" fmla="*/ 21 w 37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3">
                    <a:moveTo>
                      <a:pt x="21" y="0"/>
                    </a:moveTo>
                    <a:cubicBezTo>
                      <a:pt x="37" y="0"/>
                      <a:pt x="29" y="33"/>
                      <a:pt x="19" y="23"/>
                    </a:cubicBezTo>
                    <a:cubicBezTo>
                      <a:pt x="0" y="30"/>
                      <a:pt x="3" y="0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03">
                <a:extLst>
                  <a:ext uri="{FF2B5EF4-FFF2-40B4-BE49-F238E27FC236}">
                    <a16:creationId xmlns:a16="http://schemas.microsoft.com/office/drawing/2014/main" id="{A3BE9A7E-1BA8-46F8-B318-E2ECCBFDC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73556" y="5933272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04">
                <a:extLst>
                  <a:ext uri="{FF2B5EF4-FFF2-40B4-BE49-F238E27FC236}">
                    <a16:creationId xmlns:a16="http://schemas.microsoft.com/office/drawing/2014/main" id="{5F1ADC58-BB04-4DC8-AABD-162D83F27F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9016" y="2464185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13">
                <a:extLst>
                  <a:ext uri="{FF2B5EF4-FFF2-40B4-BE49-F238E27FC236}">
                    <a16:creationId xmlns:a16="http://schemas.microsoft.com/office/drawing/2014/main" id="{F994FC45-8DC0-49B0-A05A-B2B1878F3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0357" y="4852103"/>
                <a:ext cx="9748" cy="8977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14">
                <a:extLst>
                  <a:ext uri="{FF2B5EF4-FFF2-40B4-BE49-F238E27FC236}">
                    <a16:creationId xmlns:a16="http://schemas.microsoft.com/office/drawing/2014/main" id="{B0DFE4B7-ABE2-4D83-A5BC-2100890C3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3761" y="3618418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15">
                <a:extLst>
                  <a:ext uri="{FF2B5EF4-FFF2-40B4-BE49-F238E27FC236}">
                    <a16:creationId xmlns:a16="http://schemas.microsoft.com/office/drawing/2014/main" id="{3875A6F5-143B-4099-A2BA-B42D029810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8048" y="4281272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17">
                <a:extLst>
                  <a:ext uri="{FF2B5EF4-FFF2-40B4-BE49-F238E27FC236}">
                    <a16:creationId xmlns:a16="http://schemas.microsoft.com/office/drawing/2014/main" id="{D55AA3FB-BBFD-48A5-A816-17F15A8BA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5365" y="5976951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18">
                <a:extLst>
                  <a:ext uri="{FF2B5EF4-FFF2-40B4-BE49-F238E27FC236}">
                    <a16:creationId xmlns:a16="http://schemas.microsoft.com/office/drawing/2014/main" id="{6069A188-5649-4675-BA50-263D06231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14781" y="6554638"/>
                <a:ext cx="131153" cy="96290"/>
              </a:xfrm>
              <a:custGeom>
                <a:avLst/>
                <a:gdLst>
                  <a:gd name="T0" fmla="*/ 22 w 40"/>
                  <a:gd name="T1" fmla="*/ 0 h 32"/>
                  <a:gd name="T2" fmla="*/ 16 w 40"/>
                  <a:gd name="T3" fmla="*/ 25 h 32"/>
                  <a:gd name="T4" fmla="*/ 22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2" y="0"/>
                    </a:moveTo>
                    <a:cubicBezTo>
                      <a:pt x="40" y="3"/>
                      <a:pt x="40" y="32"/>
                      <a:pt x="16" y="25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19">
                <a:extLst>
                  <a:ext uri="{FF2B5EF4-FFF2-40B4-BE49-F238E27FC236}">
                    <a16:creationId xmlns:a16="http://schemas.microsoft.com/office/drawing/2014/main" id="{FC01152A-5489-44EF-B864-EC4DD7B31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01455" y="6286263"/>
                <a:ext cx="127608" cy="150965"/>
              </a:xfrm>
              <a:custGeom>
                <a:avLst/>
                <a:gdLst>
                  <a:gd name="T0" fmla="*/ 13 w 39"/>
                  <a:gd name="T1" fmla="*/ 6 h 50"/>
                  <a:gd name="T2" fmla="*/ 0 w 39"/>
                  <a:gd name="T3" fmla="*/ 23 h 50"/>
                  <a:gd name="T4" fmla="*/ 13 w 39"/>
                  <a:gd name="T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0">
                    <a:moveTo>
                      <a:pt x="13" y="6"/>
                    </a:moveTo>
                    <a:cubicBezTo>
                      <a:pt x="39" y="10"/>
                      <a:pt x="16" y="50"/>
                      <a:pt x="0" y="23"/>
                    </a:cubicBezTo>
                    <a:cubicBezTo>
                      <a:pt x="1" y="0"/>
                      <a:pt x="5" y="14"/>
                      <a:pt x="13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8">
                <a:extLst>
                  <a:ext uri="{FF2B5EF4-FFF2-40B4-BE49-F238E27FC236}">
                    <a16:creationId xmlns:a16="http://schemas.microsoft.com/office/drawing/2014/main" id="{D3CAA289-9C0C-490A-9768-49BBD637B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2287" y="3490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8">
                <a:extLst>
                  <a:ext uri="{FF2B5EF4-FFF2-40B4-BE49-F238E27FC236}">
                    <a16:creationId xmlns:a16="http://schemas.microsoft.com/office/drawing/2014/main" id="{0ACB33D8-7879-498C-8BC7-4C4F6ECED2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2464" y="97108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06">
                <a:extLst>
                  <a:ext uri="{FF2B5EF4-FFF2-40B4-BE49-F238E27FC236}">
                    <a16:creationId xmlns:a16="http://schemas.microsoft.com/office/drawing/2014/main" id="{A6BB204E-D937-4C4D-BCB6-DF9F7A406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1618" y="6714098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EF447936-9AA6-4873-BD6B-3A7DBBCF4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3502" y="7475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CC3E0D11-92C6-4141-B7C5-5B8BA0E4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875" y="600071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CA82DB1A-E0D4-4D6D-A64A-868014C79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382" y="577584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79E9E5C1-D60A-4EA8-9C04-15595A7BB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8609" y="64345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3">
              <a:extLst>
                <a:ext uri="{FF2B5EF4-FFF2-40B4-BE49-F238E27FC236}">
                  <a16:creationId xmlns:a16="http://schemas.microsoft.com/office/drawing/2014/main" id="{BAD910CD-D57C-45DA-8A9B-5E3CD57EA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890" y="5548501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5402826A-583C-4667-AEF8-DAA426928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8217" y="621571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55">
              <a:extLst>
                <a:ext uri="{FF2B5EF4-FFF2-40B4-BE49-F238E27FC236}">
                  <a16:creationId xmlns:a16="http://schemas.microsoft.com/office/drawing/2014/main" id="{4E02EBB7-1EC6-4320-B9C9-64E237CB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6485" y="534869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C62D78D2-A229-4811-9BFA-43C28BC02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447" y="4515392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50D562C1-4FFF-4863-9D92-339D7D867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588" y="511446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9">
              <a:extLst>
                <a:ext uri="{FF2B5EF4-FFF2-40B4-BE49-F238E27FC236}">
                  <a16:creationId xmlns:a16="http://schemas.microsoft.com/office/drawing/2014/main" id="{49EA74AB-1F40-426C-9606-B571634E0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7517" y="6658744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0">
              <a:extLst>
                <a:ext uri="{FF2B5EF4-FFF2-40B4-BE49-F238E27FC236}">
                  <a16:creationId xmlns:a16="http://schemas.microsoft.com/office/drawing/2014/main" id="{24E43341-2786-439A-990F-D4DA15299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0066" y="48125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1">
              <a:extLst>
                <a:ext uri="{FF2B5EF4-FFF2-40B4-BE49-F238E27FC236}">
                  <a16:creationId xmlns:a16="http://schemas.microsoft.com/office/drawing/2014/main" id="{C301CB0C-1558-41B4-B70E-2CC306AB5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7683" y="492022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8">
              <a:extLst>
                <a:ext uri="{FF2B5EF4-FFF2-40B4-BE49-F238E27FC236}">
                  <a16:creationId xmlns:a16="http://schemas.microsoft.com/office/drawing/2014/main" id="{9EFD2F56-A311-4A9C-98DB-DD899F845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3283" y="608534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9">
              <a:extLst>
                <a:ext uri="{FF2B5EF4-FFF2-40B4-BE49-F238E27FC236}">
                  <a16:creationId xmlns:a16="http://schemas.microsoft.com/office/drawing/2014/main" id="{EB1A7473-AA51-43BA-A524-59689C5D4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4838" y="58600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0">
              <a:extLst>
                <a:ext uri="{FF2B5EF4-FFF2-40B4-BE49-F238E27FC236}">
                  <a16:creationId xmlns:a16="http://schemas.microsoft.com/office/drawing/2014/main" id="{515EE26E-DD80-4E28-A9E4-E3C1C9593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9291" y="56254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1">
              <a:extLst>
                <a:ext uri="{FF2B5EF4-FFF2-40B4-BE49-F238E27FC236}">
                  <a16:creationId xmlns:a16="http://schemas.microsoft.com/office/drawing/2014/main" id="{6CA0BB20-E66B-4B1E-A334-03D3C7922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0291" y="45879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2">
              <a:extLst>
                <a:ext uri="{FF2B5EF4-FFF2-40B4-BE49-F238E27FC236}">
                  <a16:creationId xmlns:a16="http://schemas.microsoft.com/office/drawing/2014/main" id="{927E0985-C47E-44F1-874C-8067B5FEE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861" y="483161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3">
              <a:extLst>
                <a:ext uri="{FF2B5EF4-FFF2-40B4-BE49-F238E27FC236}">
                  <a16:creationId xmlns:a16="http://schemas.microsoft.com/office/drawing/2014/main" id="{F9046F3A-DBB1-4C4D-8D5B-82B836FE4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19646" y="5058270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84">
              <a:extLst>
                <a:ext uri="{FF2B5EF4-FFF2-40B4-BE49-F238E27FC236}">
                  <a16:creationId xmlns:a16="http://schemas.microsoft.com/office/drawing/2014/main" id="{FE7EE438-DD14-4738-A241-20B943B35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8630" y="627687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86">
              <a:extLst>
                <a:ext uri="{FF2B5EF4-FFF2-40B4-BE49-F238E27FC236}">
                  <a16:creationId xmlns:a16="http://schemas.microsoft.com/office/drawing/2014/main" id="{CCD6D4A0-93F3-450E-855C-A0EABF82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208" y="670718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89">
              <a:extLst>
                <a:ext uri="{FF2B5EF4-FFF2-40B4-BE49-F238E27FC236}">
                  <a16:creationId xmlns:a16="http://schemas.microsoft.com/office/drawing/2014/main" id="{FFC49BA2-2C2F-4532-8C33-1DB7C24A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0314" y="533508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90">
              <a:extLst>
                <a:ext uri="{FF2B5EF4-FFF2-40B4-BE49-F238E27FC236}">
                  <a16:creationId xmlns:a16="http://schemas.microsoft.com/office/drawing/2014/main" id="{B9C3E3E0-3543-4DB4-9553-C483590B4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94500" y="4796228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05">
              <a:extLst>
                <a:ext uri="{FF2B5EF4-FFF2-40B4-BE49-F238E27FC236}">
                  <a16:creationId xmlns:a16="http://schemas.microsoft.com/office/drawing/2014/main" id="{D1611641-4970-4C93-B005-82D774C7A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2851" y="480648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06">
              <a:extLst>
                <a:ext uri="{FF2B5EF4-FFF2-40B4-BE49-F238E27FC236}">
                  <a16:creationId xmlns:a16="http://schemas.microsoft.com/office/drawing/2014/main" id="{40083E90-33FD-4861-8B17-340056901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418" y="61952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7">
              <a:extLst>
                <a:ext uri="{FF2B5EF4-FFF2-40B4-BE49-F238E27FC236}">
                  <a16:creationId xmlns:a16="http://schemas.microsoft.com/office/drawing/2014/main" id="{94952852-5E0A-47E7-B0C6-F92962CC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4157" y="4530841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8">
              <a:extLst>
                <a:ext uri="{FF2B5EF4-FFF2-40B4-BE49-F238E27FC236}">
                  <a16:creationId xmlns:a16="http://schemas.microsoft.com/office/drawing/2014/main" id="{3EA0ADD2-2C5C-4EBB-AC72-FE268D4C6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75038" y="559196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9">
              <a:extLst>
                <a:ext uri="{FF2B5EF4-FFF2-40B4-BE49-F238E27FC236}">
                  <a16:creationId xmlns:a16="http://schemas.microsoft.com/office/drawing/2014/main" id="{CCF7EDDF-9DA6-4F4F-A8D9-6F9D608F9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054" y="509635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0">
              <a:extLst>
                <a:ext uri="{FF2B5EF4-FFF2-40B4-BE49-F238E27FC236}">
                  <a16:creationId xmlns:a16="http://schemas.microsoft.com/office/drawing/2014/main" id="{B4ACE8BD-5655-44BC-9DD6-5791448B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3" y="642598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1">
              <a:extLst>
                <a:ext uri="{FF2B5EF4-FFF2-40B4-BE49-F238E27FC236}">
                  <a16:creationId xmlns:a16="http://schemas.microsoft.com/office/drawing/2014/main" id="{6C8B78B0-ADF5-4E39-8488-83382AF0D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039" y="536541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2">
              <a:extLst>
                <a:ext uri="{FF2B5EF4-FFF2-40B4-BE49-F238E27FC236}">
                  <a16:creationId xmlns:a16="http://schemas.microsoft.com/office/drawing/2014/main" id="{07597995-748E-4B55-A4B9-DF71D49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7829" y="58897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28639BDB-3882-43F7-93C4-66E9F7E41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021" y="347919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8A0AF7DA-1B05-49CD-8367-3C63151C3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18" y="24188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9F93108D-4661-454E-8F6E-63F910B18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9926" y="1412594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87E22E6B-5EC7-473E-9BDF-DDAA9A64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3732" y="186616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CADF4DD2-27C7-454B-9F32-B2707E0FC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73193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id="{718D23B6-4347-4B9E-B3EF-A0A9A13E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9866" y="3699631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8">
              <a:extLst>
                <a:ext uri="{FF2B5EF4-FFF2-40B4-BE49-F238E27FC236}">
                  <a16:creationId xmlns:a16="http://schemas.microsoft.com/office/drawing/2014/main" id="{D1448697-37CA-47CF-8C3D-F2DF2383A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9791" y="1911761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9">
              <a:extLst>
                <a:ext uri="{FF2B5EF4-FFF2-40B4-BE49-F238E27FC236}">
                  <a16:creationId xmlns:a16="http://schemas.microsoft.com/office/drawing/2014/main" id="{F5D8564C-C91F-4081-B3D0-99AC95260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138" y="165839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0">
              <a:extLst>
                <a:ext uri="{FF2B5EF4-FFF2-40B4-BE49-F238E27FC236}">
                  <a16:creationId xmlns:a16="http://schemas.microsoft.com/office/drawing/2014/main" id="{E0DFDBCB-F6B7-4C88-8692-AA6C4631E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5630" y="420169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1">
              <a:extLst>
                <a:ext uri="{FF2B5EF4-FFF2-40B4-BE49-F238E27FC236}">
                  <a16:creationId xmlns:a16="http://schemas.microsoft.com/office/drawing/2014/main" id="{03DC3BAD-FDE4-4699-A9B7-0EAF537E3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52440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2">
              <a:extLst>
                <a:ext uri="{FF2B5EF4-FFF2-40B4-BE49-F238E27FC236}">
                  <a16:creationId xmlns:a16="http://schemas.microsoft.com/office/drawing/2014/main" id="{74D2A2BB-B355-444B-A825-BC3124E7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07663" y="63461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4">
              <a:extLst>
                <a:ext uri="{FF2B5EF4-FFF2-40B4-BE49-F238E27FC236}">
                  <a16:creationId xmlns:a16="http://schemas.microsoft.com/office/drawing/2014/main" id="{6BA13D45-647D-469B-A330-6A1E7C30C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3723" y="271573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5">
              <a:extLst>
                <a:ext uri="{FF2B5EF4-FFF2-40B4-BE49-F238E27FC236}">
                  <a16:creationId xmlns:a16="http://schemas.microsoft.com/office/drawing/2014/main" id="{582FD052-32A0-4DE5-8E13-61623B62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2582" y="104031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6">
              <a:extLst>
                <a:ext uri="{FF2B5EF4-FFF2-40B4-BE49-F238E27FC236}">
                  <a16:creationId xmlns:a16="http://schemas.microsoft.com/office/drawing/2014/main" id="{B568485A-4DD9-45DC-A69C-52B08C6E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6562" y="396907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F0289B14-9A38-4873-B5E4-B2AF9B9F4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1833" y="2953392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8">
              <a:extLst>
                <a:ext uri="{FF2B5EF4-FFF2-40B4-BE49-F238E27FC236}">
                  <a16:creationId xmlns:a16="http://schemas.microsoft.com/office/drawing/2014/main" id="{4DFB9DAA-1189-41D2-B2DA-A0C618361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0754" y="318604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9">
              <a:extLst>
                <a:ext uri="{FF2B5EF4-FFF2-40B4-BE49-F238E27FC236}">
                  <a16:creationId xmlns:a16="http://schemas.microsoft.com/office/drawing/2014/main" id="{CA0ECA5A-2C52-4A35-9066-80A01F7E0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8344" y="29193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2">
              <a:extLst>
                <a:ext uri="{FF2B5EF4-FFF2-40B4-BE49-F238E27FC236}">
                  <a16:creationId xmlns:a16="http://schemas.microsoft.com/office/drawing/2014/main" id="{3969E6EE-0CB6-4C99-A3B8-422FBD6D3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3486" y="3855812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3">
              <a:extLst>
                <a:ext uri="{FF2B5EF4-FFF2-40B4-BE49-F238E27FC236}">
                  <a16:creationId xmlns:a16="http://schemas.microsoft.com/office/drawing/2014/main" id="{A2C89BE4-E8EA-4862-A49F-74E984B41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1370" y="2668238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4">
              <a:extLst>
                <a:ext uri="{FF2B5EF4-FFF2-40B4-BE49-F238E27FC236}">
                  <a16:creationId xmlns:a16="http://schemas.microsoft.com/office/drawing/2014/main" id="{78DD5330-374E-43EA-B7D6-10BA1F276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37469" y="409882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5">
              <a:extLst>
                <a:ext uri="{FF2B5EF4-FFF2-40B4-BE49-F238E27FC236}">
                  <a16:creationId xmlns:a16="http://schemas.microsoft.com/office/drawing/2014/main" id="{EBC8CDE9-3229-43F8-A3C1-47A48F36B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2788" y="2976026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6">
              <a:extLst>
                <a:ext uri="{FF2B5EF4-FFF2-40B4-BE49-F238E27FC236}">
                  <a16:creationId xmlns:a16="http://schemas.microsoft.com/office/drawing/2014/main" id="{623FE43E-D941-409A-8679-EACA24014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259" y="1396948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7">
              <a:extLst>
                <a:ext uri="{FF2B5EF4-FFF2-40B4-BE49-F238E27FC236}">
                  <a16:creationId xmlns:a16="http://schemas.microsoft.com/office/drawing/2014/main" id="{1240FB87-B56D-42D4-BB5C-D35C7FB39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8495" y="2174398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8">
              <a:extLst>
                <a:ext uri="{FF2B5EF4-FFF2-40B4-BE49-F238E27FC236}">
                  <a16:creationId xmlns:a16="http://schemas.microsoft.com/office/drawing/2014/main" id="{0E8F864D-8E69-4D35-9BEA-5BC7B031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3642" y="35114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9">
              <a:extLst>
                <a:ext uri="{FF2B5EF4-FFF2-40B4-BE49-F238E27FC236}">
                  <a16:creationId xmlns:a16="http://schemas.microsoft.com/office/drawing/2014/main" id="{961ED267-A8A8-4A92-AA7D-130EF69D7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142" y="1114703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0">
              <a:extLst>
                <a:ext uri="{FF2B5EF4-FFF2-40B4-BE49-F238E27FC236}">
                  <a16:creationId xmlns:a16="http://schemas.microsoft.com/office/drawing/2014/main" id="{D73E611B-EF5E-4E4B-93BA-0BAD56982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21" y="55886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1">
              <a:extLst>
                <a:ext uri="{FF2B5EF4-FFF2-40B4-BE49-F238E27FC236}">
                  <a16:creationId xmlns:a16="http://schemas.microsoft.com/office/drawing/2014/main" id="{6A5AADC7-B0CE-4F14-A4FE-B5F852D41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6891" y="165657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2">
              <a:extLst>
                <a:ext uri="{FF2B5EF4-FFF2-40B4-BE49-F238E27FC236}">
                  <a16:creationId xmlns:a16="http://schemas.microsoft.com/office/drawing/2014/main" id="{150B1A56-3AEB-4922-A18D-15B3A9E91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0154" y="188342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3">
              <a:extLst>
                <a:ext uri="{FF2B5EF4-FFF2-40B4-BE49-F238E27FC236}">
                  <a16:creationId xmlns:a16="http://schemas.microsoft.com/office/drawing/2014/main" id="{93CB2ECB-40C7-4CFF-8B96-49D84DBD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5028" y="2389592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4">
              <a:extLst>
                <a:ext uri="{FF2B5EF4-FFF2-40B4-BE49-F238E27FC236}">
                  <a16:creationId xmlns:a16="http://schemas.microsoft.com/office/drawing/2014/main" id="{77082064-D677-4175-9DF3-4AAA29246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81126" y="7725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5">
              <a:extLst>
                <a:ext uri="{FF2B5EF4-FFF2-40B4-BE49-F238E27FC236}">
                  <a16:creationId xmlns:a16="http://schemas.microsoft.com/office/drawing/2014/main" id="{793C90AC-25CB-4BA8-BA64-3BE8674DB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978" y="43606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7">
              <a:extLst>
                <a:ext uri="{FF2B5EF4-FFF2-40B4-BE49-F238E27FC236}">
                  <a16:creationId xmlns:a16="http://schemas.microsoft.com/office/drawing/2014/main" id="{B559AEC6-6EB2-4DB6-AC71-4288F29C3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6692" y="31996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5">
              <a:extLst>
                <a:ext uri="{FF2B5EF4-FFF2-40B4-BE49-F238E27FC236}">
                  <a16:creationId xmlns:a16="http://schemas.microsoft.com/office/drawing/2014/main" id="{FA44E75F-1E67-4CE5-9031-B51E54BBD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360" y="34975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id="{5FAED826-72E1-4FD0-B991-CA76C0930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9792" y="13324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id="{84FB6649-2CD7-4260-B0FC-6D2AE035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7724" y="117088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1">
              <a:extLst>
                <a:ext uri="{FF2B5EF4-FFF2-40B4-BE49-F238E27FC236}">
                  <a16:creationId xmlns:a16="http://schemas.microsoft.com/office/drawing/2014/main" id="{549A4CFC-747E-4FF8-B1CB-3878D0F67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6185" y="40357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2">
              <a:extLst>
                <a:ext uri="{FF2B5EF4-FFF2-40B4-BE49-F238E27FC236}">
                  <a16:creationId xmlns:a16="http://schemas.microsoft.com/office/drawing/2014/main" id="{926EB012-839E-4A90-8339-873848A70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991" y="43581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3">
              <a:extLst>
                <a:ext uri="{FF2B5EF4-FFF2-40B4-BE49-F238E27FC236}">
                  <a16:creationId xmlns:a16="http://schemas.microsoft.com/office/drawing/2014/main" id="{6D11170A-0249-475C-8E0C-0B794CB9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2" y="351703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4">
              <a:extLst>
                <a:ext uri="{FF2B5EF4-FFF2-40B4-BE49-F238E27FC236}">
                  <a16:creationId xmlns:a16="http://schemas.microsoft.com/office/drawing/2014/main" id="{19D2AE1F-D795-4379-8688-1424DF2C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3042" y="1411186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5">
              <a:extLst>
                <a:ext uri="{FF2B5EF4-FFF2-40B4-BE49-F238E27FC236}">
                  <a16:creationId xmlns:a16="http://schemas.microsoft.com/office/drawing/2014/main" id="{5BBCD765-B709-48E1-83D4-A27FE1A93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5073" y="37439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6">
              <a:extLst>
                <a:ext uri="{FF2B5EF4-FFF2-40B4-BE49-F238E27FC236}">
                  <a16:creationId xmlns:a16="http://schemas.microsoft.com/office/drawing/2014/main" id="{EB89A6EA-89CC-47C5-B923-048A0F93A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443" y="319750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7">
              <a:extLst>
                <a:ext uri="{FF2B5EF4-FFF2-40B4-BE49-F238E27FC236}">
                  <a16:creationId xmlns:a16="http://schemas.microsoft.com/office/drawing/2014/main" id="{70AB87C5-FC79-4517-89A3-88FB0D04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174" y="210672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8">
              <a:extLst>
                <a:ext uri="{FF2B5EF4-FFF2-40B4-BE49-F238E27FC236}">
                  <a16:creationId xmlns:a16="http://schemas.microsoft.com/office/drawing/2014/main" id="{374FDB0C-76EC-43C7-B107-3307B2AEF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17760" y="253648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9">
              <a:extLst>
                <a:ext uri="{FF2B5EF4-FFF2-40B4-BE49-F238E27FC236}">
                  <a16:creationId xmlns:a16="http://schemas.microsoft.com/office/drawing/2014/main" id="{4982B2F4-4898-4A23-BEC7-E2AD33BB0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03085" y="22861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0">
              <a:extLst>
                <a:ext uri="{FF2B5EF4-FFF2-40B4-BE49-F238E27FC236}">
                  <a16:creationId xmlns:a16="http://schemas.microsoft.com/office/drawing/2014/main" id="{AB2B45CE-3C84-4FE3-8409-31C49E828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4851" y="2893356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1">
              <a:extLst>
                <a:ext uri="{FF2B5EF4-FFF2-40B4-BE49-F238E27FC236}">
                  <a16:creationId xmlns:a16="http://schemas.microsoft.com/office/drawing/2014/main" id="{48A088C2-5E77-4673-A7D7-8E46E7D3D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387" y="16973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2">
              <a:extLst>
                <a:ext uri="{FF2B5EF4-FFF2-40B4-BE49-F238E27FC236}">
                  <a16:creationId xmlns:a16="http://schemas.microsoft.com/office/drawing/2014/main" id="{9642E919-6BCB-41DA-AAAE-3F123486D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51044" y="11190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3">
              <a:extLst>
                <a:ext uri="{FF2B5EF4-FFF2-40B4-BE49-F238E27FC236}">
                  <a16:creationId xmlns:a16="http://schemas.microsoft.com/office/drawing/2014/main" id="{5AA62CEA-121A-4FF6-8B2E-196D225C4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8641" y="84536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4">
              <a:extLst>
                <a:ext uri="{FF2B5EF4-FFF2-40B4-BE49-F238E27FC236}">
                  <a16:creationId xmlns:a16="http://schemas.microsoft.com/office/drawing/2014/main" id="{E496206E-9EDD-47A7-BAD9-4460167B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66993" y="44115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3">
              <a:extLst>
                <a:ext uri="{FF2B5EF4-FFF2-40B4-BE49-F238E27FC236}">
                  <a16:creationId xmlns:a16="http://schemas.microsoft.com/office/drawing/2014/main" id="{9FD93BF0-96C1-4231-8230-3C1A33BBA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2993" y="2020378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4">
              <a:extLst>
                <a:ext uri="{FF2B5EF4-FFF2-40B4-BE49-F238E27FC236}">
                  <a16:creationId xmlns:a16="http://schemas.microsoft.com/office/drawing/2014/main" id="{D7F3D675-753D-4312-87A9-040E98F8F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3133" y="325732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5">
              <a:extLst>
                <a:ext uri="{FF2B5EF4-FFF2-40B4-BE49-F238E27FC236}">
                  <a16:creationId xmlns:a16="http://schemas.microsoft.com/office/drawing/2014/main" id="{7D09B9D8-373A-417E-A5B0-8AEF1F237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8846" y="25944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7">
              <a:extLst>
                <a:ext uri="{FF2B5EF4-FFF2-40B4-BE49-F238E27FC236}">
                  <a16:creationId xmlns:a16="http://schemas.microsoft.com/office/drawing/2014/main" id="{CBBBD0AC-7990-427B-BE17-2C8D66D55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0644" y="89879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8">
              <a:extLst>
                <a:ext uri="{FF2B5EF4-FFF2-40B4-BE49-F238E27FC236}">
                  <a16:creationId xmlns:a16="http://schemas.microsoft.com/office/drawing/2014/main" id="{93003F2B-C96E-47B5-B7E2-E5B05ED4D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7164" y="230530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9">
              <a:extLst>
                <a:ext uri="{FF2B5EF4-FFF2-40B4-BE49-F238E27FC236}">
                  <a16:creationId xmlns:a16="http://schemas.microsoft.com/office/drawing/2014/main" id="{C4F54194-E568-4482-9066-F67B8FF74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4035" y="44423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8F0F7188-5F84-4C7B-B78A-BF32127EA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620" y="651663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4F8239CD-C1A6-4DD8-8B1D-FE18CE85E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9481" y="669622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5705C41-DAEF-8156-EF7E-4949A0A85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" b="1654"/>
          <a:stretch/>
        </p:blipFill>
        <p:spPr>
          <a:xfrm>
            <a:off x="5800833" y="0"/>
            <a:ext cx="56740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CB7157-BCFD-7BB3-5AAF-520483A59557}"/>
              </a:ext>
            </a:extLst>
          </p:cNvPr>
          <p:cNvSpPr txBox="1"/>
          <p:nvPr/>
        </p:nvSpPr>
        <p:spPr>
          <a:xfrm>
            <a:off x="422831" y="5049420"/>
            <a:ext cx="4257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dirty="0"/>
              <a:t>Filip Bukowski</a:t>
            </a:r>
          </a:p>
          <a:p>
            <a:r>
              <a:rPr lang="en-IE" sz="2200" dirty="0"/>
              <a:t>Trinity College Dublin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5E7EA326-0296-7B19-76D1-59946F6AE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0" y="93998"/>
            <a:ext cx="2803258" cy="967149"/>
          </a:xfrm>
          <a:prstGeom prst="rect">
            <a:avLst/>
          </a:prstGeom>
        </p:spPr>
      </p:pic>
      <p:pic>
        <p:nvPicPr>
          <p:cNvPr id="6" name="Picture 5" descr="A blue line art of a mountain&#10;&#10;Description automatically generated">
            <a:extLst>
              <a:ext uri="{FF2B5EF4-FFF2-40B4-BE49-F238E27FC236}">
                <a16:creationId xmlns:a16="http://schemas.microsoft.com/office/drawing/2014/main" id="{D6CA398F-864A-338D-B4B9-07BB1AC43D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19896" r="27498" b="21163"/>
          <a:stretch/>
        </p:blipFill>
        <p:spPr>
          <a:xfrm>
            <a:off x="4230081" y="189212"/>
            <a:ext cx="673595" cy="8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E702296-C979-4148-99DB-E5913F81F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C37BE43-110C-4BB0-8B49-D8C368930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94750"/>
            <a:ext cx="12192000" cy="25632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84D4C-D381-02D5-B472-784B14F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509" y="4790895"/>
            <a:ext cx="6059032" cy="9985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New ways of impact-based warnings</a:t>
            </a:r>
          </a:p>
        </p:txBody>
      </p:sp>
      <p:pic>
        <p:nvPicPr>
          <p:cNvPr id="5" name="Content Placeholder 4" descr="A screen shot of a phone&#10;&#10;Description automatically generated">
            <a:extLst>
              <a:ext uri="{FF2B5EF4-FFF2-40B4-BE49-F238E27FC236}">
                <a16:creationId xmlns:a16="http://schemas.microsoft.com/office/drawing/2014/main" id="{A2E93375-EE29-6434-0711-429E91ADA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r="7527" b="-1"/>
          <a:stretch/>
        </p:blipFill>
        <p:spPr>
          <a:xfrm>
            <a:off x="6112602" y="-18416"/>
            <a:ext cx="6084998" cy="435066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A9A51B5-7383-4F9E-B8A0-B893EA535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0" y="4035487"/>
            <a:ext cx="12140419" cy="599027"/>
            <a:chOff x="5599" y="4035487"/>
            <a:chExt cx="12243348" cy="599027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C0461191-24F1-4F93-9F02-3A7569159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8465" y="446886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5">
              <a:extLst>
                <a:ext uri="{FF2B5EF4-FFF2-40B4-BE49-F238E27FC236}">
                  <a16:creationId xmlns:a16="http://schemas.microsoft.com/office/drawing/2014/main" id="{647E3387-CFC9-4C36-A79D-939BC578F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4027" y="404067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6">
              <a:extLst>
                <a:ext uri="{FF2B5EF4-FFF2-40B4-BE49-F238E27FC236}">
                  <a16:creationId xmlns:a16="http://schemas.microsoft.com/office/drawing/2014/main" id="{D2878C78-786C-4185-95DB-51B633DDB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290" y="405210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7">
              <a:extLst>
                <a:ext uri="{FF2B5EF4-FFF2-40B4-BE49-F238E27FC236}">
                  <a16:creationId xmlns:a16="http://schemas.microsoft.com/office/drawing/2014/main" id="{8828D5AD-323B-4750-A953-44E8C61F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04165" y="41288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8">
              <a:extLst>
                <a:ext uri="{FF2B5EF4-FFF2-40B4-BE49-F238E27FC236}">
                  <a16:creationId xmlns:a16="http://schemas.microsoft.com/office/drawing/2014/main" id="{4BA20396-483D-478A-A01F-741A3B3E7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9517" y="406434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9">
              <a:extLst>
                <a:ext uri="{FF2B5EF4-FFF2-40B4-BE49-F238E27FC236}">
                  <a16:creationId xmlns:a16="http://schemas.microsoft.com/office/drawing/2014/main" id="{13E2350F-1CAC-4607-AECF-1E0F5BAC1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71592" y="406760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0">
              <a:extLst>
                <a:ext uri="{FF2B5EF4-FFF2-40B4-BE49-F238E27FC236}">
                  <a16:creationId xmlns:a16="http://schemas.microsoft.com/office/drawing/2014/main" id="{720523B9-96EA-403E-82F6-0E83F2455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568" y="406935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1">
              <a:extLst>
                <a:ext uri="{FF2B5EF4-FFF2-40B4-BE49-F238E27FC236}">
                  <a16:creationId xmlns:a16="http://schemas.microsoft.com/office/drawing/2014/main" id="{A95DEB16-3E2C-4BF9-8EE9-8E3F574B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2831" y="407984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2">
              <a:extLst>
                <a:ext uri="{FF2B5EF4-FFF2-40B4-BE49-F238E27FC236}">
                  <a16:creationId xmlns:a16="http://schemas.microsoft.com/office/drawing/2014/main" id="{AA2E0BA7-F0E4-40AA-9B35-12E83B30B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0890" y="403548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2">
              <a:extLst>
                <a:ext uri="{FF2B5EF4-FFF2-40B4-BE49-F238E27FC236}">
                  <a16:creationId xmlns:a16="http://schemas.microsoft.com/office/drawing/2014/main" id="{B8082459-F7E7-47A5-8276-B27DE8C30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7982" y="436956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23">
              <a:extLst>
                <a:ext uri="{FF2B5EF4-FFF2-40B4-BE49-F238E27FC236}">
                  <a16:creationId xmlns:a16="http://schemas.microsoft.com/office/drawing/2014/main" id="{6F19D410-1387-46D2-931C-9AF30DF7A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124" y="433896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0">
              <a:extLst>
                <a:ext uri="{FF2B5EF4-FFF2-40B4-BE49-F238E27FC236}">
                  <a16:creationId xmlns:a16="http://schemas.microsoft.com/office/drawing/2014/main" id="{EA4DF18E-30B5-4091-AB32-CF51DFC8D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3475" y="433580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1">
              <a:extLst>
                <a:ext uri="{FF2B5EF4-FFF2-40B4-BE49-F238E27FC236}">
                  <a16:creationId xmlns:a16="http://schemas.microsoft.com/office/drawing/2014/main" id="{36289BD7-CCB4-43B7-AAE0-6B8FBE4CF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8617" y="436670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32">
              <a:extLst>
                <a:ext uri="{FF2B5EF4-FFF2-40B4-BE49-F238E27FC236}">
                  <a16:creationId xmlns:a16="http://schemas.microsoft.com/office/drawing/2014/main" id="{DAB2C40C-5E10-478A-BCDE-FC2F52109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6093" y="440812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4">
              <a:extLst>
                <a:ext uri="{FF2B5EF4-FFF2-40B4-BE49-F238E27FC236}">
                  <a16:creationId xmlns:a16="http://schemas.microsoft.com/office/drawing/2014/main" id="{7A892338-8ED9-4DE0-A75A-BF19A9A5D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390" y="441409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35">
              <a:extLst>
                <a:ext uri="{FF2B5EF4-FFF2-40B4-BE49-F238E27FC236}">
                  <a16:creationId xmlns:a16="http://schemas.microsoft.com/office/drawing/2014/main" id="{7BB8150C-C46D-4281-8C03-8395775B0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430" y="432019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41">
              <a:extLst>
                <a:ext uri="{FF2B5EF4-FFF2-40B4-BE49-F238E27FC236}">
                  <a16:creationId xmlns:a16="http://schemas.microsoft.com/office/drawing/2014/main" id="{2CE23BC4-B0AA-44E5-A617-E0040C659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3320" y="439460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C81B95E2-C643-4757-8050-BF8EF162A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04818" y="412755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B5B17008-DC4B-41DC-8EB3-8BAC57EC4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8939" y="40643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EC702AA8-E28A-4727-B8F6-EA0B0D663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0677" y="408689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17DB10F5-3A7F-41CA-96F1-9BB1F93FD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1384" y="417298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566E109F-8C79-4415-993C-B525C1CF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43753" y="41170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149474EF-211A-4D61-88FD-359A46161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62160" y="412361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5F4BE1D2-FA48-405F-B386-2662223F6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5828" y="41260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D4B247B0-AA3B-4EFA-8B58-259EEE7D0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7420" y="412606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0A4A8E3E-9B23-487D-A3E4-AECF6C604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30605" y="412606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C99F5486-8114-4644-9E49-BC52B496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82953" y="412606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B8C092FE-6E48-4672-BC3B-47C0994B0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80166" y="413259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D30F8245-62F2-4C99-BB58-02D6D72AB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40358" y="413590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491D8A6C-874C-453C-A072-9D57207D3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20251" y="41415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84286354-D3E3-41D5-96A6-818348191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517" y="414157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3">
              <a:extLst>
                <a:ext uri="{FF2B5EF4-FFF2-40B4-BE49-F238E27FC236}">
                  <a16:creationId xmlns:a16="http://schemas.microsoft.com/office/drawing/2014/main" id="{F113CDFD-9A63-479C-A846-77687BAF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7738" y="418726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4">
              <a:extLst>
                <a:ext uri="{FF2B5EF4-FFF2-40B4-BE49-F238E27FC236}">
                  <a16:creationId xmlns:a16="http://schemas.microsoft.com/office/drawing/2014/main" id="{7772F333-FB87-43A1-A3E6-3F20FFF0F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24192" y="418726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5">
              <a:extLst>
                <a:ext uri="{FF2B5EF4-FFF2-40B4-BE49-F238E27FC236}">
                  <a16:creationId xmlns:a16="http://schemas.microsoft.com/office/drawing/2014/main" id="{7C0A9DC1-0463-467F-A613-32FF2AB2E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7046" y="41929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7">
              <a:extLst>
                <a:ext uri="{FF2B5EF4-FFF2-40B4-BE49-F238E27FC236}">
                  <a16:creationId xmlns:a16="http://schemas.microsoft.com/office/drawing/2014/main" id="{A6A2784A-9AA4-49CF-8F46-E93C97D9E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2283" y="420522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8">
              <a:extLst>
                <a:ext uri="{FF2B5EF4-FFF2-40B4-BE49-F238E27FC236}">
                  <a16:creationId xmlns:a16="http://schemas.microsoft.com/office/drawing/2014/main" id="{BC9997F6-3D93-4FAA-B608-2BF9C701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43227" y="420848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9">
              <a:extLst>
                <a:ext uri="{FF2B5EF4-FFF2-40B4-BE49-F238E27FC236}">
                  <a16:creationId xmlns:a16="http://schemas.microsoft.com/office/drawing/2014/main" id="{DC2EF84C-B519-485A-82F0-198ED62A0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9792" y="414920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20">
              <a:extLst>
                <a:ext uri="{FF2B5EF4-FFF2-40B4-BE49-F238E27FC236}">
                  <a16:creationId xmlns:a16="http://schemas.microsoft.com/office/drawing/2014/main" id="{BDB9DC46-CFA0-4B54-A026-4A18BED3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8456" y="445116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21">
              <a:extLst>
                <a:ext uri="{FF2B5EF4-FFF2-40B4-BE49-F238E27FC236}">
                  <a16:creationId xmlns:a16="http://schemas.microsoft.com/office/drawing/2014/main" id="{86614BEE-B27B-4E12-860D-A4A311855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42666" y="446215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25">
              <a:extLst>
                <a:ext uri="{FF2B5EF4-FFF2-40B4-BE49-F238E27FC236}">
                  <a16:creationId xmlns:a16="http://schemas.microsoft.com/office/drawing/2014/main" id="{C3AA3BD2-4B90-4009-9AEF-523CD6097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9621" y="444026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26">
              <a:extLst>
                <a:ext uri="{FF2B5EF4-FFF2-40B4-BE49-F238E27FC236}">
                  <a16:creationId xmlns:a16="http://schemas.microsoft.com/office/drawing/2014/main" id="{17E0D1C9-9085-42E2-A7D5-AFE4E8143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6433" y="445209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27">
              <a:extLst>
                <a:ext uri="{FF2B5EF4-FFF2-40B4-BE49-F238E27FC236}">
                  <a16:creationId xmlns:a16="http://schemas.microsoft.com/office/drawing/2014/main" id="{1E6F70D7-1EF4-4963-AA44-9E69E204E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217" y="445209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8">
              <a:extLst>
                <a:ext uri="{FF2B5EF4-FFF2-40B4-BE49-F238E27FC236}">
                  <a16:creationId xmlns:a16="http://schemas.microsoft.com/office/drawing/2014/main" id="{BC10A3D0-5701-4F5C-AA52-80B5EF5C2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8407" y="445536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9">
              <a:extLst>
                <a:ext uri="{FF2B5EF4-FFF2-40B4-BE49-F238E27FC236}">
                  <a16:creationId xmlns:a16="http://schemas.microsoft.com/office/drawing/2014/main" id="{3B20264E-BA61-487E-8D88-337EE841C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6203" y="445536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33">
              <a:extLst>
                <a:ext uri="{FF2B5EF4-FFF2-40B4-BE49-F238E27FC236}">
                  <a16:creationId xmlns:a16="http://schemas.microsoft.com/office/drawing/2014/main" id="{3322FBB4-6B22-4E63-9CC8-04663BBF3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13019" y="446433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36">
              <a:extLst>
                <a:ext uri="{FF2B5EF4-FFF2-40B4-BE49-F238E27FC236}">
                  <a16:creationId xmlns:a16="http://schemas.microsoft.com/office/drawing/2014/main" id="{7A117676-0DC5-4BD8-8CE6-E08E066F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74116" y="447620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37">
              <a:extLst>
                <a:ext uri="{FF2B5EF4-FFF2-40B4-BE49-F238E27FC236}">
                  <a16:creationId xmlns:a16="http://schemas.microsoft.com/office/drawing/2014/main" id="{77D55ADC-16B9-4A44-8D85-7D7DA15A8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4235" y="447984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38">
              <a:extLst>
                <a:ext uri="{FF2B5EF4-FFF2-40B4-BE49-F238E27FC236}">
                  <a16:creationId xmlns:a16="http://schemas.microsoft.com/office/drawing/2014/main" id="{FF9BC36F-D6E8-40D5-9402-5BA4411F8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21678" y="448229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9">
              <a:extLst>
                <a:ext uri="{FF2B5EF4-FFF2-40B4-BE49-F238E27FC236}">
                  <a16:creationId xmlns:a16="http://schemas.microsoft.com/office/drawing/2014/main" id="{7584B240-17A2-48DA-85C8-341F66C4F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43226" y="44888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40">
              <a:extLst>
                <a:ext uri="{FF2B5EF4-FFF2-40B4-BE49-F238E27FC236}">
                  <a16:creationId xmlns:a16="http://schemas.microsoft.com/office/drawing/2014/main" id="{0219C4FC-2CB5-427F-9F33-A5834892D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01217" y="449208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2">
              <a:extLst>
                <a:ext uri="{FF2B5EF4-FFF2-40B4-BE49-F238E27FC236}">
                  <a16:creationId xmlns:a16="http://schemas.microsoft.com/office/drawing/2014/main" id="{5FBF0933-FF5E-4321-8D3C-7413462845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71778" y="451901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43">
              <a:extLst>
                <a:ext uri="{FF2B5EF4-FFF2-40B4-BE49-F238E27FC236}">
                  <a16:creationId xmlns:a16="http://schemas.microsoft.com/office/drawing/2014/main" id="{2E6D589C-D9A5-4C27-BC99-0C870912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8847" y="452227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44">
              <a:extLst>
                <a:ext uri="{FF2B5EF4-FFF2-40B4-BE49-F238E27FC236}">
                  <a16:creationId xmlns:a16="http://schemas.microsoft.com/office/drawing/2014/main" id="{3AAE79CE-A9F5-4091-9EDD-9AF18D24C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7356" y="451901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45">
              <a:extLst>
                <a:ext uri="{FF2B5EF4-FFF2-40B4-BE49-F238E27FC236}">
                  <a16:creationId xmlns:a16="http://schemas.microsoft.com/office/drawing/2014/main" id="{CE22994F-D03D-486A-94FA-E2E9600B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7377" y="452472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56F69BEC-67A6-49BE-A79B-DEA26A0E3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32868" y="44827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88D8A28F-787E-49C5-9C34-A45005933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617" y="404488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6">
              <a:extLst>
                <a:ext uri="{FF2B5EF4-FFF2-40B4-BE49-F238E27FC236}">
                  <a16:creationId xmlns:a16="http://schemas.microsoft.com/office/drawing/2014/main" id="{B53BF6C7-F3D6-4D39-982E-0DFCD298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99" y="42593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0">
              <a:extLst>
                <a:ext uri="{FF2B5EF4-FFF2-40B4-BE49-F238E27FC236}">
                  <a16:creationId xmlns:a16="http://schemas.microsoft.com/office/drawing/2014/main" id="{F3A1BAD8-46B2-4396-90A4-64A57678D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3123" y="4145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0">
              <a:extLst>
                <a:ext uri="{FF2B5EF4-FFF2-40B4-BE49-F238E27FC236}">
                  <a16:creationId xmlns:a16="http://schemas.microsoft.com/office/drawing/2014/main" id="{F125F85A-F814-477D-8262-DFECF4A83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5006" y="415381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5">
              <a:extLst>
                <a:ext uri="{FF2B5EF4-FFF2-40B4-BE49-F238E27FC236}">
                  <a16:creationId xmlns:a16="http://schemas.microsoft.com/office/drawing/2014/main" id="{53C51890-08DF-4F68-9B7D-A45FCB585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34269" y="443327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7">
              <a:extLst>
                <a:ext uri="{FF2B5EF4-FFF2-40B4-BE49-F238E27FC236}">
                  <a16:creationId xmlns:a16="http://schemas.microsoft.com/office/drawing/2014/main" id="{EB408F99-70FB-45E9-88B0-285350808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866" y="416564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6">
              <a:extLst>
                <a:ext uri="{FF2B5EF4-FFF2-40B4-BE49-F238E27FC236}">
                  <a16:creationId xmlns:a16="http://schemas.microsoft.com/office/drawing/2014/main" id="{76738844-B284-4A1A-9BB9-1C78E5437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9087" y="4392994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5">
              <a:extLst>
                <a:ext uri="{FF2B5EF4-FFF2-40B4-BE49-F238E27FC236}">
                  <a16:creationId xmlns:a16="http://schemas.microsoft.com/office/drawing/2014/main" id="{78AF8CED-F114-4A7F-9EAA-D7737BCE3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4237" y="419832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06">
              <a:extLst>
                <a:ext uri="{FF2B5EF4-FFF2-40B4-BE49-F238E27FC236}">
                  <a16:creationId xmlns:a16="http://schemas.microsoft.com/office/drawing/2014/main" id="{81F4134F-0B75-4813-893C-1EFF16A2F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5763" y="415291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07">
              <a:extLst>
                <a:ext uri="{FF2B5EF4-FFF2-40B4-BE49-F238E27FC236}">
                  <a16:creationId xmlns:a16="http://schemas.microsoft.com/office/drawing/2014/main" id="{407BA83B-BDC4-46FA-A643-0A46519AC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63638" y="422961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8">
              <a:extLst>
                <a:ext uri="{FF2B5EF4-FFF2-40B4-BE49-F238E27FC236}">
                  <a16:creationId xmlns:a16="http://schemas.microsoft.com/office/drawing/2014/main" id="{F0C37DE0-0363-410F-A6E2-30007F3EC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8990" y="416515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9">
              <a:extLst>
                <a:ext uri="{FF2B5EF4-FFF2-40B4-BE49-F238E27FC236}">
                  <a16:creationId xmlns:a16="http://schemas.microsoft.com/office/drawing/2014/main" id="{E6F9E65F-176D-43BE-87C4-FBC65C1CD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40505" y="419780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0">
              <a:extLst>
                <a:ext uri="{FF2B5EF4-FFF2-40B4-BE49-F238E27FC236}">
                  <a16:creationId xmlns:a16="http://schemas.microsoft.com/office/drawing/2014/main" id="{4EAB9AD4-661B-47AE-B073-C1A9F8BE5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7174" y="417016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1">
              <a:extLst>
                <a:ext uri="{FF2B5EF4-FFF2-40B4-BE49-F238E27FC236}">
                  <a16:creationId xmlns:a16="http://schemas.microsoft.com/office/drawing/2014/main" id="{DBBC46DC-42BB-4694-9526-8BA648571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72304" y="418066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2">
              <a:extLst>
                <a:ext uri="{FF2B5EF4-FFF2-40B4-BE49-F238E27FC236}">
                  <a16:creationId xmlns:a16="http://schemas.microsoft.com/office/drawing/2014/main" id="{54395EF3-155B-4EFF-B95A-F92A74FC0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7475" y="416841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2">
              <a:extLst>
                <a:ext uri="{FF2B5EF4-FFF2-40B4-BE49-F238E27FC236}">
                  <a16:creationId xmlns:a16="http://schemas.microsoft.com/office/drawing/2014/main" id="{66171B31-CAD6-482C-A77B-42135D408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7460" y="448270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0">
              <a:extLst>
                <a:ext uri="{FF2B5EF4-FFF2-40B4-BE49-F238E27FC236}">
                  <a16:creationId xmlns:a16="http://schemas.microsoft.com/office/drawing/2014/main" id="{CF2FFA42-E251-47CD-9B07-E14AB1716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5652" y="448596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1">
              <a:extLst>
                <a:ext uri="{FF2B5EF4-FFF2-40B4-BE49-F238E27FC236}">
                  <a16:creationId xmlns:a16="http://schemas.microsoft.com/office/drawing/2014/main" id="{E0179420-5731-458F-B4C1-F9643AD30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9079" y="446923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2">
              <a:extLst>
                <a:ext uri="{FF2B5EF4-FFF2-40B4-BE49-F238E27FC236}">
                  <a16:creationId xmlns:a16="http://schemas.microsoft.com/office/drawing/2014/main" id="{CAC9BD3C-759D-4A6C-BE6A-DE195B7FD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45566" y="450894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4">
              <a:extLst>
                <a:ext uri="{FF2B5EF4-FFF2-40B4-BE49-F238E27FC236}">
                  <a16:creationId xmlns:a16="http://schemas.microsoft.com/office/drawing/2014/main" id="{821D69E2-9C40-4B03-BD90-461F86EA5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41863" y="451491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5">
              <a:extLst>
                <a:ext uri="{FF2B5EF4-FFF2-40B4-BE49-F238E27FC236}">
                  <a16:creationId xmlns:a16="http://schemas.microsoft.com/office/drawing/2014/main" id="{14A067AA-4049-4252-955A-09AB6E163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03010" y="448758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1">
              <a:extLst>
                <a:ext uri="{FF2B5EF4-FFF2-40B4-BE49-F238E27FC236}">
                  <a16:creationId xmlns:a16="http://schemas.microsoft.com/office/drawing/2014/main" id="{D492653B-CD03-487E-817C-C7ABD08ED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70370" y="44713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1">
              <a:extLst>
                <a:ext uri="{FF2B5EF4-FFF2-40B4-BE49-F238E27FC236}">
                  <a16:creationId xmlns:a16="http://schemas.microsoft.com/office/drawing/2014/main" id="{A8A7DA15-ECD2-40DC-B47A-8DFEF8662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4291" y="422837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92">
              <a:extLst>
                <a:ext uri="{FF2B5EF4-FFF2-40B4-BE49-F238E27FC236}">
                  <a16:creationId xmlns:a16="http://schemas.microsoft.com/office/drawing/2014/main" id="{5270AE32-C036-4ABA-A28A-8BDF16A34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8412" y="416515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3">
              <a:extLst>
                <a:ext uri="{FF2B5EF4-FFF2-40B4-BE49-F238E27FC236}">
                  <a16:creationId xmlns:a16="http://schemas.microsoft.com/office/drawing/2014/main" id="{BD78EB4C-3276-473A-8AAC-2AA6DEEC8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34050" y="418756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94">
              <a:extLst>
                <a:ext uri="{FF2B5EF4-FFF2-40B4-BE49-F238E27FC236}">
                  <a16:creationId xmlns:a16="http://schemas.microsoft.com/office/drawing/2014/main" id="{4C4AD0D0-79C3-4D58-9028-2B957623D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0857" y="422599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5">
              <a:extLst>
                <a:ext uri="{FF2B5EF4-FFF2-40B4-BE49-F238E27FC236}">
                  <a16:creationId xmlns:a16="http://schemas.microsoft.com/office/drawing/2014/main" id="{BFCD6DC4-AF58-4A64-8DCB-5BD58DFA1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03226" y="41700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6">
              <a:extLst>
                <a:ext uri="{FF2B5EF4-FFF2-40B4-BE49-F238E27FC236}">
                  <a16:creationId xmlns:a16="http://schemas.microsoft.com/office/drawing/2014/main" id="{ECE83EA9-F58D-452D-B8FD-6893B61C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1633" y="41766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97">
              <a:extLst>
                <a:ext uri="{FF2B5EF4-FFF2-40B4-BE49-F238E27FC236}">
                  <a16:creationId xmlns:a16="http://schemas.microsoft.com/office/drawing/2014/main" id="{0E47C341-DBCD-4B50-BA3E-BA1766E8F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15301" y="417907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98">
              <a:extLst>
                <a:ext uri="{FF2B5EF4-FFF2-40B4-BE49-F238E27FC236}">
                  <a16:creationId xmlns:a16="http://schemas.microsoft.com/office/drawing/2014/main" id="{77E5DE6C-50A8-421E-9A34-E9122E2D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6893" y="417907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9">
              <a:extLst>
                <a:ext uri="{FF2B5EF4-FFF2-40B4-BE49-F238E27FC236}">
                  <a16:creationId xmlns:a16="http://schemas.microsoft.com/office/drawing/2014/main" id="{56DC8E20-D76C-4E6D-8346-4BBCB80E0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90078" y="417906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00">
              <a:extLst>
                <a:ext uri="{FF2B5EF4-FFF2-40B4-BE49-F238E27FC236}">
                  <a16:creationId xmlns:a16="http://schemas.microsoft.com/office/drawing/2014/main" id="{9F8FBEA6-0AAC-4A0C-9D6A-BF5F5BB30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42426" y="417906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01">
              <a:extLst>
                <a:ext uri="{FF2B5EF4-FFF2-40B4-BE49-F238E27FC236}">
                  <a16:creationId xmlns:a16="http://schemas.microsoft.com/office/drawing/2014/main" id="{F48C8948-1728-44FC-AB88-5BF4099A8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9639" y="418559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04">
              <a:extLst>
                <a:ext uri="{FF2B5EF4-FFF2-40B4-BE49-F238E27FC236}">
                  <a16:creationId xmlns:a16="http://schemas.microsoft.com/office/drawing/2014/main" id="{3C00F0D0-A2FD-432B-A5AA-424BCFD3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8990" y="424238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13">
              <a:extLst>
                <a:ext uri="{FF2B5EF4-FFF2-40B4-BE49-F238E27FC236}">
                  <a16:creationId xmlns:a16="http://schemas.microsoft.com/office/drawing/2014/main" id="{BDC2CC1B-9413-40CD-9802-397011A62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7211" y="424027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14">
              <a:extLst>
                <a:ext uri="{FF2B5EF4-FFF2-40B4-BE49-F238E27FC236}">
                  <a16:creationId xmlns:a16="http://schemas.microsoft.com/office/drawing/2014/main" id="{6C92AAFB-3AC6-4FC4-92F0-AB55F797D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83665" y="424027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15">
              <a:extLst>
                <a:ext uri="{FF2B5EF4-FFF2-40B4-BE49-F238E27FC236}">
                  <a16:creationId xmlns:a16="http://schemas.microsoft.com/office/drawing/2014/main" id="{7F22BDEC-7BA5-40F9-84C0-1BDC961F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6519" y="424598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20">
              <a:extLst>
                <a:ext uri="{FF2B5EF4-FFF2-40B4-BE49-F238E27FC236}">
                  <a16:creationId xmlns:a16="http://schemas.microsoft.com/office/drawing/2014/main" id="{A3525B15-C557-4F40-9185-EF5241262A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7231" y="440319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21">
              <a:extLst>
                <a:ext uri="{FF2B5EF4-FFF2-40B4-BE49-F238E27FC236}">
                  <a16:creationId xmlns:a16="http://schemas.microsoft.com/office/drawing/2014/main" id="{72DC9B9F-0878-4A41-AAB5-5A1EC70EB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93080" y="442641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25">
              <a:extLst>
                <a:ext uri="{FF2B5EF4-FFF2-40B4-BE49-F238E27FC236}">
                  <a16:creationId xmlns:a16="http://schemas.microsoft.com/office/drawing/2014/main" id="{32E9E717-B03F-444F-AFA5-15812F309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9094" y="454107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26">
              <a:extLst>
                <a:ext uri="{FF2B5EF4-FFF2-40B4-BE49-F238E27FC236}">
                  <a16:creationId xmlns:a16="http://schemas.microsoft.com/office/drawing/2014/main" id="{5D756BA2-03B8-40F6-9169-BC3709C2A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5906" y="4433388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27">
              <a:extLst>
                <a:ext uri="{FF2B5EF4-FFF2-40B4-BE49-F238E27FC236}">
                  <a16:creationId xmlns:a16="http://schemas.microsoft.com/office/drawing/2014/main" id="{42BD4CAB-3F28-4236-8BFB-FBF5C61D2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0690" y="44333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28">
              <a:extLst>
                <a:ext uri="{FF2B5EF4-FFF2-40B4-BE49-F238E27FC236}">
                  <a16:creationId xmlns:a16="http://schemas.microsoft.com/office/drawing/2014/main" id="{4964135B-83FA-4752-B51F-4CFD602E9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7880" y="453227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29">
              <a:extLst>
                <a:ext uri="{FF2B5EF4-FFF2-40B4-BE49-F238E27FC236}">
                  <a16:creationId xmlns:a16="http://schemas.microsoft.com/office/drawing/2014/main" id="{F3C3490C-C80D-4EBD-B0FF-3442D00A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5676" y="443665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3">
              <a:extLst>
                <a:ext uri="{FF2B5EF4-FFF2-40B4-BE49-F238E27FC236}">
                  <a16:creationId xmlns:a16="http://schemas.microsoft.com/office/drawing/2014/main" id="{753BA736-C0F4-4347-A2C2-8E04EE964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2492" y="4445628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6">
              <a:extLst>
                <a:ext uri="{FF2B5EF4-FFF2-40B4-BE49-F238E27FC236}">
                  <a16:creationId xmlns:a16="http://schemas.microsoft.com/office/drawing/2014/main" id="{CF428053-E04E-4393-A359-CA6B3A215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34498" y="449493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37">
              <a:extLst>
                <a:ext uri="{FF2B5EF4-FFF2-40B4-BE49-F238E27FC236}">
                  <a16:creationId xmlns:a16="http://schemas.microsoft.com/office/drawing/2014/main" id="{D13AE202-2FC6-43BE-A627-885299B6C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3708" y="446113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38">
              <a:extLst>
                <a:ext uri="{FF2B5EF4-FFF2-40B4-BE49-F238E27FC236}">
                  <a16:creationId xmlns:a16="http://schemas.microsoft.com/office/drawing/2014/main" id="{C5E6661C-2D64-4582-9DE2-BB12642A7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81151" y="4463581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40">
              <a:extLst>
                <a:ext uri="{FF2B5EF4-FFF2-40B4-BE49-F238E27FC236}">
                  <a16:creationId xmlns:a16="http://schemas.microsoft.com/office/drawing/2014/main" id="{C23ABE2D-B41B-40A7-A361-A53B37AFB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60690" y="4473372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42">
              <a:extLst>
                <a:ext uri="{FF2B5EF4-FFF2-40B4-BE49-F238E27FC236}">
                  <a16:creationId xmlns:a16="http://schemas.microsoft.com/office/drawing/2014/main" id="{CE3296F5-7A30-4DB9-B08F-524BDDEB1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1251" y="4500301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25">
              <a:extLst>
                <a:ext uri="{FF2B5EF4-FFF2-40B4-BE49-F238E27FC236}">
                  <a16:creationId xmlns:a16="http://schemas.microsoft.com/office/drawing/2014/main" id="{DABAC787-1EC4-4F31-A114-BECB168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93742" y="453408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37">
              <a:extLst>
                <a:ext uri="{FF2B5EF4-FFF2-40B4-BE49-F238E27FC236}">
                  <a16:creationId xmlns:a16="http://schemas.microsoft.com/office/drawing/2014/main" id="{4EBBFFB4-01C2-4163-BD3E-C91FBC054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21339" y="421864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E60A4C3-6B7B-7AFE-75A8-1822314D5CDB}"/>
              </a:ext>
            </a:extLst>
          </p:cNvPr>
          <p:cNvSpPr txBox="1"/>
          <p:nvPr/>
        </p:nvSpPr>
        <p:spPr>
          <a:xfrm>
            <a:off x="10259737" y="133588"/>
            <a:ext cx="67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9/11</a:t>
            </a: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49713D57-1C61-0C06-173D-C568A48DA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" y="13394"/>
            <a:ext cx="417909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A0710-F053-F98E-5538-478914B66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6072" y="5880105"/>
            <a:ext cx="670618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6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7ED827-06A5-4778-9BB3-74A28B33D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CA81C-4D92-4A79-B23F-C36986805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7460A4-2B8D-4636-AC17-9E915EEB2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883545"/>
            <a:ext cx="11125200" cy="5102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4B6EBA-1903-40EC-924D-E0959FD39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38964" y="-37765"/>
            <a:ext cx="2077307" cy="6920499"/>
            <a:chOff x="9438964" y="-37765"/>
            <a:chExt cx="2077307" cy="6920499"/>
          </a:xfrm>
        </p:grpSpPr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5CDF077C-FCBC-4DCD-97D7-FA3CBDA4E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954" y="631962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1">
              <a:extLst>
                <a:ext uri="{FF2B5EF4-FFF2-40B4-BE49-F238E27FC236}">
                  <a16:creationId xmlns:a16="http://schemas.microsoft.com/office/drawing/2014/main" id="{F8407DD0-FE6F-4B54-8F51-A5C9F01C3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9923" y="647403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id="{2EF9CB74-080B-456A-AF99-1F2E39426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98832" y="602924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B5B2FF09-14DB-4187-B87D-FEEC6B9AE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8009" y="671281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4">
              <a:extLst>
                <a:ext uri="{FF2B5EF4-FFF2-40B4-BE49-F238E27FC236}">
                  <a16:creationId xmlns:a16="http://schemas.microsoft.com/office/drawing/2014/main" id="{DAAA2100-4A9E-458F-B899-F00953C35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3856" y="607323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8">
              <a:extLst>
                <a:ext uri="{FF2B5EF4-FFF2-40B4-BE49-F238E27FC236}">
                  <a16:creationId xmlns:a16="http://schemas.microsoft.com/office/drawing/2014/main" id="{35A102A5-234C-4661-9A27-65BA104A9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4234" y="624578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9">
              <a:extLst>
                <a:ext uri="{FF2B5EF4-FFF2-40B4-BE49-F238E27FC236}">
                  <a16:creationId xmlns:a16="http://schemas.microsoft.com/office/drawing/2014/main" id="{DF30E605-870B-4F23-B30C-63A803EED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606" y="647683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0">
              <a:extLst>
                <a:ext uri="{FF2B5EF4-FFF2-40B4-BE49-F238E27FC236}">
                  <a16:creationId xmlns:a16="http://schemas.microsoft.com/office/drawing/2014/main" id="{5B620F97-53D4-4871-A219-7BE759CEB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1265" y="671462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4">
              <a:extLst>
                <a:ext uri="{FF2B5EF4-FFF2-40B4-BE49-F238E27FC236}">
                  <a16:creationId xmlns:a16="http://schemas.microsoft.com/office/drawing/2014/main" id="{1248268B-DBDD-435B-9FC4-F1AB803D9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724" y="604119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6">
              <a:extLst>
                <a:ext uri="{FF2B5EF4-FFF2-40B4-BE49-F238E27FC236}">
                  <a16:creationId xmlns:a16="http://schemas.microsoft.com/office/drawing/2014/main" id="{BE84F767-E660-4CF8-8148-737D4263D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41392" y="618552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8">
              <a:extLst>
                <a:ext uri="{FF2B5EF4-FFF2-40B4-BE49-F238E27FC236}">
                  <a16:creationId xmlns:a16="http://schemas.microsoft.com/office/drawing/2014/main" id="{ABC92BA6-13B6-4A73-A1D6-8694F94A2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9063" y="673560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C5D6DB5B-1AE1-42B9-BDBB-F1028A870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19116" y="594964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2">
              <a:extLst>
                <a:ext uri="{FF2B5EF4-FFF2-40B4-BE49-F238E27FC236}">
                  <a16:creationId xmlns:a16="http://schemas.microsoft.com/office/drawing/2014/main" id="{357EC42A-F366-4308-AA1C-6E00D6711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29818" y="644677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401010FF-1613-47E6-A1D2-FA567E671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4193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A1056807-6C09-4E59-9D21-C392E3B8C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7867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5">
              <a:extLst>
                <a:ext uri="{FF2B5EF4-FFF2-40B4-BE49-F238E27FC236}">
                  <a16:creationId xmlns:a16="http://schemas.microsoft.com/office/drawing/2014/main" id="{B50C3EF0-29C3-42E9-9229-28BB451E3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5206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1">
              <a:extLst>
                <a:ext uri="{FF2B5EF4-FFF2-40B4-BE49-F238E27FC236}">
                  <a16:creationId xmlns:a16="http://schemas.microsoft.com/office/drawing/2014/main" id="{26AB3EF2-FFFE-409A-9DF7-634F1DCB3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48916" y="664316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6E24A9DE-015B-4D82-B6EC-726E263A5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59621" y="6583722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80A9F317-9644-483B-B66B-C588197FF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4649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E9BAE6DC-DAEB-4F56-9031-8AE62A3F3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4242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852FD12A-09F0-4A4B-92C6-6301727AD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7523" y="6757633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82794BA-AD57-4DC6-A2C9-F837C3A29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45770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40740727-B2FE-420C-B281-66AAE814B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99796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1">
              <a:extLst>
                <a:ext uri="{FF2B5EF4-FFF2-40B4-BE49-F238E27FC236}">
                  <a16:creationId xmlns:a16="http://schemas.microsoft.com/office/drawing/2014/main" id="{2E6ED706-36A1-4CD1-A4DC-F910FF5A6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72765" y="671872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2">
              <a:extLst>
                <a:ext uri="{FF2B5EF4-FFF2-40B4-BE49-F238E27FC236}">
                  <a16:creationId xmlns:a16="http://schemas.microsoft.com/office/drawing/2014/main" id="{6FFB562A-F6AA-4981-ADA1-A42BCA359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69770" y="6154290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4">
              <a:extLst>
                <a:ext uri="{FF2B5EF4-FFF2-40B4-BE49-F238E27FC236}">
                  <a16:creationId xmlns:a16="http://schemas.microsoft.com/office/drawing/2014/main" id="{5DB688C1-7FDF-416B-A3FA-E3AAC7F12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46698" y="6317918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8">
              <a:extLst>
                <a:ext uri="{FF2B5EF4-FFF2-40B4-BE49-F238E27FC236}">
                  <a16:creationId xmlns:a16="http://schemas.microsoft.com/office/drawing/2014/main" id="{9012B69D-70E5-42A9-BF69-CE24ED3F1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07076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id="{EECEE66B-9286-4C9F-8DFD-844AD914C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19448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4">
              <a:extLst>
                <a:ext uri="{FF2B5EF4-FFF2-40B4-BE49-F238E27FC236}">
                  <a16:creationId xmlns:a16="http://schemas.microsoft.com/office/drawing/2014/main" id="{476325B0-FAF7-4410-8E65-079CBE8C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88566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6">
              <a:extLst>
                <a:ext uri="{FF2B5EF4-FFF2-40B4-BE49-F238E27FC236}">
                  <a16:creationId xmlns:a16="http://schemas.microsoft.com/office/drawing/2014/main" id="{E52FD192-9B05-4D6F-9B38-6915D1B3E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98714" y="596917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6">
              <a:extLst>
                <a:ext uri="{FF2B5EF4-FFF2-40B4-BE49-F238E27FC236}">
                  <a16:creationId xmlns:a16="http://schemas.microsoft.com/office/drawing/2014/main" id="{1B9C489B-3BB6-4EA7-9421-917E2C48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45659" y="635220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0">
              <a:extLst>
                <a:ext uri="{FF2B5EF4-FFF2-40B4-BE49-F238E27FC236}">
                  <a16:creationId xmlns:a16="http://schemas.microsoft.com/office/drawing/2014/main" id="{A5597A38-5C37-449D-A6B9-B7313A4BC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24670" y="606874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2">
              <a:extLst>
                <a:ext uri="{FF2B5EF4-FFF2-40B4-BE49-F238E27FC236}">
                  <a16:creationId xmlns:a16="http://schemas.microsoft.com/office/drawing/2014/main" id="{4E894A51-B4CA-44AE-ADA2-919055FCD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48601" y="66019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23A0E403-FEAB-42CA-9711-791738C5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49994" y="675904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15252FDE-8E7F-4F71-B0E4-3C23A94DD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3142" y="446468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5D0DF9D7-869D-4081-A481-B84414F8D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111" y="60088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EB3626B8-D58F-4294-884A-C5D6345F9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3116" y="36453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3E9AE0A2-AD1E-48FC-B893-E6C54288A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4195" y="780854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AEC3C2D7-402D-43F2-974E-3AD1CA368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0044" y="200081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8">
              <a:extLst>
                <a:ext uri="{FF2B5EF4-FFF2-40B4-BE49-F238E27FC236}">
                  <a16:creationId xmlns:a16="http://schemas.microsoft.com/office/drawing/2014/main" id="{F0DB5415-1628-4222-99AE-03A79ABE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0422" y="30689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9">
              <a:extLst>
                <a:ext uri="{FF2B5EF4-FFF2-40B4-BE49-F238E27FC236}">
                  <a16:creationId xmlns:a16="http://schemas.microsoft.com/office/drawing/2014/main" id="{900B5950-5F06-4FD4-889D-32D892813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794" y="53794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0">
              <a:extLst>
                <a:ext uri="{FF2B5EF4-FFF2-40B4-BE49-F238E27FC236}">
                  <a16:creationId xmlns:a16="http://schemas.microsoft.com/office/drawing/2014/main" id="{E19F41AD-1AFF-4BAA-BD0C-F6EF83685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7452" y="75785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81AFDDB9-413F-41B7-93BF-108C8BE48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1912" y="10231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6">
              <a:extLst>
                <a:ext uri="{FF2B5EF4-FFF2-40B4-BE49-F238E27FC236}">
                  <a16:creationId xmlns:a16="http://schemas.microsoft.com/office/drawing/2014/main" id="{50176B68-8215-4FBF-8B0C-7060FECF1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27580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8">
              <a:extLst>
                <a:ext uri="{FF2B5EF4-FFF2-40B4-BE49-F238E27FC236}">
                  <a16:creationId xmlns:a16="http://schemas.microsoft.com/office/drawing/2014/main" id="{BC3AD48F-0428-4888-8119-99FE4441E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25251" y="78476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0">
              <a:extLst>
                <a:ext uri="{FF2B5EF4-FFF2-40B4-BE49-F238E27FC236}">
                  <a16:creationId xmlns:a16="http://schemas.microsoft.com/office/drawing/2014/main" id="{C64C78F1-53FA-438A-9C28-669AE7EF0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05304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2">
              <a:extLst>
                <a:ext uri="{FF2B5EF4-FFF2-40B4-BE49-F238E27FC236}">
                  <a16:creationId xmlns:a16="http://schemas.microsoft.com/office/drawing/2014/main" id="{2E40D5B6-EC22-4A99-B6FD-5FED92721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16006" y="49593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30">
              <a:extLst>
                <a:ext uri="{FF2B5EF4-FFF2-40B4-BE49-F238E27FC236}">
                  <a16:creationId xmlns:a16="http://schemas.microsoft.com/office/drawing/2014/main" id="{93CA0E1C-732A-4AEC-A144-E8A06FF47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0237" y="887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31">
              <a:extLst>
                <a:ext uri="{FF2B5EF4-FFF2-40B4-BE49-F238E27FC236}">
                  <a16:creationId xmlns:a16="http://schemas.microsoft.com/office/drawing/2014/main" id="{32683CA7-AF89-4BDF-B446-9C68F06F2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4055" y="6437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35">
              <a:extLst>
                <a:ext uri="{FF2B5EF4-FFF2-40B4-BE49-F238E27FC236}">
                  <a16:creationId xmlns:a16="http://schemas.microsoft.com/office/drawing/2014/main" id="{914ED512-B217-4BA8-A0A9-F4EB39A6A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1394" y="4140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1">
              <a:extLst>
                <a:ext uri="{FF2B5EF4-FFF2-40B4-BE49-F238E27FC236}">
                  <a16:creationId xmlns:a16="http://schemas.microsoft.com/office/drawing/2014/main" id="{44BF35CF-DE2F-4D7C-B703-15B7833B2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11031" y="718765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F933CABA-2F49-4AE6-A87C-F9040DED7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46802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5857909E-1974-4140-B40C-DFF597812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0732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5D07D1FB-2240-42B1-BA7A-2FDEF5CAF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4146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A2EE5B90-5282-435E-A11C-5350E023F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9612" y="651423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BF1B6CE4-290D-4411-8CF7-2AF2FA6DF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11853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4DA79AF5-0968-4050-A9CC-0C9D63CF5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1887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3">
              <a:extLst>
                <a:ext uri="{FF2B5EF4-FFF2-40B4-BE49-F238E27FC236}">
                  <a16:creationId xmlns:a16="http://schemas.microsoft.com/office/drawing/2014/main" id="{8359FC94-D77F-43EE-B561-A4AD990B9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65879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FA9CF749-A1FB-4BDD-9F3C-F7A3C40EE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5853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4">
              <a:extLst>
                <a:ext uri="{FF2B5EF4-FFF2-40B4-BE49-F238E27FC236}">
                  <a16:creationId xmlns:a16="http://schemas.microsoft.com/office/drawing/2014/main" id="{F6BC055F-DB23-4077-9083-3E477EA91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12781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id="{9E79616D-FA98-482F-A0BE-D8B042BB8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16767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E94323F7-149F-4956-BEE9-1761D651A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4244" y="6348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D44BFE09-8F5C-407D-AC49-77A1057B1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61239" y="80370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8E905BEA-A6A1-4742-9C36-E60D21994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54649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6">
              <a:extLst>
                <a:ext uri="{FF2B5EF4-FFF2-40B4-BE49-F238E27FC236}">
                  <a16:creationId xmlns:a16="http://schemas.microsoft.com/office/drawing/2014/main" id="{94D27BB9-4387-46C4-8954-1975C0E65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64618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6">
              <a:extLst>
                <a:ext uri="{FF2B5EF4-FFF2-40B4-BE49-F238E27FC236}">
                  <a16:creationId xmlns:a16="http://schemas.microsoft.com/office/drawing/2014/main" id="{F8F7797C-C9E4-4550-A4D7-B67C11552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00317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0">
              <a:extLst>
                <a:ext uri="{FF2B5EF4-FFF2-40B4-BE49-F238E27FC236}">
                  <a16:creationId xmlns:a16="http://schemas.microsoft.com/office/drawing/2014/main" id="{FB97CF69-925A-4B93-A8C0-02D46F3DF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32282" y="20463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2">
              <a:extLst>
                <a:ext uri="{FF2B5EF4-FFF2-40B4-BE49-F238E27FC236}">
                  <a16:creationId xmlns:a16="http://schemas.microsoft.com/office/drawing/2014/main" id="{8BC88327-72BA-484F-B99B-7810D594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88743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36737585-496C-44B3-8943-00073B255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12055" y="78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0AEB4F-0F88-BC52-2DAB-6C6309D4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569" y="1220208"/>
            <a:ext cx="6593433" cy="1247484"/>
          </a:xfrm>
        </p:spPr>
        <p:txBody>
          <a:bodyPr>
            <a:normAutofit/>
          </a:bodyPr>
          <a:lstStyle/>
          <a:p>
            <a:r>
              <a:rPr lang="pl-PL" dirty="0" err="1">
                <a:latin typeface="+mn-lt"/>
              </a:rPr>
              <a:t>Thank</a:t>
            </a:r>
            <a:r>
              <a:rPr lang="pl-PL" dirty="0">
                <a:latin typeface="+mn-lt"/>
              </a:rPr>
              <a:t> </a:t>
            </a:r>
            <a:r>
              <a:rPr lang="pl-PL" dirty="0" err="1">
                <a:latin typeface="+mn-lt"/>
              </a:rPr>
              <a:t>you</a:t>
            </a:r>
            <a:r>
              <a:rPr lang="pl-PL" dirty="0">
                <a:latin typeface="+mn-lt"/>
              </a:rPr>
              <a:t>!</a:t>
            </a:r>
            <a:endParaRPr lang="en-IE" dirty="0">
              <a:latin typeface="+mn-lt"/>
            </a:endParaRPr>
          </a:p>
        </p:txBody>
      </p: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98906A0A-EE2F-636F-8193-E47FD3AE7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93" y="1141134"/>
            <a:ext cx="3049047" cy="3049047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FA98EFE3-98D6-4AA7-DEED-8BE5D714E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955467"/>
            <a:ext cx="2779302" cy="9588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F07D9-6DC4-93AD-9AC8-A82E795E4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512" y="2513086"/>
            <a:ext cx="6708490" cy="3033079"/>
          </a:xfrm>
        </p:spPr>
        <p:txBody>
          <a:bodyPr>
            <a:normAutofit/>
          </a:bodyPr>
          <a:lstStyle/>
          <a:p>
            <a:r>
              <a:rPr lang="pl-PL" sz="2400" dirty="0" err="1"/>
              <a:t>Questions</a:t>
            </a:r>
            <a:r>
              <a:rPr lang="pl-PL" sz="2400" dirty="0"/>
              <a:t>?</a:t>
            </a:r>
          </a:p>
          <a:p>
            <a:r>
              <a:rPr lang="pl-PL" sz="2400" dirty="0"/>
              <a:t>The QR </a:t>
            </a:r>
            <a:r>
              <a:rPr lang="pl-PL" sz="2400" dirty="0" err="1"/>
              <a:t>code</a:t>
            </a:r>
            <a:r>
              <a:rPr lang="pl-PL" sz="2400" dirty="0"/>
              <a:t> </a:t>
            </a:r>
            <a:r>
              <a:rPr lang="pl-PL" sz="2400" dirty="0" err="1"/>
              <a:t>leads</a:t>
            </a:r>
            <a:r>
              <a:rPr lang="pl-PL" sz="2400" dirty="0"/>
              <a:t> to my </a:t>
            </a:r>
            <a:r>
              <a:rPr lang="pl-PL" sz="2400" dirty="0" err="1"/>
              <a:t>current</a:t>
            </a:r>
            <a:r>
              <a:rPr lang="pl-PL" sz="2400" dirty="0"/>
              <a:t> </a:t>
            </a:r>
            <a:r>
              <a:rPr lang="pl-PL" sz="2400" dirty="0" err="1"/>
              <a:t>survey</a:t>
            </a:r>
            <a:r>
              <a:rPr lang="pl-PL" sz="2400" dirty="0"/>
              <a:t> – </a:t>
            </a:r>
            <a:r>
              <a:rPr lang="pl-PL" sz="2400" dirty="0" err="1"/>
              <a:t>please</a:t>
            </a:r>
            <a:r>
              <a:rPr lang="pl-PL" sz="2400" dirty="0"/>
              <a:t> </a:t>
            </a:r>
            <a:r>
              <a:rPr lang="pl-PL" sz="2400" dirty="0" err="1"/>
              <a:t>feel</a:t>
            </a:r>
            <a:r>
              <a:rPr lang="pl-PL" sz="2400" dirty="0"/>
              <a:t> </a:t>
            </a:r>
            <a:r>
              <a:rPr lang="pl-PL" sz="2400" dirty="0" err="1"/>
              <a:t>free</a:t>
            </a:r>
            <a:r>
              <a:rPr lang="pl-PL" sz="2400" dirty="0"/>
              <a:t> to </a:t>
            </a:r>
            <a:r>
              <a:rPr lang="pl-PL" sz="2400" dirty="0" err="1"/>
              <a:t>engage</a:t>
            </a:r>
            <a:r>
              <a:rPr lang="pl-PL" sz="2400" dirty="0"/>
              <a:t>.</a:t>
            </a:r>
          </a:p>
          <a:p>
            <a:r>
              <a:rPr lang="pl-PL" sz="2400" dirty="0" err="1"/>
              <a:t>Contact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: </a:t>
            </a:r>
            <a:r>
              <a:rPr lang="pl-PL" sz="2400" b="1" dirty="0"/>
              <a:t>bukowskf@tcd.ie</a:t>
            </a:r>
          </a:p>
          <a:p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981D64-9310-1123-4335-34DC42A0F599}"/>
              </a:ext>
            </a:extLst>
          </p:cNvPr>
          <p:cNvSpPr txBox="1"/>
          <p:nvPr/>
        </p:nvSpPr>
        <p:spPr>
          <a:xfrm>
            <a:off x="10259737" y="133588"/>
            <a:ext cx="8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10/11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F7AD3-FCA6-B7F6-A063-34D78E7F4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5" y="5819315"/>
            <a:ext cx="670618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0B6E-DE65-9473-82FE-78807AD3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+mn-lt"/>
              </a:rPr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FCB29-238C-378B-5F54-89869396A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0" i="0" dirty="0" err="1">
                <a:solidFill>
                  <a:srgbClr val="000000"/>
                </a:solidFill>
                <a:effectLst/>
              </a:rPr>
              <a:t>Bezprawnik</a:t>
            </a:r>
            <a:r>
              <a:rPr lang="pl-PL" b="0" i="0" dirty="0">
                <a:solidFill>
                  <a:srgbClr val="000000"/>
                </a:solidFill>
                <a:effectLst/>
              </a:rPr>
              <a:t> (2019, </a:t>
            </a:r>
            <a:r>
              <a:rPr lang="pl-PL" b="0" i="0" dirty="0" err="1">
                <a:solidFill>
                  <a:srgbClr val="000000"/>
                </a:solidFill>
                <a:effectLst/>
              </a:rPr>
              <a:t>June</a:t>
            </a:r>
            <a:r>
              <a:rPr lang="pl-PL" b="0" i="0" dirty="0">
                <a:solidFill>
                  <a:srgbClr val="000000"/>
                </a:solidFill>
                <a:effectLst/>
              </a:rPr>
              <a:t> 13). </a:t>
            </a:r>
            <a:r>
              <a:rPr lang="pl-PL" b="0" i="1" dirty="0">
                <a:solidFill>
                  <a:srgbClr val="000000"/>
                </a:solidFill>
                <a:effectLst/>
              </a:rPr>
              <a:t>Nieznany numer pisze po angielsku? Spokojnie, to tylko alert RCB</a:t>
            </a:r>
            <a:r>
              <a:rPr lang="pl-PL" b="0" i="0" dirty="0">
                <a:solidFill>
                  <a:srgbClr val="000000"/>
                </a:solidFill>
                <a:effectLst/>
              </a:rPr>
              <a:t>; Bezprawnik.pl. https://bezprawnik.pl/alerty-rcb/</a:t>
            </a:r>
            <a:endParaRPr lang="pl-PL" b="0" i="1" dirty="0">
              <a:solidFill>
                <a:srgbClr val="000000"/>
              </a:solidFill>
              <a:effectLst/>
            </a:endParaRPr>
          </a:p>
          <a:p>
            <a:pPr algn="l"/>
            <a:r>
              <a:rPr lang="pl-PL" b="0" i="1" dirty="0">
                <a:solidFill>
                  <a:srgbClr val="000000"/>
                </a:solidFill>
                <a:effectLst/>
              </a:rPr>
              <a:t>CHMI </a:t>
            </a:r>
            <a:r>
              <a:rPr lang="fr-FR" b="0" i="0" dirty="0">
                <a:solidFill>
                  <a:srgbClr val="000000"/>
                </a:solidFill>
                <a:effectLst/>
              </a:rPr>
              <a:t>(2024). </a:t>
            </a:r>
            <a:r>
              <a:rPr lang="fr-FR" b="0" i="1" dirty="0">
                <a:solidFill>
                  <a:srgbClr val="000000"/>
                </a:solidFill>
                <a:effectLst/>
              </a:rPr>
              <a:t>Alerts</a:t>
            </a:r>
            <a:r>
              <a:rPr lang="fr-FR" b="0" i="0" dirty="0">
                <a:solidFill>
                  <a:srgbClr val="000000"/>
                </a:solidFill>
                <a:effectLst/>
              </a:rPr>
              <a:t>. (2024). Chmi.cz. https://www.chmi.cz/files/portal/docs/meteo/om/vystrahy/index.html</a:t>
            </a:r>
          </a:p>
          <a:p>
            <a:pPr algn="l"/>
            <a:r>
              <a:rPr lang="pl-PL" b="0" i="0" dirty="0" err="1">
                <a:solidFill>
                  <a:srgbClr val="000000"/>
                </a:solidFill>
                <a:effectLst/>
              </a:rPr>
              <a:t>Galotti</a:t>
            </a:r>
            <a:r>
              <a:rPr lang="pl-PL" b="0" i="0" dirty="0">
                <a:solidFill>
                  <a:srgbClr val="000000"/>
                </a:solidFill>
                <a:effectLst/>
              </a:rPr>
              <a:t>, M. </a:t>
            </a:r>
            <a:r>
              <a:rPr lang="en-IE" b="0" i="0" dirty="0">
                <a:solidFill>
                  <a:srgbClr val="000000"/>
                </a:solidFill>
                <a:effectLst/>
              </a:rPr>
              <a:t>(2024).</a:t>
            </a:r>
            <a:r>
              <a:rPr lang="pl-PL" b="0" i="0" dirty="0">
                <a:solidFill>
                  <a:srgbClr val="000000"/>
                </a:solidFill>
                <a:effectLst/>
              </a:rPr>
              <a:t> </a:t>
            </a:r>
            <a:r>
              <a:rPr lang="en-IE" b="0" i="1" dirty="0">
                <a:solidFill>
                  <a:srgbClr val="000000"/>
                </a:solidFill>
                <a:effectLst/>
              </a:rPr>
              <a:t>Towards a Framework for Interdisciplinary Integrative Research, 6 May 2024 | Resilient and Just Systems | University of Helsinki</a:t>
            </a:r>
            <a:r>
              <a:rPr lang="en-IE" b="0" i="0" dirty="0">
                <a:solidFill>
                  <a:srgbClr val="000000"/>
                </a:solidFill>
                <a:effectLst/>
              </a:rPr>
              <a:t>. University of Helsinki. </a:t>
            </a:r>
            <a:r>
              <a:rPr lang="en-IE" b="0" i="0" dirty="0">
                <a:solidFill>
                  <a:srgbClr val="000000"/>
                </a:solidFill>
                <a:effectLst/>
                <a:hlinkClick r:id="rId2"/>
              </a:rPr>
              <a:t>https://www.helsinki.fi/en/projects/resilient-and-just-systems/events/towards-framework-interdisciplinary-integrative-research-6-may-2024</a:t>
            </a:r>
            <a:endParaRPr lang="pl-PL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IE" b="0" i="1" dirty="0" err="1">
                <a:solidFill>
                  <a:srgbClr val="000000"/>
                </a:solidFill>
                <a:effectLst/>
              </a:rPr>
              <a:t>MeteoAlarm</a:t>
            </a:r>
            <a:r>
              <a:rPr lang="en-IE" b="0" i="1" dirty="0">
                <a:solidFill>
                  <a:srgbClr val="000000"/>
                </a:solidFill>
                <a:effectLst/>
              </a:rPr>
              <a:t> | Early Warnings for Europe</a:t>
            </a:r>
            <a:r>
              <a:rPr lang="en-IE" b="0" i="0" dirty="0">
                <a:solidFill>
                  <a:srgbClr val="000000"/>
                </a:solidFill>
                <a:effectLst/>
              </a:rPr>
              <a:t>. (2024). Meteoalarm.org. https://www.meteoalarm.org/en/live/</a:t>
            </a:r>
            <a:endParaRPr lang="pl-PL" b="0" i="1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IE" b="0" i="0" dirty="0" err="1">
                <a:solidFill>
                  <a:srgbClr val="000000"/>
                </a:solidFill>
                <a:effectLst/>
              </a:rPr>
              <a:t>Potuck</a:t>
            </a:r>
            <a:r>
              <a:rPr lang="en-IE" b="0" i="0" dirty="0">
                <a:solidFill>
                  <a:srgbClr val="000000"/>
                </a:solidFill>
                <a:effectLst/>
              </a:rPr>
              <a:t>, M. (2022, October 24). </a:t>
            </a:r>
            <a:r>
              <a:rPr lang="en-IE" b="0" i="1" dirty="0">
                <a:solidFill>
                  <a:srgbClr val="000000"/>
                </a:solidFill>
                <a:effectLst/>
              </a:rPr>
              <a:t>Carrot Weather gains support for Live Activities - 9to5Mac</a:t>
            </a:r>
            <a:r>
              <a:rPr lang="en-IE" b="0" i="0" dirty="0">
                <a:solidFill>
                  <a:srgbClr val="000000"/>
                </a:solidFill>
                <a:effectLst/>
              </a:rPr>
              <a:t>. 9to5Mac. </a:t>
            </a:r>
            <a:r>
              <a:rPr lang="en-IE" b="0" i="0" dirty="0">
                <a:solidFill>
                  <a:srgbClr val="000000"/>
                </a:solidFill>
                <a:effectLst/>
                <a:hlinkClick r:id="rId3"/>
              </a:rPr>
              <a:t>https://9to5mac.com/2022/10/24/carrot-weather-live-activities/</a:t>
            </a:r>
            <a:endParaRPr lang="pl-PL" b="0" i="0" dirty="0">
              <a:solidFill>
                <a:srgbClr val="000000"/>
              </a:solidFill>
              <a:effectLst/>
            </a:endParaRPr>
          </a:p>
          <a:p>
            <a:r>
              <a:rPr lang="en-IE" b="0" i="1" dirty="0">
                <a:solidFill>
                  <a:srgbClr val="000000"/>
                </a:solidFill>
                <a:effectLst/>
              </a:rPr>
              <a:t>Warnings &amp; Advisories - Met Éireann - The Irish Meteorological Service</a:t>
            </a:r>
            <a:r>
              <a:rPr lang="en-IE" b="0" i="0" dirty="0">
                <a:solidFill>
                  <a:srgbClr val="000000"/>
                </a:solidFill>
                <a:effectLst/>
              </a:rPr>
              <a:t>. (2023). Www.met.ie. </a:t>
            </a:r>
            <a:r>
              <a:rPr lang="en-IE" b="0" i="0" dirty="0">
                <a:solidFill>
                  <a:srgbClr val="000000"/>
                </a:solidFill>
                <a:effectLst/>
                <a:hlinkClick r:id="rId4"/>
              </a:rPr>
              <a:t>https://www.met.ie/warnings-today.html</a:t>
            </a:r>
            <a:endParaRPr lang="pl-PL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b="0" i="1" dirty="0">
                <a:solidFill>
                  <a:srgbClr val="000000"/>
                </a:solidFill>
                <a:effectLst/>
              </a:rPr>
              <a:t>Wetter und Klima - Deutscher Wetterdienst - </a:t>
            </a:r>
            <a:r>
              <a:rPr lang="de-DE" b="0" i="1" dirty="0" err="1">
                <a:solidFill>
                  <a:srgbClr val="000000"/>
                </a:solidFill>
                <a:effectLst/>
              </a:rPr>
              <a:t>Warnings</a:t>
            </a:r>
            <a:r>
              <a:rPr lang="de-DE" b="0" i="0" dirty="0">
                <a:solidFill>
                  <a:srgbClr val="000000"/>
                </a:solidFill>
                <a:effectLst/>
              </a:rPr>
              <a:t>. (2024). Www.dwd.de. https://www.dwd.de/EN/weather/warnings/warnings_node.html</a:t>
            </a:r>
            <a:endParaRPr lang="en-IE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62720-6224-E367-33E2-48518F04B5AC}"/>
              </a:ext>
            </a:extLst>
          </p:cNvPr>
          <p:cNvSpPr txBox="1"/>
          <p:nvPr/>
        </p:nvSpPr>
        <p:spPr>
          <a:xfrm>
            <a:off x="10259736" y="133588"/>
            <a:ext cx="86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11/11</a:t>
            </a:r>
          </a:p>
        </p:txBody>
      </p:sp>
    </p:spTree>
    <p:extLst>
      <p:ext uri="{BB962C8B-B14F-4D97-AF65-F5344CB8AC3E}">
        <p14:creationId xmlns:p14="http://schemas.microsoft.com/office/powerpoint/2010/main" val="137532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752C-2E90-A2D8-728F-3C0E2FAD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+mn-lt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4B506-4DEB-D8FD-08F8-8E1B1E15C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2800" dirty="0"/>
              <a:t>Hazardous Weather and Their Information Span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800" dirty="0"/>
              <a:t>Understanding Uncertainty (Gill et al., 2008)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800" dirty="0"/>
              <a:t>The Role of Perception in Weather Forecasts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800" dirty="0"/>
              <a:t>The Need for a Shift to Probabilistic Impact-Based Forecasts (WMO, 2021)</a:t>
            </a:r>
          </a:p>
        </p:txBody>
      </p:sp>
      <p:pic>
        <p:nvPicPr>
          <p:cNvPr id="4" name="Picture 3" descr="A blue line art of a mountain&#10;&#10;Description automatically generated">
            <a:extLst>
              <a:ext uri="{FF2B5EF4-FFF2-40B4-BE49-F238E27FC236}">
                <a16:creationId xmlns:a16="http://schemas.microsoft.com/office/drawing/2014/main" id="{86A67301-2902-9B99-2D39-03F2F6E66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19896" r="27498" b="21163"/>
          <a:stretch/>
        </p:blipFill>
        <p:spPr>
          <a:xfrm>
            <a:off x="396253" y="5781669"/>
            <a:ext cx="673595" cy="888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3456E1-C087-9844-920D-906541267105}"/>
              </a:ext>
            </a:extLst>
          </p:cNvPr>
          <p:cNvSpPr txBox="1"/>
          <p:nvPr/>
        </p:nvSpPr>
        <p:spPr>
          <a:xfrm>
            <a:off x="10259737" y="133588"/>
            <a:ext cx="67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1/11</a:t>
            </a:r>
          </a:p>
        </p:txBody>
      </p:sp>
    </p:spTree>
    <p:extLst>
      <p:ext uri="{BB962C8B-B14F-4D97-AF65-F5344CB8AC3E}">
        <p14:creationId xmlns:p14="http://schemas.microsoft.com/office/powerpoint/2010/main" val="428835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6B4C-FCA5-D314-F1D5-E9849873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+mn-lt"/>
              </a:rPr>
              <a:t>Methodology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B173E-C0E6-562E-8872-FCCDC30F87E6}"/>
              </a:ext>
            </a:extLst>
          </p:cNvPr>
          <p:cNvGrpSpPr/>
          <p:nvPr/>
        </p:nvGrpSpPr>
        <p:grpSpPr>
          <a:xfrm>
            <a:off x="992257" y="2167816"/>
            <a:ext cx="9570326" cy="3765376"/>
            <a:chOff x="992257" y="2167816"/>
            <a:chExt cx="9570326" cy="3765376"/>
          </a:xfrm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B2DDDD-CC4C-4F0A-048A-62ACC87D6564}"/>
                </a:ext>
              </a:extLst>
            </p:cNvPr>
            <p:cNvSpPr/>
            <p:nvPr/>
          </p:nvSpPr>
          <p:spPr>
            <a:xfrm rot="16200000">
              <a:off x="678476" y="2481599"/>
              <a:ext cx="3765374" cy="3137811"/>
            </a:xfrm>
            <a:custGeom>
              <a:avLst/>
              <a:gdLst>
                <a:gd name="connsiteX0" fmla="*/ 0 w 3137810"/>
                <a:gd name="connsiteY0" fmla="*/ 156891 h 3765373"/>
                <a:gd name="connsiteX1" fmla="*/ 156891 w 3137810"/>
                <a:gd name="connsiteY1" fmla="*/ 0 h 3765373"/>
                <a:gd name="connsiteX2" fmla="*/ 2980920 w 3137810"/>
                <a:gd name="connsiteY2" fmla="*/ 0 h 3765373"/>
                <a:gd name="connsiteX3" fmla="*/ 3137811 w 3137810"/>
                <a:gd name="connsiteY3" fmla="*/ 156891 h 3765373"/>
                <a:gd name="connsiteX4" fmla="*/ 3137810 w 3137810"/>
                <a:gd name="connsiteY4" fmla="*/ 3608483 h 3765373"/>
                <a:gd name="connsiteX5" fmla="*/ 2980919 w 3137810"/>
                <a:gd name="connsiteY5" fmla="*/ 3765374 h 3765373"/>
                <a:gd name="connsiteX6" fmla="*/ 156891 w 3137810"/>
                <a:gd name="connsiteY6" fmla="*/ 3765373 h 3765373"/>
                <a:gd name="connsiteX7" fmla="*/ 0 w 3137810"/>
                <a:gd name="connsiteY7" fmla="*/ 3608482 h 3765373"/>
                <a:gd name="connsiteX8" fmla="*/ 0 w 3137810"/>
                <a:gd name="connsiteY8" fmla="*/ 156891 h 376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7810" h="3765373">
                  <a:moveTo>
                    <a:pt x="3007067" y="1"/>
                  </a:moveTo>
                  <a:cubicBezTo>
                    <a:pt x="3079275" y="1"/>
                    <a:pt x="3137810" y="84291"/>
                    <a:pt x="3137810" y="188270"/>
                  </a:cubicBezTo>
                  <a:lnTo>
                    <a:pt x="3137810" y="3577104"/>
                  </a:lnTo>
                  <a:cubicBezTo>
                    <a:pt x="3137810" y="3681083"/>
                    <a:pt x="3079275" y="3765374"/>
                    <a:pt x="3007067" y="3765374"/>
                  </a:cubicBezTo>
                  <a:cubicBezTo>
                    <a:pt x="2048292" y="3765374"/>
                    <a:pt x="1089517" y="3765372"/>
                    <a:pt x="130742" y="3765372"/>
                  </a:cubicBezTo>
                  <a:cubicBezTo>
                    <a:pt x="58535" y="3765372"/>
                    <a:pt x="0" y="3681082"/>
                    <a:pt x="0" y="3577103"/>
                  </a:cubicBezTo>
                  <a:lnTo>
                    <a:pt x="0" y="188270"/>
                  </a:lnTo>
                  <a:cubicBezTo>
                    <a:pt x="0" y="84291"/>
                    <a:pt x="58535" y="1"/>
                    <a:pt x="130743" y="1"/>
                  </a:cubicBezTo>
                  <a:lnTo>
                    <a:pt x="3007067" y="1"/>
                  </a:lnTo>
                  <a:close/>
                </a:path>
              </a:pathLst>
            </a:custGeom>
            <a:solidFill>
              <a:srgbClr val="64A07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677767" tIns="123444" rIns="160021" bIns="2510248" numCol="1" spcCol="1270" anchor="t" anchorCtr="0">
              <a:noAutofit/>
            </a:bodyPr>
            <a:lstStyle/>
            <a:p>
              <a:pPr marL="0" lvl="0" indent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3600" kern="1200" dirty="0"/>
                <a:t>1</a:t>
              </a:r>
            </a:p>
          </p:txBody>
        </p:sp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34B41C54-961F-E0E3-CC29-1B00EFDA9110}"/>
                </a:ext>
              </a:extLst>
            </p:cNvPr>
            <p:cNvSpPr/>
            <p:nvPr/>
          </p:nvSpPr>
          <p:spPr>
            <a:xfrm>
              <a:off x="1698266" y="2167819"/>
              <a:ext cx="2337669" cy="3765373"/>
            </a:xfrm>
            <a:custGeom>
              <a:avLst/>
              <a:gdLst>
                <a:gd name="connsiteX0" fmla="*/ 0 w 2337669"/>
                <a:gd name="connsiteY0" fmla="*/ 0 h 3765373"/>
                <a:gd name="connsiteX1" fmla="*/ 2337669 w 2337669"/>
                <a:gd name="connsiteY1" fmla="*/ 0 h 3765373"/>
                <a:gd name="connsiteX2" fmla="*/ 2337669 w 2337669"/>
                <a:gd name="connsiteY2" fmla="*/ 3765373 h 3765373"/>
                <a:gd name="connsiteX3" fmla="*/ 0 w 2337669"/>
                <a:gd name="connsiteY3" fmla="*/ 3765373 h 3765373"/>
                <a:gd name="connsiteX4" fmla="*/ 0 w 2337669"/>
                <a:gd name="connsiteY4" fmla="*/ 0 h 376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669" h="3765373">
                  <a:moveTo>
                    <a:pt x="0" y="0"/>
                  </a:moveTo>
                  <a:lnTo>
                    <a:pt x="2337669" y="0"/>
                  </a:lnTo>
                  <a:lnTo>
                    <a:pt x="2337669" y="3765373"/>
                  </a:lnTo>
                  <a:lnTo>
                    <a:pt x="0" y="376537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725" rIns="0" bIns="0" numCol="1" spcCol="1270" anchor="t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2500" kern="1200" dirty="0"/>
                <a:t>Interdisciplinary</a:t>
              </a:r>
            </a:p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2500" kern="1200" dirty="0"/>
                <a:t>Integrative</a:t>
              </a:r>
            </a:p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2500" kern="1200" dirty="0"/>
                <a:t>Review </a:t>
              </a:r>
            </a:p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2500" kern="1200" dirty="0"/>
                <a:t>(Galotti, 2024)</a:t>
              </a:r>
            </a:p>
          </p:txBody>
        </p:sp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BDD77BDB-3F0A-51BF-322A-9A1B48A22C8C}"/>
                </a:ext>
              </a:extLst>
            </p:cNvPr>
            <p:cNvSpPr/>
            <p:nvPr/>
          </p:nvSpPr>
          <p:spPr>
            <a:xfrm rot="16200000">
              <a:off x="3894733" y="2481598"/>
              <a:ext cx="3765374" cy="3137811"/>
            </a:xfrm>
            <a:custGeom>
              <a:avLst/>
              <a:gdLst>
                <a:gd name="connsiteX0" fmla="*/ 0 w 3137810"/>
                <a:gd name="connsiteY0" fmla="*/ 156891 h 3765373"/>
                <a:gd name="connsiteX1" fmla="*/ 156891 w 3137810"/>
                <a:gd name="connsiteY1" fmla="*/ 0 h 3765373"/>
                <a:gd name="connsiteX2" fmla="*/ 2980920 w 3137810"/>
                <a:gd name="connsiteY2" fmla="*/ 0 h 3765373"/>
                <a:gd name="connsiteX3" fmla="*/ 3137811 w 3137810"/>
                <a:gd name="connsiteY3" fmla="*/ 156891 h 3765373"/>
                <a:gd name="connsiteX4" fmla="*/ 3137810 w 3137810"/>
                <a:gd name="connsiteY4" fmla="*/ 3608483 h 3765373"/>
                <a:gd name="connsiteX5" fmla="*/ 2980919 w 3137810"/>
                <a:gd name="connsiteY5" fmla="*/ 3765374 h 3765373"/>
                <a:gd name="connsiteX6" fmla="*/ 156891 w 3137810"/>
                <a:gd name="connsiteY6" fmla="*/ 3765373 h 3765373"/>
                <a:gd name="connsiteX7" fmla="*/ 0 w 3137810"/>
                <a:gd name="connsiteY7" fmla="*/ 3608482 h 3765373"/>
                <a:gd name="connsiteX8" fmla="*/ 0 w 3137810"/>
                <a:gd name="connsiteY8" fmla="*/ 156891 h 376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7810" h="3765373">
                  <a:moveTo>
                    <a:pt x="3007067" y="1"/>
                  </a:moveTo>
                  <a:cubicBezTo>
                    <a:pt x="3079275" y="1"/>
                    <a:pt x="3137810" y="84291"/>
                    <a:pt x="3137810" y="188270"/>
                  </a:cubicBezTo>
                  <a:lnTo>
                    <a:pt x="3137810" y="3577104"/>
                  </a:lnTo>
                  <a:cubicBezTo>
                    <a:pt x="3137810" y="3681083"/>
                    <a:pt x="3079275" y="3765374"/>
                    <a:pt x="3007067" y="3765374"/>
                  </a:cubicBezTo>
                  <a:cubicBezTo>
                    <a:pt x="2048292" y="3765374"/>
                    <a:pt x="1089517" y="3765372"/>
                    <a:pt x="130742" y="3765372"/>
                  </a:cubicBezTo>
                  <a:cubicBezTo>
                    <a:pt x="58535" y="3765372"/>
                    <a:pt x="0" y="3681082"/>
                    <a:pt x="0" y="3577103"/>
                  </a:cubicBezTo>
                  <a:lnTo>
                    <a:pt x="0" y="188270"/>
                  </a:lnTo>
                  <a:cubicBezTo>
                    <a:pt x="0" y="84291"/>
                    <a:pt x="58535" y="1"/>
                    <a:pt x="130743" y="1"/>
                  </a:cubicBezTo>
                  <a:lnTo>
                    <a:pt x="3007067" y="1"/>
                  </a:lnTo>
                  <a:close/>
                </a:path>
              </a:pathLst>
            </a:custGeom>
            <a:solidFill>
              <a:srgbClr val="37A7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677767" tIns="123443" rIns="160021" bIns="2510249" numCol="1" spcCol="1270" anchor="t" anchorCtr="0">
              <a:noAutofit/>
            </a:bodyPr>
            <a:lstStyle/>
            <a:p>
              <a:pPr marL="0" lvl="0" indent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3600" kern="1200" dirty="0"/>
                <a:t>2</a:t>
              </a:r>
            </a:p>
          </p:txBody>
        </p:sp>
        <p:sp>
          <p:nvSpPr>
            <p:cNvPr id="9" name="Flowchart: Extract 8">
              <a:extLst>
                <a:ext uri="{FF2B5EF4-FFF2-40B4-BE49-F238E27FC236}">
                  <a16:creationId xmlns:a16="http://schemas.microsoft.com/office/drawing/2014/main" id="{DB3AEDBF-9DB0-E8E9-3DDB-6450C0228B23}"/>
                </a:ext>
              </a:extLst>
            </p:cNvPr>
            <p:cNvSpPr/>
            <p:nvPr/>
          </p:nvSpPr>
          <p:spPr>
            <a:xfrm rot="5400000">
              <a:off x="4057445" y="5159275"/>
              <a:ext cx="553164" cy="470671"/>
            </a:xfrm>
            <a:prstGeom prst="flowChartExtra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2F7A73E9-7D0F-E6A2-86CF-95AF6A1C3F19}"/>
                </a:ext>
              </a:extLst>
            </p:cNvPr>
            <p:cNvSpPr/>
            <p:nvPr/>
          </p:nvSpPr>
          <p:spPr>
            <a:xfrm>
              <a:off x="4945900" y="2167819"/>
              <a:ext cx="2337669" cy="3765373"/>
            </a:xfrm>
            <a:custGeom>
              <a:avLst/>
              <a:gdLst>
                <a:gd name="connsiteX0" fmla="*/ 0 w 2337669"/>
                <a:gd name="connsiteY0" fmla="*/ 0 h 3765373"/>
                <a:gd name="connsiteX1" fmla="*/ 2337669 w 2337669"/>
                <a:gd name="connsiteY1" fmla="*/ 0 h 3765373"/>
                <a:gd name="connsiteX2" fmla="*/ 2337669 w 2337669"/>
                <a:gd name="connsiteY2" fmla="*/ 3765373 h 3765373"/>
                <a:gd name="connsiteX3" fmla="*/ 0 w 2337669"/>
                <a:gd name="connsiteY3" fmla="*/ 3765373 h 3765373"/>
                <a:gd name="connsiteX4" fmla="*/ 0 w 2337669"/>
                <a:gd name="connsiteY4" fmla="*/ 0 h 376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669" h="3765373">
                  <a:moveTo>
                    <a:pt x="0" y="0"/>
                  </a:moveTo>
                  <a:lnTo>
                    <a:pt x="2337669" y="0"/>
                  </a:lnTo>
                  <a:lnTo>
                    <a:pt x="2337669" y="3765373"/>
                  </a:lnTo>
                  <a:lnTo>
                    <a:pt x="0" y="376537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725" rIns="0" bIns="0" numCol="1" spcCol="1270" anchor="t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2500" kern="1200" dirty="0"/>
                <a:t>Theoretical</a:t>
              </a:r>
            </a:p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2500" kern="1200" dirty="0"/>
                <a:t>Framework</a:t>
              </a:r>
            </a:p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2500" kern="1200" dirty="0"/>
                <a:t>Establishment</a:t>
              </a: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9DFD185-7D57-ADF6-0D77-1DE63EC19944}"/>
                </a:ext>
              </a:extLst>
            </p:cNvPr>
            <p:cNvSpPr/>
            <p:nvPr/>
          </p:nvSpPr>
          <p:spPr>
            <a:xfrm rot="16200000">
              <a:off x="7110991" y="2481597"/>
              <a:ext cx="3765374" cy="3137811"/>
            </a:xfrm>
            <a:custGeom>
              <a:avLst/>
              <a:gdLst>
                <a:gd name="connsiteX0" fmla="*/ 0 w 3137810"/>
                <a:gd name="connsiteY0" fmla="*/ 156891 h 3765373"/>
                <a:gd name="connsiteX1" fmla="*/ 156891 w 3137810"/>
                <a:gd name="connsiteY1" fmla="*/ 0 h 3765373"/>
                <a:gd name="connsiteX2" fmla="*/ 2980920 w 3137810"/>
                <a:gd name="connsiteY2" fmla="*/ 0 h 3765373"/>
                <a:gd name="connsiteX3" fmla="*/ 3137811 w 3137810"/>
                <a:gd name="connsiteY3" fmla="*/ 156891 h 3765373"/>
                <a:gd name="connsiteX4" fmla="*/ 3137810 w 3137810"/>
                <a:gd name="connsiteY4" fmla="*/ 3608483 h 3765373"/>
                <a:gd name="connsiteX5" fmla="*/ 2980919 w 3137810"/>
                <a:gd name="connsiteY5" fmla="*/ 3765374 h 3765373"/>
                <a:gd name="connsiteX6" fmla="*/ 156891 w 3137810"/>
                <a:gd name="connsiteY6" fmla="*/ 3765373 h 3765373"/>
                <a:gd name="connsiteX7" fmla="*/ 0 w 3137810"/>
                <a:gd name="connsiteY7" fmla="*/ 3608482 h 3765373"/>
                <a:gd name="connsiteX8" fmla="*/ 0 w 3137810"/>
                <a:gd name="connsiteY8" fmla="*/ 156891 h 376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7810" h="3765373">
                  <a:moveTo>
                    <a:pt x="3007067" y="1"/>
                  </a:moveTo>
                  <a:cubicBezTo>
                    <a:pt x="3079275" y="1"/>
                    <a:pt x="3137810" y="84291"/>
                    <a:pt x="3137810" y="188270"/>
                  </a:cubicBezTo>
                  <a:lnTo>
                    <a:pt x="3137810" y="3577104"/>
                  </a:lnTo>
                  <a:cubicBezTo>
                    <a:pt x="3137810" y="3681083"/>
                    <a:pt x="3079275" y="3765374"/>
                    <a:pt x="3007067" y="3765374"/>
                  </a:cubicBezTo>
                  <a:cubicBezTo>
                    <a:pt x="2048292" y="3765374"/>
                    <a:pt x="1089517" y="3765372"/>
                    <a:pt x="130742" y="3765372"/>
                  </a:cubicBezTo>
                  <a:cubicBezTo>
                    <a:pt x="58535" y="3765372"/>
                    <a:pt x="0" y="3681082"/>
                    <a:pt x="0" y="3577103"/>
                  </a:cubicBezTo>
                  <a:lnTo>
                    <a:pt x="0" y="188270"/>
                  </a:lnTo>
                  <a:cubicBezTo>
                    <a:pt x="0" y="84291"/>
                    <a:pt x="58535" y="1"/>
                    <a:pt x="130743" y="1"/>
                  </a:cubicBezTo>
                  <a:lnTo>
                    <a:pt x="3007067" y="1"/>
                  </a:lnTo>
                  <a:close/>
                </a:path>
              </a:pathLst>
            </a:custGeom>
            <a:solidFill>
              <a:srgbClr val="3274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677767" tIns="123443" rIns="160021" bIns="2510249" numCol="1" spcCol="1270" anchor="t" anchorCtr="0">
              <a:noAutofit/>
            </a:bodyPr>
            <a:lstStyle/>
            <a:p>
              <a:pPr marL="0" lvl="0" indent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3600" kern="1200" dirty="0"/>
                <a:t>3</a:t>
              </a:r>
            </a:p>
          </p:txBody>
        </p:sp>
        <p:sp>
          <p:nvSpPr>
            <p:cNvPr id="12" name="Flowchart: Extract 11">
              <a:extLst>
                <a:ext uri="{FF2B5EF4-FFF2-40B4-BE49-F238E27FC236}">
                  <a16:creationId xmlns:a16="http://schemas.microsoft.com/office/drawing/2014/main" id="{350D4146-DE4E-152E-033B-B3E74A27AD8E}"/>
                </a:ext>
              </a:extLst>
            </p:cNvPr>
            <p:cNvSpPr/>
            <p:nvPr/>
          </p:nvSpPr>
          <p:spPr>
            <a:xfrm rot="5400000">
              <a:off x="7305079" y="5159275"/>
              <a:ext cx="553164" cy="470671"/>
            </a:xfrm>
            <a:prstGeom prst="flowChartExtra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354CE5D-58D2-0D04-BF09-60907835FEA5}"/>
                </a:ext>
              </a:extLst>
            </p:cNvPr>
            <p:cNvSpPr/>
            <p:nvPr/>
          </p:nvSpPr>
          <p:spPr>
            <a:xfrm>
              <a:off x="8193535" y="2167819"/>
              <a:ext cx="2337669" cy="3765373"/>
            </a:xfrm>
            <a:custGeom>
              <a:avLst/>
              <a:gdLst>
                <a:gd name="connsiteX0" fmla="*/ 0 w 2337669"/>
                <a:gd name="connsiteY0" fmla="*/ 0 h 3765373"/>
                <a:gd name="connsiteX1" fmla="*/ 2337669 w 2337669"/>
                <a:gd name="connsiteY1" fmla="*/ 0 h 3765373"/>
                <a:gd name="connsiteX2" fmla="*/ 2337669 w 2337669"/>
                <a:gd name="connsiteY2" fmla="*/ 3765373 h 3765373"/>
                <a:gd name="connsiteX3" fmla="*/ 0 w 2337669"/>
                <a:gd name="connsiteY3" fmla="*/ 3765373 h 3765373"/>
                <a:gd name="connsiteX4" fmla="*/ 0 w 2337669"/>
                <a:gd name="connsiteY4" fmla="*/ 0 h 376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669" h="3765373">
                  <a:moveTo>
                    <a:pt x="0" y="0"/>
                  </a:moveTo>
                  <a:lnTo>
                    <a:pt x="2337669" y="0"/>
                  </a:lnTo>
                  <a:lnTo>
                    <a:pt x="2337669" y="3765373"/>
                  </a:lnTo>
                  <a:lnTo>
                    <a:pt x="0" y="376537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725" rIns="0" bIns="0" numCol="1" spcCol="1270" anchor="t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2500" kern="1200" dirty="0"/>
                <a:t>Comparative</a:t>
              </a:r>
            </a:p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2500" kern="1200" dirty="0"/>
                <a:t>Visual</a:t>
              </a:r>
            </a:p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2500" kern="1200" dirty="0"/>
                <a:t>Research</a:t>
              </a:r>
            </a:p>
          </p:txBody>
        </p:sp>
      </p:grpSp>
      <p:pic>
        <p:nvPicPr>
          <p:cNvPr id="3" name="Picture 2" descr="A blue line art of a mountain&#10;&#10;Description automatically generated">
            <a:extLst>
              <a:ext uri="{FF2B5EF4-FFF2-40B4-BE49-F238E27FC236}">
                <a16:creationId xmlns:a16="http://schemas.microsoft.com/office/drawing/2014/main" id="{CEE42C6F-B201-2EB1-6CC2-1C8899B1F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19896" r="27498" b="21163"/>
          <a:stretch/>
        </p:blipFill>
        <p:spPr>
          <a:xfrm>
            <a:off x="176426" y="5782616"/>
            <a:ext cx="673595" cy="888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C317A-7E35-1E37-80E8-599C406DFC2B}"/>
              </a:ext>
            </a:extLst>
          </p:cNvPr>
          <p:cNvSpPr txBox="1"/>
          <p:nvPr/>
        </p:nvSpPr>
        <p:spPr>
          <a:xfrm>
            <a:off x="10259737" y="133588"/>
            <a:ext cx="67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2/11</a:t>
            </a:r>
          </a:p>
        </p:txBody>
      </p:sp>
    </p:spTree>
    <p:extLst>
      <p:ext uri="{BB962C8B-B14F-4D97-AF65-F5344CB8AC3E}">
        <p14:creationId xmlns:p14="http://schemas.microsoft.com/office/powerpoint/2010/main" val="38984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CA171-36F1-7A1F-D1EC-98E0F747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n-IE">
                <a:solidFill>
                  <a:srgbClr val="FFFFFF"/>
                </a:solidFill>
                <a:latin typeface="+mn-lt"/>
              </a:rPr>
              <a:t>ASTDSV Framework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4362DD-6B98-9123-29A4-4EE0E33CA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123821"/>
              </p:ext>
            </p:extLst>
          </p:nvPr>
        </p:nvGraphicFramePr>
        <p:xfrm>
          <a:off x="4815639" y="-134680"/>
          <a:ext cx="7962058" cy="734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line art of a mountain&#10;&#10;Description automatically generated">
            <a:extLst>
              <a:ext uri="{FF2B5EF4-FFF2-40B4-BE49-F238E27FC236}">
                <a16:creationId xmlns:a16="http://schemas.microsoft.com/office/drawing/2014/main" id="{F4E409EC-0F3D-3AFA-F532-510CE1244E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19896" r="27498" b="21163"/>
          <a:stretch/>
        </p:blipFill>
        <p:spPr>
          <a:xfrm>
            <a:off x="163920" y="5738576"/>
            <a:ext cx="673595" cy="888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60BA1-8EAE-3C02-77BF-8D5E560BD04D}"/>
              </a:ext>
            </a:extLst>
          </p:cNvPr>
          <p:cNvSpPr txBox="1"/>
          <p:nvPr/>
        </p:nvSpPr>
        <p:spPr>
          <a:xfrm>
            <a:off x="10511407" y="175533"/>
            <a:ext cx="67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3/11</a:t>
            </a:r>
          </a:p>
        </p:txBody>
      </p:sp>
    </p:spTree>
    <p:extLst>
      <p:ext uri="{BB962C8B-B14F-4D97-AF65-F5344CB8AC3E}">
        <p14:creationId xmlns:p14="http://schemas.microsoft.com/office/powerpoint/2010/main" val="182789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C16C-7606-DD8A-2B13-11D09087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237" y="0"/>
            <a:ext cx="9634011" cy="1325563"/>
          </a:xfrm>
        </p:spPr>
        <p:txBody>
          <a:bodyPr/>
          <a:lstStyle/>
          <a:p>
            <a:r>
              <a:rPr lang="en-IE" dirty="0">
                <a:latin typeface="+mn-lt"/>
              </a:rPr>
              <a:t>Current practice</a:t>
            </a:r>
          </a:p>
        </p:txBody>
      </p:sp>
      <p:pic>
        <p:nvPicPr>
          <p:cNvPr id="5" name="Content Placeholder 4" descr="A screenshot of a map&#10;&#10;Description automatically generated">
            <a:extLst>
              <a:ext uri="{FF2B5EF4-FFF2-40B4-BE49-F238E27FC236}">
                <a16:creationId xmlns:a16="http://schemas.microsoft.com/office/drawing/2014/main" id="{86AB2956-3364-7478-43F7-3C70FDF9C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52" y="1325563"/>
            <a:ext cx="8790669" cy="5383082"/>
          </a:xfrm>
        </p:spPr>
      </p:pic>
      <p:pic>
        <p:nvPicPr>
          <p:cNvPr id="3" name="Picture 2" descr="A blue line art of a mountain&#10;&#10;Description automatically generated">
            <a:extLst>
              <a:ext uri="{FF2B5EF4-FFF2-40B4-BE49-F238E27FC236}">
                <a16:creationId xmlns:a16="http://schemas.microsoft.com/office/drawing/2014/main" id="{6ECE4253-A965-0311-3135-0B6563BFE6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19896" r="27498" b="21163"/>
          <a:stretch/>
        </p:blipFill>
        <p:spPr>
          <a:xfrm>
            <a:off x="268602" y="5724251"/>
            <a:ext cx="673595" cy="888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EC7D30-7CB8-21C3-B3E0-5B19D758F4AC}"/>
              </a:ext>
            </a:extLst>
          </p:cNvPr>
          <p:cNvSpPr txBox="1"/>
          <p:nvPr/>
        </p:nvSpPr>
        <p:spPr>
          <a:xfrm>
            <a:off x="10259737" y="133588"/>
            <a:ext cx="67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4/11</a:t>
            </a:r>
          </a:p>
        </p:txBody>
      </p:sp>
    </p:spTree>
    <p:extLst>
      <p:ext uri="{BB962C8B-B14F-4D97-AF65-F5344CB8AC3E}">
        <p14:creationId xmlns:p14="http://schemas.microsoft.com/office/powerpoint/2010/main" val="253086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7A31-8C32-B0F4-3AA8-C50EE826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+mn-lt"/>
              </a:rPr>
              <a:t>Practical application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46E9A-6061-F232-F789-3E8484344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83277"/>
            <a:ext cx="5676214" cy="26312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BF1BFC-6A95-EB9B-FA10-B44FDDAC9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214" y="1828483"/>
            <a:ext cx="6416208" cy="3803832"/>
          </a:xfrm>
          <a:prstGeom prst="rect">
            <a:avLst/>
          </a:prstGeom>
        </p:spPr>
      </p:pic>
      <p:pic>
        <p:nvPicPr>
          <p:cNvPr id="3" name="Picture 2" descr="A blue line art of a mountain&#10;&#10;Description automatically generated">
            <a:extLst>
              <a:ext uri="{FF2B5EF4-FFF2-40B4-BE49-F238E27FC236}">
                <a16:creationId xmlns:a16="http://schemas.microsoft.com/office/drawing/2014/main" id="{19254F8C-DC1F-7BEC-BDBC-03A3CF4DF4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19896" r="27498" b="21163"/>
          <a:stretch/>
        </p:blipFill>
        <p:spPr>
          <a:xfrm>
            <a:off x="270923" y="5632315"/>
            <a:ext cx="673595" cy="888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4E1FE-5322-C7B7-B9BF-1046596F9A18}"/>
              </a:ext>
            </a:extLst>
          </p:cNvPr>
          <p:cNvSpPr txBox="1"/>
          <p:nvPr/>
        </p:nvSpPr>
        <p:spPr>
          <a:xfrm>
            <a:off x="10259737" y="133588"/>
            <a:ext cx="67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5/11</a:t>
            </a:r>
          </a:p>
        </p:txBody>
      </p:sp>
    </p:spTree>
    <p:extLst>
      <p:ext uri="{BB962C8B-B14F-4D97-AF65-F5344CB8AC3E}">
        <p14:creationId xmlns:p14="http://schemas.microsoft.com/office/powerpoint/2010/main" val="327938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3416-6A75-3EA0-E4C1-D5F3F1AE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>
                <a:latin typeface="+mn-lt"/>
              </a:rPr>
              <a:t>Meteoalarm</a:t>
            </a:r>
            <a:endParaRPr lang="en-IE" dirty="0">
              <a:latin typeface="+mn-lt"/>
            </a:endParaRPr>
          </a:p>
        </p:txBody>
      </p:sp>
      <p:pic>
        <p:nvPicPr>
          <p:cNvPr id="5" name="Content Placeholder 4" descr="A screenshot of a map&#10;&#10;Description automatically generated">
            <a:extLst>
              <a:ext uri="{FF2B5EF4-FFF2-40B4-BE49-F238E27FC236}">
                <a16:creationId xmlns:a16="http://schemas.microsoft.com/office/drawing/2014/main" id="{EDC6668F-3A9E-E7D5-5110-CB4D3267B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728132"/>
            <a:ext cx="9551727" cy="484456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389E7C-28D8-1ED1-A5A4-56AF235E0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1" y="5766063"/>
            <a:ext cx="670618" cy="890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E82DF7-48A2-9DF9-21CF-536C5A86EABB}"/>
              </a:ext>
            </a:extLst>
          </p:cNvPr>
          <p:cNvSpPr txBox="1"/>
          <p:nvPr/>
        </p:nvSpPr>
        <p:spPr>
          <a:xfrm>
            <a:off x="10259737" y="133588"/>
            <a:ext cx="67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6/11</a:t>
            </a:r>
          </a:p>
        </p:txBody>
      </p:sp>
    </p:spTree>
    <p:extLst>
      <p:ext uri="{BB962C8B-B14F-4D97-AF65-F5344CB8AC3E}">
        <p14:creationId xmlns:p14="http://schemas.microsoft.com/office/powerpoint/2010/main" val="310331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4D0F-FFE7-7D8E-47FF-B0ADAE60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12" y="-73073"/>
            <a:ext cx="9634011" cy="1325563"/>
          </a:xfrm>
        </p:spPr>
        <p:txBody>
          <a:bodyPr/>
          <a:lstStyle/>
          <a:p>
            <a:r>
              <a:rPr lang="en-IE" dirty="0" err="1">
                <a:latin typeface="+mn-lt"/>
              </a:rPr>
              <a:t>Meteoalarm</a:t>
            </a:r>
            <a:r>
              <a:rPr lang="en-IE" dirty="0">
                <a:latin typeface="+mn-lt"/>
              </a:rPr>
              <a:t> </a:t>
            </a:r>
            <a:r>
              <a:rPr lang="en-IE" dirty="0" err="1">
                <a:latin typeface="+mn-lt"/>
              </a:rPr>
              <a:t>inconsitencies</a:t>
            </a:r>
            <a:endParaRPr lang="en-IE" dirty="0">
              <a:latin typeface="+mn-lt"/>
            </a:endParaRPr>
          </a:p>
        </p:txBody>
      </p:sp>
      <p:pic>
        <p:nvPicPr>
          <p:cNvPr id="5" name="Content Placeholder 4" descr="A screenshot of a map&#10;&#10;Description automatically generated">
            <a:extLst>
              <a:ext uri="{FF2B5EF4-FFF2-40B4-BE49-F238E27FC236}">
                <a16:creationId xmlns:a16="http://schemas.microsoft.com/office/drawing/2014/main" id="{3570186A-519B-D4BD-03C2-906D01B42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5" t="4827" r="2056"/>
          <a:stretch/>
        </p:blipFill>
        <p:spPr>
          <a:xfrm>
            <a:off x="0" y="916355"/>
            <a:ext cx="5837457" cy="5351936"/>
          </a:xfrm>
        </p:spPr>
      </p:pic>
      <p:pic>
        <p:nvPicPr>
          <p:cNvPr id="7" name="Picture 6" descr="A map of europe with different colored areas&#10;&#10;Description automatically generated">
            <a:extLst>
              <a:ext uri="{FF2B5EF4-FFF2-40B4-BE49-F238E27FC236}">
                <a16:creationId xmlns:a16="http://schemas.microsoft.com/office/drawing/2014/main" id="{2B0C4704-7325-1EB7-A5A8-1C91E95EFD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4020" r="11267" b="7262"/>
          <a:stretch/>
        </p:blipFill>
        <p:spPr>
          <a:xfrm>
            <a:off x="6096000" y="916354"/>
            <a:ext cx="5992536" cy="5351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2E4C6A-DD45-D919-92E3-C1041BF2565D}"/>
              </a:ext>
            </a:extLst>
          </p:cNvPr>
          <p:cNvSpPr txBox="1"/>
          <p:nvPr/>
        </p:nvSpPr>
        <p:spPr>
          <a:xfrm>
            <a:off x="10259737" y="133588"/>
            <a:ext cx="67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7/11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6D736-1F30-95F0-18D1-6210E9C28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1" y="5766063"/>
            <a:ext cx="670618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6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155B4-9300-5F70-55A2-94E692B4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17" y="117027"/>
            <a:ext cx="9634011" cy="1325563"/>
          </a:xfrm>
        </p:spPr>
        <p:txBody>
          <a:bodyPr/>
          <a:lstStyle/>
          <a:p>
            <a:r>
              <a:rPr lang="en-IE" dirty="0">
                <a:latin typeface="+mn-lt"/>
              </a:rPr>
              <a:t>Good practices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DEF86B2-60DC-CEE0-6868-8AA733051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" t="2365" r="6254" b="23740"/>
          <a:stretch/>
        </p:blipFill>
        <p:spPr>
          <a:xfrm>
            <a:off x="180615" y="1602296"/>
            <a:ext cx="11304235" cy="408543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C4F3CD-6CE1-598F-2377-94E80E314C06}"/>
              </a:ext>
            </a:extLst>
          </p:cNvPr>
          <p:cNvSpPr txBox="1"/>
          <p:nvPr/>
        </p:nvSpPr>
        <p:spPr>
          <a:xfrm>
            <a:off x="10259737" y="133588"/>
            <a:ext cx="67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8/11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C3CC4-EA79-98DB-8D17-22825FEF4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1" y="5766063"/>
            <a:ext cx="670618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98650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379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Avenir Next LT Pro</vt:lpstr>
      <vt:lpstr>Modern Love</vt:lpstr>
      <vt:lpstr>BohemianVTI</vt:lpstr>
      <vt:lpstr>From deterministic forecasts to probabilistic impact-based forecasts in meteorology: Theory and practice</vt:lpstr>
      <vt:lpstr>Background</vt:lpstr>
      <vt:lpstr>Methodology</vt:lpstr>
      <vt:lpstr>ASTDSV Framework</vt:lpstr>
      <vt:lpstr>Current practice</vt:lpstr>
      <vt:lpstr>Practical application</vt:lpstr>
      <vt:lpstr>Meteoalarm</vt:lpstr>
      <vt:lpstr>Meteoalarm inconsitencies</vt:lpstr>
      <vt:lpstr>Good practices</vt:lpstr>
      <vt:lpstr>New ways of impact-based warnings</vt:lpstr>
      <vt:lpstr>Thank you!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 Bukowski</dc:creator>
  <cp:lastModifiedBy>Filip Bukowski</cp:lastModifiedBy>
  <cp:revision>9</cp:revision>
  <dcterms:created xsi:type="dcterms:W3CDTF">2024-08-18T13:22:11Z</dcterms:created>
  <dcterms:modified xsi:type="dcterms:W3CDTF">2024-08-31T12:34:56Z</dcterms:modified>
</cp:coreProperties>
</file>