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2" r:id="rId4"/>
    <p:sldMasterId id="2147483660" r:id="rId5"/>
  </p:sldMasterIdLst>
  <p:notesMasterIdLst>
    <p:notesMasterId r:id="rId19"/>
  </p:notesMasterIdLst>
  <p:handoutMasterIdLst>
    <p:handoutMasterId r:id="rId20"/>
  </p:handoutMasterIdLst>
  <p:sldIdLst>
    <p:sldId id="257" r:id="rId6"/>
    <p:sldId id="318" r:id="rId7"/>
    <p:sldId id="1233" r:id="rId8"/>
    <p:sldId id="1255" r:id="rId9"/>
    <p:sldId id="1256" r:id="rId10"/>
    <p:sldId id="313" r:id="rId11"/>
    <p:sldId id="321" r:id="rId12"/>
    <p:sldId id="322" r:id="rId13"/>
    <p:sldId id="1257" r:id="rId14"/>
    <p:sldId id="1258" r:id="rId15"/>
    <p:sldId id="360" r:id="rId16"/>
    <p:sldId id="268" r:id="rId17"/>
    <p:sldId id="31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66"/>
    <a:srgbClr val="008200"/>
    <a:srgbClr val="0F1010"/>
    <a:srgbClr val="9A9A9A"/>
    <a:srgbClr val="FF6600"/>
    <a:srgbClr val="99FF99"/>
    <a:srgbClr val="246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D64D6-F69A-422D-BED4-4D57B62BD5CB}" v="217" dt="2024-09-02T03:36:3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1" autoAdjust="0"/>
  </p:normalViewPr>
  <p:slideViewPr>
    <p:cSldViewPr snapToGrid="0" snapToObjects="1">
      <p:cViewPr varScale="1">
        <p:scale>
          <a:sx n="74" d="100"/>
          <a:sy n="74" d="100"/>
        </p:scale>
        <p:origin x="228" y="4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Ebert" userId="e457b193-a993-415e-ab84-ca58f55ff297" providerId="ADAL" clId="{2746D29E-218A-463F-949F-1ABF9B650B70}"/>
    <pc:docChg chg="custSel addSld modSld">
      <pc:chgData name="Beth Ebert" userId="e457b193-a993-415e-ab84-ca58f55ff297" providerId="ADAL" clId="{2746D29E-218A-463F-949F-1ABF9B650B70}" dt="2024-08-28T07:36:01.599" v="11" actId="948"/>
      <pc:docMkLst>
        <pc:docMk/>
      </pc:docMkLst>
      <pc:sldChg chg="addSp delSp modSp new mod modClrScheme chgLayout">
        <pc:chgData name="Beth Ebert" userId="e457b193-a993-415e-ab84-ca58f55ff297" providerId="ADAL" clId="{2746D29E-218A-463F-949F-1ABF9B650B70}" dt="2024-08-28T07:36:01.599" v="11" actId="948"/>
        <pc:sldMkLst>
          <pc:docMk/>
          <pc:sldMk cId="3491529007" sldId="1254"/>
        </pc:sldMkLst>
        <pc:spChg chg="del">
          <ac:chgData name="Beth Ebert" userId="e457b193-a993-415e-ab84-ca58f55ff297" providerId="ADAL" clId="{2746D29E-218A-463F-949F-1ABF9B650B70}" dt="2024-08-28T07:34:52.316" v="1" actId="700"/>
          <ac:spMkLst>
            <pc:docMk/>
            <pc:sldMk cId="3491529007" sldId="1254"/>
            <ac:spMk id="2" creationId="{163A856C-AB81-84D0-06FA-99F36A9A433B}"/>
          </ac:spMkLst>
        </pc:spChg>
        <pc:spChg chg="del">
          <ac:chgData name="Beth Ebert" userId="e457b193-a993-415e-ab84-ca58f55ff297" providerId="ADAL" clId="{2746D29E-218A-463F-949F-1ABF9B650B70}" dt="2024-08-28T07:34:52.316" v="1" actId="700"/>
          <ac:spMkLst>
            <pc:docMk/>
            <pc:sldMk cId="3491529007" sldId="1254"/>
            <ac:spMk id="3" creationId="{F5C8B2E0-F396-F11C-1970-C9DED3668509}"/>
          </ac:spMkLst>
        </pc:spChg>
        <pc:spChg chg="del">
          <ac:chgData name="Beth Ebert" userId="e457b193-a993-415e-ab84-ca58f55ff297" providerId="ADAL" clId="{2746D29E-218A-463F-949F-1ABF9B650B70}" dt="2024-08-28T07:34:52.316" v="1" actId="700"/>
          <ac:spMkLst>
            <pc:docMk/>
            <pc:sldMk cId="3491529007" sldId="1254"/>
            <ac:spMk id="4" creationId="{14E94AE1-01A5-E2E6-90CE-659BD27BE9F4}"/>
          </ac:spMkLst>
        </pc:spChg>
        <pc:spChg chg="add mod">
          <ac:chgData name="Beth Ebert" userId="e457b193-a993-415e-ab84-ca58f55ff297" providerId="ADAL" clId="{2746D29E-218A-463F-949F-1ABF9B650B70}" dt="2024-08-28T07:36:01.599" v="11" actId="948"/>
          <ac:spMkLst>
            <pc:docMk/>
            <pc:sldMk cId="3491529007" sldId="1254"/>
            <ac:spMk id="5" creationId="{7008D26A-747B-93F5-34E4-B7A523278493}"/>
          </ac:spMkLst>
        </pc:spChg>
      </pc:sldChg>
    </pc:docChg>
  </pc:docChgLst>
  <pc:docChgLst>
    <pc:chgData name="Beth Ebert" userId="e457b193-a993-415e-ab84-ca58f55ff297" providerId="ADAL" clId="{7B1D64D6-F69A-422D-BED4-4D57B62BD5CB}"/>
    <pc:docChg chg="custSel modSld">
      <pc:chgData name="Beth Ebert" userId="e457b193-a993-415e-ab84-ca58f55ff297" providerId="ADAL" clId="{7B1D64D6-F69A-422D-BED4-4D57B62BD5CB}" dt="2024-09-02T03:36:31.832" v="432" actId="20577"/>
      <pc:docMkLst>
        <pc:docMk/>
      </pc:docMkLst>
      <pc:sldChg chg="modSp mod">
        <pc:chgData name="Beth Ebert" userId="e457b193-a993-415e-ab84-ca58f55ff297" providerId="ADAL" clId="{7B1D64D6-F69A-422D-BED4-4D57B62BD5CB}" dt="2024-09-02T03:19:40.061" v="81" actId="14100"/>
        <pc:sldMkLst>
          <pc:docMk/>
          <pc:sldMk cId="3125659706" sldId="1255"/>
        </pc:sldMkLst>
        <pc:spChg chg="mod">
          <ac:chgData name="Beth Ebert" userId="e457b193-a993-415e-ab84-ca58f55ff297" providerId="ADAL" clId="{7B1D64D6-F69A-422D-BED4-4D57B62BD5CB}" dt="2024-09-02T03:19:40.061" v="81" actId="14100"/>
          <ac:spMkLst>
            <pc:docMk/>
            <pc:sldMk cId="3125659706" sldId="1255"/>
            <ac:spMk id="4" creationId="{64642583-7CB9-6F17-5F5A-CAF7C39D645E}"/>
          </ac:spMkLst>
        </pc:spChg>
      </pc:sldChg>
      <pc:sldChg chg="modSp mod">
        <pc:chgData name="Beth Ebert" userId="e457b193-a993-415e-ab84-ca58f55ff297" providerId="ADAL" clId="{7B1D64D6-F69A-422D-BED4-4D57B62BD5CB}" dt="2024-09-02T03:20:46.536" v="123" actId="20577"/>
        <pc:sldMkLst>
          <pc:docMk/>
          <pc:sldMk cId="3745670848" sldId="1256"/>
        </pc:sldMkLst>
        <pc:spChg chg="mod">
          <ac:chgData name="Beth Ebert" userId="e457b193-a993-415e-ab84-ca58f55ff297" providerId="ADAL" clId="{7B1D64D6-F69A-422D-BED4-4D57B62BD5CB}" dt="2024-09-02T03:20:46.536" v="123" actId="20577"/>
          <ac:spMkLst>
            <pc:docMk/>
            <pc:sldMk cId="3745670848" sldId="1256"/>
            <ac:spMk id="1047" creationId="{C3CA9CFC-6B5B-3D48-51CE-BE8BAE186271}"/>
          </ac:spMkLst>
        </pc:spChg>
      </pc:sldChg>
      <pc:sldChg chg="addSp modSp mod modAnim">
        <pc:chgData name="Beth Ebert" userId="e457b193-a993-415e-ab84-ca58f55ff297" providerId="ADAL" clId="{7B1D64D6-F69A-422D-BED4-4D57B62BD5CB}" dt="2024-09-02T03:36:31.832" v="432" actId="20577"/>
        <pc:sldMkLst>
          <pc:docMk/>
          <pc:sldMk cId="4265383278" sldId="1257"/>
        </pc:sldMkLst>
        <pc:spChg chg="mod">
          <ac:chgData name="Beth Ebert" userId="e457b193-a993-415e-ab84-ca58f55ff297" providerId="ADAL" clId="{7B1D64D6-F69A-422D-BED4-4D57B62BD5CB}" dt="2024-09-02T03:36:31.832" v="432" actId="20577"/>
          <ac:spMkLst>
            <pc:docMk/>
            <pc:sldMk cId="4265383278" sldId="1257"/>
            <ac:spMk id="12" creationId="{8515FC92-A93E-799B-D328-C62E5D3834AE}"/>
          </ac:spMkLst>
        </pc:spChg>
        <pc:spChg chg="mod">
          <ac:chgData name="Beth Ebert" userId="e457b193-a993-415e-ab84-ca58f55ff297" providerId="ADAL" clId="{7B1D64D6-F69A-422D-BED4-4D57B62BD5CB}" dt="2024-09-02T03:33:51.190" v="317" actId="20577"/>
          <ac:spMkLst>
            <pc:docMk/>
            <pc:sldMk cId="4265383278" sldId="1257"/>
            <ac:spMk id="15" creationId="{6379E264-6319-357A-3509-93543631D47D}"/>
          </ac:spMkLst>
        </pc:spChg>
        <pc:spChg chg="mod">
          <ac:chgData name="Beth Ebert" userId="e457b193-a993-415e-ab84-ca58f55ff297" providerId="ADAL" clId="{7B1D64D6-F69A-422D-BED4-4D57B62BD5CB}" dt="2024-09-02T03:32:31.295" v="248" actId="1036"/>
          <ac:spMkLst>
            <pc:docMk/>
            <pc:sldMk cId="4265383278" sldId="1257"/>
            <ac:spMk id="26" creationId="{44EFD705-EBF2-F342-E31C-53B5C7F9CC8E}"/>
          </ac:spMkLst>
        </pc:spChg>
        <pc:spChg chg="mod">
          <ac:chgData name="Beth Ebert" userId="e457b193-a993-415e-ab84-ca58f55ff297" providerId="ADAL" clId="{7B1D64D6-F69A-422D-BED4-4D57B62BD5CB}" dt="2024-09-02T03:30:54.652" v="236" actId="1076"/>
          <ac:spMkLst>
            <pc:docMk/>
            <pc:sldMk cId="4265383278" sldId="1257"/>
            <ac:spMk id="36" creationId="{8FD4ED8B-C4CC-386C-85DF-6B9F320B2401}"/>
          </ac:spMkLst>
        </pc:spChg>
        <pc:grpChg chg="add mod">
          <ac:chgData name="Beth Ebert" userId="e457b193-a993-415e-ab84-ca58f55ff297" providerId="ADAL" clId="{7B1D64D6-F69A-422D-BED4-4D57B62BD5CB}" dt="2024-09-02T03:34:38.854" v="319" actId="1076"/>
          <ac:grpSpMkLst>
            <pc:docMk/>
            <pc:sldMk cId="4265383278" sldId="1257"/>
            <ac:grpSpMk id="2" creationId="{47F74794-6E90-5D15-BDEF-52B66770697C}"/>
          </ac:grpSpMkLst>
        </pc:grpChg>
        <pc:grpChg chg="mod">
          <ac:chgData name="Beth Ebert" userId="e457b193-a993-415e-ab84-ca58f55ff297" providerId="ADAL" clId="{7B1D64D6-F69A-422D-BED4-4D57B62BD5CB}" dt="2024-09-02T03:17:10.980" v="50" actId="164"/>
          <ac:grpSpMkLst>
            <pc:docMk/>
            <pc:sldMk cId="4265383278" sldId="1257"/>
            <ac:grpSpMk id="16" creationId="{6CC371F7-EA23-9254-02CB-1FA3B3F19CF4}"/>
          </ac:grpSpMkLst>
        </pc:grpChg>
        <pc:grpChg chg="mod">
          <ac:chgData name="Beth Ebert" userId="e457b193-a993-415e-ab84-ca58f55ff297" providerId="ADAL" clId="{7B1D64D6-F69A-422D-BED4-4D57B62BD5CB}" dt="2024-09-02T03:30:47.657" v="235" actId="1076"/>
          <ac:grpSpMkLst>
            <pc:docMk/>
            <pc:sldMk cId="4265383278" sldId="1257"/>
            <ac:grpSpMk id="27" creationId="{1CD35C57-0FCF-E848-D4B0-140575D253BC}"/>
          </ac:grpSpMkLst>
        </pc:grpChg>
        <pc:grpChg chg="mod">
          <ac:chgData name="Beth Ebert" userId="e457b193-a993-415e-ab84-ca58f55ff297" providerId="ADAL" clId="{7B1D64D6-F69A-422D-BED4-4D57B62BD5CB}" dt="2024-09-02T03:17:10.980" v="50" actId="164"/>
          <ac:grpSpMkLst>
            <pc:docMk/>
            <pc:sldMk cId="4265383278" sldId="1257"/>
            <ac:grpSpMk id="30" creationId="{3738E225-1E45-49FD-B8B9-9853DB1FE217}"/>
          </ac:grpSpMkLst>
        </pc:grpChg>
        <pc:picChg chg="mod">
          <ac:chgData name="Beth Ebert" userId="e457b193-a993-415e-ab84-ca58f55ff297" providerId="ADAL" clId="{7B1D64D6-F69A-422D-BED4-4D57B62BD5CB}" dt="2024-09-02T03:17:10.980" v="50" actId="164"/>
          <ac:picMkLst>
            <pc:docMk/>
            <pc:sldMk cId="4265383278" sldId="1257"/>
            <ac:picMk id="13" creationId="{7102C3FE-EA32-91E9-2444-467587685CB4}"/>
          </ac:picMkLst>
        </pc:picChg>
      </pc:sldChg>
      <pc:sldChg chg="modSp mod modAnim">
        <pc:chgData name="Beth Ebert" userId="e457b193-a993-415e-ab84-ca58f55ff297" providerId="ADAL" clId="{7B1D64D6-F69A-422D-BED4-4D57B62BD5CB}" dt="2024-09-02T03:25:08.167" v="127"/>
        <pc:sldMkLst>
          <pc:docMk/>
          <pc:sldMk cId="2209373639" sldId="1258"/>
        </pc:sldMkLst>
        <pc:spChg chg="mod">
          <ac:chgData name="Beth Ebert" userId="e457b193-a993-415e-ab84-ca58f55ff297" providerId="ADAL" clId="{7B1D64D6-F69A-422D-BED4-4D57B62BD5CB}" dt="2024-09-02T03:18:13.333" v="66" actId="1036"/>
          <ac:spMkLst>
            <pc:docMk/>
            <pc:sldMk cId="2209373639" sldId="1258"/>
            <ac:spMk id="75" creationId="{DB27C84A-B30C-1643-24E9-64FEC63DB2F1}"/>
          </ac:spMkLst>
        </pc:spChg>
      </pc:sldChg>
    </pc:docChg>
  </pc:docChgLst>
  <pc:docChgLst>
    <pc:chgData name="Beth Ebert" userId="e457b193-a993-415e-ab84-ca58f55ff297" providerId="ADAL" clId="{709F260C-101B-4C8D-BB74-43B64FEB5B5A}"/>
    <pc:docChg chg="undo custSel addSld delSld modSld sldOrd">
      <pc:chgData name="Beth Ebert" userId="e457b193-a993-415e-ab84-ca58f55ff297" providerId="ADAL" clId="{709F260C-101B-4C8D-BB74-43B64FEB5B5A}" dt="2024-08-30T03:13:31.425" v="3729" actId="47"/>
      <pc:docMkLst>
        <pc:docMk/>
      </pc:docMkLst>
      <pc:sldChg chg="modSp mod">
        <pc:chgData name="Beth Ebert" userId="e457b193-a993-415e-ab84-ca58f55ff297" providerId="ADAL" clId="{709F260C-101B-4C8D-BB74-43B64FEB5B5A}" dt="2024-08-29T22:52:31.416" v="80" actId="20577"/>
        <pc:sldMkLst>
          <pc:docMk/>
          <pc:sldMk cId="4082834147" sldId="257"/>
        </pc:sldMkLst>
        <pc:spChg chg="mod">
          <ac:chgData name="Beth Ebert" userId="e457b193-a993-415e-ab84-ca58f55ff297" providerId="ADAL" clId="{709F260C-101B-4C8D-BB74-43B64FEB5B5A}" dt="2024-08-29T22:51:06.542" v="57" actId="1036"/>
          <ac:spMkLst>
            <pc:docMk/>
            <pc:sldMk cId="4082834147" sldId="257"/>
            <ac:spMk id="2" creationId="{DA468528-B221-1B49-BA22-4FD39752BBF3}"/>
          </ac:spMkLst>
        </pc:spChg>
        <pc:spChg chg="mod">
          <ac:chgData name="Beth Ebert" userId="e457b193-a993-415e-ab84-ca58f55ff297" providerId="ADAL" clId="{709F260C-101B-4C8D-BB74-43B64FEB5B5A}" dt="2024-08-29T22:52:31.416" v="80" actId="20577"/>
          <ac:spMkLst>
            <pc:docMk/>
            <pc:sldMk cId="4082834147" sldId="257"/>
            <ac:spMk id="3" creationId="{2A645A07-AAA9-DE4A-A621-A5705DD75048}"/>
          </ac:spMkLst>
        </pc:spChg>
      </pc:sldChg>
      <pc:sldChg chg="del">
        <pc:chgData name="Beth Ebert" userId="e457b193-a993-415e-ab84-ca58f55ff297" providerId="ADAL" clId="{709F260C-101B-4C8D-BB74-43B64FEB5B5A}" dt="2024-08-29T23:08:57.597" v="87" actId="47"/>
        <pc:sldMkLst>
          <pc:docMk/>
          <pc:sldMk cId="2423788572" sldId="266"/>
        </pc:sldMkLst>
      </pc:sldChg>
      <pc:sldChg chg="add del">
        <pc:chgData name="Beth Ebert" userId="e457b193-a993-415e-ab84-ca58f55ff297" providerId="ADAL" clId="{709F260C-101B-4C8D-BB74-43B64FEB5B5A}" dt="2024-08-30T01:12:29.930" v="981" actId="47"/>
        <pc:sldMkLst>
          <pc:docMk/>
          <pc:sldMk cId="535947820" sldId="272"/>
        </pc:sldMkLst>
      </pc:sldChg>
      <pc:sldChg chg="del mod ord modShow">
        <pc:chgData name="Beth Ebert" userId="e457b193-a993-415e-ab84-ca58f55ff297" providerId="ADAL" clId="{709F260C-101B-4C8D-BB74-43B64FEB5B5A}" dt="2024-08-30T03:11:10.087" v="3727" actId="47"/>
        <pc:sldMkLst>
          <pc:docMk/>
          <pc:sldMk cId="984572607" sldId="281"/>
        </pc:sldMkLst>
      </pc:sldChg>
      <pc:sldChg chg="addSp delSp modSp add mod delAnim modAnim">
        <pc:chgData name="Beth Ebert" userId="e457b193-a993-415e-ab84-ca58f55ff297" providerId="ADAL" clId="{709F260C-101B-4C8D-BB74-43B64FEB5B5A}" dt="2024-08-30T02:54:02.959" v="3276" actId="478"/>
        <pc:sldMkLst>
          <pc:docMk/>
          <pc:sldMk cId="1905924710" sldId="313"/>
        </pc:sldMkLst>
        <pc:picChg chg="add del mod">
          <ac:chgData name="Beth Ebert" userId="e457b193-a993-415e-ab84-ca58f55ff297" providerId="ADAL" clId="{709F260C-101B-4C8D-BB74-43B64FEB5B5A}" dt="2024-08-30T02:54:02.959" v="3276" actId="478"/>
          <ac:picMkLst>
            <pc:docMk/>
            <pc:sldMk cId="1905924710" sldId="313"/>
            <ac:picMk id="3" creationId="{A7D7A5C6-8DF8-E276-1CF7-0C9FEAA3573B}"/>
          </ac:picMkLst>
        </pc:picChg>
      </pc:sldChg>
      <pc:sldChg chg="mod ord modShow">
        <pc:chgData name="Beth Ebert" userId="e457b193-a993-415e-ab84-ca58f55ff297" providerId="ADAL" clId="{709F260C-101B-4C8D-BB74-43B64FEB5B5A}" dt="2024-08-30T02:31:15.535" v="2700" actId="729"/>
        <pc:sldMkLst>
          <pc:docMk/>
          <pc:sldMk cId="991934879" sldId="315"/>
        </pc:sldMkLst>
      </pc:sldChg>
      <pc:sldChg chg="add del">
        <pc:chgData name="Beth Ebert" userId="e457b193-a993-415e-ab84-ca58f55ff297" providerId="ADAL" clId="{709F260C-101B-4C8D-BB74-43B64FEB5B5A}" dt="2024-08-29T23:04:38.736" v="83"/>
        <pc:sldMkLst>
          <pc:docMk/>
          <pc:sldMk cId="722662776" sldId="318"/>
        </pc:sldMkLst>
      </pc:sldChg>
      <pc:sldChg chg="add">
        <pc:chgData name="Beth Ebert" userId="e457b193-a993-415e-ab84-ca58f55ff297" providerId="ADAL" clId="{709F260C-101B-4C8D-BB74-43B64FEB5B5A}" dt="2024-08-30T02:23:20.081" v="2483"/>
        <pc:sldMkLst>
          <pc:docMk/>
          <pc:sldMk cId="2695209437" sldId="321"/>
        </pc:sldMkLst>
      </pc:sldChg>
      <pc:sldChg chg="ord">
        <pc:chgData name="Beth Ebert" userId="e457b193-a993-415e-ab84-ca58f55ff297" providerId="ADAL" clId="{709F260C-101B-4C8D-BB74-43B64FEB5B5A}" dt="2024-08-30T00:49:01.933" v="684"/>
        <pc:sldMkLst>
          <pc:docMk/>
          <pc:sldMk cId="1518043115" sldId="322"/>
        </pc:sldMkLst>
      </pc:sldChg>
      <pc:sldChg chg="del mod ord modShow">
        <pc:chgData name="Beth Ebert" userId="e457b193-a993-415e-ab84-ca58f55ff297" providerId="ADAL" clId="{709F260C-101B-4C8D-BB74-43B64FEB5B5A}" dt="2024-08-30T03:11:04.028" v="3726" actId="47"/>
        <pc:sldMkLst>
          <pc:docMk/>
          <pc:sldMk cId="2919557486" sldId="324"/>
        </pc:sldMkLst>
      </pc:sldChg>
      <pc:sldChg chg="addSp delSp modSp mod modAnim">
        <pc:chgData name="Beth Ebert" userId="e457b193-a993-415e-ab84-ca58f55ff297" providerId="ADAL" clId="{709F260C-101B-4C8D-BB74-43B64FEB5B5A}" dt="2024-08-30T03:08:59.765" v="3725" actId="20577"/>
        <pc:sldMkLst>
          <pc:docMk/>
          <pc:sldMk cId="3395828406" sldId="360"/>
        </pc:sldMkLst>
        <pc:spChg chg="mod">
          <ac:chgData name="Beth Ebert" userId="e457b193-a993-415e-ab84-ca58f55ff297" providerId="ADAL" clId="{709F260C-101B-4C8D-BB74-43B64FEB5B5A}" dt="2024-08-30T02:34:48.039" v="2718" actId="20577"/>
          <ac:spMkLst>
            <pc:docMk/>
            <pc:sldMk cId="3395828406" sldId="360"/>
            <ac:spMk id="2" creationId="{7B2A1FA1-7DED-430B-BB6D-9327B4C391F6}"/>
          </ac:spMkLst>
        </pc:spChg>
        <pc:spChg chg="del">
          <ac:chgData name="Beth Ebert" userId="e457b193-a993-415e-ab84-ca58f55ff297" providerId="ADAL" clId="{709F260C-101B-4C8D-BB74-43B64FEB5B5A}" dt="2024-08-30T02:33:58.499" v="2704" actId="478"/>
          <ac:spMkLst>
            <pc:docMk/>
            <pc:sldMk cId="3395828406" sldId="360"/>
            <ac:spMk id="4" creationId="{D045E1D3-34A2-2DAA-0778-2072995818CC}"/>
          </ac:spMkLst>
        </pc:spChg>
        <pc:spChg chg="add mod">
          <ac:chgData name="Beth Ebert" userId="e457b193-a993-415e-ab84-ca58f55ff297" providerId="ADAL" clId="{709F260C-101B-4C8D-BB74-43B64FEB5B5A}" dt="2024-08-30T03:07:32.595" v="3695" actId="20577"/>
          <ac:spMkLst>
            <pc:docMk/>
            <pc:sldMk cId="3395828406" sldId="360"/>
            <ac:spMk id="8" creationId="{FB685AB7-2E30-4FD0-C2A0-630E66339AA9}"/>
          </ac:spMkLst>
        </pc:spChg>
        <pc:spChg chg="add mod">
          <ac:chgData name="Beth Ebert" userId="e457b193-a993-415e-ab84-ca58f55ff297" providerId="ADAL" clId="{709F260C-101B-4C8D-BB74-43B64FEB5B5A}" dt="2024-08-30T03:05:35.230" v="3665" actId="1035"/>
          <ac:spMkLst>
            <pc:docMk/>
            <pc:sldMk cId="3395828406" sldId="360"/>
            <ac:spMk id="9" creationId="{C886D4AE-F41C-2CB5-F64D-37C9AA334523}"/>
          </ac:spMkLst>
        </pc:spChg>
        <pc:spChg chg="add mod">
          <ac:chgData name="Beth Ebert" userId="e457b193-a993-415e-ab84-ca58f55ff297" providerId="ADAL" clId="{709F260C-101B-4C8D-BB74-43B64FEB5B5A}" dt="2024-08-30T03:05:13.828" v="3639" actId="14100"/>
          <ac:spMkLst>
            <pc:docMk/>
            <pc:sldMk cId="3395828406" sldId="360"/>
            <ac:spMk id="10" creationId="{7EFFBB53-E195-6D98-9967-F8934803F8BD}"/>
          </ac:spMkLst>
        </pc:spChg>
        <pc:spChg chg="add mod">
          <ac:chgData name="Beth Ebert" userId="e457b193-a993-415e-ab84-ca58f55ff297" providerId="ADAL" clId="{709F260C-101B-4C8D-BB74-43B64FEB5B5A}" dt="2024-08-30T03:05:13.828" v="3639" actId="14100"/>
          <ac:spMkLst>
            <pc:docMk/>
            <pc:sldMk cId="3395828406" sldId="360"/>
            <ac:spMk id="11" creationId="{DD8C6744-849F-A6A8-1234-F4F28787FF0C}"/>
          </ac:spMkLst>
        </pc:spChg>
        <pc:spChg chg="add mod">
          <ac:chgData name="Beth Ebert" userId="e457b193-a993-415e-ab84-ca58f55ff297" providerId="ADAL" clId="{709F260C-101B-4C8D-BB74-43B64FEB5B5A}" dt="2024-08-30T03:08:59.765" v="3725" actId="20577"/>
          <ac:spMkLst>
            <pc:docMk/>
            <pc:sldMk cId="3395828406" sldId="360"/>
            <ac:spMk id="12" creationId="{E744995D-08D2-A2C5-A97B-FA386C12510D}"/>
          </ac:spMkLst>
        </pc:spChg>
        <pc:spChg chg="add mod">
          <ac:chgData name="Beth Ebert" userId="e457b193-a993-415e-ab84-ca58f55ff297" providerId="ADAL" clId="{709F260C-101B-4C8D-BB74-43B64FEB5B5A}" dt="2024-08-30T03:05:55.801" v="3684" actId="1035"/>
          <ac:spMkLst>
            <pc:docMk/>
            <pc:sldMk cId="3395828406" sldId="360"/>
            <ac:spMk id="13" creationId="{9BBC41BC-D950-0D6A-AD6E-84F031C22DE5}"/>
          </ac:spMkLst>
        </pc:spChg>
        <pc:spChg chg="add mod">
          <ac:chgData name="Beth Ebert" userId="e457b193-a993-415e-ab84-ca58f55ff297" providerId="ADAL" clId="{709F260C-101B-4C8D-BB74-43B64FEB5B5A}" dt="2024-08-30T03:06:07.891" v="3687" actId="20577"/>
          <ac:spMkLst>
            <pc:docMk/>
            <pc:sldMk cId="3395828406" sldId="360"/>
            <ac:spMk id="14" creationId="{6EA5F999-1FDC-5B54-5FBE-0DE24B8DD182}"/>
          </ac:spMkLst>
        </pc:spChg>
        <pc:spChg chg="add mod">
          <ac:chgData name="Beth Ebert" userId="e457b193-a993-415e-ab84-ca58f55ff297" providerId="ADAL" clId="{709F260C-101B-4C8D-BB74-43B64FEB5B5A}" dt="2024-08-30T03:04:36.263" v="3637" actId="164"/>
          <ac:spMkLst>
            <pc:docMk/>
            <pc:sldMk cId="3395828406" sldId="360"/>
            <ac:spMk id="15" creationId="{D8DD03E5-D152-FA9A-F41B-1B927BA60C8A}"/>
          </ac:spMkLst>
        </pc:spChg>
        <pc:spChg chg="add mod">
          <ac:chgData name="Beth Ebert" userId="e457b193-a993-415e-ab84-ca58f55ff297" providerId="ADAL" clId="{709F260C-101B-4C8D-BB74-43B64FEB5B5A}" dt="2024-08-30T03:04:36.263" v="3637" actId="164"/>
          <ac:spMkLst>
            <pc:docMk/>
            <pc:sldMk cId="3395828406" sldId="360"/>
            <ac:spMk id="16" creationId="{26E1A4B0-873B-F43A-AACF-4463073D9324}"/>
          </ac:spMkLst>
        </pc:spChg>
        <pc:spChg chg="add del mod">
          <ac:chgData name="Beth Ebert" userId="e457b193-a993-415e-ab84-ca58f55ff297" providerId="ADAL" clId="{709F260C-101B-4C8D-BB74-43B64FEB5B5A}" dt="2024-08-30T02:56:55.029" v="3376" actId="478"/>
          <ac:spMkLst>
            <pc:docMk/>
            <pc:sldMk cId="3395828406" sldId="360"/>
            <ac:spMk id="17" creationId="{A8C71992-B44F-A9A6-8316-4A2F0BBC7F57}"/>
          </ac:spMkLst>
        </pc:spChg>
        <pc:spChg chg="add mod">
          <ac:chgData name="Beth Ebert" userId="e457b193-a993-415e-ab84-ca58f55ff297" providerId="ADAL" clId="{709F260C-101B-4C8D-BB74-43B64FEB5B5A}" dt="2024-08-30T03:04:36.263" v="3637" actId="164"/>
          <ac:spMkLst>
            <pc:docMk/>
            <pc:sldMk cId="3395828406" sldId="360"/>
            <ac:spMk id="18" creationId="{6F1A4F46-F542-AFD5-7171-3E1ADDA71C17}"/>
          </ac:spMkLst>
        </pc:spChg>
        <pc:spChg chg="add mod">
          <ac:chgData name="Beth Ebert" userId="e457b193-a993-415e-ab84-ca58f55ff297" providerId="ADAL" clId="{709F260C-101B-4C8D-BB74-43B64FEB5B5A}" dt="2024-08-30T03:04:36.263" v="3637" actId="164"/>
          <ac:spMkLst>
            <pc:docMk/>
            <pc:sldMk cId="3395828406" sldId="360"/>
            <ac:spMk id="19" creationId="{08C93587-5724-E3EE-5B42-D75975F671FD}"/>
          </ac:spMkLst>
        </pc:spChg>
        <pc:spChg chg="add mod">
          <ac:chgData name="Beth Ebert" userId="e457b193-a993-415e-ab84-ca58f55ff297" providerId="ADAL" clId="{709F260C-101B-4C8D-BB74-43B64FEB5B5A}" dt="2024-08-30T03:04:36.263" v="3637" actId="164"/>
          <ac:spMkLst>
            <pc:docMk/>
            <pc:sldMk cId="3395828406" sldId="360"/>
            <ac:spMk id="20" creationId="{CA89BFA2-C75D-AE62-D3DF-6A19816F96C0}"/>
          </ac:spMkLst>
        </pc:spChg>
        <pc:spChg chg="add mod">
          <ac:chgData name="Beth Ebert" userId="e457b193-a993-415e-ab84-ca58f55ff297" providerId="ADAL" clId="{709F260C-101B-4C8D-BB74-43B64FEB5B5A}" dt="2024-08-30T03:08:11.530" v="3712" actId="6549"/>
          <ac:spMkLst>
            <pc:docMk/>
            <pc:sldMk cId="3395828406" sldId="360"/>
            <ac:spMk id="21" creationId="{4C301DC8-995F-8440-9DE0-697D7A9A4F52}"/>
          </ac:spMkLst>
        </pc:spChg>
        <pc:spChg chg="add mod">
          <ac:chgData name="Beth Ebert" userId="e457b193-a993-415e-ab84-ca58f55ff297" providerId="ADAL" clId="{709F260C-101B-4C8D-BB74-43B64FEB5B5A}" dt="2024-08-30T03:04:36.263" v="3637" actId="164"/>
          <ac:spMkLst>
            <pc:docMk/>
            <pc:sldMk cId="3395828406" sldId="360"/>
            <ac:spMk id="22" creationId="{5A045B24-E19C-DD21-3E4C-D4206971967B}"/>
          </ac:spMkLst>
        </pc:spChg>
        <pc:spChg chg="add mod ord">
          <ac:chgData name="Beth Ebert" userId="e457b193-a993-415e-ab84-ca58f55ff297" providerId="ADAL" clId="{709F260C-101B-4C8D-BB74-43B64FEB5B5A}" dt="2024-08-30T03:03:44.271" v="3622" actId="167"/>
          <ac:spMkLst>
            <pc:docMk/>
            <pc:sldMk cId="3395828406" sldId="360"/>
            <ac:spMk id="23" creationId="{C874EE3E-22AE-4274-FA8F-88CFBD495A28}"/>
          </ac:spMkLst>
        </pc:spChg>
        <pc:spChg chg="add mod">
          <ac:chgData name="Beth Ebert" userId="e457b193-a993-415e-ab84-ca58f55ff297" providerId="ADAL" clId="{709F260C-101B-4C8D-BB74-43B64FEB5B5A}" dt="2024-08-30T03:04:36.263" v="3637" actId="164"/>
          <ac:spMkLst>
            <pc:docMk/>
            <pc:sldMk cId="3395828406" sldId="360"/>
            <ac:spMk id="24" creationId="{981503F5-3F86-69DE-7408-69FDA009D5D5}"/>
          </ac:spMkLst>
        </pc:spChg>
        <pc:grpChg chg="add mod">
          <ac:chgData name="Beth Ebert" userId="e457b193-a993-415e-ab84-ca58f55ff297" providerId="ADAL" clId="{709F260C-101B-4C8D-BB74-43B64FEB5B5A}" dt="2024-08-30T03:04:36.263" v="3637" actId="164"/>
          <ac:grpSpMkLst>
            <pc:docMk/>
            <pc:sldMk cId="3395828406" sldId="360"/>
            <ac:grpSpMk id="25" creationId="{B1B084D1-B254-E6D4-8F15-2D6347959D67}"/>
          </ac:grpSpMkLst>
        </pc:grpChg>
        <pc:picChg chg="add del">
          <ac:chgData name="Beth Ebert" userId="e457b193-a993-415e-ab84-ca58f55ff297" providerId="ADAL" clId="{709F260C-101B-4C8D-BB74-43B64FEB5B5A}" dt="2024-08-30T02:36:16.144" v="2720" actId="478"/>
          <ac:picMkLst>
            <pc:docMk/>
            <pc:sldMk cId="3395828406" sldId="360"/>
            <ac:picMk id="5" creationId="{FC0BEC32-234B-8D30-7BB5-9B1D4D889420}"/>
          </ac:picMkLst>
        </pc:picChg>
        <pc:picChg chg="add mod">
          <ac:chgData name="Beth Ebert" userId="e457b193-a993-415e-ab84-ca58f55ff297" providerId="ADAL" clId="{709F260C-101B-4C8D-BB74-43B64FEB5B5A}" dt="2024-08-30T03:05:28.128" v="3652" actId="1035"/>
          <ac:picMkLst>
            <pc:docMk/>
            <pc:sldMk cId="3395828406" sldId="360"/>
            <ac:picMk id="7" creationId="{C79CA385-25B9-B929-9684-4E904E0F93BC}"/>
          </ac:picMkLst>
        </pc:picChg>
      </pc:sldChg>
      <pc:sldChg chg="modSp del mod ord">
        <pc:chgData name="Beth Ebert" userId="e457b193-a993-415e-ab84-ca58f55ff297" providerId="ADAL" clId="{709F260C-101B-4C8D-BB74-43B64FEB5B5A}" dt="2024-08-30T01:04:43.018" v="818" actId="47"/>
        <pc:sldMkLst>
          <pc:docMk/>
          <pc:sldMk cId="3373765964" sldId="1228"/>
        </pc:sldMkLst>
        <pc:spChg chg="mod">
          <ac:chgData name="Beth Ebert" userId="e457b193-a993-415e-ab84-ca58f55ff297" providerId="ADAL" clId="{709F260C-101B-4C8D-BB74-43B64FEB5B5A}" dt="2024-08-30T00:41:39.279" v="681" actId="20577"/>
          <ac:spMkLst>
            <pc:docMk/>
            <pc:sldMk cId="3373765964" sldId="1228"/>
            <ac:spMk id="2" creationId="{4A35A816-DCD7-4A8E-AB71-BBF7AEB98A2F}"/>
          </ac:spMkLst>
        </pc:spChg>
      </pc:sldChg>
      <pc:sldChg chg="del">
        <pc:chgData name="Beth Ebert" userId="e457b193-a993-415e-ab84-ca58f55ff297" providerId="ADAL" clId="{709F260C-101B-4C8D-BB74-43B64FEB5B5A}" dt="2024-08-29T23:04:45.528" v="84" actId="47"/>
        <pc:sldMkLst>
          <pc:docMk/>
          <pc:sldMk cId="491732688" sldId="1234"/>
        </pc:sldMkLst>
      </pc:sldChg>
      <pc:sldChg chg="modSp del">
        <pc:chgData name="Beth Ebert" userId="e457b193-a993-415e-ab84-ca58f55ff297" providerId="ADAL" clId="{709F260C-101B-4C8D-BB74-43B64FEB5B5A}" dt="2024-08-30T02:12:02.678" v="2271" actId="47"/>
        <pc:sldMkLst>
          <pc:docMk/>
          <pc:sldMk cId="1960549050" sldId="1239"/>
        </pc:sldMkLst>
        <pc:spChg chg="mod">
          <ac:chgData name="Beth Ebert" userId="e457b193-a993-415e-ab84-ca58f55ff297" providerId="ADAL" clId="{709F260C-101B-4C8D-BB74-43B64FEB5B5A}" dt="2024-08-30T01:13:03.654" v="993" actId="114"/>
          <ac:spMkLst>
            <pc:docMk/>
            <pc:sldMk cId="1960549050" sldId="1239"/>
            <ac:spMk id="9" creationId="{872A49DE-5DA3-A514-E210-FBAF5A04F7D0}"/>
          </ac:spMkLst>
        </pc:spChg>
      </pc:sldChg>
      <pc:sldChg chg="del">
        <pc:chgData name="Beth Ebert" userId="e457b193-a993-415e-ab84-ca58f55ff297" providerId="ADAL" clId="{709F260C-101B-4C8D-BB74-43B64FEB5B5A}" dt="2024-08-29T23:08:48.693" v="86" actId="47"/>
        <pc:sldMkLst>
          <pc:docMk/>
          <pc:sldMk cId="3028711409" sldId="1245"/>
        </pc:sldMkLst>
      </pc:sldChg>
      <pc:sldChg chg="addSp delSp modSp del mod addAnim delAnim modAnim">
        <pc:chgData name="Beth Ebert" userId="e457b193-a993-415e-ab84-ca58f55ff297" providerId="ADAL" clId="{709F260C-101B-4C8D-BB74-43B64FEB5B5A}" dt="2024-08-30T02:21:17.173" v="2482" actId="47"/>
        <pc:sldMkLst>
          <pc:docMk/>
          <pc:sldMk cId="4144200536" sldId="1249"/>
        </pc:sldMkLst>
        <pc:spChg chg="mod">
          <ac:chgData name="Beth Ebert" userId="e457b193-a993-415e-ab84-ca58f55ff297" providerId="ADAL" clId="{709F260C-101B-4C8D-BB74-43B64FEB5B5A}" dt="2024-08-30T02:20:26.989" v="2479" actId="1076"/>
          <ac:spMkLst>
            <pc:docMk/>
            <pc:sldMk cId="4144200536" sldId="1249"/>
            <ac:spMk id="3" creationId="{29C34FBE-D64F-D297-F5C8-DB069D01AFD4}"/>
          </ac:spMkLst>
        </pc:spChg>
        <pc:spChg chg="mod">
          <ac:chgData name="Beth Ebert" userId="e457b193-a993-415e-ab84-ca58f55ff297" providerId="ADAL" clId="{709F260C-101B-4C8D-BB74-43B64FEB5B5A}" dt="2024-08-30T01:48:42.196" v="1652" actId="20577"/>
          <ac:spMkLst>
            <pc:docMk/>
            <pc:sldMk cId="4144200536" sldId="1249"/>
            <ac:spMk id="4" creationId="{3FF125A6-458A-EBAC-A539-125C92DAE2DC}"/>
          </ac:spMkLst>
        </pc:spChg>
        <pc:spChg chg="del">
          <ac:chgData name="Beth Ebert" userId="e457b193-a993-415e-ab84-ca58f55ff297" providerId="ADAL" clId="{709F260C-101B-4C8D-BB74-43B64FEB5B5A}" dt="2024-08-30T00:54:45.455" v="692" actId="478"/>
          <ac:spMkLst>
            <pc:docMk/>
            <pc:sldMk cId="4144200536" sldId="1249"/>
            <ac:spMk id="5" creationId="{0A692E34-4102-7D6B-9EAD-C6DF93E26F46}"/>
          </ac:spMkLst>
        </pc:spChg>
        <pc:spChg chg="add del mod">
          <ac:chgData name="Beth Ebert" userId="e457b193-a993-415e-ab84-ca58f55ff297" providerId="ADAL" clId="{709F260C-101B-4C8D-BB74-43B64FEB5B5A}" dt="2024-08-30T00:54:48.611" v="693" actId="478"/>
          <ac:spMkLst>
            <pc:docMk/>
            <pc:sldMk cId="4144200536" sldId="1249"/>
            <ac:spMk id="6" creationId="{92624558-D8B3-B5EA-F3B9-11E8A34F34B2}"/>
          </ac:spMkLst>
        </pc:spChg>
        <pc:spChg chg="mod">
          <ac:chgData name="Beth Ebert" userId="e457b193-a993-415e-ab84-ca58f55ff297" providerId="ADAL" clId="{709F260C-101B-4C8D-BB74-43B64FEB5B5A}" dt="2024-08-30T01:04:49.145" v="819"/>
          <ac:spMkLst>
            <pc:docMk/>
            <pc:sldMk cId="4144200536" sldId="1249"/>
            <ac:spMk id="11" creationId="{1BBB9344-8D88-A5D9-CB5F-5352E727AF81}"/>
          </ac:spMkLst>
        </pc:spChg>
        <pc:spChg chg="mod">
          <ac:chgData name="Beth Ebert" userId="e457b193-a993-415e-ab84-ca58f55ff297" providerId="ADAL" clId="{709F260C-101B-4C8D-BB74-43B64FEB5B5A}" dt="2024-08-30T01:04:49.145" v="819"/>
          <ac:spMkLst>
            <pc:docMk/>
            <pc:sldMk cId="4144200536" sldId="1249"/>
            <ac:spMk id="12" creationId="{02F5E80D-65D3-360A-F1F0-0491D79CEAA5}"/>
          </ac:spMkLst>
        </pc:spChg>
        <pc:spChg chg="mod">
          <ac:chgData name="Beth Ebert" userId="e457b193-a993-415e-ab84-ca58f55ff297" providerId="ADAL" clId="{709F260C-101B-4C8D-BB74-43B64FEB5B5A}" dt="2024-08-30T01:04:49.145" v="819"/>
          <ac:spMkLst>
            <pc:docMk/>
            <pc:sldMk cId="4144200536" sldId="1249"/>
            <ac:spMk id="13" creationId="{9C04B79F-06E6-3972-C5B7-F9CACA3C815F}"/>
          </ac:spMkLst>
        </pc:spChg>
        <pc:spChg chg="mod">
          <ac:chgData name="Beth Ebert" userId="e457b193-a993-415e-ab84-ca58f55ff297" providerId="ADAL" clId="{709F260C-101B-4C8D-BB74-43B64FEB5B5A}" dt="2024-08-30T01:04:49.145" v="819"/>
          <ac:spMkLst>
            <pc:docMk/>
            <pc:sldMk cId="4144200536" sldId="1249"/>
            <ac:spMk id="14" creationId="{4A8808BB-33C4-DC25-A7B1-3D4EA0EA08A4}"/>
          </ac:spMkLst>
        </pc:spChg>
        <pc:spChg chg="mod">
          <ac:chgData name="Beth Ebert" userId="e457b193-a993-415e-ab84-ca58f55ff297" providerId="ADAL" clId="{709F260C-101B-4C8D-BB74-43B64FEB5B5A}" dt="2024-08-30T01:48:04.753" v="1628" actId="1036"/>
          <ac:spMkLst>
            <pc:docMk/>
            <pc:sldMk cId="4144200536" sldId="1249"/>
            <ac:spMk id="18" creationId="{8814512E-A4B3-B1EA-EE6C-554B5A6F17DB}"/>
          </ac:spMkLst>
        </pc:spChg>
        <pc:spChg chg="del mod">
          <ac:chgData name="Beth Ebert" userId="e457b193-a993-415e-ab84-ca58f55ff297" providerId="ADAL" clId="{709F260C-101B-4C8D-BB74-43B64FEB5B5A}" dt="2024-08-30T02:21:07.217" v="2481" actId="478"/>
          <ac:spMkLst>
            <pc:docMk/>
            <pc:sldMk cId="4144200536" sldId="1249"/>
            <ac:spMk id="19" creationId="{775F24F9-0E6F-7396-8D8B-EEAEE7EFDCD1}"/>
          </ac:spMkLst>
        </pc:spChg>
        <pc:spChg chg="del mod">
          <ac:chgData name="Beth Ebert" userId="e457b193-a993-415e-ab84-ca58f55ff297" providerId="ADAL" clId="{709F260C-101B-4C8D-BB74-43B64FEB5B5A}" dt="2024-08-30T01:06:47.835" v="857" actId="478"/>
          <ac:spMkLst>
            <pc:docMk/>
            <pc:sldMk cId="4144200536" sldId="1249"/>
            <ac:spMk id="23" creationId="{FCE2179B-0937-E49A-2348-76192C21B29E}"/>
          </ac:spMkLst>
        </pc:spChg>
        <pc:spChg chg="del mod">
          <ac:chgData name="Beth Ebert" userId="e457b193-a993-415e-ab84-ca58f55ff297" providerId="ADAL" clId="{709F260C-101B-4C8D-BB74-43B64FEB5B5A}" dt="2024-08-30T01:06:36.907" v="856" actId="478"/>
          <ac:spMkLst>
            <pc:docMk/>
            <pc:sldMk cId="4144200536" sldId="1249"/>
            <ac:spMk id="24" creationId="{CABA93ED-E14B-AB67-3B13-AA790BAE3CBB}"/>
          </ac:spMkLst>
        </pc:spChg>
        <pc:spChg chg="mod">
          <ac:chgData name="Beth Ebert" userId="e457b193-a993-415e-ab84-ca58f55ff297" providerId="ADAL" clId="{709F260C-101B-4C8D-BB74-43B64FEB5B5A}" dt="2024-08-30T01:47:49.981" v="1625" actId="1036"/>
          <ac:spMkLst>
            <pc:docMk/>
            <pc:sldMk cId="4144200536" sldId="1249"/>
            <ac:spMk id="25" creationId="{5719924D-EDEA-36FA-5415-EED1BC975EEA}"/>
          </ac:spMkLst>
        </pc:spChg>
        <pc:spChg chg="mod">
          <ac:chgData name="Beth Ebert" userId="e457b193-a993-415e-ab84-ca58f55ff297" providerId="ADAL" clId="{709F260C-101B-4C8D-BB74-43B64FEB5B5A}" dt="2024-08-30T01:47:03.456" v="1607" actId="113"/>
          <ac:spMkLst>
            <pc:docMk/>
            <pc:sldMk cId="4144200536" sldId="1249"/>
            <ac:spMk id="26" creationId="{3460636F-5E72-66B4-A543-347ED64A40BF}"/>
          </ac:spMkLst>
        </pc:spChg>
        <pc:spChg chg="mod">
          <ac:chgData name="Beth Ebert" userId="e457b193-a993-415e-ab84-ca58f55ff297" providerId="ADAL" clId="{709F260C-101B-4C8D-BB74-43B64FEB5B5A}" dt="2024-08-30T01:04:49.145" v="819"/>
          <ac:spMkLst>
            <pc:docMk/>
            <pc:sldMk cId="4144200536" sldId="1249"/>
            <ac:spMk id="32" creationId="{48899864-B7CA-827F-AFAA-204E40142D51}"/>
          </ac:spMkLst>
        </pc:spChg>
        <pc:spChg chg="mod">
          <ac:chgData name="Beth Ebert" userId="e457b193-a993-415e-ab84-ca58f55ff297" providerId="ADAL" clId="{709F260C-101B-4C8D-BB74-43B64FEB5B5A}" dt="2024-08-30T01:04:49.145" v="819"/>
          <ac:spMkLst>
            <pc:docMk/>
            <pc:sldMk cId="4144200536" sldId="1249"/>
            <ac:spMk id="33" creationId="{0E813669-09B9-9A7F-FE90-260A5267C832}"/>
          </ac:spMkLst>
        </pc:spChg>
        <pc:spChg chg="mod">
          <ac:chgData name="Beth Ebert" userId="e457b193-a993-415e-ab84-ca58f55ff297" providerId="ADAL" clId="{709F260C-101B-4C8D-BB74-43B64FEB5B5A}" dt="2024-08-30T01:04:49.145" v="819"/>
          <ac:spMkLst>
            <pc:docMk/>
            <pc:sldMk cId="4144200536" sldId="1249"/>
            <ac:spMk id="34" creationId="{BC52197E-A13F-9FFF-16B4-134FD9BBA1FB}"/>
          </ac:spMkLst>
        </pc:spChg>
        <pc:spChg chg="mod">
          <ac:chgData name="Beth Ebert" userId="e457b193-a993-415e-ab84-ca58f55ff297" providerId="ADAL" clId="{709F260C-101B-4C8D-BB74-43B64FEB5B5A}" dt="2024-08-30T01:04:49.145" v="819"/>
          <ac:spMkLst>
            <pc:docMk/>
            <pc:sldMk cId="4144200536" sldId="1249"/>
            <ac:spMk id="35" creationId="{E43F7AA9-5BAD-0F09-9EB7-042CBABAFF8B}"/>
          </ac:spMkLst>
        </pc:spChg>
        <pc:spChg chg="mod">
          <ac:chgData name="Beth Ebert" userId="e457b193-a993-415e-ab84-ca58f55ff297" providerId="ADAL" clId="{709F260C-101B-4C8D-BB74-43B64FEB5B5A}" dt="2024-08-30T01:04:49.145" v="819"/>
          <ac:spMkLst>
            <pc:docMk/>
            <pc:sldMk cId="4144200536" sldId="1249"/>
            <ac:spMk id="36" creationId="{C15F68D5-395C-4B0A-D84E-04BB67DE924C}"/>
          </ac:spMkLst>
        </pc:spChg>
        <pc:spChg chg="mod">
          <ac:chgData name="Beth Ebert" userId="e457b193-a993-415e-ab84-ca58f55ff297" providerId="ADAL" clId="{709F260C-101B-4C8D-BB74-43B64FEB5B5A}" dt="2024-08-30T01:04:49.145" v="819"/>
          <ac:spMkLst>
            <pc:docMk/>
            <pc:sldMk cId="4144200536" sldId="1249"/>
            <ac:spMk id="37" creationId="{8A147EE9-CD74-787C-0D92-331B69B7BD4B}"/>
          </ac:spMkLst>
        </pc:spChg>
        <pc:spChg chg="mod">
          <ac:chgData name="Beth Ebert" userId="e457b193-a993-415e-ab84-ca58f55ff297" providerId="ADAL" clId="{709F260C-101B-4C8D-BB74-43B64FEB5B5A}" dt="2024-08-30T01:04:49.145" v="819"/>
          <ac:spMkLst>
            <pc:docMk/>
            <pc:sldMk cId="4144200536" sldId="1249"/>
            <ac:spMk id="38" creationId="{4C7BEF21-8B68-A2F6-4452-7EC57ABF492C}"/>
          </ac:spMkLst>
        </pc:spChg>
        <pc:spChg chg="mod">
          <ac:chgData name="Beth Ebert" userId="e457b193-a993-415e-ab84-ca58f55ff297" providerId="ADAL" clId="{709F260C-101B-4C8D-BB74-43B64FEB5B5A}" dt="2024-08-30T01:04:49.145" v="819"/>
          <ac:spMkLst>
            <pc:docMk/>
            <pc:sldMk cId="4144200536" sldId="1249"/>
            <ac:spMk id="39" creationId="{2037519E-99CA-00B7-6DB5-DE6B83EDD294}"/>
          </ac:spMkLst>
        </pc:spChg>
        <pc:spChg chg="mod">
          <ac:chgData name="Beth Ebert" userId="e457b193-a993-415e-ab84-ca58f55ff297" providerId="ADAL" clId="{709F260C-101B-4C8D-BB74-43B64FEB5B5A}" dt="2024-08-30T01:04:49.145" v="819"/>
          <ac:spMkLst>
            <pc:docMk/>
            <pc:sldMk cId="4144200536" sldId="1249"/>
            <ac:spMk id="40" creationId="{2EB07DD3-1D8A-D443-F45F-E6AF828DCFE5}"/>
          </ac:spMkLst>
        </pc:spChg>
        <pc:spChg chg="mod">
          <ac:chgData name="Beth Ebert" userId="e457b193-a993-415e-ab84-ca58f55ff297" providerId="ADAL" clId="{709F260C-101B-4C8D-BB74-43B64FEB5B5A}" dt="2024-08-30T01:04:49.145" v="819"/>
          <ac:spMkLst>
            <pc:docMk/>
            <pc:sldMk cId="4144200536" sldId="1249"/>
            <ac:spMk id="41" creationId="{D7C3EB95-0DB5-E064-D422-2CC70E943586}"/>
          </ac:spMkLst>
        </pc:spChg>
        <pc:spChg chg="mod">
          <ac:chgData name="Beth Ebert" userId="e457b193-a993-415e-ab84-ca58f55ff297" providerId="ADAL" clId="{709F260C-101B-4C8D-BB74-43B64FEB5B5A}" dt="2024-08-30T01:04:49.145" v="819"/>
          <ac:spMkLst>
            <pc:docMk/>
            <pc:sldMk cId="4144200536" sldId="1249"/>
            <ac:spMk id="42" creationId="{5556D428-CE68-39E9-E7D5-F7A2ADEB5CE6}"/>
          </ac:spMkLst>
        </pc:spChg>
        <pc:spChg chg="mod">
          <ac:chgData name="Beth Ebert" userId="e457b193-a993-415e-ab84-ca58f55ff297" providerId="ADAL" clId="{709F260C-101B-4C8D-BB74-43B64FEB5B5A}" dt="2024-08-30T01:04:49.145" v="819"/>
          <ac:spMkLst>
            <pc:docMk/>
            <pc:sldMk cId="4144200536" sldId="1249"/>
            <ac:spMk id="43" creationId="{B295A784-FB7D-44CB-4E46-AA7C2581B2F7}"/>
          </ac:spMkLst>
        </pc:spChg>
        <pc:spChg chg="mod">
          <ac:chgData name="Beth Ebert" userId="e457b193-a993-415e-ab84-ca58f55ff297" providerId="ADAL" clId="{709F260C-101B-4C8D-BB74-43B64FEB5B5A}" dt="2024-08-30T01:04:49.145" v="819"/>
          <ac:spMkLst>
            <pc:docMk/>
            <pc:sldMk cId="4144200536" sldId="1249"/>
            <ac:spMk id="44" creationId="{66019425-9DF9-C935-7E2B-645902C3D00C}"/>
          </ac:spMkLst>
        </pc:spChg>
        <pc:spChg chg="mod">
          <ac:chgData name="Beth Ebert" userId="e457b193-a993-415e-ab84-ca58f55ff297" providerId="ADAL" clId="{709F260C-101B-4C8D-BB74-43B64FEB5B5A}" dt="2024-08-30T01:04:49.145" v="819"/>
          <ac:spMkLst>
            <pc:docMk/>
            <pc:sldMk cId="4144200536" sldId="1249"/>
            <ac:spMk id="45" creationId="{BC658AE1-97A7-C126-6196-67957526BD44}"/>
          </ac:spMkLst>
        </pc:spChg>
        <pc:spChg chg="mod">
          <ac:chgData name="Beth Ebert" userId="e457b193-a993-415e-ab84-ca58f55ff297" providerId="ADAL" clId="{709F260C-101B-4C8D-BB74-43B64FEB5B5A}" dt="2024-08-30T01:04:49.145" v="819"/>
          <ac:spMkLst>
            <pc:docMk/>
            <pc:sldMk cId="4144200536" sldId="1249"/>
            <ac:spMk id="46" creationId="{700F6FFE-FA85-300D-DE03-5B1546889B2F}"/>
          </ac:spMkLst>
        </pc:spChg>
        <pc:spChg chg="mod">
          <ac:chgData name="Beth Ebert" userId="e457b193-a993-415e-ab84-ca58f55ff297" providerId="ADAL" clId="{709F260C-101B-4C8D-BB74-43B64FEB5B5A}" dt="2024-08-30T01:04:49.145" v="819"/>
          <ac:spMkLst>
            <pc:docMk/>
            <pc:sldMk cId="4144200536" sldId="1249"/>
            <ac:spMk id="47" creationId="{698F6EB0-3F18-B15B-F11C-8E3BF554F22F}"/>
          </ac:spMkLst>
        </pc:spChg>
        <pc:spChg chg="mod">
          <ac:chgData name="Beth Ebert" userId="e457b193-a993-415e-ab84-ca58f55ff297" providerId="ADAL" clId="{709F260C-101B-4C8D-BB74-43B64FEB5B5A}" dt="2024-08-30T01:04:49.145" v="819"/>
          <ac:spMkLst>
            <pc:docMk/>
            <pc:sldMk cId="4144200536" sldId="1249"/>
            <ac:spMk id="48" creationId="{BF630F0F-DDDC-9BE3-EB4D-4358809B5F19}"/>
          </ac:spMkLst>
        </pc:spChg>
        <pc:spChg chg="mod">
          <ac:chgData name="Beth Ebert" userId="e457b193-a993-415e-ab84-ca58f55ff297" providerId="ADAL" clId="{709F260C-101B-4C8D-BB74-43B64FEB5B5A}" dt="2024-08-30T01:04:49.145" v="819"/>
          <ac:spMkLst>
            <pc:docMk/>
            <pc:sldMk cId="4144200536" sldId="1249"/>
            <ac:spMk id="49" creationId="{1A3F7453-6B5A-CED7-9BBF-2332998D9A2E}"/>
          </ac:spMkLst>
        </pc:spChg>
        <pc:spChg chg="mod">
          <ac:chgData name="Beth Ebert" userId="e457b193-a993-415e-ab84-ca58f55ff297" providerId="ADAL" clId="{709F260C-101B-4C8D-BB74-43B64FEB5B5A}" dt="2024-08-30T01:04:49.145" v="819"/>
          <ac:spMkLst>
            <pc:docMk/>
            <pc:sldMk cId="4144200536" sldId="1249"/>
            <ac:spMk id="50" creationId="{5F698568-587C-C286-D20E-83B886A38949}"/>
          </ac:spMkLst>
        </pc:spChg>
        <pc:spChg chg="mod">
          <ac:chgData name="Beth Ebert" userId="e457b193-a993-415e-ab84-ca58f55ff297" providerId="ADAL" clId="{709F260C-101B-4C8D-BB74-43B64FEB5B5A}" dt="2024-08-30T01:04:49.145" v="819"/>
          <ac:spMkLst>
            <pc:docMk/>
            <pc:sldMk cId="4144200536" sldId="1249"/>
            <ac:spMk id="51" creationId="{D802DC9E-D690-51E2-212C-37CE4D9AECFB}"/>
          </ac:spMkLst>
        </pc:spChg>
        <pc:spChg chg="add del mod">
          <ac:chgData name="Beth Ebert" userId="e457b193-a993-415e-ab84-ca58f55ff297" providerId="ADAL" clId="{709F260C-101B-4C8D-BB74-43B64FEB5B5A}" dt="2024-08-30T02:20:08.464" v="2478" actId="478"/>
          <ac:spMkLst>
            <pc:docMk/>
            <pc:sldMk cId="4144200536" sldId="1249"/>
            <ac:spMk id="52" creationId="{3E8B6F26-3969-6419-6390-612A9DEF9AE0}"/>
          </ac:spMkLst>
        </pc:spChg>
        <pc:spChg chg="mod">
          <ac:chgData name="Beth Ebert" userId="e457b193-a993-415e-ab84-ca58f55ff297" providerId="ADAL" clId="{709F260C-101B-4C8D-BB74-43B64FEB5B5A}" dt="2024-08-30T01:04:49.145" v="819"/>
          <ac:spMkLst>
            <pc:docMk/>
            <pc:sldMk cId="4144200536" sldId="1249"/>
            <ac:spMk id="54" creationId="{F236894B-68A4-7BEA-1EF1-2DA50F402D01}"/>
          </ac:spMkLst>
        </pc:spChg>
        <pc:spChg chg="mod">
          <ac:chgData name="Beth Ebert" userId="e457b193-a993-415e-ab84-ca58f55ff297" providerId="ADAL" clId="{709F260C-101B-4C8D-BB74-43B64FEB5B5A}" dt="2024-08-30T01:04:49.145" v="819"/>
          <ac:spMkLst>
            <pc:docMk/>
            <pc:sldMk cId="4144200536" sldId="1249"/>
            <ac:spMk id="56" creationId="{2AC93018-84BB-356B-94A7-F9B734232F41}"/>
          </ac:spMkLst>
        </pc:spChg>
        <pc:spChg chg="mod">
          <ac:chgData name="Beth Ebert" userId="e457b193-a993-415e-ab84-ca58f55ff297" providerId="ADAL" clId="{709F260C-101B-4C8D-BB74-43B64FEB5B5A}" dt="2024-08-30T01:46:18.524" v="1601"/>
          <ac:spMkLst>
            <pc:docMk/>
            <pc:sldMk cId="4144200536" sldId="1249"/>
            <ac:spMk id="65" creationId="{D2843A35-C6CB-927E-1037-05BDEEAE64C1}"/>
          </ac:spMkLst>
        </pc:spChg>
        <pc:spChg chg="mod">
          <ac:chgData name="Beth Ebert" userId="e457b193-a993-415e-ab84-ca58f55ff297" providerId="ADAL" clId="{709F260C-101B-4C8D-BB74-43B64FEB5B5A}" dt="2024-08-30T01:46:18.524" v="1601"/>
          <ac:spMkLst>
            <pc:docMk/>
            <pc:sldMk cId="4144200536" sldId="1249"/>
            <ac:spMk id="66" creationId="{9D21DF45-0AE7-B937-5507-C29B87A4E307}"/>
          </ac:spMkLst>
        </pc:spChg>
        <pc:spChg chg="mod">
          <ac:chgData name="Beth Ebert" userId="e457b193-a993-415e-ab84-ca58f55ff297" providerId="ADAL" clId="{709F260C-101B-4C8D-BB74-43B64FEB5B5A}" dt="2024-08-30T01:46:18.524" v="1601"/>
          <ac:spMkLst>
            <pc:docMk/>
            <pc:sldMk cId="4144200536" sldId="1249"/>
            <ac:spMk id="67" creationId="{28E83772-2746-5962-E8C6-A7623139D4E0}"/>
          </ac:spMkLst>
        </pc:spChg>
        <pc:spChg chg="mod">
          <ac:chgData name="Beth Ebert" userId="e457b193-a993-415e-ab84-ca58f55ff297" providerId="ADAL" clId="{709F260C-101B-4C8D-BB74-43B64FEB5B5A}" dt="2024-08-30T01:46:18.524" v="1601"/>
          <ac:spMkLst>
            <pc:docMk/>
            <pc:sldMk cId="4144200536" sldId="1249"/>
            <ac:spMk id="68" creationId="{89A11513-1D7B-BD6F-820C-7C323AB7A427}"/>
          </ac:spMkLst>
        </pc:spChg>
        <pc:spChg chg="mod">
          <ac:chgData name="Beth Ebert" userId="e457b193-a993-415e-ab84-ca58f55ff297" providerId="ADAL" clId="{709F260C-101B-4C8D-BB74-43B64FEB5B5A}" dt="2024-08-30T01:46:18.524" v="1601"/>
          <ac:spMkLst>
            <pc:docMk/>
            <pc:sldMk cId="4144200536" sldId="1249"/>
            <ac:spMk id="69" creationId="{2732F1B5-EC59-634C-86B0-D8065CB4CE5B}"/>
          </ac:spMkLst>
        </pc:spChg>
        <pc:spChg chg="mod">
          <ac:chgData name="Beth Ebert" userId="e457b193-a993-415e-ab84-ca58f55ff297" providerId="ADAL" clId="{709F260C-101B-4C8D-BB74-43B64FEB5B5A}" dt="2024-08-30T01:46:18.524" v="1601"/>
          <ac:spMkLst>
            <pc:docMk/>
            <pc:sldMk cId="4144200536" sldId="1249"/>
            <ac:spMk id="70" creationId="{73D8A012-9602-0BB2-3A49-F5AD001B93F0}"/>
          </ac:spMkLst>
        </pc:spChg>
        <pc:spChg chg="mod">
          <ac:chgData name="Beth Ebert" userId="e457b193-a993-415e-ab84-ca58f55ff297" providerId="ADAL" clId="{709F260C-101B-4C8D-BB74-43B64FEB5B5A}" dt="2024-08-30T01:46:18.524" v="1601"/>
          <ac:spMkLst>
            <pc:docMk/>
            <pc:sldMk cId="4144200536" sldId="1249"/>
            <ac:spMk id="71" creationId="{A15DA717-DD13-67F1-F9A4-1E73AB52F1DB}"/>
          </ac:spMkLst>
        </pc:spChg>
        <pc:spChg chg="mod">
          <ac:chgData name="Beth Ebert" userId="e457b193-a993-415e-ab84-ca58f55ff297" providerId="ADAL" clId="{709F260C-101B-4C8D-BB74-43B64FEB5B5A}" dt="2024-08-30T01:46:18.524" v="1601"/>
          <ac:spMkLst>
            <pc:docMk/>
            <pc:sldMk cId="4144200536" sldId="1249"/>
            <ac:spMk id="72" creationId="{BDFADD6E-B584-A979-5FE4-BBD73BAA3EEE}"/>
          </ac:spMkLst>
        </pc:spChg>
        <pc:spChg chg="mod">
          <ac:chgData name="Beth Ebert" userId="e457b193-a993-415e-ab84-ca58f55ff297" providerId="ADAL" clId="{709F260C-101B-4C8D-BB74-43B64FEB5B5A}" dt="2024-08-30T01:46:18.524" v="1601"/>
          <ac:spMkLst>
            <pc:docMk/>
            <pc:sldMk cId="4144200536" sldId="1249"/>
            <ac:spMk id="73" creationId="{FF2FCC1C-5904-A808-3625-C8CBD4BCA4E9}"/>
          </ac:spMkLst>
        </pc:spChg>
        <pc:spChg chg="mod">
          <ac:chgData name="Beth Ebert" userId="e457b193-a993-415e-ab84-ca58f55ff297" providerId="ADAL" clId="{709F260C-101B-4C8D-BB74-43B64FEB5B5A}" dt="2024-08-30T01:46:18.524" v="1601"/>
          <ac:spMkLst>
            <pc:docMk/>
            <pc:sldMk cId="4144200536" sldId="1249"/>
            <ac:spMk id="74" creationId="{D7A69862-8B95-878A-0CD5-FAA9A80F5B11}"/>
          </ac:spMkLst>
        </pc:spChg>
        <pc:spChg chg="mod">
          <ac:chgData name="Beth Ebert" userId="e457b193-a993-415e-ab84-ca58f55ff297" providerId="ADAL" clId="{709F260C-101B-4C8D-BB74-43B64FEB5B5A}" dt="2024-08-30T01:46:18.524" v="1601"/>
          <ac:spMkLst>
            <pc:docMk/>
            <pc:sldMk cId="4144200536" sldId="1249"/>
            <ac:spMk id="75" creationId="{DB27C84A-B30C-1643-24E9-64FEC63DB2F1}"/>
          </ac:spMkLst>
        </pc:spChg>
        <pc:spChg chg="mod">
          <ac:chgData name="Beth Ebert" userId="e457b193-a993-415e-ab84-ca58f55ff297" providerId="ADAL" clId="{709F260C-101B-4C8D-BB74-43B64FEB5B5A}" dt="2024-08-30T01:46:18.524" v="1601"/>
          <ac:spMkLst>
            <pc:docMk/>
            <pc:sldMk cId="4144200536" sldId="1249"/>
            <ac:spMk id="76" creationId="{0BC42F57-936B-0314-EFD2-18C5F4DD787F}"/>
          </ac:spMkLst>
        </pc:spChg>
        <pc:grpChg chg="add mod">
          <ac:chgData name="Beth Ebert" userId="e457b193-a993-415e-ab84-ca58f55ff297" providerId="ADAL" clId="{709F260C-101B-4C8D-BB74-43B64FEB5B5A}" dt="2024-08-30T01:08:54.582" v="950" actId="164"/>
          <ac:grpSpMkLst>
            <pc:docMk/>
            <pc:sldMk cId="4144200536" sldId="1249"/>
            <ac:grpSpMk id="10" creationId="{DD05FE43-7AD1-8862-0E6A-8A7F514ED83A}"/>
          </ac:grpSpMkLst>
        </pc:grpChg>
        <pc:grpChg chg="mod">
          <ac:chgData name="Beth Ebert" userId="e457b193-a993-415e-ab84-ca58f55ff297" providerId="ADAL" clId="{709F260C-101B-4C8D-BB74-43B64FEB5B5A}" dt="2024-08-30T01:04:49.145" v="819"/>
          <ac:grpSpMkLst>
            <pc:docMk/>
            <pc:sldMk cId="4144200536" sldId="1249"/>
            <ac:grpSpMk id="27" creationId="{58E3648C-471F-EC42-8F1D-4D0F459C1BA1}"/>
          </ac:grpSpMkLst>
        </pc:grpChg>
        <pc:grpChg chg="mod">
          <ac:chgData name="Beth Ebert" userId="e457b193-a993-415e-ab84-ca58f55ff297" providerId="ADAL" clId="{709F260C-101B-4C8D-BB74-43B64FEB5B5A}" dt="2024-08-30T01:04:49.145" v="819"/>
          <ac:grpSpMkLst>
            <pc:docMk/>
            <pc:sldMk cId="4144200536" sldId="1249"/>
            <ac:grpSpMk id="28" creationId="{6FACF94A-726A-9692-384E-27A26FFA79B7}"/>
          </ac:grpSpMkLst>
        </pc:grpChg>
        <pc:grpChg chg="mod">
          <ac:chgData name="Beth Ebert" userId="e457b193-a993-415e-ab84-ca58f55ff297" providerId="ADAL" clId="{709F260C-101B-4C8D-BB74-43B64FEB5B5A}" dt="2024-08-30T01:04:49.145" v="819"/>
          <ac:grpSpMkLst>
            <pc:docMk/>
            <pc:sldMk cId="4144200536" sldId="1249"/>
            <ac:grpSpMk id="29" creationId="{8A7536F0-C2AC-2B3F-F2C2-02B256F5B759}"/>
          </ac:grpSpMkLst>
        </pc:grpChg>
        <pc:grpChg chg="mod">
          <ac:chgData name="Beth Ebert" userId="e457b193-a993-415e-ab84-ca58f55ff297" providerId="ADAL" clId="{709F260C-101B-4C8D-BB74-43B64FEB5B5A}" dt="2024-08-30T01:04:49.145" v="819"/>
          <ac:grpSpMkLst>
            <pc:docMk/>
            <pc:sldMk cId="4144200536" sldId="1249"/>
            <ac:grpSpMk id="30" creationId="{27EEA5B8-8D1A-C0F8-9324-5EFE7527E25D}"/>
          </ac:grpSpMkLst>
        </pc:grpChg>
        <pc:grpChg chg="mod">
          <ac:chgData name="Beth Ebert" userId="e457b193-a993-415e-ab84-ca58f55ff297" providerId="ADAL" clId="{709F260C-101B-4C8D-BB74-43B64FEB5B5A}" dt="2024-08-30T01:04:49.145" v="819"/>
          <ac:grpSpMkLst>
            <pc:docMk/>
            <pc:sldMk cId="4144200536" sldId="1249"/>
            <ac:grpSpMk id="31" creationId="{B8AE39E3-1F39-5E64-9058-0C440F2F44C3}"/>
          </ac:grpSpMkLst>
        </pc:grpChg>
        <pc:grpChg chg="add mod">
          <ac:chgData name="Beth Ebert" userId="e457b193-a993-415e-ab84-ca58f55ff297" providerId="ADAL" clId="{709F260C-101B-4C8D-BB74-43B64FEB5B5A}" dt="2024-08-30T01:08:54.582" v="950" actId="164"/>
          <ac:grpSpMkLst>
            <pc:docMk/>
            <pc:sldMk cId="4144200536" sldId="1249"/>
            <ac:grpSpMk id="53" creationId="{09458E25-7A90-2506-3907-C461A8D88803}"/>
          </ac:grpSpMkLst>
        </pc:grpChg>
        <pc:grpChg chg="add del mod">
          <ac:chgData name="Beth Ebert" userId="e457b193-a993-415e-ab84-ca58f55ff297" providerId="ADAL" clId="{709F260C-101B-4C8D-BB74-43B64FEB5B5A}" dt="2024-08-30T02:20:08.464" v="2478" actId="478"/>
          <ac:grpSpMkLst>
            <pc:docMk/>
            <pc:sldMk cId="4144200536" sldId="1249"/>
            <ac:grpSpMk id="60" creationId="{7778F40A-CE39-6DA0-128E-DD0794DEE779}"/>
          </ac:grpSpMkLst>
        </pc:grpChg>
        <pc:grpChg chg="add del mod">
          <ac:chgData name="Beth Ebert" userId="e457b193-a993-415e-ab84-ca58f55ff297" providerId="ADAL" clId="{709F260C-101B-4C8D-BB74-43B64FEB5B5A}" dt="2024-08-30T02:21:07.217" v="2481" actId="478"/>
          <ac:grpSpMkLst>
            <pc:docMk/>
            <pc:sldMk cId="4144200536" sldId="1249"/>
            <ac:grpSpMk id="61" creationId="{C1B88EF2-6314-1DA0-7141-6FFCE620E7D6}"/>
          </ac:grpSpMkLst>
        </pc:grpChg>
        <pc:grpChg chg="mod">
          <ac:chgData name="Beth Ebert" userId="e457b193-a993-415e-ab84-ca58f55ff297" providerId="ADAL" clId="{709F260C-101B-4C8D-BB74-43B64FEB5B5A}" dt="2024-08-30T01:46:18.524" v="1601"/>
          <ac:grpSpMkLst>
            <pc:docMk/>
            <pc:sldMk cId="4144200536" sldId="1249"/>
            <ac:grpSpMk id="62" creationId="{73F271A5-5D64-9F2B-E92A-2492D97BA89A}"/>
          </ac:grpSpMkLst>
        </pc:grpChg>
        <pc:graphicFrameChg chg="add del mod modGraphic">
          <ac:chgData name="Beth Ebert" userId="e457b193-a993-415e-ab84-ca58f55ff297" providerId="ADAL" clId="{709F260C-101B-4C8D-BB74-43B64FEB5B5A}" dt="2024-08-30T02:20:08.464" v="2478" actId="478"/>
          <ac:graphicFrameMkLst>
            <pc:docMk/>
            <pc:sldMk cId="4144200536" sldId="1249"/>
            <ac:graphicFrameMk id="7" creationId="{4638FEA6-03B2-CFF4-6C5D-0DDB69C0EBE9}"/>
          </ac:graphicFrameMkLst>
        </pc:graphicFrameChg>
        <pc:graphicFrameChg chg="add del mod modGraphic">
          <ac:chgData name="Beth Ebert" userId="e457b193-a993-415e-ab84-ca58f55ff297" providerId="ADAL" clId="{709F260C-101B-4C8D-BB74-43B64FEB5B5A}" dt="2024-08-30T02:20:08.464" v="2478" actId="478"/>
          <ac:graphicFrameMkLst>
            <pc:docMk/>
            <pc:sldMk cId="4144200536" sldId="1249"/>
            <ac:graphicFrameMk id="8" creationId="{E969CBCE-024F-89E5-35EB-2ECA66F8C1C6}"/>
          </ac:graphicFrameMkLst>
        </pc:graphicFrameChg>
        <pc:graphicFrameChg chg="add del mod modGraphic">
          <ac:chgData name="Beth Ebert" userId="e457b193-a993-415e-ab84-ca58f55ff297" providerId="ADAL" clId="{709F260C-101B-4C8D-BB74-43B64FEB5B5A}" dt="2024-08-30T02:20:08.464" v="2478" actId="478"/>
          <ac:graphicFrameMkLst>
            <pc:docMk/>
            <pc:sldMk cId="4144200536" sldId="1249"/>
            <ac:graphicFrameMk id="9" creationId="{12A8A6EF-A5A8-4801-C153-3D2C243A8748}"/>
          </ac:graphicFrameMkLst>
        </pc:graphicFrameChg>
        <pc:graphicFrameChg chg="del">
          <ac:chgData name="Beth Ebert" userId="e457b193-a993-415e-ab84-ca58f55ff297" providerId="ADAL" clId="{709F260C-101B-4C8D-BB74-43B64FEB5B5A}" dt="2024-08-30T00:54:53.462" v="694" actId="478"/>
          <ac:graphicFrameMkLst>
            <pc:docMk/>
            <pc:sldMk cId="4144200536" sldId="1249"/>
            <ac:graphicFrameMk id="15" creationId="{20AFCFFF-45E3-CFE1-D942-21E2AA7CF277}"/>
          </ac:graphicFrameMkLst>
        </pc:graphicFrameChg>
        <pc:graphicFrameChg chg="del">
          <ac:chgData name="Beth Ebert" userId="e457b193-a993-415e-ab84-ca58f55ff297" providerId="ADAL" clId="{709F260C-101B-4C8D-BB74-43B64FEB5B5A}" dt="2024-08-30T00:54:53.462" v="694" actId="478"/>
          <ac:graphicFrameMkLst>
            <pc:docMk/>
            <pc:sldMk cId="4144200536" sldId="1249"/>
            <ac:graphicFrameMk id="16" creationId="{5E3BC537-157C-075B-E856-45B3B772061A}"/>
          </ac:graphicFrameMkLst>
        </pc:graphicFrameChg>
        <pc:graphicFrameChg chg="del">
          <ac:chgData name="Beth Ebert" userId="e457b193-a993-415e-ab84-ca58f55ff297" providerId="ADAL" clId="{709F260C-101B-4C8D-BB74-43B64FEB5B5A}" dt="2024-08-30T00:54:53.462" v="694" actId="478"/>
          <ac:graphicFrameMkLst>
            <pc:docMk/>
            <pc:sldMk cId="4144200536" sldId="1249"/>
            <ac:graphicFrameMk id="17" creationId="{0FAD91F4-F79C-D808-ECCC-1CA5ED388E46}"/>
          </ac:graphicFrameMkLst>
        </pc:graphicFrameChg>
        <pc:graphicFrameChg chg="mod modGraphic">
          <ac:chgData name="Beth Ebert" userId="e457b193-a993-415e-ab84-ca58f55ff297" providerId="ADAL" clId="{709F260C-101B-4C8D-BB74-43B64FEB5B5A}" dt="2024-08-30T02:20:26.989" v="2479" actId="1076"/>
          <ac:graphicFrameMkLst>
            <pc:docMk/>
            <pc:sldMk cId="4144200536" sldId="1249"/>
            <ac:graphicFrameMk id="20" creationId="{90C912E6-EE97-35A7-C4C0-9A91EDF78214}"/>
          </ac:graphicFrameMkLst>
        </pc:graphicFrameChg>
        <pc:graphicFrameChg chg="add del mod modGraphic">
          <ac:chgData name="Beth Ebert" userId="e457b193-a993-415e-ab84-ca58f55ff297" providerId="ADAL" clId="{709F260C-101B-4C8D-BB74-43B64FEB5B5A}" dt="2024-08-30T02:20:26.989" v="2479" actId="1076"/>
          <ac:graphicFrameMkLst>
            <pc:docMk/>
            <pc:sldMk cId="4144200536" sldId="1249"/>
            <ac:graphicFrameMk id="21" creationId="{08D85949-C09C-FF05-6094-502AC4F5A56A}"/>
          </ac:graphicFrameMkLst>
        </pc:graphicFrameChg>
        <pc:graphicFrameChg chg="add del mod modGraphic">
          <ac:chgData name="Beth Ebert" userId="e457b193-a993-415e-ab84-ca58f55ff297" providerId="ADAL" clId="{709F260C-101B-4C8D-BB74-43B64FEB5B5A}" dt="2024-08-30T02:20:26.989" v="2479" actId="1076"/>
          <ac:graphicFrameMkLst>
            <pc:docMk/>
            <pc:sldMk cId="4144200536" sldId="1249"/>
            <ac:graphicFrameMk id="22" creationId="{9F1F0A9E-1202-C619-FD8D-7550B8CAF889}"/>
          </ac:graphicFrameMkLst>
        </pc:graphicFrameChg>
        <pc:cxnChg chg="mod">
          <ac:chgData name="Beth Ebert" userId="e457b193-a993-415e-ab84-ca58f55ff297" providerId="ADAL" clId="{709F260C-101B-4C8D-BB74-43B64FEB5B5A}" dt="2024-08-30T01:04:49.145" v="819"/>
          <ac:cxnSpMkLst>
            <pc:docMk/>
            <pc:sldMk cId="4144200536" sldId="1249"/>
            <ac:cxnSpMk id="55" creationId="{DB5AADA6-82FA-8169-01F8-1D4111A1A224}"/>
          </ac:cxnSpMkLst>
        </pc:cxnChg>
        <pc:cxnChg chg="add del mod">
          <ac:chgData name="Beth Ebert" userId="e457b193-a993-415e-ab84-ca58f55ff297" providerId="ADAL" clId="{709F260C-101B-4C8D-BB74-43B64FEB5B5A}" dt="2024-08-30T01:07:36.763" v="880" actId="478"/>
          <ac:cxnSpMkLst>
            <pc:docMk/>
            <pc:sldMk cId="4144200536" sldId="1249"/>
            <ac:cxnSpMk id="57" creationId="{D96AB401-B184-D9C0-EDE9-63A278B00DDD}"/>
          </ac:cxnSpMkLst>
        </pc:cxnChg>
        <pc:cxnChg chg="add mod">
          <ac:chgData name="Beth Ebert" userId="e457b193-a993-415e-ab84-ca58f55ff297" providerId="ADAL" clId="{709F260C-101B-4C8D-BB74-43B64FEB5B5A}" dt="2024-08-30T01:08:54.582" v="950" actId="164"/>
          <ac:cxnSpMkLst>
            <pc:docMk/>
            <pc:sldMk cId="4144200536" sldId="1249"/>
            <ac:cxnSpMk id="58" creationId="{90080BA7-8FBE-3559-F106-78563B7A8BE4}"/>
          </ac:cxnSpMkLst>
        </pc:cxnChg>
        <pc:cxnChg chg="add mod">
          <ac:chgData name="Beth Ebert" userId="e457b193-a993-415e-ab84-ca58f55ff297" providerId="ADAL" clId="{709F260C-101B-4C8D-BB74-43B64FEB5B5A}" dt="2024-08-30T01:08:54.582" v="950" actId="164"/>
          <ac:cxnSpMkLst>
            <pc:docMk/>
            <pc:sldMk cId="4144200536" sldId="1249"/>
            <ac:cxnSpMk id="59" creationId="{BCFB6885-5E51-493F-4C66-1EDC5CB46FC8}"/>
          </ac:cxnSpMkLst>
        </pc:cxnChg>
        <pc:cxnChg chg="mod">
          <ac:chgData name="Beth Ebert" userId="e457b193-a993-415e-ab84-ca58f55ff297" providerId="ADAL" clId="{709F260C-101B-4C8D-BB74-43B64FEB5B5A}" dt="2024-08-30T01:46:18.524" v="1601"/>
          <ac:cxnSpMkLst>
            <pc:docMk/>
            <pc:sldMk cId="4144200536" sldId="1249"/>
            <ac:cxnSpMk id="63" creationId="{41CD6539-8BE0-8849-F7DB-4CC426EBD7DF}"/>
          </ac:cxnSpMkLst>
        </pc:cxnChg>
        <pc:cxnChg chg="mod">
          <ac:chgData name="Beth Ebert" userId="e457b193-a993-415e-ab84-ca58f55ff297" providerId="ADAL" clId="{709F260C-101B-4C8D-BB74-43B64FEB5B5A}" dt="2024-08-30T01:46:18.524" v="1601"/>
          <ac:cxnSpMkLst>
            <pc:docMk/>
            <pc:sldMk cId="4144200536" sldId="1249"/>
            <ac:cxnSpMk id="64" creationId="{80D11362-B214-714E-FF0E-290E34B3E9FC}"/>
          </ac:cxnSpMkLst>
        </pc:cxnChg>
      </pc:sldChg>
      <pc:sldChg chg="del">
        <pc:chgData name="Beth Ebert" userId="e457b193-a993-415e-ab84-ca58f55ff297" providerId="ADAL" clId="{709F260C-101B-4C8D-BB74-43B64FEB5B5A}" dt="2024-08-30T02:12:02.678" v="2271" actId="47"/>
        <pc:sldMkLst>
          <pc:docMk/>
          <pc:sldMk cId="657246651" sldId="1250"/>
        </pc:sldMkLst>
      </pc:sldChg>
      <pc:sldChg chg="del">
        <pc:chgData name="Beth Ebert" userId="e457b193-a993-415e-ab84-ca58f55ff297" providerId="ADAL" clId="{709F260C-101B-4C8D-BB74-43B64FEB5B5A}" dt="2024-08-30T00:39:58.882" v="679" actId="47"/>
        <pc:sldMkLst>
          <pc:docMk/>
          <pc:sldMk cId="3268309369" sldId="1252"/>
        </pc:sldMkLst>
      </pc:sldChg>
      <pc:sldChg chg="del mod ord modShow">
        <pc:chgData name="Beth Ebert" userId="e457b193-a993-415e-ab84-ca58f55ff297" providerId="ADAL" clId="{709F260C-101B-4C8D-BB74-43B64FEB5B5A}" dt="2024-08-30T03:11:41.818" v="3728" actId="47"/>
        <pc:sldMkLst>
          <pc:docMk/>
          <pc:sldMk cId="384521223" sldId="1253"/>
        </pc:sldMkLst>
      </pc:sldChg>
      <pc:sldChg chg="del ord">
        <pc:chgData name="Beth Ebert" userId="e457b193-a993-415e-ab84-ca58f55ff297" providerId="ADAL" clId="{709F260C-101B-4C8D-BB74-43B64FEB5B5A}" dt="2024-08-30T03:13:31.425" v="3729" actId="47"/>
        <pc:sldMkLst>
          <pc:docMk/>
          <pc:sldMk cId="3491529007" sldId="1254"/>
        </pc:sldMkLst>
      </pc:sldChg>
      <pc:sldChg chg="addSp delSp modSp new mod modNotesTx">
        <pc:chgData name="Beth Ebert" userId="e457b193-a993-415e-ab84-ca58f55ff297" providerId="ADAL" clId="{709F260C-101B-4C8D-BB74-43B64FEB5B5A}" dt="2024-08-30T01:40:19.103" v="1464" actId="20577"/>
        <pc:sldMkLst>
          <pc:docMk/>
          <pc:sldMk cId="3125659706" sldId="1255"/>
        </pc:sldMkLst>
        <pc:spChg chg="mod">
          <ac:chgData name="Beth Ebert" userId="e457b193-a993-415e-ab84-ca58f55ff297" providerId="ADAL" clId="{709F260C-101B-4C8D-BB74-43B64FEB5B5A}" dt="2024-08-30T01:40:19.103" v="1464" actId="20577"/>
          <ac:spMkLst>
            <pc:docMk/>
            <pc:sldMk cId="3125659706" sldId="1255"/>
            <ac:spMk id="4" creationId="{64642583-7CB9-6F17-5F5A-CAF7C39D645E}"/>
          </ac:spMkLst>
        </pc:spChg>
        <pc:spChg chg="del">
          <ac:chgData name="Beth Ebert" userId="e457b193-a993-415e-ab84-ca58f55ff297" providerId="ADAL" clId="{709F260C-101B-4C8D-BB74-43B64FEB5B5A}" dt="2024-08-29T23:13:51.404" v="92" actId="478"/>
          <ac:spMkLst>
            <pc:docMk/>
            <pc:sldMk cId="3125659706" sldId="1255"/>
            <ac:spMk id="5" creationId="{191BC0F7-F8EF-03E6-788E-8B4BB3E5C9FE}"/>
          </ac:spMkLst>
        </pc:spChg>
        <pc:spChg chg="mod">
          <ac:chgData name="Beth Ebert" userId="e457b193-a993-415e-ab84-ca58f55ff297" providerId="ADAL" clId="{709F260C-101B-4C8D-BB74-43B64FEB5B5A}" dt="2024-08-29T23:25:52.466" v="258" actId="404"/>
          <ac:spMkLst>
            <pc:docMk/>
            <pc:sldMk cId="3125659706" sldId="1255"/>
            <ac:spMk id="7" creationId="{4CC22851-3541-6BBD-01B8-1B412393668F}"/>
          </ac:spMkLst>
        </pc:spChg>
        <pc:spChg chg="mod">
          <ac:chgData name="Beth Ebert" userId="e457b193-a993-415e-ab84-ca58f55ff297" providerId="ADAL" clId="{709F260C-101B-4C8D-BB74-43B64FEB5B5A}" dt="2024-08-29T23:25:52.466" v="258" actId="404"/>
          <ac:spMkLst>
            <pc:docMk/>
            <pc:sldMk cId="3125659706" sldId="1255"/>
            <ac:spMk id="8" creationId="{666F8989-47AE-81FF-9196-8C9C63D231D5}"/>
          </ac:spMkLst>
        </pc:spChg>
        <pc:spChg chg="mod">
          <ac:chgData name="Beth Ebert" userId="e457b193-a993-415e-ab84-ca58f55ff297" providerId="ADAL" clId="{709F260C-101B-4C8D-BB74-43B64FEB5B5A}" dt="2024-08-29T23:25:52.466" v="258" actId="404"/>
          <ac:spMkLst>
            <pc:docMk/>
            <pc:sldMk cId="3125659706" sldId="1255"/>
            <ac:spMk id="9" creationId="{71FB6C77-E3DE-D133-4831-12D2CD01855A}"/>
          </ac:spMkLst>
        </pc:spChg>
        <pc:spChg chg="mod">
          <ac:chgData name="Beth Ebert" userId="e457b193-a993-415e-ab84-ca58f55ff297" providerId="ADAL" clId="{709F260C-101B-4C8D-BB74-43B64FEB5B5A}" dt="2024-08-29T23:25:52.466" v="258" actId="404"/>
          <ac:spMkLst>
            <pc:docMk/>
            <pc:sldMk cId="3125659706" sldId="1255"/>
            <ac:spMk id="10" creationId="{66CD6776-924E-033B-8218-55AAD5964398}"/>
          </ac:spMkLst>
        </pc:spChg>
        <pc:spChg chg="mod">
          <ac:chgData name="Beth Ebert" userId="e457b193-a993-415e-ab84-ca58f55ff297" providerId="ADAL" clId="{709F260C-101B-4C8D-BB74-43B64FEB5B5A}" dt="2024-08-29T23:25:52.466" v="258" actId="404"/>
          <ac:spMkLst>
            <pc:docMk/>
            <pc:sldMk cId="3125659706" sldId="1255"/>
            <ac:spMk id="11" creationId="{5EB06B3F-D00F-02FA-7A16-84FE2BBE6774}"/>
          </ac:spMkLst>
        </pc:spChg>
        <pc:spChg chg="mod">
          <ac:chgData name="Beth Ebert" userId="e457b193-a993-415e-ab84-ca58f55ff297" providerId="ADAL" clId="{709F260C-101B-4C8D-BB74-43B64FEB5B5A}" dt="2024-08-29T23:25:52.466" v="258" actId="404"/>
          <ac:spMkLst>
            <pc:docMk/>
            <pc:sldMk cId="3125659706" sldId="1255"/>
            <ac:spMk id="12" creationId="{1E24733D-3F6B-BEF3-BC06-1F80965EF633}"/>
          </ac:spMkLst>
        </pc:spChg>
        <pc:spChg chg="mod">
          <ac:chgData name="Beth Ebert" userId="e457b193-a993-415e-ab84-ca58f55ff297" providerId="ADAL" clId="{709F260C-101B-4C8D-BB74-43B64FEB5B5A}" dt="2024-08-29T23:25:52.466" v="258" actId="404"/>
          <ac:spMkLst>
            <pc:docMk/>
            <pc:sldMk cId="3125659706" sldId="1255"/>
            <ac:spMk id="13" creationId="{A89C84E5-DEC5-8A06-FCFD-054B20075804}"/>
          </ac:spMkLst>
        </pc:spChg>
        <pc:spChg chg="mod">
          <ac:chgData name="Beth Ebert" userId="e457b193-a993-415e-ab84-ca58f55ff297" providerId="ADAL" clId="{709F260C-101B-4C8D-BB74-43B64FEB5B5A}" dt="2024-08-29T23:25:52.466" v="258" actId="404"/>
          <ac:spMkLst>
            <pc:docMk/>
            <pc:sldMk cId="3125659706" sldId="1255"/>
            <ac:spMk id="14" creationId="{B5CCCD78-5578-09BB-B159-4E96745C7AAF}"/>
          </ac:spMkLst>
        </pc:spChg>
        <pc:spChg chg="mod">
          <ac:chgData name="Beth Ebert" userId="e457b193-a993-415e-ab84-ca58f55ff297" providerId="ADAL" clId="{709F260C-101B-4C8D-BB74-43B64FEB5B5A}" dt="2024-08-29T23:25:52.466" v="258" actId="404"/>
          <ac:spMkLst>
            <pc:docMk/>
            <pc:sldMk cId="3125659706" sldId="1255"/>
            <ac:spMk id="15" creationId="{C091D2E3-E30C-E607-F800-04B379B70325}"/>
          </ac:spMkLst>
        </pc:spChg>
        <pc:spChg chg="mod">
          <ac:chgData name="Beth Ebert" userId="e457b193-a993-415e-ab84-ca58f55ff297" providerId="ADAL" clId="{709F260C-101B-4C8D-BB74-43B64FEB5B5A}" dt="2024-08-29T23:25:52.466" v="258" actId="404"/>
          <ac:spMkLst>
            <pc:docMk/>
            <pc:sldMk cId="3125659706" sldId="1255"/>
            <ac:spMk id="16" creationId="{7689B53D-4E61-EF93-5D2A-749FC1641012}"/>
          </ac:spMkLst>
        </pc:spChg>
        <pc:spChg chg="mod">
          <ac:chgData name="Beth Ebert" userId="e457b193-a993-415e-ab84-ca58f55ff297" providerId="ADAL" clId="{709F260C-101B-4C8D-BB74-43B64FEB5B5A}" dt="2024-08-29T23:25:52.466" v="258" actId="404"/>
          <ac:spMkLst>
            <pc:docMk/>
            <pc:sldMk cId="3125659706" sldId="1255"/>
            <ac:spMk id="17" creationId="{B66B015D-9003-2E2C-72A3-F0D62ABB4694}"/>
          </ac:spMkLst>
        </pc:spChg>
        <pc:spChg chg="mod">
          <ac:chgData name="Beth Ebert" userId="e457b193-a993-415e-ab84-ca58f55ff297" providerId="ADAL" clId="{709F260C-101B-4C8D-BB74-43B64FEB5B5A}" dt="2024-08-29T23:25:52.466" v="258" actId="404"/>
          <ac:spMkLst>
            <pc:docMk/>
            <pc:sldMk cId="3125659706" sldId="1255"/>
            <ac:spMk id="18" creationId="{F213EC28-0610-4B54-3DE0-859939D7A9DF}"/>
          </ac:spMkLst>
        </pc:spChg>
        <pc:spChg chg="mod">
          <ac:chgData name="Beth Ebert" userId="e457b193-a993-415e-ab84-ca58f55ff297" providerId="ADAL" clId="{709F260C-101B-4C8D-BB74-43B64FEB5B5A}" dt="2024-08-29T23:25:52.466" v="258" actId="404"/>
          <ac:spMkLst>
            <pc:docMk/>
            <pc:sldMk cId="3125659706" sldId="1255"/>
            <ac:spMk id="19" creationId="{75EF24B6-B5A3-A33A-93C9-2FC197EE48D8}"/>
          </ac:spMkLst>
        </pc:spChg>
        <pc:spChg chg="mod">
          <ac:chgData name="Beth Ebert" userId="e457b193-a993-415e-ab84-ca58f55ff297" providerId="ADAL" clId="{709F260C-101B-4C8D-BB74-43B64FEB5B5A}" dt="2024-08-29T23:25:52.466" v="258" actId="404"/>
          <ac:spMkLst>
            <pc:docMk/>
            <pc:sldMk cId="3125659706" sldId="1255"/>
            <ac:spMk id="20" creationId="{4544D464-C4E1-9BD5-5B34-A91BB3B7A99A}"/>
          </ac:spMkLst>
        </pc:spChg>
        <pc:spChg chg="mod">
          <ac:chgData name="Beth Ebert" userId="e457b193-a993-415e-ab84-ca58f55ff297" providerId="ADAL" clId="{709F260C-101B-4C8D-BB74-43B64FEB5B5A}" dt="2024-08-29T23:25:52.466" v="258" actId="404"/>
          <ac:spMkLst>
            <pc:docMk/>
            <pc:sldMk cId="3125659706" sldId="1255"/>
            <ac:spMk id="21" creationId="{FE834AFB-FE10-A2DA-EE0B-1275F9BEEEC2}"/>
          </ac:spMkLst>
        </pc:spChg>
        <pc:spChg chg="mod">
          <ac:chgData name="Beth Ebert" userId="e457b193-a993-415e-ab84-ca58f55ff297" providerId="ADAL" clId="{709F260C-101B-4C8D-BB74-43B64FEB5B5A}" dt="2024-08-29T23:25:52.466" v="258" actId="404"/>
          <ac:spMkLst>
            <pc:docMk/>
            <pc:sldMk cId="3125659706" sldId="1255"/>
            <ac:spMk id="22" creationId="{4FB64250-026C-83E8-F116-2F1D8C179623}"/>
          </ac:spMkLst>
        </pc:spChg>
        <pc:spChg chg="mod">
          <ac:chgData name="Beth Ebert" userId="e457b193-a993-415e-ab84-ca58f55ff297" providerId="ADAL" clId="{709F260C-101B-4C8D-BB74-43B64FEB5B5A}" dt="2024-08-29T23:25:52.466" v="258" actId="404"/>
          <ac:spMkLst>
            <pc:docMk/>
            <pc:sldMk cId="3125659706" sldId="1255"/>
            <ac:spMk id="23" creationId="{97E88CA5-9C74-6E0E-0F79-09A07401B0FD}"/>
          </ac:spMkLst>
        </pc:spChg>
        <pc:spChg chg="mod">
          <ac:chgData name="Beth Ebert" userId="e457b193-a993-415e-ab84-ca58f55ff297" providerId="ADAL" clId="{709F260C-101B-4C8D-BB74-43B64FEB5B5A}" dt="2024-08-29T23:25:52.466" v="258" actId="404"/>
          <ac:spMkLst>
            <pc:docMk/>
            <pc:sldMk cId="3125659706" sldId="1255"/>
            <ac:spMk id="24" creationId="{80A9469A-B22C-A567-75CF-7E96B50F20CF}"/>
          </ac:spMkLst>
        </pc:spChg>
        <pc:spChg chg="mod">
          <ac:chgData name="Beth Ebert" userId="e457b193-a993-415e-ab84-ca58f55ff297" providerId="ADAL" clId="{709F260C-101B-4C8D-BB74-43B64FEB5B5A}" dt="2024-08-29T23:25:52.466" v="258" actId="404"/>
          <ac:spMkLst>
            <pc:docMk/>
            <pc:sldMk cId="3125659706" sldId="1255"/>
            <ac:spMk id="25" creationId="{11124418-79DC-A54C-0219-1ECB8599511B}"/>
          </ac:spMkLst>
        </pc:spChg>
        <pc:spChg chg="mod">
          <ac:chgData name="Beth Ebert" userId="e457b193-a993-415e-ab84-ca58f55ff297" providerId="ADAL" clId="{709F260C-101B-4C8D-BB74-43B64FEB5B5A}" dt="2024-08-29T23:25:52.466" v="258" actId="404"/>
          <ac:spMkLst>
            <pc:docMk/>
            <pc:sldMk cId="3125659706" sldId="1255"/>
            <ac:spMk id="26" creationId="{1983077B-1BC2-404A-41C3-EDE167C36507}"/>
          </ac:spMkLst>
        </pc:spChg>
        <pc:spChg chg="mod">
          <ac:chgData name="Beth Ebert" userId="e457b193-a993-415e-ab84-ca58f55ff297" providerId="ADAL" clId="{709F260C-101B-4C8D-BB74-43B64FEB5B5A}" dt="2024-08-29T23:25:52.466" v="258" actId="404"/>
          <ac:spMkLst>
            <pc:docMk/>
            <pc:sldMk cId="3125659706" sldId="1255"/>
            <ac:spMk id="27" creationId="{DC12593C-42A8-429F-6CDD-2A4E4C22A0DB}"/>
          </ac:spMkLst>
        </pc:spChg>
        <pc:spChg chg="mod">
          <ac:chgData name="Beth Ebert" userId="e457b193-a993-415e-ab84-ca58f55ff297" providerId="ADAL" clId="{709F260C-101B-4C8D-BB74-43B64FEB5B5A}" dt="2024-08-29T23:25:52.466" v="258" actId="404"/>
          <ac:spMkLst>
            <pc:docMk/>
            <pc:sldMk cId="3125659706" sldId="1255"/>
            <ac:spMk id="28" creationId="{D6EAAB53-40A0-FF3B-8B34-A599AC184B44}"/>
          </ac:spMkLst>
        </pc:spChg>
        <pc:spChg chg="mod">
          <ac:chgData name="Beth Ebert" userId="e457b193-a993-415e-ab84-ca58f55ff297" providerId="ADAL" clId="{709F260C-101B-4C8D-BB74-43B64FEB5B5A}" dt="2024-08-29T23:25:52.466" v="258" actId="404"/>
          <ac:spMkLst>
            <pc:docMk/>
            <pc:sldMk cId="3125659706" sldId="1255"/>
            <ac:spMk id="29" creationId="{3BD15F5F-6ED2-4E46-D44E-AD4DD3A82A93}"/>
          </ac:spMkLst>
        </pc:spChg>
        <pc:spChg chg="mod">
          <ac:chgData name="Beth Ebert" userId="e457b193-a993-415e-ab84-ca58f55ff297" providerId="ADAL" clId="{709F260C-101B-4C8D-BB74-43B64FEB5B5A}" dt="2024-08-29T23:25:52.466" v="258" actId="404"/>
          <ac:spMkLst>
            <pc:docMk/>
            <pc:sldMk cId="3125659706" sldId="1255"/>
            <ac:spMk id="30" creationId="{D2F0B9A2-189E-1FF8-15FE-A5D674231468}"/>
          </ac:spMkLst>
        </pc:spChg>
        <pc:spChg chg="mod">
          <ac:chgData name="Beth Ebert" userId="e457b193-a993-415e-ab84-ca58f55ff297" providerId="ADAL" clId="{709F260C-101B-4C8D-BB74-43B64FEB5B5A}" dt="2024-08-29T23:25:52.466" v="258" actId="404"/>
          <ac:spMkLst>
            <pc:docMk/>
            <pc:sldMk cId="3125659706" sldId="1255"/>
            <ac:spMk id="31" creationId="{CCFDA3D8-63B7-250B-E567-FF24EC1A2669}"/>
          </ac:spMkLst>
        </pc:spChg>
        <pc:spChg chg="mod">
          <ac:chgData name="Beth Ebert" userId="e457b193-a993-415e-ab84-ca58f55ff297" providerId="ADAL" clId="{709F260C-101B-4C8D-BB74-43B64FEB5B5A}" dt="2024-08-29T23:25:52.466" v="258" actId="404"/>
          <ac:spMkLst>
            <pc:docMk/>
            <pc:sldMk cId="3125659706" sldId="1255"/>
            <ac:spMk id="33" creationId="{4F86F23F-AE4C-7AEB-8054-861CCE3711B5}"/>
          </ac:spMkLst>
        </pc:spChg>
        <pc:spChg chg="mod">
          <ac:chgData name="Beth Ebert" userId="e457b193-a993-415e-ab84-ca58f55ff297" providerId="ADAL" clId="{709F260C-101B-4C8D-BB74-43B64FEB5B5A}" dt="2024-08-29T23:25:52.466" v="258" actId="404"/>
          <ac:spMkLst>
            <pc:docMk/>
            <pc:sldMk cId="3125659706" sldId="1255"/>
            <ac:spMk id="38" creationId="{2505EDA9-1CF5-BF1D-51D9-B53C14B3461B}"/>
          </ac:spMkLst>
        </pc:spChg>
        <pc:spChg chg="mod">
          <ac:chgData name="Beth Ebert" userId="e457b193-a993-415e-ab84-ca58f55ff297" providerId="ADAL" clId="{709F260C-101B-4C8D-BB74-43B64FEB5B5A}" dt="2024-08-29T23:25:52.466" v="258" actId="404"/>
          <ac:spMkLst>
            <pc:docMk/>
            <pc:sldMk cId="3125659706" sldId="1255"/>
            <ac:spMk id="39" creationId="{A2043CAA-1268-0AE6-64ED-902396B3AD8C}"/>
          </ac:spMkLst>
        </pc:spChg>
        <pc:spChg chg="mod">
          <ac:chgData name="Beth Ebert" userId="e457b193-a993-415e-ab84-ca58f55ff297" providerId="ADAL" clId="{709F260C-101B-4C8D-BB74-43B64FEB5B5A}" dt="2024-08-29T23:25:52.466" v="258" actId="404"/>
          <ac:spMkLst>
            <pc:docMk/>
            <pc:sldMk cId="3125659706" sldId="1255"/>
            <ac:spMk id="40" creationId="{509DB4C8-A474-5560-A5EF-DBA306739722}"/>
          </ac:spMkLst>
        </pc:spChg>
        <pc:spChg chg="mod">
          <ac:chgData name="Beth Ebert" userId="e457b193-a993-415e-ab84-ca58f55ff297" providerId="ADAL" clId="{709F260C-101B-4C8D-BB74-43B64FEB5B5A}" dt="2024-08-29T23:25:52.466" v="258" actId="404"/>
          <ac:spMkLst>
            <pc:docMk/>
            <pc:sldMk cId="3125659706" sldId="1255"/>
            <ac:spMk id="41" creationId="{AEF1A5E2-BF14-3DF5-19FD-C2E9CC389C6F}"/>
          </ac:spMkLst>
        </pc:spChg>
        <pc:spChg chg="mod">
          <ac:chgData name="Beth Ebert" userId="e457b193-a993-415e-ab84-ca58f55ff297" providerId="ADAL" clId="{709F260C-101B-4C8D-BB74-43B64FEB5B5A}" dt="2024-08-29T23:25:52.466" v="258" actId="404"/>
          <ac:spMkLst>
            <pc:docMk/>
            <pc:sldMk cId="3125659706" sldId="1255"/>
            <ac:spMk id="42" creationId="{EE708F7E-B0CA-504C-F38D-F1409C955C16}"/>
          </ac:spMkLst>
        </pc:spChg>
        <pc:spChg chg="mod">
          <ac:chgData name="Beth Ebert" userId="e457b193-a993-415e-ab84-ca58f55ff297" providerId="ADAL" clId="{709F260C-101B-4C8D-BB74-43B64FEB5B5A}" dt="2024-08-29T23:25:52.466" v="258" actId="404"/>
          <ac:spMkLst>
            <pc:docMk/>
            <pc:sldMk cId="3125659706" sldId="1255"/>
            <ac:spMk id="43" creationId="{613D975D-C157-65D5-A230-FC96C9D55E56}"/>
          </ac:spMkLst>
        </pc:spChg>
        <pc:spChg chg="mod">
          <ac:chgData name="Beth Ebert" userId="e457b193-a993-415e-ab84-ca58f55ff297" providerId="ADAL" clId="{709F260C-101B-4C8D-BB74-43B64FEB5B5A}" dt="2024-08-29T23:25:52.466" v="258" actId="404"/>
          <ac:spMkLst>
            <pc:docMk/>
            <pc:sldMk cId="3125659706" sldId="1255"/>
            <ac:spMk id="44" creationId="{270C6756-D7D4-C79F-92CC-E05F9C946FCF}"/>
          </ac:spMkLst>
        </pc:spChg>
        <pc:spChg chg="mod">
          <ac:chgData name="Beth Ebert" userId="e457b193-a993-415e-ab84-ca58f55ff297" providerId="ADAL" clId="{709F260C-101B-4C8D-BB74-43B64FEB5B5A}" dt="2024-08-29T23:25:52.466" v="258" actId="404"/>
          <ac:spMkLst>
            <pc:docMk/>
            <pc:sldMk cId="3125659706" sldId="1255"/>
            <ac:spMk id="45" creationId="{9CB4CAA5-0610-721A-C954-BDF17D174FE4}"/>
          </ac:spMkLst>
        </pc:spChg>
        <pc:spChg chg="mod">
          <ac:chgData name="Beth Ebert" userId="e457b193-a993-415e-ab84-ca58f55ff297" providerId="ADAL" clId="{709F260C-101B-4C8D-BB74-43B64FEB5B5A}" dt="2024-08-29T23:25:52.466" v="258" actId="404"/>
          <ac:spMkLst>
            <pc:docMk/>
            <pc:sldMk cId="3125659706" sldId="1255"/>
            <ac:spMk id="46" creationId="{A5DBA7F2-3EC3-E5AC-1D43-3C58B514DE8A}"/>
          </ac:spMkLst>
        </pc:spChg>
        <pc:spChg chg="mod">
          <ac:chgData name="Beth Ebert" userId="e457b193-a993-415e-ab84-ca58f55ff297" providerId="ADAL" clId="{709F260C-101B-4C8D-BB74-43B64FEB5B5A}" dt="2024-08-29T23:25:52.466" v="258" actId="404"/>
          <ac:spMkLst>
            <pc:docMk/>
            <pc:sldMk cId="3125659706" sldId="1255"/>
            <ac:spMk id="47" creationId="{9402D0EA-B568-ED57-4CCA-DFFDDEDFF025}"/>
          </ac:spMkLst>
        </pc:spChg>
        <pc:spChg chg="mod">
          <ac:chgData name="Beth Ebert" userId="e457b193-a993-415e-ab84-ca58f55ff297" providerId="ADAL" clId="{709F260C-101B-4C8D-BB74-43B64FEB5B5A}" dt="2024-08-29T23:25:52.466" v="258" actId="404"/>
          <ac:spMkLst>
            <pc:docMk/>
            <pc:sldMk cId="3125659706" sldId="1255"/>
            <ac:spMk id="48" creationId="{B6211DD3-906C-0DCB-B510-9CD59FBED8BB}"/>
          </ac:spMkLst>
        </pc:spChg>
        <pc:spChg chg="mod">
          <ac:chgData name="Beth Ebert" userId="e457b193-a993-415e-ab84-ca58f55ff297" providerId="ADAL" clId="{709F260C-101B-4C8D-BB74-43B64FEB5B5A}" dt="2024-08-29T23:25:52.466" v="258" actId="404"/>
          <ac:spMkLst>
            <pc:docMk/>
            <pc:sldMk cId="3125659706" sldId="1255"/>
            <ac:spMk id="49" creationId="{7354A45B-533F-5DE2-170A-61CA020D1CBE}"/>
          </ac:spMkLst>
        </pc:spChg>
        <pc:spChg chg="mod">
          <ac:chgData name="Beth Ebert" userId="e457b193-a993-415e-ab84-ca58f55ff297" providerId="ADAL" clId="{709F260C-101B-4C8D-BB74-43B64FEB5B5A}" dt="2024-08-29T23:25:52.466" v="258" actId="404"/>
          <ac:spMkLst>
            <pc:docMk/>
            <pc:sldMk cId="3125659706" sldId="1255"/>
            <ac:spMk id="50" creationId="{518DFF31-5CB1-9F6F-AABC-8B1131B5FD6A}"/>
          </ac:spMkLst>
        </pc:spChg>
        <pc:spChg chg="mod">
          <ac:chgData name="Beth Ebert" userId="e457b193-a993-415e-ab84-ca58f55ff297" providerId="ADAL" clId="{709F260C-101B-4C8D-BB74-43B64FEB5B5A}" dt="2024-08-29T23:25:52.466" v="258" actId="404"/>
          <ac:spMkLst>
            <pc:docMk/>
            <pc:sldMk cId="3125659706" sldId="1255"/>
            <ac:spMk id="51" creationId="{339972A1-932C-7061-F075-CFEBA0FDEF7A}"/>
          </ac:spMkLst>
        </pc:spChg>
        <pc:spChg chg="mod">
          <ac:chgData name="Beth Ebert" userId="e457b193-a993-415e-ab84-ca58f55ff297" providerId="ADAL" clId="{709F260C-101B-4C8D-BB74-43B64FEB5B5A}" dt="2024-08-29T23:25:52.466" v="258" actId="404"/>
          <ac:spMkLst>
            <pc:docMk/>
            <pc:sldMk cId="3125659706" sldId="1255"/>
            <ac:spMk id="52" creationId="{40B18E82-FA60-8F31-B8C7-6C6C30A4F517}"/>
          </ac:spMkLst>
        </pc:spChg>
        <pc:spChg chg="mod">
          <ac:chgData name="Beth Ebert" userId="e457b193-a993-415e-ab84-ca58f55ff297" providerId="ADAL" clId="{709F260C-101B-4C8D-BB74-43B64FEB5B5A}" dt="2024-08-29T23:25:52.466" v="258" actId="404"/>
          <ac:spMkLst>
            <pc:docMk/>
            <pc:sldMk cId="3125659706" sldId="1255"/>
            <ac:spMk id="53" creationId="{29301964-150A-026F-72C1-D37A8E3F39A1}"/>
          </ac:spMkLst>
        </pc:spChg>
        <pc:spChg chg="mod">
          <ac:chgData name="Beth Ebert" userId="e457b193-a993-415e-ab84-ca58f55ff297" providerId="ADAL" clId="{709F260C-101B-4C8D-BB74-43B64FEB5B5A}" dt="2024-08-29T23:25:52.466" v="258" actId="404"/>
          <ac:spMkLst>
            <pc:docMk/>
            <pc:sldMk cId="3125659706" sldId="1255"/>
            <ac:spMk id="54" creationId="{A7E7B48C-AAB5-09EE-5240-44024C558CB0}"/>
          </ac:spMkLst>
        </pc:spChg>
        <pc:spChg chg="mod">
          <ac:chgData name="Beth Ebert" userId="e457b193-a993-415e-ab84-ca58f55ff297" providerId="ADAL" clId="{709F260C-101B-4C8D-BB74-43B64FEB5B5A}" dt="2024-08-29T23:25:52.466" v="258" actId="404"/>
          <ac:spMkLst>
            <pc:docMk/>
            <pc:sldMk cId="3125659706" sldId="1255"/>
            <ac:spMk id="55" creationId="{C92CB84F-F2F0-A505-454A-6C4B8CE1C9C3}"/>
          </ac:spMkLst>
        </pc:spChg>
        <pc:spChg chg="mod">
          <ac:chgData name="Beth Ebert" userId="e457b193-a993-415e-ab84-ca58f55ff297" providerId="ADAL" clId="{709F260C-101B-4C8D-BB74-43B64FEB5B5A}" dt="2024-08-29T23:25:52.466" v="258" actId="404"/>
          <ac:spMkLst>
            <pc:docMk/>
            <pc:sldMk cId="3125659706" sldId="1255"/>
            <ac:spMk id="56" creationId="{266D00FA-9B05-59F6-464A-F12E8B03F7D5}"/>
          </ac:spMkLst>
        </pc:spChg>
        <pc:grpChg chg="add mod">
          <ac:chgData name="Beth Ebert" userId="e457b193-a993-415e-ab84-ca58f55ff297" providerId="ADAL" clId="{709F260C-101B-4C8D-BB74-43B64FEB5B5A}" dt="2024-08-29T23:25:43.104" v="257" actId="1076"/>
          <ac:grpSpMkLst>
            <pc:docMk/>
            <pc:sldMk cId="3125659706" sldId="1255"/>
            <ac:grpSpMk id="6" creationId="{9FD6363B-F2C5-38F6-178A-E98356A54B05}"/>
          </ac:grpSpMkLst>
        </pc:grpChg>
        <pc:picChg chg="add del mod">
          <ac:chgData name="Beth Ebert" userId="e457b193-a993-415e-ab84-ca58f55ff297" providerId="ADAL" clId="{709F260C-101B-4C8D-BB74-43B64FEB5B5A}" dt="2024-08-29T23:32:06.841" v="265" actId="478"/>
          <ac:picMkLst>
            <pc:docMk/>
            <pc:sldMk cId="3125659706" sldId="1255"/>
            <ac:picMk id="60" creationId="{F599C9C1-9CCC-5681-B5D1-25804DBF80B0}"/>
          </ac:picMkLst>
        </pc:picChg>
        <pc:cxnChg chg="mod">
          <ac:chgData name="Beth Ebert" userId="e457b193-a993-415e-ab84-ca58f55ff297" providerId="ADAL" clId="{709F260C-101B-4C8D-BB74-43B64FEB5B5A}" dt="2024-08-29T23:13:25.297" v="89"/>
          <ac:cxnSpMkLst>
            <pc:docMk/>
            <pc:sldMk cId="3125659706" sldId="1255"/>
            <ac:cxnSpMk id="32" creationId="{F7B2A651-D1DE-7893-98DF-4AC01CE84910}"/>
          </ac:cxnSpMkLst>
        </pc:cxnChg>
        <pc:cxnChg chg="mod">
          <ac:chgData name="Beth Ebert" userId="e457b193-a993-415e-ab84-ca58f55ff297" providerId="ADAL" clId="{709F260C-101B-4C8D-BB74-43B64FEB5B5A}" dt="2024-08-29T23:13:25.297" v="89"/>
          <ac:cxnSpMkLst>
            <pc:docMk/>
            <pc:sldMk cId="3125659706" sldId="1255"/>
            <ac:cxnSpMk id="34" creationId="{89B8BAF7-A465-1071-DB36-DEA7B317F52E}"/>
          </ac:cxnSpMkLst>
        </pc:cxnChg>
        <pc:cxnChg chg="mod">
          <ac:chgData name="Beth Ebert" userId="e457b193-a993-415e-ab84-ca58f55ff297" providerId="ADAL" clId="{709F260C-101B-4C8D-BB74-43B64FEB5B5A}" dt="2024-08-29T23:13:25.297" v="89"/>
          <ac:cxnSpMkLst>
            <pc:docMk/>
            <pc:sldMk cId="3125659706" sldId="1255"/>
            <ac:cxnSpMk id="35" creationId="{6E0DF400-AA2F-39C3-DDEF-F0032B6C9268}"/>
          </ac:cxnSpMkLst>
        </pc:cxnChg>
        <pc:cxnChg chg="mod">
          <ac:chgData name="Beth Ebert" userId="e457b193-a993-415e-ab84-ca58f55ff297" providerId="ADAL" clId="{709F260C-101B-4C8D-BB74-43B64FEB5B5A}" dt="2024-08-29T23:13:25.297" v="89"/>
          <ac:cxnSpMkLst>
            <pc:docMk/>
            <pc:sldMk cId="3125659706" sldId="1255"/>
            <ac:cxnSpMk id="36" creationId="{CFFEA3D2-3DF3-99FC-AA80-536829E513EB}"/>
          </ac:cxnSpMkLst>
        </pc:cxnChg>
        <pc:cxnChg chg="mod">
          <ac:chgData name="Beth Ebert" userId="e457b193-a993-415e-ab84-ca58f55ff297" providerId="ADAL" clId="{709F260C-101B-4C8D-BB74-43B64FEB5B5A}" dt="2024-08-29T23:13:25.297" v="89"/>
          <ac:cxnSpMkLst>
            <pc:docMk/>
            <pc:sldMk cId="3125659706" sldId="1255"/>
            <ac:cxnSpMk id="37" creationId="{3594015E-00B9-F9BB-94D1-50A057969E8D}"/>
          </ac:cxnSpMkLst>
        </pc:cxnChg>
        <pc:cxnChg chg="mod">
          <ac:chgData name="Beth Ebert" userId="e457b193-a993-415e-ab84-ca58f55ff297" providerId="ADAL" clId="{709F260C-101B-4C8D-BB74-43B64FEB5B5A}" dt="2024-08-29T23:13:25.297" v="89"/>
          <ac:cxnSpMkLst>
            <pc:docMk/>
            <pc:sldMk cId="3125659706" sldId="1255"/>
            <ac:cxnSpMk id="57" creationId="{F7A8D4D7-4E28-6D6C-E230-B591F1B1D59A}"/>
          </ac:cxnSpMkLst>
        </pc:cxnChg>
        <pc:cxnChg chg="mod">
          <ac:chgData name="Beth Ebert" userId="e457b193-a993-415e-ab84-ca58f55ff297" providerId="ADAL" clId="{709F260C-101B-4C8D-BB74-43B64FEB5B5A}" dt="2024-08-29T23:13:25.297" v="89"/>
          <ac:cxnSpMkLst>
            <pc:docMk/>
            <pc:sldMk cId="3125659706" sldId="1255"/>
            <ac:cxnSpMk id="58" creationId="{FB16EC38-E098-4F0D-1F5D-8759CBBACAB2}"/>
          </ac:cxnSpMkLst>
        </pc:cxnChg>
        <pc:cxnChg chg="mod">
          <ac:chgData name="Beth Ebert" userId="e457b193-a993-415e-ab84-ca58f55ff297" providerId="ADAL" clId="{709F260C-101B-4C8D-BB74-43B64FEB5B5A}" dt="2024-08-29T23:13:25.297" v="89"/>
          <ac:cxnSpMkLst>
            <pc:docMk/>
            <pc:sldMk cId="3125659706" sldId="1255"/>
            <ac:cxnSpMk id="59" creationId="{BF11EE21-D4B1-80D9-775C-062751FDACE0}"/>
          </ac:cxnSpMkLst>
        </pc:cxnChg>
      </pc:sldChg>
      <pc:sldChg chg="addSp delSp modSp new mod ord delAnim modAnim modNotes modNotesTx">
        <pc:chgData name="Beth Ebert" userId="e457b193-a993-415e-ab84-ca58f55ff297" providerId="ADAL" clId="{709F260C-101B-4C8D-BB74-43B64FEB5B5A}" dt="2024-08-30T01:29:25.657" v="1267" actId="1036"/>
        <pc:sldMkLst>
          <pc:docMk/>
          <pc:sldMk cId="3745670848" sldId="1256"/>
        </pc:sldMkLst>
        <pc:spChg chg="mod">
          <ac:chgData name="Beth Ebert" userId="e457b193-a993-415e-ab84-ca58f55ff297" providerId="ADAL" clId="{709F260C-101B-4C8D-BB74-43B64FEB5B5A}" dt="2024-08-29T23:22:02.170" v="237" actId="20577"/>
          <ac:spMkLst>
            <pc:docMk/>
            <pc:sldMk cId="3745670848" sldId="1256"/>
            <ac:spMk id="4" creationId="{AE9FF881-AAA0-7E36-5C49-BC587A0CC78C}"/>
          </ac:spMkLst>
        </pc:spChg>
        <pc:spChg chg="del mod">
          <ac:chgData name="Beth Ebert" userId="e457b193-a993-415e-ab84-ca58f55ff297" providerId="ADAL" clId="{709F260C-101B-4C8D-BB74-43B64FEB5B5A}" dt="2024-08-29T23:23:08.944" v="238" actId="478"/>
          <ac:spMkLst>
            <pc:docMk/>
            <pc:sldMk cId="3745670848" sldId="1256"/>
            <ac:spMk id="5" creationId="{76993846-ACFD-4A6F-B5B4-C23F3CFE0359}"/>
          </ac:spMkLst>
        </pc:spChg>
        <pc:spChg chg="mod topLvl">
          <ac:chgData name="Beth Ebert" userId="e457b193-a993-415e-ab84-ca58f55ff297" providerId="ADAL" clId="{709F260C-101B-4C8D-BB74-43B64FEB5B5A}" dt="2024-08-30T01:25:08.122" v="1204" actId="164"/>
          <ac:spMkLst>
            <pc:docMk/>
            <pc:sldMk cId="3745670848" sldId="1256"/>
            <ac:spMk id="8" creationId="{367F34AF-84EF-A31B-AC66-9813652F9DCD}"/>
          </ac:spMkLst>
        </pc:spChg>
        <pc:spChg chg="mod topLvl">
          <ac:chgData name="Beth Ebert" userId="e457b193-a993-415e-ab84-ca58f55ff297" providerId="ADAL" clId="{709F260C-101B-4C8D-BB74-43B64FEB5B5A}" dt="2024-08-30T01:26:55.771" v="1221" actId="165"/>
          <ac:spMkLst>
            <pc:docMk/>
            <pc:sldMk cId="3745670848" sldId="1256"/>
            <ac:spMk id="9" creationId="{3C5B50A0-1696-4106-C145-EB5DBF4E86BA}"/>
          </ac:spMkLst>
        </pc:spChg>
        <pc:spChg chg="mod topLvl">
          <ac:chgData name="Beth Ebert" userId="e457b193-a993-415e-ab84-ca58f55ff297" providerId="ADAL" clId="{709F260C-101B-4C8D-BB74-43B64FEB5B5A}" dt="2024-08-30T01:26:55.771" v="1221" actId="165"/>
          <ac:spMkLst>
            <pc:docMk/>
            <pc:sldMk cId="3745670848" sldId="1256"/>
            <ac:spMk id="10" creationId="{B1684DCD-7C8F-690C-51E1-A6E435985C63}"/>
          </ac:spMkLst>
        </pc:spChg>
        <pc:spChg chg="mod topLvl">
          <ac:chgData name="Beth Ebert" userId="e457b193-a993-415e-ab84-ca58f55ff297" providerId="ADAL" clId="{709F260C-101B-4C8D-BB74-43B64FEB5B5A}" dt="2024-08-30T01:24:30.206" v="1202" actId="165"/>
          <ac:spMkLst>
            <pc:docMk/>
            <pc:sldMk cId="3745670848" sldId="1256"/>
            <ac:spMk id="11" creationId="{DCE4173C-0345-AC25-E71A-2311E06E0B6B}"/>
          </ac:spMkLst>
        </pc:spChg>
        <pc:spChg chg="mod topLvl">
          <ac:chgData name="Beth Ebert" userId="e457b193-a993-415e-ab84-ca58f55ff297" providerId="ADAL" clId="{709F260C-101B-4C8D-BB74-43B64FEB5B5A}" dt="2024-08-30T01:24:30.206" v="1202" actId="165"/>
          <ac:spMkLst>
            <pc:docMk/>
            <pc:sldMk cId="3745670848" sldId="1256"/>
            <ac:spMk id="12" creationId="{C34631CD-82AB-C9AC-A4E6-395E82724B07}"/>
          </ac:spMkLst>
        </pc:spChg>
        <pc:spChg chg="mod topLvl">
          <ac:chgData name="Beth Ebert" userId="e457b193-a993-415e-ab84-ca58f55ff297" providerId="ADAL" clId="{709F260C-101B-4C8D-BB74-43B64FEB5B5A}" dt="2024-08-30T01:24:30.206" v="1202" actId="165"/>
          <ac:spMkLst>
            <pc:docMk/>
            <pc:sldMk cId="3745670848" sldId="1256"/>
            <ac:spMk id="13" creationId="{B9787942-5EAE-8785-44B0-478E6A882FC8}"/>
          </ac:spMkLst>
        </pc:spChg>
        <pc:spChg chg="mod topLvl">
          <ac:chgData name="Beth Ebert" userId="e457b193-a993-415e-ab84-ca58f55ff297" providerId="ADAL" clId="{709F260C-101B-4C8D-BB74-43B64FEB5B5A}" dt="2024-08-30T01:24:30.206" v="1202" actId="165"/>
          <ac:spMkLst>
            <pc:docMk/>
            <pc:sldMk cId="3745670848" sldId="1256"/>
            <ac:spMk id="14" creationId="{6DB5EB36-5B9D-9BA4-045F-2B3457FCFF20}"/>
          </ac:spMkLst>
        </pc:spChg>
        <pc:spChg chg="mod topLvl">
          <ac:chgData name="Beth Ebert" userId="e457b193-a993-415e-ab84-ca58f55ff297" providerId="ADAL" clId="{709F260C-101B-4C8D-BB74-43B64FEB5B5A}" dt="2024-08-30T01:25:08.122" v="1204" actId="164"/>
          <ac:spMkLst>
            <pc:docMk/>
            <pc:sldMk cId="3745670848" sldId="1256"/>
            <ac:spMk id="15" creationId="{CFD6FE4C-A5F8-8879-38BD-A7889E6CC191}"/>
          </ac:spMkLst>
        </pc:spChg>
        <pc:spChg chg="mod topLvl">
          <ac:chgData name="Beth Ebert" userId="e457b193-a993-415e-ab84-ca58f55ff297" providerId="ADAL" clId="{709F260C-101B-4C8D-BB74-43B64FEB5B5A}" dt="2024-08-30T01:27:19.322" v="1222" actId="164"/>
          <ac:spMkLst>
            <pc:docMk/>
            <pc:sldMk cId="3745670848" sldId="1256"/>
            <ac:spMk id="16" creationId="{5C75C99B-C89D-46F2-42A7-C8E8B28DF5DF}"/>
          </ac:spMkLst>
        </pc:spChg>
        <pc:spChg chg="mod">
          <ac:chgData name="Beth Ebert" userId="e457b193-a993-415e-ab84-ca58f55ff297" providerId="ADAL" clId="{709F260C-101B-4C8D-BB74-43B64FEB5B5A}" dt="2024-08-30T01:24:30.206" v="1202" actId="165"/>
          <ac:spMkLst>
            <pc:docMk/>
            <pc:sldMk cId="3745670848" sldId="1256"/>
            <ac:spMk id="17" creationId="{57C88470-14DA-8B58-79C8-A5D017F10532}"/>
          </ac:spMkLst>
        </pc:spChg>
        <pc:spChg chg="mod">
          <ac:chgData name="Beth Ebert" userId="e457b193-a993-415e-ab84-ca58f55ff297" providerId="ADAL" clId="{709F260C-101B-4C8D-BB74-43B64FEB5B5A}" dt="2024-08-30T01:24:30.206" v="1202" actId="165"/>
          <ac:spMkLst>
            <pc:docMk/>
            <pc:sldMk cId="3745670848" sldId="1256"/>
            <ac:spMk id="18" creationId="{F2613299-8205-4E3D-8044-4666A413E11B}"/>
          </ac:spMkLst>
        </pc:spChg>
        <pc:spChg chg="mod">
          <ac:chgData name="Beth Ebert" userId="e457b193-a993-415e-ab84-ca58f55ff297" providerId="ADAL" clId="{709F260C-101B-4C8D-BB74-43B64FEB5B5A}" dt="2024-08-30T01:24:30.206" v="1202" actId="165"/>
          <ac:spMkLst>
            <pc:docMk/>
            <pc:sldMk cId="3745670848" sldId="1256"/>
            <ac:spMk id="19" creationId="{1932C6BE-8289-6344-1C1A-A42B17539FC2}"/>
          </ac:spMkLst>
        </pc:spChg>
        <pc:spChg chg="mod">
          <ac:chgData name="Beth Ebert" userId="e457b193-a993-415e-ab84-ca58f55ff297" providerId="ADAL" clId="{709F260C-101B-4C8D-BB74-43B64FEB5B5A}" dt="2024-08-30T01:24:30.206" v="1202" actId="165"/>
          <ac:spMkLst>
            <pc:docMk/>
            <pc:sldMk cId="3745670848" sldId="1256"/>
            <ac:spMk id="20" creationId="{739BE8B1-1058-F1B1-30F7-005ABD21BAEF}"/>
          </ac:spMkLst>
        </pc:spChg>
        <pc:spChg chg="mod">
          <ac:chgData name="Beth Ebert" userId="e457b193-a993-415e-ab84-ca58f55ff297" providerId="ADAL" clId="{709F260C-101B-4C8D-BB74-43B64FEB5B5A}" dt="2024-08-30T01:24:30.206" v="1202" actId="165"/>
          <ac:spMkLst>
            <pc:docMk/>
            <pc:sldMk cId="3745670848" sldId="1256"/>
            <ac:spMk id="21" creationId="{A578AD4B-1154-7E6F-E5A5-8C5E45D84A6E}"/>
          </ac:spMkLst>
        </pc:spChg>
        <pc:spChg chg="mod">
          <ac:chgData name="Beth Ebert" userId="e457b193-a993-415e-ab84-ca58f55ff297" providerId="ADAL" clId="{709F260C-101B-4C8D-BB74-43B64FEB5B5A}" dt="2024-08-30T01:24:30.206" v="1202" actId="165"/>
          <ac:spMkLst>
            <pc:docMk/>
            <pc:sldMk cId="3745670848" sldId="1256"/>
            <ac:spMk id="22" creationId="{0B4837AC-151B-ED91-F86C-31724AF93829}"/>
          </ac:spMkLst>
        </pc:spChg>
        <pc:spChg chg="mod">
          <ac:chgData name="Beth Ebert" userId="e457b193-a993-415e-ab84-ca58f55ff297" providerId="ADAL" clId="{709F260C-101B-4C8D-BB74-43B64FEB5B5A}" dt="2024-08-30T01:24:30.206" v="1202" actId="165"/>
          <ac:spMkLst>
            <pc:docMk/>
            <pc:sldMk cId="3745670848" sldId="1256"/>
            <ac:spMk id="23" creationId="{1A608F9E-8BE7-AEF3-ED87-4D6D9C315A5A}"/>
          </ac:spMkLst>
        </pc:spChg>
        <pc:spChg chg="mod">
          <ac:chgData name="Beth Ebert" userId="e457b193-a993-415e-ab84-ca58f55ff297" providerId="ADAL" clId="{709F260C-101B-4C8D-BB74-43B64FEB5B5A}" dt="2024-08-30T01:24:30.206" v="1202" actId="165"/>
          <ac:spMkLst>
            <pc:docMk/>
            <pc:sldMk cId="3745670848" sldId="1256"/>
            <ac:spMk id="24" creationId="{9DA6B89C-246F-3F1C-3A47-B70F827FD2BC}"/>
          </ac:spMkLst>
        </pc:spChg>
        <pc:spChg chg="mod">
          <ac:chgData name="Beth Ebert" userId="e457b193-a993-415e-ab84-ca58f55ff297" providerId="ADAL" clId="{709F260C-101B-4C8D-BB74-43B64FEB5B5A}" dt="2024-08-30T01:24:30.206" v="1202" actId="165"/>
          <ac:spMkLst>
            <pc:docMk/>
            <pc:sldMk cId="3745670848" sldId="1256"/>
            <ac:spMk id="25" creationId="{20D007E8-A7CC-62E8-FA6B-6DF260A6133B}"/>
          </ac:spMkLst>
        </pc:spChg>
        <pc:spChg chg="mod">
          <ac:chgData name="Beth Ebert" userId="e457b193-a993-415e-ab84-ca58f55ff297" providerId="ADAL" clId="{709F260C-101B-4C8D-BB74-43B64FEB5B5A}" dt="2024-08-30T01:24:30.206" v="1202" actId="165"/>
          <ac:spMkLst>
            <pc:docMk/>
            <pc:sldMk cId="3745670848" sldId="1256"/>
            <ac:spMk id="26" creationId="{A1687E4F-AAFA-B243-5699-AFB5CA78AEDC}"/>
          </ac:spMkLst>
        </pc:spChg>
        <pc:spChg chg="mod">
          <ac:chgData name="Beth Ebert" userId="e457b193-a993-415e-ab84-ca58f55ff297" providerId="ADAL" clId="{709F260C-101B-4C8D-BB74-43B64FEB5B5A}" dt="2024-08-30T01:24:30.206" v="1202" actId="165"/>
          <ac:spMkLst>
            <pc:docMk/>
            <pc:sldMk cId="3745670848" sldId="1256"/>
            <ac:spMk id="27" creationId="{2CBADDF0-43B5-282C-A1F4-F5F185D1E47F}"/>
          </ac:spMkLst>
        </pc:spChg>
        <pc:spChg chg="add del mod">
          <ac:chgData name="Beth Ebert" userId="e457b193-a993-415e-ab84-ca58f55ff297" providerId="ADAL" clId="{709F260C-101B-4C8D-BB74-43B64FEB5B5A}" dt="2024-08-29T23:34:08.163" v="267" actId="478"/>
          <ac:spMkLst>
            <pc:docMk/>
            <pc:sldMk cId="3745670848" sldId="1256"/>
            <ac:spMk id="28" creationId="{84B37B89-84FE-E9B2-9AC8-237409E031C4}"/>
          </ac:spMkLst>
        </pc:spChg>
        <pc:spChg chg="add mod">
          <ac:chgData name="Beth Ebert" userId="e457b193-a993-415e-ab84-ca58f55ff297" providerId="ADAL" clId="{709F260C-101B-4C8D-BB74-43B64FEB5B5A}" dt="2024-08-29T23:51:10.595" v="481" actId="164"/>
          <ac:spMkLst>
            <pc:docMk/>
            <pc:sldMk cId="3745670848" sldId="1256"/>
            <ac:spMk id="33" creationId="{38837E30-B19E-3032-715E-5C3DB53EE666}"/>
          </ac:spMkLst>
        </pc:spChg>
        <pc:spChg chg="mod">
          <ac:chgData name="Beth Ebert" userId="e457b193-a993-415e-ab84-ca58f55ff297" providerId="ADAL" clId="{709F260C-101B-4C8D-BB74-43B64FEB5B5A}" dt="2024-08-29T23:45:09.492" v="316"/>
          <ac:spMkLst>
            <pc:docMk/>
            <pc:sldMk cId="3745670848" sldId="1256"/>
            <ac:spMk id="35" creationId="{54FE9A4B-A7AC-52AD-E12A-E44BCD2E9D6C}"/>
          </ac:spMkLst>
        </pc:spChg>
        <pc:spChg chg="mod">
          <ac:chgData name="Beth Ebert" userId="e457b193-a993-415e-ab84-ca58f55ff297" providerId="ADAL" clId="{709F260C-101B-4C8D-BB74-43B64FEB5B5A}" dt="2024-08-29T23:45:09.492" v="316"/>
          <ac:spMkLst>
            <pc:docMk/>
            <pc:sldMk cId="3745670848" sldId="1256"/>
            <ac:spMk id="36" creationId="{A9DFE12F-B590-756E-88CA-046512A3D2C5}"/>
          </ac:spMkLst>
        </pc:spChg>
        <pc:spChg chg="mod">
          <ac:chgData name="Beth Ebert" userId="e457b193-a993-415e-ab84-ca58f55ff297" providerId="ADAL" clId="{709F260C-101B-4C8D-BB74-43B64FEB5B5A}" dt="2024-08-29T23:45:09.492" v="316"/>
          <ac:spMkLst>
            <pc:docMk/>
            <pc:sldMk cId="3745670848" sldId="1256"/>
            <ac:spMk id="37" creationId="{3F716452-B9DD-B0B1-3C30-A515A8BAAABB}"/>
          </ac:spMkLst>
        </pc:spChg>
        <pc:spChg chg="mod">
          <ac:chgData name="Beth Ebert" userId="e457b193-a993-415e-ab84-ca58f55ff297" providerId="ADAL" clId="{709F260C-101B-4C8D-BB74-43B64FEB5B5A}" dt="2024-08-29T23:45:09.492" v="316"/>
          <ac:spMkLst>
            <pc:docMk/>
            <pc:sldMk cId="3745670848" sldId="1256"/>
            <ac:spMk id="38" creationId="{3ECAF511-C719-BD0C-53E3-9E26B49AA233}"/>
          </ac:spMkLst>
        </pc:spChg>
        <pc:spChg chg="mod">
          <ac:chgData name="Beth Ebert" userId="e457b193-a993-415e-ab84-ca58f55ff297" providerId="ADAL" clId="{709F260C-101B-4C8D-BB74-43B64FEB5B5A}" dt="2024-08-29T23:45:09.492" v="316"/>
          <ac:spMkLst>
            <pc:docMk/>
            <pc:sldMk cId="3745670848" sldId="1256"/>
            <ac:spMk id="39" creationId="{24797A09-CBB5-844D-DDF3-EEAF7B627448}"/>
          </ac:spMkLst>
        </pc:spChg>
        <pc:spChg chg="mod">
          <ac:chgData name="Beth Ebert" userId="e457b193-a993-415e-ab84-ca58f55ff297" providerId="ADAL" clId="{709F260C-101B-4C8D-BB74-43B64FEB5B5A}" dt="2024-08-29T23:45:09.492" v="316"/>
          <ac:spMkLst>
            <pc:docMk/>
            <pc:sldMk cId="3745670848" sldId="1256"/>
            <ac:spMk id="40" creationId="{48FF43A8-92EE-D098-B525-F97508AA9F25}"/>
          </ac:spMkLst>
        </pc:spChg>
        <pc:spChg chg="mod">
          <ac:chgData name="Beth Ebert" userId="e457b193-a993-415e-ab84-ca58f55ff297" providerId="ADAL" clId="{709F260C-101B-4C8D-BB74-43B64FEB5B5A}" dt="2024-08-29T23:45:09.492" v="316"/>
          <ac:spMkLst>
            <pc:docMk/>
            <pc:sldMk cId="3745670848" sldId="1256"/>
            <ac:spMk id="41" creationId="{3A021222-CCD1-0782-69B8-A24198AC3E83}"/>
          </ac:spMkLst>
        </pc:spChg>
        <pc:spChg chg="mod">
          <ac:chgData name="Beth Ebert" userId="e457b193-a993-415e-ab84-ca58f55ff297" providerId="ADAL" clId="{709F260C-101B-4C8D-BB74-43B64FEB5B5A}" dt="2024-08-29T23:45:09.492" v="316"/>
          <ac:spMkLst>
            <pc:docMk/>
            <pc:sldMk cId="3745670848" sldId="1256"/>
            <ac:spMk id="42" creationId="{3F6EF3BA-E21C-2759-C736-FC652E1A3B6C}"/>
          </ac:spMkLst>
        </pc:spChg>
        <pc:spChg chg="mod">
          <ac:chgData name="Beth Ebert" userId="e457b193-a993-415e-ab84-ca58f55ff297" providerId="ADAL" clId="{709F260C-101B-4C8D-BB74-43B64FEB5B5A}" dt="2024-08-29T23:45:09.492" v="316"/>
          <ac:spMkLst>
            <pc:docMk/>
            <pc:sldMk cId="3745670848" sldId="1256"/>
            <ac:spMk id="43" creationId="{2500FDAB-53F0-8BF8-10A3-C42C3F0CD69E}"/>
          </ac:spMkLst>
        </pc:spChg>
        <pc:spChg chg="mod">
          <ac:chgData name="Beth Ebert" userId="e457b193-a993-415e-ab84-ca58f55ff297" providerId="ADAL" clId="{709F260C-101B-4C8D-BB74-43B64FEB5B5A}" dt="2024-08-29T23:45:09.492" v="316"/>
          <ac:spMkLst>
            <pc:docMk/>
            <pc:sldMk cId="3745670848" sldId="1256"/>
            <ac:spMk id="44" creationId="{EF400EA1-7332-4E1D-CF68-65839FE5108B}"/>
          </ac:spMkLst>
        </pc:spChg>
        <pc:spChg chg="mod">
          <ac:chgData name="Beth Ebert" userId="e457b193-a993-415e-ab84-ca58f55ff297" providerId="ADAL" clId="{709F260C-101B-4C8D-BB74-43B64FEB5B5A}" dt="2024-08-29T23:45:09.492" v="316"/>
          <ac:spMkLst>
            <pc:docMk/>
            <pc:sldMk cId="3745670848" sldId="1256"/>
            <ac:spMk id="45" creationId="{062239E4-1F5E-DBCF-2B5E-8E496AA57C0D}"/>
          </ac:spMkLst>
        </pc:spChg>
        <pc:spChg chg="mod">
          <ac:chgData name="Beth Ebert" userId="e457b193-a993-415e-ab84-ca58f55ff297" providerId="ADAL" clId="{709F260C-101B-4C8D-BB74-43B64FEB5B5A}" dt="2024-08-29T23:45:09.492" v="316"/>
          <ac:spMkLst>
            <pc:docMk/>
            <pc:sldMk cId="3745670848" sldId="1256"/>
            <ac:spMk id="46" creationId="{847D4D84-4401-3494-DA7D-B97B47CE5F50}"/>
          </ac:spMkLst>
        </pc:spChg>
        <pc:spChg chg="mod">
          <ac:chgData name="Beth Ebert" userId="e457b193-a993-415e-ab84-ca58f55ff297" providerId="ADAL" clId="{709F260C-101B-4C8D-BB74-43B64FEB5B5A}" dt="2024-08-29T23:45:09.492" v="316"/>
          <ac:spMkLst>
            <pc:docMk/>
            <pc:sldMk cId="3745670848" sldId="1256"/>
            <ac:spMk id="47" creationId="{ED8CF11D-9214-4762-461D-8B859B83310C}"/>
          </ac:spMkLst>
        </pc:spChg>
        <pc:spChg chg="mod">
          <ac:chgData name="Beth Ebert" userId="e457b193-a993-415e-ab84-ca58f55ff297" providerId="ADAL" clId="{709F260C-101B-4C8D-BB74-43B64FEB5B5A}" dt="2024-08-29T23:45:09.492" v="316"/>
          <ac:spMkLst>
            <pc:docMk/>
            <pc:sldMk cId="3745670848" sldId="1256"/>
            <ac:spMk id="48" creationId="{06FF1953-0ED9-DC5C-E228-0858159FA63C}"/>
          </ac:spMkLst>
        </pc:spChg>
        <pc:spChg chg="mod">
          <ac:chgData name="Beth Ebert" userId="e457b193-a993-415e-ab84-ca58f55ff297" providerId="ADAL" clId="{709F260C-101B-4C8D-BB74-43B64FEB5B5A}" dt="2024-08-30T01:29:25.657" v="1267" actId="1036"/>
          <ac:spMkLst>
            <pc:docMk/>
            <pc:sldMk cId="3745670848" sldId="1256"/>
            <ac:spMk id="50" creationId="{C279A4C2-3C7F-591F-12CB-F4CBF26BAD22}"/>
          </ac:spMkLst>
        </pc:spChg>
        <pc:spChg chg="mod">
          <ac:chgData name="Beth Ebert" userId="e457b193-a993-415e-ab84-ca58f55ff297" providerId="ADAL" clId="{709F260C-101B-4C8D-BB74-43B64FEB5B5A}" dt="2024-08-30T01:29:25.657" v="1267" actId="1036"/>
          <ac:spMkLst>
            <pc:docMk/>
            <pc:sldMk cId="3745670848" sldId="1256"/>
            <ac:spMk id="51" creationId="{4643F46E-3DF7-455E-7C87-CB49CB5211A2}"/>
          </ac:spMkLst>
        </pc:spChg>
        <pc:spChg chg="mod">
          <ac:chgData name="Beth Ebert" userId="e457b193-a993-415e-ab84-ca58f55ff297" providerId="ADAL" clId="{709F260C-101B-4C8D-BB74-43B64FEB5B5A}" dt="2024-08-30T01:29:25.657" v="1267" actId="1036"/>
          <ac:spMkLst>
            <pc:docMk/>
            <pc:sldMk cId="3745670848" sldId="1256"/>
            <ac:spMk id="52" creationId="{245E09F0-94A3-1CFA-1EE1-D7D72134EEBF}"/>
          </ac:spMkLst>
        </pc:spChg>
        <pc:spChg chg="mod">
          <ac:chgData name="Beth Ebert" userId="e457b193-a993-415e-ab84-ca58f55ff297" providerId="ADAL" clId="{709F260C-101B-4C8D-BB74-43B64FEB5B5A}" dt="2024-08-30T01:29:25.657" v="1267" actId="1036"/>
          <ac:spMkLst>
            <pc:docMk/>
            <pc:sldMk cId="3745670848" sldId="1256"/>
            <ac:spMk id="53" creationId="{2180DDEA-6892-F0A1-D631-57D7300C7396}"/>
          </ac:spMkLst>
        </pc:spChg>
        <pc:spChg chg="mod">
          <ac:chgData name="Beth Ebert" userId="e457b193-a993-415e-ab84-ca58f55ff297" providerId="ADAL" clId="{709F260C-101B-4C8D-BB74-43B64FEB5B5A}" dt="2024-08-30T01:29:25.657" v="1267" actId="1036"/>
          <ac:spMkLst>
            <pc:docMk/>
            <pc:sldMk cId="3745670848" sldId="1256"/>
            <ac:spMk id="54" creationId="{D2FE1B43-A206-1F71-0226-01F3825ACEB0}"/>
          </ac:spMkLst>
        </pc:spChg>
        <pc:spChg chg="mod">
          <ac:chgData name="Beth Ebert" userId="e457b193-a993-415e-ab84-ca58f55ff297" providerId="ADAL" clId="{709F260C-101B-4C8D-BB74-43B64FEB5B5A}" dt="2024-08-30T01:29:25.657" v="1267" actId="1036"/>
          <ac:spMkLst>
            <pc:docMk/>
            <pc:sldMk cId="3745670848" sldId="1256"/>
            <ac:spMk id="55" creationId="{0367F86F-E6E8-7C58-78B3-2069DFBF417E}"/>
          </ac:spMkLst>
        </pc:spChg>
        <pc:spChg chg="mod">
          <ac:chgData name="Beth Ebert" userId="e457b193-a993-415e-ab84-ca58f55ff297" providerId="ADAL" clId="{709F260C-101B-4C8D-BB74-43B64FEB5B5A}" dt="2024-08-30T01:29:25.657" v="1267" actId="1036"/>
          <ac:spMkLst>
            <pc:docMk/>
            <pc:sldMk cId="3745670848" sldId="1256"/>
            <ac:spMk id="56" creationId="{C23CFB3A-CAD9-D8BA-3BA0-CCE069AF3DE4}"/>
          </ac:spMkLst>
        </pc:spChg>
        <pc:spChg chg="mod">
          <ac:chgData name="Beth Ebert" userId="e457b193-a993-415e-ab84-ca58f55ff297" providerId="ADAL" clId="{709F260C-101B-4C8D-BB74-43B64FEB5B5A}" dt="2024-08-30T01:29:25.657" v="1267" actId="1036"/>
          <ac:spMkLst>
            <pc:docMk/>
            <pc:sldMk cId="3745670848" sldId="1256"/>
            <ac:spMk id="57" creationId="{A16A87AD-379F-8DD0-1105-28786A205902}"/>
          </ac:spMkLst>
        </pc:spChg>
        <pc:spChg chg="mod">
          <ac:chgData name="Beth Ebert" userId="e457b193-a993-415e-ab84-ca58f55ff297" providerId="ADAL" clId="{709F260C-101B-4C8D-BB74-43B64FEB5B5A}" dt="2024-08-30T01:29:25.657" v="1267" actId="1036"/>
          <ac:spMkLst>
            <pc:docMk/>
            <pc:sldMk cId="3745670848" sldId="1256"/>
            <ac:spMk id="58" creationId="{FAE48FEB-E79B-36D9-3814-10CBE60DAD3E}"/>
          </ac:spMkLst>
        </pc:spChg>
        <pc:spChg chg="mod">
          <ac:chgData name="Beth Ebert" userId="e457b193-a993-415e-ab84-ca58f55ff297" providerId="ADAL" clId="{709F260C-101B-4C8D-BB74-43B64FEB5B5A}" dt="2024-08-30T01:29:25.657" v="1267" actId="1036"/>
          <ac:spMkLst>
            <pc:docMk/>
            <pc:sldMk cId="3745670848" sldId="1256"/>
            <ac:spMk id="59" creationId="{700240C0-0599-DBAB-F33B-3F3668757662}"/>
          </ac:spMkLst>
        </pc:spChg>
        <pc:spChg chg="del mod">
          <ac:chgData name="Beth Ebert" userId="e457b193-a993-415e-ab84-ca58f55ff297" providerId="ADAL" clId="{709F260C-101B-4C8D-BB74-43B64FEB5B5A}" dt="2024-08-29T23:49:24.411" v="411" actId="478"/>
          <ac:spMkLst>
            <pc:docMk/>
            <pc:sldMk cId="3745670848" sldId="1256"/>
            <ac:spMk id="60" creationId="{8A2CB178-8CA6-FAD8-C291-D27D24DE21A5}"/>
          </ac:spMkLst>
        </pc:spChg>
        <pc:spChg chg="del mod">
          <ac:chgData name="Beth Ebert" userId="e457b193-a993-415e-ab84-ca58f55ff297" providerId="ADAL" clId="{709F260C-101B-4C8D-BB74-43B64FEB5B5A}" dt="2024-08-29T23:49:36.032" v="421" actId="478"/>
          <ac:spMkLst>
            <pc:docMk/>
            <pc:sldMk cId="3745670848" sldId="1256"/>
            <ac:spMk id="61" creationId="{558FA03D-FABD-76DF-ADC8-C142434EACA8}"/>
          </ac:spMkLst>
        </pc:spChg>
        <pc:spChg chg="mod">
          <ac:chgData name="Beth Ebert" userId="e457b193-a993-415e-ab84-ca58f55ff297" providerId="ADAL" clId="{709F260C-101B-4C8D-BB74-43B64FEB5B5A}" dt="2024-08-30T01:29:25.657" v="1267" actId="1036"/>
          <ac:spMkLst>
            <pc:docMk/>
            <pc:sldMk cId="3745670848" sldId="1256"/>
            <ac:spMk id="62" creationId="{D6B9C8DB-F756-6677-BDB7-7B0BA75697F5}"/>
          </ac:spMkLst>
        </pc:spChg>
        <pc:spChg chg="mod">
          <ac:chgData name="Beth Ebert" userId="e457b193-a993-415e-ab84-ca58f55ff297" providerId="ADAL" clId="{709F260C-101B-4C8D-BB74-43B64FEB5B5A}" dt="2024-08-30T01:29:25.657" v="1267" actId="1036"/>
          <ac:spMkLst>
            <pc:docMk/>
            <pc:sldMk cId="3745670848" sldId="1256"/>
            <ac:spMk id="63" creationId="{E0B48457-4CD8-DDA7-EAC2-2855E3C387DA}"/>
          </ac:spMkLst>
        </pc:spChg>
        <pc:spChg chg="add mod">
          <ac:chgData name="Beth Ebert" userId="e457b193-a993-415e-ab84-ca58f55ff297" providerId="ADAL" clId="{709F260C-101B-4C8D-BB74-43B64FEB5B5A}" dt="2024-08-30T01:29:25.657" v="1267" actId="1036"/>
          <ac:spMkLst>
            <pc:docMk/>
            <pc:sldMk cId="3745670848" sldId="1256"/>
            <ac:spMk id="1039" creationId="{60E022C0-83DB-BD08-ABE8-22E8FF3F96D4}"/>
          </ac:spMkLst>
        </pc:spChg>
        <pc:spChg chg="add mod">
          <ac:chgData name="Beth Ebert" userId="e457b193-a993-415e-ab84-ca58f55ff297" providerId="ADAL" clId="{709F260C-101B-4C8D-BB74-43B64FEB5B5A}" dt="2024-08-30T01:29:25.657" v="1267" actId="1036"/>
          <ac:spMkLst>
            <pc:docMk/>
            <pc:sldMk cId="3745670848" sldId="1256"/>
            <ac:spMk id="1041" creationId="{B3465291-5D58-90F5-7D6E-4EF69CB719F9}"/>
          </ac:spMkLst>
        </pc:spChg>
        <pc:spChg chg="add mod">
          <ac:chgData name="Beth Ebert" userId="e457b193-a993-415e-ab84-ca58f55ff297" providerId="ADAL" clId="{709F260C-101B-4C8D-BB74-43B64FEB5B5A}" dt="2024-08-30T01:29:07.853" v="1258" actId="20577"/>
          <ac:spMkLst>
            <pc:docMk/>
            <pc:sldMk cId="3745670848" sldId="1256"/>
            <ac:spMk id="1044" creationId="{EBB51ED5-572E-96AA-A058-A0C0DF5E906C}"/>
          </ac:spMkLst>
        </pc:spChg>
        <pc:spChg chg="add mod">
          <ac:chgData name="Beth Ebert" userId="e457b193-a993-415e-ab84-ca58f55ff297" providerId="ADAL" clId="{709F260C-101B-4C8D-BB74-43B64FEB5B5A}" dt="2024-08-30T01:29:25.657" v="1267" actId="1036"/>
          <ac:spMkLst>
            <pc:docMk/>
            <pc:sldMk cId="3745670848" sldId="1256"/>
            <ac:spMk id="1047" creationId="{C3CA9CFC-6B5B-3D48-51CE-BE8BAE186271}"/>
          </ac:spMkLst>
        </pc:spChg>
        <pc:grpChg chg="add del mod">
          <ac:chgData name="Beth Ebert" userId="e457b193-a993-415e-ab84-ca58f55ff297" providerId="ADAL" clId="{709F260C-101B-4C8D-BB74-43B64FEB5B5A}" dt="2024-08-30T01:24:30.206" v="1202" actId="165"/>
          <ac:grpSpMkLst>
            <pc:docMk/>
            <pc:sldMk cId="3745670848" sldId="1256"/>
            <ac:grpSpMk id="6" creationId="{213D4F3A-CB25-4F4F-7661-5B881E9B4150}"/>
          </ac:grpSpMkLst>
        </pc:grpChg>
        <pc:grpChg chg="mod topLvl">
          <ac:chgData name="Beth Ebert" userId="e457b193-a993-415e-ab84-ca58f55ff297" providerId="ADAL" clId="{709F260C-101B-4C8D-BB74-43B64FEB5B5A}" dt="2024-08-30T01:25:08.122" v="1204" actId="164"/>
          <ac:grpSpMkLst>
            <pc:docMk/>
            <pc:sldMk cId="3745670848" sldId="1256"/>
            <ac:grpSpMk id="7" creationId="{1D6B5755-5C48-D957-40C7-37092375D391}"/>
          </ac:grpSpMkLst>
        </pc:grpChg>
        <pc:grpChg chg="add del mod">
          <ac:chgData name="Beth Ebert" userId="e457b193-a993-415e-ab84-ca58f55ff297" providerId="ADAL" clId="{709F260C-101B-4C8D-BB74-43B64FEB5B5A}" dt="2024-08-29T23:45:25.495" v="319" actId="478"/>
          <ac:grpSpMkLst>
            <pc:docMk/>
            <pc:sldMk cId="3745670848" sldId="1256"/>
            <ac:grpSpMk id="34" creationId="{01B0D0A8-A767-1C27-3757-ACFAAB0CDBB6}"/>
          </ac:grpSpMkLst>
        </pc:grpChg>
        <pc:grpChg chg="add mod">
          <ac:chgData name="Beth Ebert" userId="e457b193-a993-415e-ab84-ca58f55ff297" providerId="ADAL" clId="{709F260C-101B-4C8D-BB74-43B64FEB5B5A}" dt="2024-08-30T01:29:25.657" v="1267" actId="1036"/>
          <ac:grpSpMkLst>
            <pc:docMk/>
            <pc:sldMk cId="3745670848" sldId="1256"/>
            <ac:grpSpMk id="49" creationId="{A5B3290A-17AD-1220-B21E-A2038DBE816C}"/>
          </ac:grpSpMkLst>
        </pc:grpChg>
        <pc:grpChg chg="add mod">
          <ac:chgData name="Beth Ebert" userId="e457b193-a993-415e-ab84-ca58f55ff297" providerId="ADAL" clId="{709F260C-101B-4C8D-BB74-43B64FEB5B5A}" dt="2024-08-30T01:29:25.657" v="1267" actId="1036"/>
          <ac:grpSpMkLst>
            <pc:docMk/>
            <pc:sldMk cId="3745670848" sldId="1256"/>
            <ac:grpSpMk id="1029" creationId="{36E771F5-92A6-D294-8774-A642EBCE79B9}"/>
          </ac:grpSpMkLst>
        </pc:grpChg>
        <pc:grpChg chg="add del mod">
          <ac:chgData name="Beth Ebert" userId="e457b193-a993-415e-ab84-ca58f55ff297" providerId="ADAL" clId="{709F260C-101B-4C8D-BB74-43B64FEB5B5A}" dt="2024-08-29T23:52:19.964" v="487" actId="478"/>
          <ac:grpSpMkLst>
            <pc:docMk/>
            <pc:sldMk cId="3745670848" sldId="1256"/>
            <ac:grpSpMk id="1030" creationId="{D7FF31AE-F0CD-DFBA-FBAD-2269BC1DA2B0}"/>
          </ac:grpSpMkLst>
        </pc:grpChg>
        <pc:grpChg chg="add mod">
          <ac:chgData name="Beth Ebert" userId="e457b193-a993-415e-ab84-ca58f55ff297" providerId="ADAL" clId="{709F260C-101B-4C8D-BB74-43B64FEB5B5A}" dt="2024-08-30T01:29:25.657" v="1267" actId="1036"/>
          <ac:grpSpMkLst>
            <pc:docMk/>
            <pc:sldMk cId="3745670848" sldId="1256"/>
            <ac:grpSpMk id="1040" creationId="{760F5D9A-0158-8C51-D74F-6F617EA4DB31}"/>
          </ac:grpSpMkLst>
        </pc:grpChg>
        <pc:grpChg chg="add mod">
          <ac:chgData name="Beth Ebert" userId="e457b193-a993-415e-ab84-ca58f55ff297" providerId="ADAL" clId="{709F260C-101B-4C8D-BB74-43B64FEB5B5A}" dt="2024-08-30T01:29:25.657" v="1267" actId="1036"/>
          <ac:grpSpMkLst>
            <pc:docMk/>
            <pc:sldMk cId="3745670848" sldId="1256"/>
            <ac:grpSpMk id="1042" creationId="{1CEEEA2A-702C-BD11-1076-AF514C8C62A4}"/>
          </ac:grpSpMkLst>
        </pc:grpChg>
        <pc:grpChg chg="add mod">
          <ac:chgData name="Beth Ebert" userId="e457b193-a993-415e-ab84-ca58f55ff297" providerId="ADAL" clId="{709F260C-101B-4C8D-BB74-43B64FEB5B5A}" dt="2024-08-30T01:29:25.657" v="1267" actId="1036"/>
          <ac:grpSpMkLst>
            <pc:docMk/>
            <pc:sldMk cId="3745670848" sldId="1256"/>
            <ac:grpSpMk id="1048" creationId="{5A57E0E4-A30F-495C-6CD1-4730F5B7CC49}"/>
          </ac:grpSpMkLst>
        </pc:grpChg>
        <pc:grpChg chg="add del mod">
          <ac:chgData name="Beth Ebert" userId="e457b193-a993-415e-ab84-ca58f55ff297" providerId="ADAL" clId="{709F260C-101B-4C8D-BB74-43B64FEB5B5A}" dt="2024-08-30T01:26:55.771" v="1221" actId="165"/>
          <ac:grpSpMkLst>
            <pc:docMk/>
            <pc:sldMk cId="3745670848" sldId="1256"/>
            <ac:grpSpMk id="1049" creationId="{3BDC4779-091E-C53E-D368-0FFDCBFEAB8A}"/>
          </ac:grpSpMkLst>
        </pc:grpChg>
        <pc:grpChg chg="add mod ord">
          <ac:chgData name="Beth Ebert" userId="e457b193-a993-415e-ab84-ca58f55ff297" providerId="ADAL" clId="{709F260C-101B-4C8D-BB74-43B64FEB5B5A}" dt="2024-08-30T01:27:19.322" v="1222" actId="164"/>
          <ac:grpSpMkLst>
            <pc:docMk/>
            <pc:sldMk cId="3745670848" sldId="1256"/>
            <ac:grpSpMk id="1050" creationId="{56890321-C482-A74E-2EFC-340A11777E24}"/>
          </ac:grpSpMkLst>
        </pc:grpChg>
        <pc:grpChg chg="add mod ord">
          <ac:chgData name="Beth Ebert" userId="e457b193-a993-415e-ab84-ca58f55ff297" providerId="ADAL" clId="{709F260C-101B-4C8D-BB74-43B64FEB5B5A}" dt="2024-08-30T01:28:04.689" v="1230" actId="167"/>
          <ac:grpSpMkLst>
            <pc:docMk/>
            <pc:sldMk cId="3745670848" sldId="1256"/>
            <ac:grpSpMk id="1051" creationId="{BEA52454-DF6E-20E1-407E-4F836D8FDD13}"/>
          </ac:grpSpMkLst>
        </pc:grpChg>
        <pc:picChg chg="add mod">
          <ac:chgData name="Beth Ebert" userId="e457b193-a993-415e-ab84-ca58f55ff297" providerId="ADAL" clId="{709F260C-101B-4C8D-BB74-43B64FEB5B5A}" dt="2024-08-30T01:29:25.657" v="1267" actId="1036"/>
          <ac:picMkLst>
            <pc:docMk/>
            <pc:sldMk cId="3745670848" sldId="1256"/>
            <ac:picMk id="30" creationId="{2DFD8DE5-A619-ABDD-8F54-2AA25BF55D00}"/>
          </ac:picMkLst>
        </pc:picChg>
        <pc:picChg chg="add del mod">
          <ac:chgData name="Beth Ebert" userId="e457b193-a993-415e-ab84-ca58f55ff297" providerId="ADAL" clId="{709F260C-101B-4C8D-BB74-43B64FEB5B5A}" dt="2024-08-29T23:51:42.781" v="483" actId="478"/>
          <ac:picMkLst>
            <pc:docMk/>
            <pc:sldMk cId="3745670848" sldId="1256"/>
            <ac:picMk id="32" creationId="{F6A33DA0-365D-6DC6-8AAE-416046BC596A}"/>
          </ac:picMkLst>
        </pc:picChg>
        <pc:picChg chg="add">
          <ac:chgData name="Beth Ebert" userId="e457b193-a993-415e-ab84-ca58f55ff297" providerId="ADAL" clId="{709F260C-101B-4C8D-BB74-43B64FEB5B5A}" dt="2024-08-29T23:38:38.308" v="271"/>
          <ac:picMkLst>
            <pc:docMk/>
            <pc:sldMk cId="3745670848" sldId="1256"/>
            <ac:picMk id="1026" creationId="{BBD8AADA-E811-00F0-DF4F-FDF7B0A9B43F}"/>
          </ac:picMkLst>
        </pc:picChg>
        <pc:picChg chg="add mod">
          <ac:chgData name="Beth Ebert" userId="e457b193-a993-415e-ab84-ca58f55ff297" providerId="ADAL" clId="{709F260C-101B-4C8D-BB74-43B64FEB5B5A}" dt="2024-08-29T23:51:10.595" v="481" actId="164"/>
          <ac:picMkLst>
            <pc:docMk/>
            <pc:sldMk cId="3745670848" sldId="1256"/>
            <ac:picMk id="1028" creationId="{9496A7F3-FFC2-4361-005D-D73B075B1F61}"/>
          </ac:picMkLst>
        </pc:picChg>
        <pc:picChg chg="add mod">
          <ac:chgData name="Beth Ebert" userId="e457b193-a993-415e-ab84-ca58f55ff297" providerId="ADAL" clId="{709F260C-101B-4C8D-BB74-43B64FEB5B5A}" dt="2024-08-30T01:29:25.657" v="1267" actId="1036"/>
          <ac:picMkLst>
            <pc:docMk/>
            <pc:sldMk cId="3745670848" sldId="1256"/>
            <ac:picMk id="1031" creationId="{BCEAA0DD-1641-D2BB-F47F-E2AA245604E4}"/>
          </ac:picMkLst>
        </pc:picChg>
        <pc:picChg chg="add del mod">
          <ac:chgData name="Beth Ebert" userId="e457b193-a993-415e-ab84-ca58f55ff297" providerId="ADAL" clId="{709F260C-101B-4C8D-BB74-43B64FEB5B5A}" dt="2024-08-30T00:12:20.265" v="665" actId="478"/>
          <ac:picMkLst>
            <pc:docMk/>
            <pc:sldMk cId="3745670848" sldId="1256"/>
            <ac:picMk id="1033" creationId="{C16D565C-534B-45ED-F207-7A44C5CE3A88}"/>
          </ac:picMkLst>
        </pc:picChg>
        <pc:picChg chg="add">
          <ac:chgData name="Beth Ebert" userId="e457b193-a993-415e-ab84-ca58f55ff297" providerId="ADAL" clId="{709F260C-101B-4C8D-BB74-43B64FEB5B5A}" dt="2024-08-30T00:01:39.144" v="501"/>
          <ac:picMkLst>
            <pc:docMk/>
            <pc:sldMk cId="3745670848" sldId="1256"/>
            <ac:picMk id="1034" creationId="{3DF13A26-6CF9-A96E-9453-60F56DF27C0F}"/>
          </ac:picMkLst>
        </pc:picChg>
        <pc:picChg chg="add del">
          <ac:chgData name="Beth Ebert" userId="e457b193-a993-415e-ab84-ca58f55ff297" providerId="ADAL" clId="{709F260C-101B-4C8D-BB74-43B64FEB5B5A}" dt="2024-08-30T00:02:02.228" v="503" actId="22"/>
          <ac:picMkLst>
            <pc:docMk/>
            <pc:sldMk cId="3745670848" sldId="1256"/>
            <ac:picMk id="1036" creationId="{CE12B044-D9D8-144B-7448-E11EAE700D1B}"/>
          </ac:picMkLst>
        </pc:picChg>
        <pc:picChg chg="add mod">
          <ac:chgData name="Beth Ebert" userId="e457b193-a993-415e-ab84-ca58f55ff297" providerId="ADAL" clId="{709F260C-101B-4C8D-BB74-43B64FEB5B5A}" dt="2024-08-30T01:29:25.657" v="1267" actId="1036"/>
          <ac:picMkLst>
            <pc:docMk/>
            <pc:sldMk cId="3745670848" sldId="1256"/>
            <ac:picMk id="1038" creationId="{DE0CA855-16B0-7C6D-4D86-0013AA5AC514}"/>
          </ac:picMkLst>
        </pc:picChg>
        <pc:picChg chg="add mod">
          <ac:chgData name="Beth Ebert" userId="e457b193-a993-415e-ab84-ca58f55ff297" providerId="ADAL" clId="{709F260C-101B-4C8D-BB74-43B64FEB5B5A}" dt="2024-08-30T01:29:25.657" v="1267" actId="1036"/>
          <ac:picMkLst>
            <pc:docMk/>
            <pc:sldMk cId="3745670848" sldId="1256"/>
            <ac:picMk id="1046" creationId="{5F63AB49-60C7-833B-A4B8-2A7D97052E86}"/>
          </ac:picMkLst>
        </pc:picChg>
        <pc:cxnChg chg="add mod">
          <ac:chgData name="Beth Ebert" userId="e457b193-a993-415e-ab84-ca58f55ff297" providerId="ADAL" clId="{709F260C-101B-4C8D-BB74-43B64FEB5B5A}" dt="2024-08-30T01:29:25.657" v="1267" actId="1036"/>
          <ac:cxnSpMkLst>
            <pc:docMk/>
            <pc:sldMk cId="3745670848" sldId="1256"/>
            <ac:cxnSpMk id="1025" creationId="{5FAD8ABF-128A-6787-E5FE-CB1484A9451B}"/>
          </ac:cxnSpMkLst>
        </pc:cxnChg>
        <pc:cxnChg chg="add mod">
          <ac:chgData name="Beth Ebert" userId="e457b193-a993-415e-ab84-ca58f55ff297" providerId="ADAL" clId="{709F260C-101B-4C8D-BB74-43B64FEB5B5A}" dt="2024-08-30T01:29:25.657" v="1267" actId="1036"/>
          <ac:cxnSpMkLst>
            <pc:docMk/>
            <pc:sldMk cId="3745670848" sldId="1256"/>
            <ac:cxnSpMk id="1027" creationId="{6C211A08-F989-EBD9-6094-20E86D01517F}"/>
          </ac:cxnSpMkLst>
        </pc:cxnChg>
      </pc:sldChg>
      <pc:sldChg chg="addSp delSp modSp new mod modAnim">
        <pc:chgData name="Beth Ebert" userId="e457b193-a993-415e-ab84-ca58f55ff297" providerId="ADAL" clId="{709F260C-101B-4C8D-BB74-43B64FEB5B5A}" dt="2024-08-30T02:19:19.914" v="2476" actId="1037"/>
        <pc:sldMkLst>
          <pc:docMk/>
          <pc:sldMk cId="4265383278" sldId="1257"/>
        </pc:sldMkLst>
        <pc:spChg chg="del">
          <ac:chgData name="Beth Ebert" userId="e457b193-a993-415e-ab84-ca58f55ff297" providerId="ADAL" clId="{709F260C-101B-4C8D-BB74-43B64FEB5B5A}" dt="2024-08-30T01:53:04.066" v="1685" actId="478"/>
          <ac:spMkLst>
            <pc:docMk/>
            <pc:sldMk cId="4265383278" sldId="1257"/>
            <ac:spMk id="2" creationId="{F9CA18B8-2EA3-3DC0-1F31-40122A915ADB}"/>
          </ac:spMkLst>
        </pc:spChg>
        <pc:spChg chg="mod">
          <ac:chgData name="Beth Ebert" userId="e457b193-a993-415e-ab84-ca58f55ff297" providerId="ADAL" clId="{709F260C-101B-4C8D-BB74-43B64FEB5B5A}" dt="2024-08-30T02:12:32.199" v="2275" actId="1076"/>
          <ac:spMkLst>
            <pc:docMk/>
            <pc:sldMk cId="4265383278" sldId="1257"/>
            <ac:spMk id="4" creationId="{57B00AE7-6013-282F-95A8-30471C5E40D8}"/>
          </ac:spMkLst>
        </pc:spChg>
        <pc:spChg chg="del">
          <ac:chgData name="Beth Ebert" userId="e457b193-a993-415e-ab84-ca58f55ff297" providerId="ADAL" clId="{709F260C-101B-4C8D-BB74-43B64FEB5B5A}" dt="2024-08-30T01:33:57.696" v="1332" actId="478"/>
          <ac:spMkLst>
            <pc:docMk/>
            <pc:sldMk cId="4265383278" sldId="1257"/>
            <ac:spMk id="5" creationId="{860BD4B1-092E-C2F5-6D00-04CD022E2D42}"/>
          </ac:spMkLst>
        </pc:spChg>
        <pc:spChg chg="del">
          <ac:chgData name="Beth Ebert" userId="e457b193-a993-415e-ab84-ca58f55ff297" providerId="ADAL" clId="{709F260C-101B-4C8D-BB74-43B64FEB5B5A}" dt="2024-08-30T01:34:18.818" v="1333" actId="478"/>
          <ac:spMkLst>
            <pc:docMk/>
            <pc:sldMk cId="4265383278" sldId="1257"/>
            <ac:spMk id="6" creationId="{ED42AFC8-2212-7D2C-59E2-ABFE39A31910}"/>
          </ac:spMkLst>
        </pc:spChg>
        <pc:spChg chg="add del mod">
          <ac:chgData name="Beth Ebert" userId="e457b193-a993-415e-ab84-ca58f55ff297" providerId="ADAL" clId="{709F260C-101B-4C8D-BB74-43B64FEB5B5A}" dt="2024-08-30T01:37:00.178" v="1413" actId="478"/>
          <ac:spMkLst>
            <pc:docMk/>
            <pc:sldMk cId="4265383278" sldId="1257"/>
            <ac:spMk id="7" creationId="{2EC2E8A3-E9B0-9B59-7C83-A615DA1E6C6D}"/>
          </ac:spMkLst>
        </pc:spChg>
        <pc:spChg chg="add del mod">
          <ac:chgData name="Beth Ebert" userId="e457b193-a993-415e-ab84-ca58f55ff297" providerId="ADAL" clId="{709F260C-101B-4C8D-BB74-43B64FEB5B5A}" dt="2024-08-30T01:50:05.822" v="1669" actId="478"/>
          <ac:spMkLst>
            <pc:docMk/>
            <pc:sldMk cId="4265383278" sldId="1257"/>
            <ac:spMk id="8" creationId="{B730018E-B652-8C25-7859-310EAB24F7B3}"/>
          </ac:spMkLst>
        </pc:spChg>
        <pc:spChg chg="add mod">
          <ac:chgData name="Beth Ebert" userId="e457b193-a993-415e-ab84-ca58f55ff297" providerId="ADAL" clId="{709F260C-101B-4C8D-BB74-43B64FEB5B5A}" dt="2024-08-30T01:51:19.518" v="1677" actId="164"/>
          <ac:spMkLst>
            <pc:docMk/>
            <pc:sldMk cId="4265383278" sldId="1257"/>
            <ac:spMk id="11" creationId="{5182BDE3-FE3B-AB2E-EA6B-A0446EC9C4F4}"/>
          </ac:spMkLst>
        </pc:spChg>
        <pc:spChg chg="add mod">
          <ac:chgData name="Beth Ebert" userId="e457b193-a993-415e-ab84-ca58f55ff297" providerId="ADAL" clId="{709F260C-101B-4C8D-BB74-43B64FEB5B5A}" dt="2024-08-30T02:19:07.976" v="2456" actId="14100"/>
          <ac:spMkLst>
            <pc:docMk/>
            <pc:sldMk cId="4265383278" sldId="1257"/>
            <ac:spMk id="12" creationId="{8515FC92-A93E-799B-D328-C62E5D3834AE}"/>
          </ac:spMkLst>
        </pc:spChg>
        <pc:spChg chg="add del mod">
          <ac:chgData name="Beth Ebert" userId="e457b193-a993-415e-ab84-ca58f55ff297" providerId="ADAL" clId="{709F260C-101B-4C8D-BB74-43B64FEB5B5A}" dt="2024-08-30T01:51:36.306" v="1680" actId="478"/>
          <ac:spMkLst>
            <pc:docMk/>
            <pc:sldMk cId="4265383278" sldId="1257"/>
            <ac:spMk id="14" creationId="{8E5D252E-FB9D-C44E-2C25-86DFE3DB5539}"/>
          </ac:spMkLst>
        </pc:spChg>
        <pc:spChg chg="add mod">
          <ac:chgData name="Beth Ebert" userId="e457b193-a993-415e-ab84-ca58f55ff297" providerId="ADAL" clId="{709F260C-101B-4C8D-BB74-43B64FEB5B5A}" dt="2024-08-30T02:18:10.372" v="2449" actId="14100"/>
          <ac:spMkLst>
            <pc:docMk/>
            <pc:sldMk cId="4265383278" sldId="1257"/>
            <ac:spMk id="15" creationId="{6379E264-6319-357A-3509-93543631D47D}"/>
          </ac:spMkLst>
        </pc:spChg>
        <pc:spChg chg="mod topLvl">
          <ac:chgData name="Beth Ebert" userId="e457b193-a993-415e-ab84-ca58f55ff297" providerId="ADAL" clId="{709F260C-101B-4C8D-BB74-43B64FEB5B5A}" dt="2024-08-30T01:57:18.532" v="1775" actId="164"/>
          <ac:spMkLst>
            <pc:docMk/>
            <pc:sldMk cId="4265383278" sldId="1257"/>
            <ac:spMk id="21" creationId="{B2589DCF-D78B-9074-30F3-BF408C6A33B1}"/>
          </ac:spMkLst>
        </pc:spChg>
        <pc:spChg chg="mod topLvl">
          <ac:chgData name="Beth Ebert" userId="e457b193-a993-415e-ab84-ca58f55ff297" providerId="ADAL" clId="{709F260C-101B-4C8D-BB74-43B64FEB5B5A}" dt="2024-08-30T01:57:18.532" v="1775" actId="164"/>
          <ac:spMkLst>
            <pc:docMk/>
            <pc:sldMk cId="4265383278" sldId="1257"/>
            <ac:spMk id="22" creationId="{3E5803A9-0FA5-D14C-455F-F10676EE26B1}"/>
          </ac:spMkLst>
        </pc:spChg>
        <pc:spChg chg="mod topLvl">
          <ac:chgData name="Beth Ebert" userId="e457b193-a993-415e-ab84-ca58f55ff297" providerId="ADAL" clId="{709F260C-101B-4C8D-BB74-43B64FEB5B5A}" dt="2024-08-30T01:57:18.532" v="1775" actId="164"/>
          <ac:spMkLst>
            <pc:docMk/>
            <pc:sldMk cId="4265383278" sldId="1257"/>
            <ac:spMk id="23" creationId="{2D17A90C-A44B-8E91-9347-F6B000180634}"/>
          </ac:spMkLst>
        </pc:spChg>
        <pc:spChg chg="add mod">
          <ac:chgData name="Beth Ebert" userId="e457b193-a993-415e-ab84-ca58f55ff297" providerId="ADAL" clId="{709F260C-101B-4C8D-BB74-43B64FEB5B5A}" dt="2024-08-30T01:57:18.532" v="1775" actId="164"/>
          <ac:spMkLst>
            <pc:docMk/>
            <pc:sldMk cId="4265383278" sldId="1257"/>
            <ac:spMk id="26" creationId="{44EFD705-EBF2-F342-E31C-53B5C7F9CC8E}"/>
          </ac:spMkLst>
        </pc:spChg>
        <pc:spChg chg="add del mod">
          <ac:chgData name="Beth Ebert" userId="e457b193-a993-415e-ab84-ca58f55ff297" providerId="ADAL" clId="{709F260C-101B-4C8D-BB74-43B64FEB5B5A}" dt="2024-08-30T02:16:42.703" v="2436" actId="20577"/>
          <ac:spMkLst>
            <pc:docMk/>
            <pc:sldMk cId="4265383278" sldId="1257"/>
            <ac:spMk id="28" creationId="{B92A7DF1-2DE0-C309-45E1-96CE20D804F5}"/>
          </ac:spMkLst>
        </pc:spChg>
        <pc:spChg chg="add del mod">
          <ac:chgData name="Beth Ebert" userId="e457b193-a993-415e-ab84-ca58f55ff297" providerId="ADAL" clId="{709F260C-101B-4C8D-BB74-43B64FEB5B5A}" dt="2024-08-30T02:12:38.551" v="2276" actId="478"/>
          <ac:spMkLst>
            <pc:docMk/>
            <pc:sldMk cId="4265383278" sldId="1257"/>
            <ac:spMk id="29" creationId="{24B71902-029F-BA58-1F5B-43EE77497535}"/>
          </ac:spMkLst>
        </pc:spChg>
        <pc:spChg chg="mod">
          <ac:chgData name="Beth Ebert" userId="e457b193-a993-415e-ab84-ca58f55ff297" providerId="ADAL" clId="{709F260C-101B-4C8D-BB74-43B64FEB5B5A}" dt="2024-08-30T02:10:20.024" v="2236" actId="1076"/>
          <ac:spMkLst>
            <pc:docMk/>
            <pc:sldMk cId="4265383278" sldId="1257"/>
            <ac:spMk id="32" creationId="{CC96C433-3EB9-D50D-35E7-E34737A4D5D2}"/>
          </ac:spMkLst>
        </pc:spChg>
        <pc:spChg chg="add mod">
          <ac:chgData name="Beth Ebert" userId="e457b193-a993-415e-ab84-ca58f55ff297" providerId="ADAL" clId="{709F260C-101B-4C8D-BB74-43B64FEB5B5A}" dt="2024-08-30T02:17:39.724" v="2445" actId="1076"/>
          <ac:spMkLst>
            <pc:docMk/>
            <pc:sldMk cId="4265383278" sldId="1257"/>
            <ac:spMk id="36" creationId="{8FD4ED8B-C4CC-386C-85DF-6B9F320B2401}"/>
          </ac:spMkLst>
        </pc:spChg>
        <pc:grpChg chg="add mod ord">
          <ac:chgData name="Beth Ebert" userId="e457b193-a993-415e-ab84-ca58f55ff297" providerId="ADAL" clId="{709F260C-101B-4C8D-BB74-43B64FEB5B5A}" dt="2024-08-30T02:19:19.914" v="2476" actId="1037"/>
          <ac:grpSpMkLst>
            <pc:docMk/>
            <pc:sldMk cId="4265383278" sldId="1257"/>
            <ac:grpSpMk id="16" creationId="{6CC371F7-EA23-9254-02CB-1FA3B3F19CF4}"/>
          </ac:grpSpMkLst>
        </pc:grpChg>
        <pc:grpChg chg="add del mod">
          <ac:chgData name="Beth Ebert" userId="e457b193-a993-415e-ab84-ca58f55ff297" providerId="ADAL" clId="{709F260C-101B-4C8D-BB74-43B64FEB5B5A}" dt="2024-08-30T01:56:57.027" v="1773" actId="165"/>
          <ac:grpSpMkLst>
            <pc:docMk/>
            <pc:sldMk cId="4265383278" sldId="1257"/>
            <ac:grpSpMk id="17" creationId="{CAB97C2A-65F9-85DC-5B59-D34C5641838E}"/>
          </ac:grpSpMkLst>
        </pc:grpChg>
        <pc:grpChg chg="del mod topLvl">
          <ac:chgData name="Beth Ebert" userId="e457b193-a993-415e-ab84-ca58f55ff297" providerId="ADAL" clId="{709F260C-101B-4C8D-BB74-43B64FEB5B5A}" dt="2024-08-30T01:57:11.169" v="1774" actId="165"/>
          <ac:grpSpMkLst>
            <pc:docMk/>
            <pc:sldMk cId="4265383278" sldId="1257"/>
            <ac:grpSpMk id="18" creationId="{054CBEEB-EE81-DA3C-4701-9F8719E852D9}"/>
          </ac:grpSpMkLst>
        </pc:grpChg>
        <pc:grpChg chg="mod topLvl">
          <ac:chgData name="Beth Ebert" userId="e457b193-a993-415e-ab84-ca58f55ff297" providerId="ADAL" clId="{709F260C-101B-4C8D-BB74-43B64FEB5B5A}" dt="2024-08-30T01:57:18.532" v="1775" actId="164"/>
          <ac:grpSpMkLst>
            <pc:docMk/>
            <pc:sldMk cId="4265383278" sldId="1257"/>
            <ac:grpSpMk id="20" creationId="{1FC28676-40F9-825A-FAF0-9ED71498A161}"/>
          </ac:grpSpMkLst>
        </pc:grpChg>
        <pc:grpChg chg="add mod">
          <ac:chgData name="Beth Ebert" userId="e457b193-a993-415e-ab84-ca58f55ff297" providerId="ADAL" clId="{709F260C-101B-4C8D-BB74-43B64FEB5B5A}" dt="2024-08-30T02:18:21.767" v="2450" actId="1076"/>
          <ac:grpSpMkLst>
            <pc:docMk/>
            <pc:sldMk cId="4265383278" sldId="1257"/>
            <ac:grpSpMk id="27" creationId="{1CD35C57-0FCF-E848-D4B0-140575D253BC}"/>
          </ac:grpSpMkLst>
        </pc:grpChg>
        <pc:grpChg chg="add mod">
          <ac:chgData name="Beth Ebert" userId="e457b193-a993-415e-ab84-ca58f55ff297" providerId="ADAL" clId="{709F260C-101B-4C8D-BB74-43B64FEB5B5A}" dt="2024-08-30T02:19:19.914" v="2476" actId="1037"/>
          <ac:grpSpMkLst>
            <pc:docMk/>
            <pc:sldMk cId="4265383278" sldId="1257"/>
            <ac:grpSpMk id="30" creationId="{3738E225-1E45-49FD-B8B9-9853DB1FE217}"/>
          </ac:grpSpMkLst>
        </pc:grpChg>
        <pc:picChg chg="add del mod">
          <ac:chgData name="Beth Ebert" userId="e457b193-a993-415e-ab84-ca58f55ff297" providerId="ADAL" clId="{709F260C-101B-4C8D-BB74-43B64FEB5B5A}" dt="2024-08-30T01:36:56.044" v="1412" actId="478"/>
          <ac:picMkLst>
            <pc:docMk/>
            <pc:sldMk cId="4265383278" sldId="1257"/>
            <ac:picMk id="9" creationId="{BABBB208-C863-DEB9-71F9-85C38A4F8C80}"/>
          </ac:picMkLst>
        </pc:picChg>
        <pc:picChg chg="add mod">
          <ac:chgData name="Beth Ebert" userId="e457b193-a993-415e-ab84-ca58f55ff297" providerId="ADAL" clId="{709F260C-101B-4C8D-BB74-43B64FEB5B5A}" dt="2024-08-30T02:19:19.914" v="2476" actId="1037"/>
          <ac:picMkLst>
            <pc:docMk/>
            <pc:sldMk cId="4265383278" sldId="1257"/>
            <ac:picMk id="13" creationId="{7102C3FE-EA32-91E9-2444-467587685CB4}"/>
          </ac:picMkLst>
        </pc:picChg>
        <pc:picChg chg="mod topLvl">
          <ac:chgData name="Beth Ebert" userId="e457b193-a993-415e-ab84-ca58f55ff297" providerId="ADAL" clId="{709F260C-101B-4C8D-BB74-43B64FEB5B5A}" dt="2024-08-30T01:57:18.532" v="1775" actId="164"/>
          <ac:picMkLst>
            <pc:docMk/>
            <pc:sldMk cId="4265383278" sldId="1257"/>
            <ac:picMk id="19" creationId="{F724DF33-DBF9-28CC-4528-62000C84D5E3}"/>
          </ac:picMkLst>
        </pc:picChg>
        <pc:picChg chg="mod">
          <ac:chgData name="Beth Ebert" userId="e457b193-a993-415e-ab84-ca58f55ff297" providerId="ADAL" clId="{709F260C-101B-4C8D-BB74-43B64FEB5B5A}" dt="2024-08-30T01:57:11.169" v="1774" actId="165"/>
          <ac:picMkLst>
            <pc:docMk/>
            <pc:sldMk cId="4265383278" sldId="1257"/>
            <ac:picMk id="24" creationId="{557E76BB-A84C-A2DD-6F1F-9D854CAFBCCC}"/>
          </ac:picMkLst>
        </pc:picChg>
        <pc:picChg chg="mod">
          <ac:chgData name="Beth Ebert" userId="e457b193-a993-415e-ab84-ca58f55ff297" providerId="ADAL" clId="{709F260C-101B-4C8D-BB74-43B64FEB5B5A}" dt="2024-08-30T01:57:11.169" v="1774" actId="165"/>
          <ac:picMkLst>
            <pc:docMk/>
            <pc:sldMk cId="4265383278" sldId="1257"/>
            <ac:picMk id="25" creationId="{18F50852-F5D5-FBFF-CB52-CAA9B2AD6290}"/>
          </ac:picMkLst>
        </pc:picChg>
        <pc:cxnChg chg="add mod">
          <ac:chgData name="Beth Ebert" userId="e457b193-a993-415e-ab84-ca58f55ff297" providerId="ADAL" clId="{709F260C-101B-4C8D-BB74-43B64FEB5B5A}" dt="2024-08-30T01:51:19.518" v="1677" actId="164"/>
          <ac:cxnSpMkLst>
            <pc:docMk/>
            <pc:sldMk cId="4265383278" sldId="1257"/>
            <ac:cxnSpMk id="10" creationId="{0931A3B1-CBB0-A762-1284-02AF4F99D758}"/>
          </ac:cxnSpMkLst>
        </pc:cxnChg>
        <pc:cxnChg chg="mod">
          <ac:chgData name="Beth Ebert" userId="e457b193-a993-415e-ab84-ca58f55ff297" providerId="ADAL" clId="{709F260C-101B-4C8D-BB74-43B64FEB5B5A}" dt="2024-08-30T02:10:33.991" v="2238" actId="14100"/>
          <ac:cxnSpMkLst>
            <pc:docMk/>
            <pc:sldMk cId="4265383278" sldId="1257"/>
            <ac:cxnSpMk id="31" creationId="{DC71BD14-268D-83F7-96AF-3C68A20D8BD3}"/>
          </ac:cxnSpMkLst>
        </pc:cxnChg>
      </pc:sldChg>
      <pc:sldChg chg="addSp modSp add mod">
        <pc:chgData name="Beth Ebert" userId="e457b193-a993-415e-ab84-ca58f55ff297" providerId="ADAL" clId="{709F260C-101B-4C8D-BB74-43B64FEB5B5A}" dt="2024-08-30T02:27:03.900" v="2605" actId="1038"/>
        <pc:sldMkLst>
          <pc:docMk/>
          <pc:sldMk cId="2209373639" sldId="1258"/>
        </pc:sldMkLst>
        <pc:spChg chg="add mod">
          <ac:chgData name="Beth Ebert" userId="e457b193-a993-415e-ab84-ca58f55ff297" providerId="ADAL" clId="{709F260C-101B-4C8D-BB74-43B64FEB5B5A}" dt="2024-08-30T02:27:03.900" v="2605" actId="1038"/>
          <ac:spMkLst>
            <pc:docMk/>
            <pc:sldMk cId="2209373639" sldId="1258"/>
            <ac:spMk id="2" creationId="{70849CA4-A4FA-C6D0-30C6-323AC29C3D0C}"/>
          </ac:spMkLst>
        </pc:spChg>
        <pc:spChg chg="mod">
          <ac:chgData name="Beth Ebert" userId="e457b193-a993-415e-ab84-ca58f55ff297" providerId="ADAL" clId="{709F260C-101B-4C8D-BB74-43B64FEB5B5A}" dt="2024-08-30T02:24:30.822" v="2535" actId="1038"/>
          <ac:spMkLst>
            <pc:docMk/>
            <pc:sldMk cId="2209373639" sldId="1258"/>
            <ac:spMk id="3" creationId="{29C34FBE-D64F-D297-F5C8-DB069D01AFD4}"/>
          </ac:spMkLst>
        </pc:spChg>
        <pc:spChg chg="mod">
          <ac:chgData name="Beth Ebert" userId="e457b193-a993-415e-ab84-ca58f55ff297" providerId="ADAL" clId="{709F260C-101B-4C8D-BB74-43B64FEB5B5A}" dt="2024-08-30T02:26:05.708" v="2590" actId="20577"/>
          <ac:spMkLst>
            <pc:docMk/>
            <pc:sldMk cId="2209373639" sldId="1258"/>
            <ac:spMk id="19" creationId="{775F24F9-0E6F-7396-8D8B-EEAEE7EFDCD1}"/>
          </ac:spMkLst>
        </pc:spChg>
        <pc:spChg chg="mod">
          <ac:chgData name="Beth Ebert" userId="e457b193-a993-415e-ab84-ca58f55ff297" providerId="ADAL" clId="{709F260C-101B-4C8D-BB74-43B64FEB5B5A}" dt="2024-08-30T02:25:38.830" v="2553" actId="1035"/>
          <ac:spMkLst>
            <pc:docMk/>
            <pc:sldMk cId="2209373639" sldId="1258"/>
            <ac:spMk id="26" creationId="{3460636F-5E72-66B4-A543-347ED64A40BF}"/>
          </ac:spMkLst>
        </pc:spChg>
        <pc:spChg chg="mod">
          <ac:chgData name="Beth Ebert" userId="e457b193-a993-415e-ab84-ca58f55ff297" providerId="ADAL" clId="{709F260C-101B-4C8D-BB74-43B64FEB5B5A}" dt="2024-08-30T02:26:14.644" v="2591" actId="403"/>
          <ac:spMkLst>
            <pc:docMk/>
            <pc:sldMk cId="2209373639" sldId="1258"/>
            <ac:spMk id="52" creationId="{3E8B6F26-3969-6419-6390-612A9DEF9AE0}"/>
          </ac:spMkLst>
        </pc:spChg>
        <pc:grpChg chg="mod">
          <ac:chgData name="Beth Ebert" userId="e457b193-a993-415e-ab84-ca58f55ff297" providerId="ADAL" clId="{709F260C-101B-4C8D-BB74-43B64FEB5B5A}" dt="2024-08-30T02:24:13.462" v="2504" actId="1037"/>
          <ac:grpSpMkLst>
            <pc:docMk/>
            <pc:sldMk cId="2209373639" sldId="1258"/>
            <ac:grpSpMk id="60" creationId="{7778F40A-CE39-6DA0-128E-DD0794DEE779}"/>
          </ac:grpSpMkLst>
        </pc:grpChg>
        <pc:grpChg chg="mod">
          <ac:chgData name="Beth Ebert" userId="e457b193-a993-415e-ab84-ca58f55ff297" providerId="ADAL" clId="{709F260C-101B-4C8D-BB74-43B64FEB5B5A}" dt="2024-08-30T02:24:39.298" v="2536" actId="14100"/>
          <ac:grpSpMkLst>
            <pc:docMk/>
            <pc:sldMk cId="2209373639" sldId="1258"/>
            <ac:grpSpMk id="61" creationId="{C1B88EF2-6314-1DA0-7141-6FFCE620E7D6}"/>
          </ac:grpSpMkLst>
        </pc:grpChg>
        <pc:graphicFrameChg chg="mod">
          <ac:chgData name="Beth Ebert" userId="e457b193-a993-415e-ab84-ca58f55ff297" providerId="ADAL" clId="{709F260C-101B-4C8D-BB74-43B64FEB5B5A}" dt="2024-08-30T02:24:19.333" v="2518" actId="1038"/>
          <ac:graphicFrameMkLst>
            <pc:docMk/>
            <pc:sldMk cId="2209373639" sldId="1258"/>
            <ac:graphicFrameMk id="7" creationId="{4638FEA6-03B2-CFF4-6C5D-0DDB69C0EBE9}"/>
          </ac:graphicFrameMkLst>
        </pc:graphicFrameChg>
        <pc:graphicFrameChg chg="mod">
          <ac:chgData name="Beth Ebert" userId="e457b193-a993-415e-ab84-ca58f55ff297" providerId="ADAL" clId="{709F260C-101B-4C8D-BB74-43B64FEB5B5A}" dt="2024-08-30T02:24:19.333" v="2518" actId="1038"/>
          <ac:graphicFrameMkLst>
            <pc:docMk/>
            <pc:sldMk cId="2209373639" sldId="1258"/>
            <ac:graphicFrameMk id="8" creationId="{E969CBCE-024F-89E5-35EB-2ECA66F8C1C6}"/>
          </ac:graphicFrameMkLst>
        </pc:graphicFrameChg>
        <pc:graphicFrameChg chg="mod">
          <ac:chgData name="Beth Ebert" userId="e457b193-a993-415e-ab84-ca58f55ff297" providerId="ADAL" clId="{709F260C-101B-4C8D-BB74-43B64FEB5B5A}" dt="2024-08-30T02:24:19.333" v="2518" actId="1038"/>
          <ac:graphicFrameMkLst>
            <pc:docMk/>
            <pc:sldMk cId="2209373639" sldId="1258"/>
            <ac:graphicFrameMk id="9" creationId="{12A8A6EF-A5A8-4801-C153-3D2C243A8748}"/>
          </ac:graphicFrameMkLst>
        </pc:graphicFrameChg>
        <pc:graphicFrameChg chg="mod">
          <ac:chgData name="Beth Ebert" userId="e457b193-a993-415e-ab84-ca58f55ff297" providerId="ADAL" clId="{709F260C-101B-4C8D-BB74-43B64FEB5B5A}" dt="2024-08-30T02:24:30.822" v="2535" actId="1038"/>
          <ac:graphicFrameMkLst>
            <pc:docMk/>
            <pc:sldMk cId="2209373639" sldId="1258"/>
            <ac:graphicFrameMk id="20" creationId="{90C912E6-EE97-35A7-C4C0-9A91EDF78214}"/>
          </ac:graphicFrameMkLst>
        </pc:graphicFrameChg>
        <pc:graphicFrameChg chg="mod">
          <ac:chgData name="Beth Ebert" userId="e457b193-a993-415e-ab84-ca58f55ff297" providerId="ADAL" clId="{709F260C-101B-4C8D-BB74-43B64FEB5B5A}" dt="2024-08-30T02:24:30.822" v="2535" actId="1038"/>
          <ac:graphicFrameMkLst>
            <pc:docMk/>
            <pc:sldMk cId="2209373639" sldId="1258"/>
            <ac:graphicFrameMk id="21" creationId="{08D85949-C09C-FF05-6094-502AC4F5A56A}"/>
          </ac:graphicFrameMkLst>
        </pc:graphicFrameChg>
        <pc:graphicFrameChg chg="mod">
          <ac:chgData name="Beth Ebert" userId="e457b193-a993-415e-ab84-ca58f55ff297" providerId="ADAL" clId="{709F260C-101B-4C8D-BB74-43B64FEB5B5A}" dt="2024-08-30T02:24:30.822" v="2535" actId="1038"/>
          <ac:graphicFrameMkLst>
            <pc:docMk/>
            <pc:sldMk cId="2209373639" sldId="1258"/>
            <ac:graphicFrameMk id="22" creationId="{9F1F0A9E-1202-C619-FD8D-7550B8CAF889}"/>
          </ac:graphicFrameMkLst>
        </pc:graphicFrameChg>
      </pc:sldChg>
      <pc:sldMasterChg chg="delSldLayout">
        <pc:chgData name="Beth Ebert" userId="e457b193-a993-415e-ab84-ca58f55ff297" providerId="ADAL" clId="{709F260C-101B-4C8D-BB74-43B64FEB5B5A}" dt="2024-08-29T23:08:57.597" v="87" actId="47"/>
        <pc:sldMasterMkLst>
          <pc:docMk/>
          <pc:sldMasterMk cId="2981769866" sldId="2147483660"/>
        </pc:sldMasterMkLst>
        <pc:sldLayoutChg chg="del">
          <pc:chgData name="Beth Ebert" userId="e457b193-a993-415e-ab84-ca58f55ff297" providerId="ADAL" clId="{709F260C-101B-4C8D-BB74-43B64FEB5B5A}" dt="2024-08-29T23:08:57.597" v="87" actId="47"/>
          <pc:sldLayoutMkLst>
            <pc:docMk/>
            <pc:sldMasterMk cId="2981769866" sldId="2147483660"/>
            <pc:sldLayoutMk cId="1000959638" sldId="21474837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A1B0D2-D65F-F849-86F1-274F74A63C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DCDAADE-D532-9A48-A9C6-AF5C115F28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C0205A13-BBA0-6C43-8A00-BA0CBE4190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4F841-E9FF-F141-9F41-17479979CA29}"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67021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7ABE663-6D4B-184F-8A1F-01045AD53616}" type="datetimeFigureOut">
              <a:rPr lang="en-US" smtClean="0"/>
              <a:pPr/>
              <a:t>9/2/2024</a:t>
            </a:fld>
            <a:endParaRPr lang="en-US" dirty="0"/>
          </a:p>
        </p:txBody>
      </p:sp>
      <p:sp>
        <p:nvSpPr>
          <p:cNvPr id="4" name="Slide Image Placeholder 3"/>
          <p:cNvSpPr>
            <a:spLocks noGrp="1" noRot="1" noChangeAspect="1"/>
          </p:cNvSpPr>
          <p:nvPr>
            <p:ph type="sldImg" idx="2"/>
          </p:nvPr>
        </p:nvSpPr>
        <p:spPr>
          <a:xfrm>
            <a:off x="685800" y="886619"/>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257675"/>
            <a:ext cx="5486400" cy="41576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2478928"/>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mn-lt"/>
        <a:ea typeface="+mn-ea"/>
        <a:cs typeface="+mn-cs"/>
      </a:defRPr>
    </a:lvl1pPr>
    <a:lvl2pPr marL="457200" algn="l" defTabSz="914400" rtl="0" eaLnBrk="1" latinLnBrk="0" hangingPunct="1">
      <a:defRPr sz="1100" b="0" i="0" kern="1200">
        <a:solidFill>
          <a:schemeClr val="tx1"/>
        </a:solidFill>
        <a:latin typeface="+mn-lt"/>
        <a:ea typeface="+mn-ea"/>
        <a:cs typeface="+mn-cs"/>
      </a:defRPr>
    </a:lvl2pPr>
    <a:lvl3pPr marL="914400" algn="l" defTabSz="914400" rtl="0" eaLnBrk="1" latinLnBrk="0" hangingPunct="1">
      <a:defRPr sz="1100" b="0" i="0" kern="1200">
        <a:solidFill>
          <a:schemeClr val="tx1"/>
        </a:solidFill>
        <a:latin typeface="+mn-lt"/>
        <a:ea typeface="+mn-ea"/>
        <a:cs typeface="+mn-cs"/>
      </a:defRPr>
    </a:lvl3pPr>
    <a:lvl4pPr marL="1371600" algn="l" defTabSz="914400" rtl="0" eaLnBrk="1" latinLnBrk="0" hangingPunct="1">
      <a:defRPr sz="1100" b="0" i="0" kern="1200">
        <a:solidFill>
          <a:schemeClr val="tx1"/>
        </a:solidFill>
        <a:latin typeface="+mn-lt"/>
        <a:ea typeface="+mn-ea"/>
        <a:cs typeface="+mn-cs"/>
      </a:defRPr>
    </a:lvl4pPr>
    <a:lvl5pPr marL="1828800" algn="l" defTabSz="914400" rtl="0" eaLnBrk="1" latinLnBrk="0" hangingPunct="1">
      <a:defRPr sz="11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thma.org.au/pollen-monito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8ACB1A30-90BE-5A4F-8FC0-ABFEA33C19D2}" type="slidenum">
              <a:rPr lang="en-US" smtClean="0"/>
              <a:t>1</a:t>
            </a:fld>
            <a:endParaRPr lang="en-US"/>
          </a:p>
        </p:txBody>
      </p:sp>
    </p:spTree>
    <p:extLst>
      <p:ext uri="{BB962C8B-B14F-4D97-AF65-F5344CB8AC3E}">
        <p14:creationId xmlns:p14="http://schemas.microsoft.com/office/powerpoint/2010/main" val="137143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97363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25FB1CF-A235-4AAC-AF3B-5C91B1916138}" type="slidenum">
              <a:rPr lang="en-AU" altLang="en-US" smtClean="0"/>
              <a:pPr/>
              <a:t>12</a:t>
            </a:fld>
            <a:endParaRPr lang="en-AU" altLang="en-US"/>
          </a:p>
        </p:txBody>
      </p:sp>
    </p:spTree>
    <p:extLst>
      <p:ext uri="{BB962C8B-B14F-4D97-AF65-F5344CB8AC3E}">
        <p14:creationId xmlns:p14="http://schemas.microsoft.com/office/powerpoint/2010/main" val="337727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goal is to </a:t>
            </a:r>
            <a:r>
              <a:rPr lang="en-AU" u="sng" dirty="0"/>
              <a:t>enhance community safety and emergency response during epidemic thunderstorm asthma events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u="none" dirty="0"/>
              <a:t>Want to avoid another big event swamping the health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u="none" dirty="0"/>
              <a:t>Want everyone in the state to be able to access warnings</a:t>
            </a:r>
          </a:p>
          <a:p>
            <a:pPr marL="171450" indent="-171450">
              <a:buFont typeface="Arial" panose="020B0604020202020204" pitchFamily="34" charset="0"/>
              <a:buChar char="•"/>
            </a:pPr>
            <a:r>
              <a:rPr lang="en-AU" dirty="0"/>
              <a:t>Co-designed the system</a:t>
            </a:r>
            <a:r>
              <a:rPr lang="en-AU" baseline="0" dirty="0"/>
              <a:t> with users in the Health Department, who "own" the warning.</a:t>
            </a:r>
          </a:p>
          <a:p>
            <a:pPr marL="171450" indent="-171450">
              <a:buFont typeface="Arial" panose="020B0604020202020204" pitchFamily="34" charset="0"/>
              <a:buChar char="•"/>
            </a:pPr>
            <a:r>
              <a:rPr lang="en-AU" baseline="0" dirty="0"/>
              <a:t>Needed to be simple to meet the deadline</a:t>
            </a:r>
          </a:p>
          <a:p>
            <a:pPr marL="171450" indent="-171450">
              <a:buFont typeface="Arial" panose="020B0604020202020204" pitchFamily="34" charset="0"/>
              <a:buChar char="•"/>
            </a:pPr>
            <a:r>
              <a:rPr lang="en-AU" baseline="0" dirty="0"/>
              <a:t>District-based service to align with existing thunderstorm warning service. Forecasts to be made 2 days ahead, next day, and on the morning for the afternoon. This meant we needed pollen forecasts, which we didn't yet have!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Department wants</a:t>
            </a:r>
          </a:p>
          <a:p>
            <a:pPr marL="628650" lvl="1" indent="-171450">
              <a:buFont typeface="Arial" panose="020B0604020202020204" pitchFamily="34" charset="0"/>
              <a:buChar char="•"/>
            </a:pPr>
            <a:r>
              <a:rPr lang="en-AU" sz="1200" dirty="0"/>
              <a:t>Does not miss any truly large events and not too many false alarms</a:t>
            </a:r>
          </a:p>
          <a:p>
            <a:pPr marL="628650" lvl="1" indent="-171450">
              <a:buFont typeface="Arial" panose="020B0604020202020204" pitchFamily="34" charset="0"/>
              <a:buChar char="•"/>
            </a:pPr>
            <a:r>
              <a:rPr lang="en-AU" sz="1200" dirty="0"/>
              <a:t>Sustainable, improving, robust </a:t>
            </a:r>
          </a:p>
          <a:p>
            <a:pPr marL="628650" lvl="1" indent="-171450">
              <a:buFont typeface="Arial" panose="020B0604020202020204" pitchFamily="34" charset="0"/>
              <a:buChar char="•"/>
            </a:pPr>
            <a:r>
              <a:rPr lang="en-AU" sz="1200" dirty="0"/>
              <a:t>Integrated seamlessly into EM system</a:t>
            </a:r>
          </a:p>
          <a:p>
            <a:pPr marL="628650" lvl="1" indent="-171450">
              <a:buFont typeface="Arial" panose="020B0604020202020204" pitchFamily="34" charset="0"/>
              <a:buChar char="•"/>
            </a:pPr>
            <a:r>
              <a:rPr lang="en-AU" sz="1200" dirty="0"/>
              <a:t>Highly visible and accessible, and high risk days become well known </a:t>
            </a:r>
          </a:p>
          <a:p>
            <a:pPr marL="628650" lvl="1" indent="-171450">
              <a:buFont typeface="Arial" panose="020B0604020202020204" pitchFamily="34" charset="0"/>
              <a:buChar char="•"/>
            </a:pPr>
            <a:r>
              <a:rPr lang="en-AU" sz="1200" dirty="0"/>
              <a:t>Forecasts presence helps ETSA become part of our cultural knowledge and builds annual routine for preparedness and asthma /hay fever management</a:t>
            </a:r>
          </a:p>
          <a:p>
            <a:pPr marL="628650" lvl="1" indent="-171450">
              <a:buFont typeface="Arial" panose="020B0604020202020204" pitchFamily="34" charset="0"/>
              <a:buChar char="•"/>
            </a:pPr>
            <a:r>
              <a:rPr lang="en-AU" sz="1200" dirty="0"/>
              <a:t>Does not induce fear or negative reputational impact on Melbourne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5731F5D-5E8F-4C7F-8386-95B6522DB7A1}" type="slidenum">
              <a:rPr lang="en-AU" smtClean="0"/>
              <a:t>13</a:t>
            </a:fld>
            <a:endParaRPr lang="en-AU"/>
          </a:p>
        </p:txBody>
      </p:sp>
    </p:spTree>
    <p:extLst>
      <p:ext uri="{BB962C8B-B14F-4D97-AF65-F5344CB8AC3E}">
        <p14:creationId xmlns:p14="http://schemas.microsoft.com/office/powerpoint/2010/main" val="404312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600"/>
              </a:spcAft>
              <a:buClrTx/>
              <a:buSzTx/>
              <a:buFontTx/>
              <a:buNone/>
              <a:tabLst/>
              <a:defRPr/>
            </a:pPr>
            <a:r>
              <a:rPr lang="en-AU" sz="1100" b="1" i="1" baseline="0" dirty="0">
                <a:latin typeface="+mn-lt"/>
              </a:rPr>
              <a:t>Q: How many of you remember the big thunderstorm asthma event in November 2016?</a:t>
            </a:r>
            <a:endParaRPr lang="en-US" sz="1100" b="1" i="1" u="none" strike="noStrike" kern="1200" baseline="0" dirty="0">
              <a:solidFill>
                <a:schemeClr val="tx1"/>
              </a:solidFill>
              <a:latin typeface="+mn-lt"/>
              <a:ea typeface="+mn-ea"/>
              <a:cs typeface="+mn-cs"/>
            </a:endParaRPr>
          </a:p>
          <a:p>
            <a:pPr marL="171450" indent="-171450">
              <a:lnSpc>
                <a:spcPct val="90000"/>
              </a:lnSpc>
              <a:spcBef>
                <a:spcPts val="0"/>
              </a:spcBef>
              <a:spcAft>
                <a:spcPts val="600"/>
              </a:spcAft>
              <a:buFont typeface="Arial" panose="020B0604020202020204" pitchFamily="34" charset="0"/>
              <a:buChar char="•"/>
            </a:pPr>
            <a:r>
              <a:rPr lang="en-US" sz="1100" b="0" i="0" u="none" strike="noStrike" kern="1200" baseline="0" dirty="0">
                <a:solidFill>
                  <a:schemeClr val="tx1"/>
                </a:solidFill>
                <a:latin typeface="+mn-lt"/>
                <a:ea typeface="+mn-ea"/>
                <a:cs typeface="+mn-cs"/>
              </a:rPr>
              <a:t>Never before had ESTA 000, Ambulance Victoria or Victorian hospitals experienced this level of demand in such a condensed time period and dispersed over such a large </a:t>
            </a:r>
            <a:r>
              <a:rPr lang="en-AU" sz="1100" b="0" i="0" u="none" strike="noStrike" kern="1200" baseline="0" dirty="0">
                <a:solidFill>
                  <a:schemeClr val="tx1"/>
                </a:solidFill>
                <a:latin typeface="+mn-lt"/>
                <a:ea typeface="+mn-ea"/>
                <a:cs typeface="+mn-cs"/>
              </a:rPr>
              <a:t>geographical area.</a:t>
            </a:r>
          </a:p>
          <a:p>
            <a:pPr marL="628650" marR="0" lvl="1"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100" dirty="0">
                <a:latin typeface="+mn-lt"/>
              </a:rPr>
              <a:t>Health Minister Jill Hennessy: "When we have one bomb go off, we know what we're dealing with," she said. "When we've had people calling for ambulances – one call every 4½ seconds at the peak – it was like having 150 bombs going off right across a particular part of metropolitan Melbourne. And that's something we've never really planned for."</a:t>
            </a:r>
          </a:p>
          <a:p>
            <a:pPr marL="171450" indent="-171450">
              <a:lnSpc>
                <a:spcPct val="90000"/>
              </a:lnSpc>
              <a:spcBef>
                <a:spcPts val="0"/>
              </a:spcBef>
              <a:spcAft>
                <a:spcPts val="600"/>
              </a:spcAft>
              <a:buFont typeface="Arial" panose="020B0604020202020204" pitchFamily="34" charset="0"/>
              <a:buChar char="•"/>
            </a:pPr>
            <a:r>
              <a:rPr lang="en-AU" sz="1100" dirty="0">
                <a:latin typeface="+mn-lt"/>
              </a:rPr>
              <a:t>Nearly 10,000 people visited emergency rooms, also a 7-fold increase in visits to GPs</a:t>
            </a:r>
          </a:p>
          <a:p>
            <a:pPr marL="171450" indent="-171450">
              <a:lnSpc>
                <a:spcPct val="90000"/>
              </a:lnSpc>
              <a:spcBef>
                <a:spcPts val="0"/>
              </a:spcBef>
              <a:spcAft>
                <a:spcPts val="600"/>
              </a:spcAft>
              <a:buFont typeface="Arial" panose="020B0604020202020204" pitchFamily="34" charset="0"/>
              <a:buChar char="•"/>
            </a:pPr>
            <a:r>
              <a:rPr lang="en-AU" sz="1100" dirty="0">
                <a:latin typeface="+mn-lt"/>
              </a:rPr>
              <a:t>10</a:t>
            </a:r>
            <a:r>
              <a:rPr lang="en-AU" sz="1100" baseline="0" dirty="0">
                <a:latin typeface="+mn-lt"/>
              </a:rPr>
              <a:t> deaths were ultimately attributed to this event. </a:t>
            </a:r>
          </a:p>
          <a:p>
            <a:pPr marL="171450" indent="-171450">
              <a:lnSpc>
                <a:spcPct val="90000"/>
              </a:lnSpc>
              <a:spcBef>
                <a:spcPts val="0"/>
              </a:spcBef>
              <a:spcAft>
                <a:spcPts val="600"/>
              </a:spcAft>
              <a:buFont typeface="Arial" panose="020B0604020202020204" pitchFamily="34" charset="0"/>
              <a:buChar char="•"/>
            </a:pPr>
            <a:r>
              <a:rPr lang="en-AU" sz="1100" baseline="0" dirty="0">
                <a:latin typeface="+mn-lt"/>
              </a:rPr>
              <a:t>Of those who died, the mean time from exposure to cardiorespiratory arrest was 80 minutes, but was as fast as 15 minutes</a:t>
            </a:r>
          </a:p>
          <a:p>
            <a:pPr marL="171450" indent="-171450">
              <a:lnSpc>
                <a:spcPct val="90000"/>
              </a:lnSpc>
              <a:spcBef>
                <a:spcPts val="0"/>
              </a:spcBef>
              <a:spcAft>
                <a:spcPts val="600"/>
              </a:spcAft>
              <a:buFont typeface="Arial" panose="020B0604020202020204" pitchFamily="34" charset="0"/>
              <a:buChar char="•"/>
            </a:pPr>
            <a:r>
              <a:rPr lang="en-AU" sz="1100" baseline="0" dirty="0">
                <a:latin typeface="+mn-lt"/>
              </a:rPr>
              <a:t>People from Asian backgrounds were more likely to be affected, poorer socioeconomic status. More men than women (though in the population 2/3 of people with asthma are women)</a:t>
            </a:r>
          </a:p>
          <a:p>
            <a:pPr marL="171450" indent="-171450">
              <a:lnSpc>
                <a:spcPct val="90000"/>
              </a:lnSpc>
              <a:spcBef>
                <a:spcPts val="0"/>
              </a:spcBef>
              <a:spcAft>
                <a:spcPts val="600"/>
              </a:spcAft>
              <a:buFont typeface="Arial" panose="020B0604020202020204" pitchFamily="34" charset="0"/>
              <a:buChar char="•"/>
            </a:pPr>
            <a:r>
              <a:rPr lang="en-AU" sz="1100" baseline="0" dirty="0">
                <a:latin typeface="+mn-lt"/>
              </a:rPr>
              <a:t>It seemed to hit younger and middle-aged adults harder than children and elderly people. </a:t>
            </a:r>
          </a:p>
          <a:p>
            <a:pPr marL="171450" indent="-171450">
              <a:lnSpc>
                <a:spcPct val="90000"/>
              </a:lnSpc>
              <a:spcBef>
                <a:spcPts val="0"/>
              </a:spcBef>
              <a:spcAft>
                <a:spcPts val="600"/>
              </a:spcAft>
              <a:buFont typeface="Arial" panose="020B0604020202020204" pitchFamily="34" charset="0"/>
              <a:buChar char="•"/>
            </a:pPr>
            <a:r>
              <a:rPr lang="en-AU" sz="1100" baseline="0" dirty="0">
                <a:latin typeface="+mn-lt"/>
              </a:rPr>
              <a:t>Many people who were affected had never experienced asthma, but almost all had hay fever.</a:t>
            </a:r>
            <a:endParaRPr lang="en-US" sz="11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CB1A30-90BE-5A4F-8FC0-ABFEA33C19D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215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100" b="0" i="0" dirty="0">
                <a:solidFill>
                  <a:srgbClr val="212529"/>
                </a:solidFill>
                <a:effectLst/>
                <a:latin typeface="+mn-lt"/>
              </a:rPr>
              <a:t>You might have a higher chance of a sudden asthma flare-up triggered by a thunderstorm if you have:   </a:t>
            </a:r>
          </a:p>
          <a:p>
            <a:pPr marL="285750" indent="-285750" algn="l">
              <a:buFont typeface="Arial" panose="020B0604020202020204" pitchFamily="34" charset="0"/>
              <a:buChar char="•"/>
            </a:pPr>
            <a:r>
              <a:rPr lang="en-US" sz="1100" b="0" i="0" dirty="0">
                <a:solidFill>
                  <a:srgbClr val="212529"/>
                </a:solidFill>
                <a:effectLst/>
                <a:latin typeface="+mn-lt"/>
              </a:rPr>
              <a:t>seasonal hay fever   </a:t>
            </a:r>
          </a:p>
          <a:p>
            <a:pPr marL="285750" indent="-285750" algn="l">
              <a:buFont typeface="Arial" panose="020B0604020202020204" pitchFamily="34" charset="0"/>
              <a:buChar char="•"/>
            </a:pPr>
            <a:r>
              <a:rPr lang="en-US" sz="1100" b="0" i="0" dirty="0">
                <a:solidFill>
                  <a:srgbClr val="212529"/>
                </a:solidFill>
                <a:effectLst/>
                <a:latin typeface="+mn-lt"/>
              </a:rPr>
              <a:t>current asthma   </a:t>
            </a:r>
          </a:p>
          <a:p>
            <a:pPr marL="285750" indent="-285750" algn="l">
              <a:buFont typeface="Arial" panose="020B0604020202020204" pitchFamily="34" charset="0"/>
              <a:buChar char="•"/>
            </a:pPr>
            <a:r>
              <a:rPr lang="en-US" sz="1100" b="0" i="0" dirty="0">
                <a:solidFill>
                  <a:srgbClr val="212529"/>
                </a:solidFill>
                <a:effectLst/>
                <a:latin typeface="+mn-lt"/>
              </a:rPr>
              <a:t>a history of asthma </a:t>
            </a:r>
          </a:p>
          <a:p>
            <a:pPr marL="285750" indent="-285750" algn="l">
              <a:buFont typeface="Arial" panose="020B0604020202020204" pitchFamily="34" charset="0"/>
              <a:buChar char="•"/>
            </a:pPr>
            <a:r>
              <a:rPr lang="en-US" sz="1100" b="0" i="0" dirty="0">
                <a:solidFill>
                  <a:srgbClr val="212529"/>
                </a:solidFill>
                <a:effectLst/>
                <a:latin typeface="+mn-lt"/>
              </a:rPr>
              <a:t>undiagnosed asthma.   </a:t>
            </a:r>
          </a:p>
          <a:p>
            <a:pPr marL="171450" indent="-171450" algn="l">
              <a:buFont typeface="Arial" panose="020B0604020202020204" pitchFamily="34" charset="0"/>
              <a:buChar char="•"/>
            </a:pPr>
            <a:r>
              <a:rPr lang="en-US" sz="1100" b="0" i="0" dirty="0">
                <a:solidFill>
                  <a:srgbClr val="212529"/>
                </a:solidFill>
                <a:effectLst/>
                <a:latin typeface="+mn-lt"/>
              </a:rPr>
              <a:t>The chance of having thunderstorm asthma is highest for adults who are sensitive to grass pollen and have seasonal hay fever (with or without known asthma). The worst outcomes are in people with poorly controlled asthma. </a:t>
            </a:r>
          </a:p>
          <a:p>
            <a:pPr marL="171450" indent="-171450" algn="l">
              <a:buFont typeface="Arial" panose="020B0604020202020204" pitchFamily="34" charset="0"/>
              <a:buChar char="•"/>
            </a:pPr>
            <a:endParaRPr lang="en-US" sz="1100" b="0" i="0" dirty="0">
              <a:solidFill>
                <a:srgbClr val="212529"/>
              </a:solidFill>
              <a:effectLst/>
              <a:latin typeface="+mn-lt"/>
            </a:endParaRPr>
          </a:p>
          <a:p>
            <a:pPr marL="171450" indent="-171450" algn="l">
              <a:buFont typeface="Arial" panose="020B0604020202020204" pitchFamily="34" charset="0"/>
              <a:buChar char="•"/>
            </a:pPr>
            <a:r>
              <a:rPr lang="en-US" sz="1100" b="0" i="0" dirty="0">
                <a:solidFill>
                  <a:srgbClr val="212529"/>
                </a:solidFill>
                <a:effectLst/>
                <a:latin typeface="+mn-lt"/>
              </a:rPr>
              <a:t>To lower the chance of having thunderstorm asthma when it is a known trigger for you, it is best to have good asthma management year-round.  This means:   </a:t>
            </a:r>
          </a:p>
          <a:p>
            <a:pPr marL="285750" indent="-285750" algn="l">
              <a:buFont typeface="Arial" panose="020B0604020202020204" pitchFamily="34" charset="0"/>
              <a:buChar char="•"/>
            </a:pPr>
            <a:r>
              <a:rPr lang="en-US" sz="1100" b="0" i="0" dirty="0">
                <a:solidFill>
                  <a:srgbClr val="212529"/>
                </a:solidFill>
                <a:effectLst/>
                <a:latin typeface="+mn-lt"/>
              </a:rPr>
              <a:t>using your preventer especially during the spring thunderstorm season   </a:t>
            </a:r>
          </a:p>
          <a:p>
            <a:pPr marL="285750" indent="-285750" algn="l">
              <a:buFont typeface="Arial" panose="020B0604020202020204" pitchFamily="34" charset="0"/>
              <a:buChar char="•"/>
            </a:pPr>
            <a:r>
              <a:rPr lang="en-US" sz="1100" b="0" i="0" dirty="0">
                <a:solidFill>
                  <a:srgbClr val="212529"/>
                </a:solidFill>
                <a:effectLst/>
                <a:latin typeface="+mn-lt"/>
              </a:rPr>
              <a:t>keeping your hay fever under control and taking any necessary hay fever medication </a:t>
            </a:r>
          </a:p>
          <a:p>
            <a:pPr marL="285750" indent="-285750" algn="l">
              <a:buFont typeface="Arial" panose="020B0604020202020204" pitchFamily="34" charset="0"/>
              <a:buChar char="•"/>
            </a:pPr>
            <a:r>
              <a:rPr lang="en-US" sz="1100" b="0" i="0" u="sng" dirty="0">
                <a:solidFill>
                  <a:srgbClr val="2994D2"/>
                </a:solidFill>
                <a:effectLst/>
                <a:latin typeface="+mn-lt"/>
                <a:hlinkClick r:id="rId3"/>
              </a:rPr>
              <a:t>checking pollen levels</a:t>
            </a:r>
            <a:r>
              <a:rPr lang="en-US" sz="1100" b="0" i="0" dirty="0">
                <a:solidFill>
                  <a:srgbClr val="212529"/>
                </a:solidFill>
                <a:effectLst/>
                <a:latin typeface="+mn-lt"/>
              </a:rPr>
              <a:t> and where possible avoid being outside on these days.  </a:t>
            </a:r>
          </a:p>
          <a:p>
            <a:pPr marL="285750" indent="-285750" algn="l">
              <a:buFont typeface="Arial" panose="020B0604020202020204" pitchFamily="34" charset="0"/>
              <a:buChar char="•"/>
            </a:pPr>
            <a:r>
              <a:rPr lang="en-US" sz="1100" b="0" i="0" dirty="0">
                <a:solidFill>
                  <a:srgbClr val="212529"/>
                </a:solidFill>
                <a:effectLst/>
                <a:latin typeface="+mn-lt"/>
              </a:rPr>
              <a:t>being prepared. Have your scripts and supply of your asthma and hay fever medicines ready for the thunderstorm asthma and pollen seasons.  </a:t>
            </a:r>
          </a:p>
          <a:p>
            <a:endParaRPr lang="en-AU"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8ACB1A30-90BE-5A4F-8FC0-ABFEA33C19D2}" type="slidenum">
              <a:rPr lang="en-US" smtClean="0"/>
              <a:pPr/>
              <a:t>3</a:t>
            </a:fld>
            <a:endParaRPr lang="en-US" dirty="0"/>
          </a:p>
        </p:txBody>
      </p:sp>
    </p:spTree>
    <p:extLst>
      <p:ext uri="{BB962C8B-B14F-4D97-AF65-F5344CB8AC3E}">
        <p14:creationId xmlns:p14="http://schemas.microsoft.com/office/powerpoint/2010/main" val="3874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Critical responses occur on time scales from seasonal to minutes. </a:t>
            </a:r>
          </a:p>
        </p:txBody>
      </p:sp>
    </p:spTree>
    <p:extLst>
      <p:ext uri="{BB962C8B-B14F-4D97-AF65-F5344CB8AC3E}">
        <p14:creationId xmlns:p14="http://schemas.microsoft.com/office/powerpoint/2010/main" val="368575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r>
              <a:rPr lang="en-US" sz="1100" dirty="0"/>
              <a:t>Consultation helped to understand the need, identify the necessary elements in the warning value chain, define the forecast process underpinning the new service, and monitor its performance</a:t>
            </a:r>
            <a:endParaRPr lang="en-AU" dirty="0"/>
          </a:p>
        </p:txBody>
      </p:sp>
    </p:spTree>
    <p:extLst>
      <p:ext uri="{BB962C8B-B14F-4D97-AF65-F5344CB8AC3E}">
        <p14:creationId xmlns:p14="http://schemas.microsoft.com/office/powerpoint/2010/main" val="201914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r>
              <a:rPr lang="en-AU" dirty="0"/>
              <a:t>Thunderstorm asthma risk forecasts are available on the Vic Emergency website/app and the Melbourne Pollen website/app.</a:t>
            </a:r>
          </a:p>
        </p:txBody>
      </p:sp>
      <p:sp>
        <p:nvSpPr>
          <p:cNvPr id="4" name="Slide Number Placeholder 3"/>
          <p:cNvSpPr>
            <a:spLocks noGrp="1"/>
          </p:cNvSpPr>
          <p:nvPr>
            <p:ph type="sldNum" sz="quarter" idx="5"/>
          </p:nvPr>
        </p:nvSpPr>
        <p:spPr/>
        <p:txBody>
          <a:bodyPr/>
          <a:lstStyle/>
          <a:p>
            <a:fld id="{B5731F5D-5E8F-4C7F-8386-95B6522DB7A1}" type="slidenum">
              <a:rPr lang="en-AU" smtClean="0"/>
              <a:t>6</a:t>
            </a:fld>
            <a:endParaRPr lang="en-AU"/>
          </a:p>
        </p:txBody>
      </p:sp>
    </p:spTree>
    <p:extLst>
      <p:ext uri="{BB962C8B-B14F-4D97-AF65-F5344CB8AC3E}">
        <p14:creationId xmlns:p14="http://schemas.microsoft.com/office/powerpoint/2010/main" val="3040424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many of you remember the Melbourne thunderstorm asthma event of November 11, 2020?</a:t>
            </a:r>
          </a:p>
        </p:txBody>
      </p:sp>
      <p:sp>
        <p:nvSpPr>
          <p:cNvPr id="4" name="Slide Number Placeholder 3"/>
          <p:cNvSpPr>
            <a:spLocks noGrp="1"/>
          </p:cNvSpPr>
          <p:nvPr>
            <p:ph type="sldNum" sz="quarter" idx="5"/>
          </p:nvPr>
        </p:nvSpPr>
        <p:spPr/>
        <p:txBody>
          <a:bodyPr/>
          <a:lstStyle/>
          <a:p>
            <a:fld id="{8ACB1A30-90BE-5A4F-8FC0-ABFEA33C19D2}" type="slidenum">
              <a:rPr lang="en-US" smtClean="0"/>
              <a:pPr/>
              <a:t>7</a:t>
            </a:fld>
            <a:endParaRPr lang="en-US" dirty="0"/>
          </a:p>
        </p:txBody>
      </p:sp>
    </p:spTree>
    <p:extLst>
      <p:ext uri="{BB962C8B-B14F-4D97-AF65-F5344CB8AC3E}">
        <p14:creationId xmlns:p14="http://schemas.microsoft.com/office/powerpoint/2010/main" val="358983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Good communication of the risk and also an understanding of human behaviour is essential for effective warnings.</a:t>
            </a:r>
          </a:p>
          <a:p>
            <a:pPr marL="171450" indent="-171450">
              <a:buFont typeface="Arial" panose="020B0604020202020204" pitchFamily="34" charset="0"/>
              <a:buChar char="•"/>
            </a:pPr>
            <a:r>
              <a:rPr lang="en-AU" dirty="0"/>
              <a:t>Social science is very active in helping to develop effective warnings. </a:t>
            </a:r>
          </a:p>
          <a:p>
            <a:pPr marL="171450" indent="-171450">
              <a:buFont typeface="Arial" panose="020B0604020202020204" pitchFamily="34" charset="0"/>
              <a:buChar char="•"/>
            </a:pPr>
            <a:r>
              <a:rPr lang="en-AU" dirty="0"/>
              <a:t>The Early Warnings For All Initiative was </a:t>
            </a:r>
            <a:r>
              <a:rPr lang="en-AU" b="0" dirty="0"/>
              <a:t>formally launched by the UN Secretary-General in November 2022 at the COP27 meeting in Egypt.</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8ACB1A30-90BE-5A4F-8FC0-ABFEA33C19D2}" type="slidenum">
              <a:rPr lang="en-US" smtClean="0"/>
              <a:pPr/>
              <a:t>8</a:t>
            </a:fld>
            <a:endParaRPr lang="en-US" dirty="0"/>
          </a:p>
        </p:txBody>
      </p:sp>
    </p:spTree>
    <p:extLst>
      <p:ext uri="{BB962C8B-B14F-4D97-AF65-F5344CB8AC3E}">
        <p14:creationId xmlns:p14="http://schemas.microsoft.com/office/powerpoint/2010/main" val="346363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7413"/>
            <a:ext cx="5486400" cy="3086100"/>
          </a:xfrm>
        </p:spPr>
      </p:sp>
      <p:sp>
        <p:nvSpPr>
          <p:cNvPr id="3" name="Notes Placeholder 2"/>
          <p:cNvSpPr>
            <a:spLocks noGrp="1"/>
          </p:cNvSpPr>
          <p:nvPr>
            <p:ph type="body" idx="1"/>
          </p:nvPr>
        </p:nvSpPr>
        <p:spPr/>
        <p:txBody>
          <a:bodyPr/>
          <a:lstStyle/>
          <a:p>
            <a:pPr>
              <a:lnSpc>
                <a:spcPct val="107000"/>
              </a:lnSpc>
              <a:spcAft>
                <a:spcPts val="600"/>
              </a:spcAft>
            </a:pPr>
            <a:r>
              <a:rPr lang="en-AU" sz="1200" dirty="0">
                <a:effectLst/>
                <a:latin typeface="Calibri" panose="020F0502020204030204" pitchFamily="34" charset="0"/>
                <a:ea typeface="Arial" panose="020B0604020202020204" pitchFamily="34" charset="0"/>
                <a:cs typeface="Arial" panose="020B0604020202020204" pitchFamily="34" charset="0"/>
              </a:rPr>
              <a:t>The HAPD at individual hospitals were determined using the K-sums method used in SynSurv. As described by Jim Black at the Department of Health:</a:t>
            </a:r>
          </a:p>
          <a:p>
            <a:pPr marL="285750" indent="-285750">
              <a:buFont typeface="Arial" panose="020B0604020202020204" pitchFamily="34" charset="0"/>
              <a:buChar char="•"/>
            </a:pPr>
            <a:r>
              <a:rPr lang="en-AU" sz="1200" dirty="0">
                <a:effectLst/>
                <a:latin typeface="Calibri" panose="020F0502020204030204" pitchFamily="34" charset="0"/>
                <a:ea typeface="Arial" panose="020B0604020202020204" pitchFamily="34" charset="0"/>
                <a:cs typeface="Times New Roman" panose="02020603050405020304" pitchFamily="18" charset="0"/>
              </a:rPr>
              <a:t>Whenever a new asthma-like presentation occurs at a hospital, the interval since the last is compared with the 5</a:t>
            </a:r>
            <a:r>
              <a:rPr lang="en-AU" sz="120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AU" sz="1200" dirty="0">
                <a:effectLst/>
                <a:latin typeface="Calibri" panose="020F0502020204030204" pitchFamily="34" charset="0"/>
                <a:ea typeface="Arial" panose="020B0604020202020204" pitchFamily="34" charset="0"/>
                <a:cs typeface="Times New Roman" panose="02020603050405020304" pitchFamily="18" charset="0"/>
              </a:rPr>
              <a:t> percentile for that hospital. </a:t>
            </a:r>
          </a:p>
          <a:p>
            <a:pPr marL="285750" indent="-285750">
              <a:buFont typeface="Arial" panose="020B0604020202020204" pitchFamily="34" charset="0"/>
              <a:buChar char="•"/>
            </a:pPr>
            <a:r>
              <a:rPr lang="en-AU" sz="1200" dirty="0">
                <a:effectLst/>
                <a:latin typeface="Calibri" panose="020F0502020204030204" pitchFamily="34" charset="0"/>
                <a:ea typeface="Arial" panose="020B0604020202020204" pitchFamily="34" charset="0"/>
                <a:cs typeface="Times New Roman" panose="02020603050405020304" pitchFamily="18" charset="0"/>
              </a:rPr>
              <a:t>If the interval is less than that, a counter is advanced to 1. </a:t>
            </a:r>
          </a:p>
          <a:p>
            <a:pPr marL="285750" indent="-285750">
              <a:buFont typeface="Arial" panose="020B0604020202020204" pitchFamily="34" charset="0"/>
              <a:buChar char="•"/>
            </a:pPr>
            <a:r>
              <a:rPr lang="en-AU" sz="1200" dirty="0">
                <a:effectLst/>
                <a:latin typeface="Calibri" panose="020F0502020204030204" pitchFamily="34" charset="0"/>
                <a:ea typeface="Arial" panose="020B0604020202020204" pitchFamily="34" charset="0"/>
                <a:cs typeface="Times New Roman" panose="02020603050405020304" pitchFamily="18" charset="0"/>
              </a:rPr>
              <a:t>If a new sub-5</a:t>
            </a:r>
            <a:r>
              <a:rPr lang="en-AU" sz="120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AU" sz="1200" dirty="0">
                <a:effectLst/>
                <a:latin typeface="Calibri" panose="020F0502020204030204" pitchFamily="34" charset="0"/>
                <a:ea typeface="Arial" panose="020B0604020202020204" pitchFamily="34" charset="0"/>
                <a:cs typeface="Times New Roman" panose="02020603050405020304" pitchFamily="18" charset="0"/>
              </a:rPr>
              <a:t>-percentile presentation occurs before an interval greater than the 25</a:t>
            </a:r>
            <a:r>
              <a:rPr lang="en-AU" sz="1200" baseline="30000" dirty="0">
                <a:effectLst/>
                <a:latin typeface="Calibri" panose="020F0502020204030204" pitchFamily="34" charset="0"/>
                <a:ea typeface="Arial" panose="020B0604020202020204" pitchFamily="34" charset="0"/>
                <a:cs typeface="Times New Roman" panose="02020603050405020304" pitchFamily="18" charset="0"/>
              </a:rPr>
              <a:t>th</a:t>
            </a:r>
            <a:r>
              <a:rPr lang="en-AU" sz="1200" dirty="0">
                <a:effectLst/>
                <a:latin typeface="Calibri" panose="020F0502020204030204" pitchFamily="34" charset="0"/>
                <a:ea typeface="Arial" panose="020B0604020202020204" pitchFamily="34" charset="0"/>
                <a:cs typeface="Times New Roman" panose="02020603050405020304" pitchFamily="18" charset="0"/>
              </a:rPr>
              <a:t> percentile has passed, the counter advances by another 1. </a:t>
            </a:r>
          </a:p>
          <a:p>
            <a:pPr marL="285750" indent="-285750">
              <a:buFont typeface="Arial" panose="020B0604020202020204" pitchFamily="34" charset="0"/>
              <a:buChar char="•"/>
            </a:pPr>
            <a:r>
              <a:rPr lang="en-AU" sz="1200" dirty="0">
                <a:effectLst/>
                <a:latin typeface="Calibri" panose="020F0502020204030204" pitchFamily="34" charset="0"/>
                <a:ea typeface="Arial" panose="020B0604020202020204" pitchFamily="34" charset="0"/>
                <a:cs typeface="Times New Roman" panose="02020603050405020304" pitchFamily="18" charset="0"/>
              </a:rPr>
              <a:t>If four such presentations are recorded, the hospital passes to ‘yellow alert’ status. </a:t>
            </a:r>
          </a:p>
          <a:p>
            <a:pPr marL="285750" indent="-285750">
              <a:buFont typeface="Arial" panose="020B0604020202020204" pitchFamily="34" charset="0"/>
              <a:buChar char="•"/>
            </a:pPr>
            <a:r>
              <a:rPr lang="en-AU" sz="1200" dirty="0">
                <a:effectLst/>
                <a:latin typeface="Calibri" panose="020F0502020204030204" pitchFamily="34" charset="0"/>
                <a:ea typeface="Arial" panose="020B0604020202020204" pitchFamily="34" charset="0"/>
                <a:cs typeface="Times New Roman" panose="02020603050405020304" pitchFamily="18" charset="0"/>
              </a:rPr>
              <a:t>If six are recorded the hospital passes to ‘red alert’ status. If two or more hospitals reach yellow or red alert status, an automated email is sent to the State Duty Officer with details of the affected hospitals.</a:t>
            </a:r>
            <a:endParaRPr lang="en-AU" sz="900" dirty="0"/>
          </a:p>
        </p:txBody>
      </p:sp>
    </p:spTree>
    <p:extLst>
      <p:ext uri="{BB962C8B-B14F-4D97-AF65-F5344CB8AC3E}">
        <p14:creationId xmlns:p14="http://schemas.microsoft.com/office/powerpoint/2010/main" val="289474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2 Section Title_Portrait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8799" y="1873771"/>
            <a:ext cx="4957580" cy="1386590"/>
          </a:xfrm>
          <a:prstGeom prst="rect">
            <a:avLst/>
          </a:prstGeom>
        </p:spPr>
        <p:txBody>
          <a:bodyPr anchor="t" anchorCtr="0">
            <a:normAutofit/>
          </a:bodyPr>
          <a:lstStyle>
            <a:lvl1pPr algn="l">
              <a:defRPr sz="3000" b="1" i="0">
                <a:latin typeface="Arial" panose="020B0604020202020204" pitchFamily="34" charset="0"/>
                <a:cs typeface="Arial" panose="020B0604020202020204" pitchFamily="34" charset="0"/>
              </a:defRPr>
            </a:lvl1pPr>
          </a:lstStyle>
          <a:p>
            <a:r>
              <a:rPr lang="en-US"/>
              <a:t>Section </a:t>
            </a:r>
            <a:br>
              <a:rPr lang="en-US"/>
            </a:br>
            <a:r>
              <a:rPr lang="en-US"/>
              <a:t>heading </a:t>
            </a:r>
            <a:br>
              <a:rPr lang="en-US"/>
            </a:br>
            <a:r>
              <a:rPr lang="en-US"/>
              <a:t>to go here</a:t>
            </a:r>
          </a:p>
        </p:txBody>
      </p:sp>
      <p:sp>
        <p:nvSpPr>
          <p:cNvPr id="3" name="Subtitle 2"/>
          <p:cNvSpPr>
            <a:spLocks noGrp="1"/>
          </p:cNvSpPr>
          <p:nvPr>
            <p:ph type="subTitle" idx="1" hasCustomPrompt="1"/>
          </p:nvPr>
        </p:nvSpPr>
        <p:spPr>
          <a:xfrm>
            <a:off x="558801" y="3346190"/>
            <a:ext cx="3080736" cy="2303048"/>
          </a:xfrm>
        </p:spPr>
        <p:txBody>
          <a:bodyPr anchor="t" anchorCtr="0">
            <a:normAutofit/>
          </a:bodyPr>
          <a:lstStyle>
            <a:lvl1pPr marL="0" indent="0" algn="l">
              <a:buNone/>
              <a:defRPr sz="2000" spc="-5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a:p>
            <a:r>
              <a:rPr lang="en-US" sz="2000"/>
              <a:t>Replace the image by right-clicking on it and choosing ‘Change picture’.</a:t>
            </a:r>
            <a:endParaRPr lang="en-US"/>
          </a:p>
        </p:txBody>
      </p:sp>
      <p:sp>
        <p:nvSpPr>
          <p:cNvPr id="8" name="Date Placeholder 3">
            <a:extLst>
              <a:ext uri="{FF2B5EF4-FFF2-40B4-BE49-F238E27FC236}">
                <a16:creationId xmlns:a16="http://schemas.microsoft.com/office/drawing/2014/main" id="{7B4D91FF-4153-FD4F-A5AA-D73E4F840F8F}"/>
              </a:ext>
            </a:extLst>
          </p:cNvPr>
          <p:cNvSpPr>
            <a:spLocks noGrp="1"/>
          </p:cNvSpPr>
          <p:nvPr>
            <p:ph type="dt" sz="half" idx="2"/>
          </p:nvPr>
        </p:nvSpPr>
        <p:spPr>
          <a:xfrm>
            <a:off x="508000" y="6235398"/>
            <a:ext cx="2869784" cy="197240"/>
          </a:xfrm>
          <a:prstGeom prst="rect">
            <a:avLst/>
          </a:prstGeom>
        </p:spPr>
        <p:txBody>
          <a:bodyPr vert="horz" lIns="91440" tIns="45720" rIns="91440" bIns="45720" rtlCol="0" anchor="ctr"/>
          <a:lstStyle>
            <a:lvl1pPr algn="l">
              <a:defRPr sz="1000" spc="0" baseline="0">
                <a:solidFill>
                  <a:schemeClr val="bg1"/>
                </a:solidFill>
                <a:latin typeface="Arial" panose="020B0604020202020204" pitchFamily="34" charset="0"/>
                <a:cs typeface="Arial" panose="020B0604020202020204" pitchFamily="34" charset="0"/>
              </a:defRPr>
            </a:lvl1pPr>
          </a:lstStyle>
          <a:p>
            <a:r>
              <a:rPr lang="en-US"/>
              <a:t>The Bureau of Meteorology</a:t>
            </a:r>
          </a:p>
        </p:txBody>
      </p:sp>
      <p:sp>
        <p:nvSpPr>
          <p:cNvPr id="5" name="Picture Placeholder 4">
            <a:extLst>
              <a:ext uri="{FF2B5EF4-FFF2-40B4-BE49-F238E27FC236}">
                <a16:creationId xmlns:a16="http://schemas.microsoft.com/office/drawing/2014/main" id="{87989A7C-3E21-2842-B298-331E0FEC57B9}"/>
              </a:ext>
            </a:extLst>
          </p:cNvPr>
          <p:cNvSpPr>
            <a:spLocks noGrp="1"/>
          </p:cNvSpPr>
          <p:nvPr>
            <p:ph type="pic" sz="quarter" idx="10"/>
          </p:nvPr>
        </p:nvSpPr>
        <p:spPr>
          <a:xfrm>
            <a:off x="6096000" y="0"/>
            <a:ext cx="6096000" cy="6858000"/>
          </a:xfrm>
          <a:prstGeom prst="rect">
            <a:avLst/>
          </a:prstGeom>
        </p:spPr>
        <p:txBody>
          <a:bodyPr/>
          <a:lstStyle>
            <a:lvl1pPr>
              <a:defRPr sz="3000">
                <a:solidFill>
                  <a:srgbClr val="2461E5"/>
                </a:solidFill>
                <a:latin typeface="Arial" panose="020B0604020202020204" pitchFamily="34" charset="0"/>
                <a:cs typeface="Arial" panose="020B0604020202020204" pitchFamily="34" charset="0"/>
              </a:defRPr>
            </a:lvl1pPr>
          </a:lstStyle>
          <a:p>
            <a:r>
              <a:rPr lang="en-US"/>
              <a:t>Click icon to add picture</a:t>
            </a:r>
          </a:p>
        </p:txBody>
      </p:sp>
      <p:pic>
        <p:nvPicPr>
          <p:cNvPr id="10" name="Picture 9" descr="Graphical user interface, application, Word&#10;&#10;Description automatically generated">
            <a:extLst>
              <a:ext uri="{FF2B5EF4-FFF2-40B4-BE49-F238E27FC236}">
                <a16:creationId xmlns:a16="http://schemas.microsoft.com/office/drawing/2014/main" id="{EAC3A57D-91E1-A755-7277-73FF970B28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tretch/>
        </p:blipFill>
        <p:spPr>
          <a:xfrm>
            <a:off x="3930430" y="959"/>
            <a:ext cx="2165570" cy="432283"/>
          </a:xfrm>
          <a:prstGeom prst="rect">
            <a:avLst/>
          </a:prstGeom>
        </p:spPr>
      </p:pic>
      <p:pic>
        <p:nvPicPr>
          <p:cNvPr id="4" name="Picture 3">
            <a:extLst>
              <a:ext uri="{FF2B5EF4-FFF2-40B4-BE49-F238E27FC236}">
                <a16:creationId xmlns:a16="http://schemas.microsoft.com/office/drawing/2014/main" id="{265AF9F7-615B-D0CE-52C7-6B3221C691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1903" y="376880"/>
            <a:ext cx="3188085" cy="1234500"/>
          </a:xfrm>
          <a:prstGeom prst="rect">
            <a:avLst/>
          </a:prstGeom>
        </p:spPr>
      </p:pic>
    </p:spTree>
    <p:extLst>
      <p:ext uri="{BB962C8B-B14F-4D97-AF65-F5344CB8AC3E}">
        <p14:creationId xmlns:p14="http://schemas.microsoft.com/office/powerpoint/2010/main" val="4096098524"/>
      </p:ext>
    </p:extLst>
  </p:cSld>
  <p:clrMapOvr>
    <a:masterClrMapping/>
  </p:clrMapOvr>
  <p:extLst>
    <p:ext uri="{DCECCB84-F9BA-43D5-87BE-67443E8EF086}">
      <p15:sldGuideLst xmlns:p15="http://schemas.microsoft.com/office/powerpoint/2012/main">
        <p15:guide id="1" pos="352" userDrawn="1">
          <p15:clr>
            <a:srgbClr val="FBAE40"/>
          </p15:clr>
        </p15:guide>
        <p15:guide id="5" pos="3840" userDrawn="1">
          <p15:clr>
            <a:srgbClr val="FBAE40"/>
          </p15:clr>
        </p15:guide>
        <p15:guide id="6" orient="horz" pos="777" userDrawn="1">
          <p15:clr>
            <a:srgbClr val="FBAE40"/>
          </p15:clr>
        </p15:guide>
        <p15:guide id="7" orient="horz" pos="39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 Section Title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68251" y="1835063"/>
            <a:ext cx="6655632" cy="943062"/>
          </a:xfrm>
          <a:prstGeom prst="rect">
            <a:avLst/>
          </a:prstGeom>
        </p:spPr>
        <p:txBody>
          <a:bodyPr anchor="t" anchorCtr="0">
            <a:normAutofit/>
          </a:bodyPr>
          <a:lstStyle>
            <a:lvl1pPr algn="l">
              <a:defRPr sz="3000" b="1" i="0">
                <a:latin typeface="Arial" panose="020B0604020202020204" pitchFamily="34" charset="0"/>
                <a:cs typeface="Arial" panose="020B0604020202020204" pitchFamily="34" charset="0"/>
              </a:defRPr>
            </a:lvl1pPr>
          </a:lstStyle>
          <a:p>
            <a:r>
              <a:rPr lang="en-US"/>
              <a:t>Section heading </a:t>
            </a:r>
            <a:br>
              <a:rPr lang="en-US"/>
            </a:br>
            <a:r>
              <a:rPr lang="en-US"/>
              <a:t>to go here</a:t>
            </a:r>
          </a:p>
        </p:txBody>
      </p:sp>
      <p:sp>
        <p:nvSpPr>
          <p:cNvPr id="3" name="Subtitle 2"/>
          <p:cNvSpPr>
            <a:spLocks noGrp="1"/>
          </p:cNvSpPr>
          <p:nvPr>
            <p:ph type="subTitle" idx="1" hasCustomPrompt="1"/>
          </p:nvPr>
        </p:nvSpPr>
        <p:spPr>
          <a:xfrm>
            <a:off x="2668250" y="2911479"/>
            <a:ext cx="6655633" cy="365125"/>
          </a:xfrm>
          <a:prstGeom prst="rect">
            <a:avLst/>
          </a:prstGeom>
        </p:spPr>
        <p:txBody>
          <a:bodyPr anchor="t" anchorCtr="0">
            <a:normAutofit/>
          </a:bodyPr>
          <a:lstStyle>
            <a:lvl1pPr marL="0" indent="0" algn="l">
              <a:buNone/>
              <a:defRPr sz="2000" spc="-50"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pic>
        <p:nvPicPr>
          <p:cNvPr id="8" name="Picture 7" descr="A black and white logo&#10;&#10;Description automatically generated with low confidence">
            <a:extLst>
              <a:ext uri="{FF2B5EF4-FFF2-40B4-BE49-F238E27FC236}">
                <a16:creationId xmlns:a16="http://schemas.microsoft.com/office/drawing/2014/main" id="{EE96DFD7-FAC1-4C46-90E6-A8D212A9E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8802" y="432380"/>
            <a:ext cx="552823" cy="515414"/>
          </a:xfrm>
          <a:prstGeom prst="rect">
            <a:avLst/>
          </a:prstGeom>
        </p:spPr>
      </p:pic>
      <p:sp>
        <p:nvSpPr>
          <p:cNvPr id="7" name="Date Placeholder 3">
            <a:extLst>
              <a:ext uri="{FF2B5EF4-FFF2-40B4-BE49-F238E27FC236}">
                <a16:creationId xmlns:a16="http://schemas.microsoft.com/office/drawing/2014/main" id="{F8178355-C34F-5443-9648-87D42529ADF1}"/>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Tree>
    <p:extLst>
      <p:ext uri="{BB962C8B-B14F-4D97-AF65-F5344CB8AC3E}">
        <p14:creationId xmlns:p14="http://schemas.microsoft.com/office/powerpoint/2010/main" val="2937803931"/>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352" userDrawn="1">
          <p15:clr>
            <a:srgbClr val="FBAE40"/>
          </p15:clr>
        </p15:guide>
        <p15:guide id="3" orient="horz" pos="39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03 Content Slide_Tex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A1BC3B1-B57F-0744-BE83-5A5F0C650ED5}"/>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
        <p:nvSpPr>
          <p:cNvPr id="9" name="Slide Number Placeholder 5">
            <a:extLst>
              <a:ext uri="{FF2B5EF4-FFF2-40B4-BE49-F238E27FC236}">
                <a16:creationId xmlns:a16="http://schemas.microsoft.com/office/drawing/2014/main" id="{8283D621-76A2-3C48-9F05-5A4764477373}"/>
              </a:ext>
            </a:extLst>
          </p:cNvPr>
          <p:cNvSpPr>
            <a:spLocks noGrp="1"/>
          </p:cNvSpPr>
          <p:nvPr>
            <p:ph type="sldNum" sz="quarter" idx="4"/>
          </p:nvPr>
        </p:nvSpPr>
        <p:spPr>
          <a:xfrm>
            <a:off x="8444460" y="6356354"/>
            <a:ext cx="2020341" cy="365125"/>
          </a:xfrm>
          <a:prstGeom prst="rect">
            <a:avLst/>
          </a:prstGeom>
        </p:spPr>
        <p:txBody>
          <a:bodyPr vert="horz" lIns="91440" tIns="45720" rIns="91440" bIns="45720" rtlCol="0" anchor="ctr"/>
          <a:lstStyle>
            <a:lvl1pPr algn="r">
              <a:defRPr sz="1000" baseline="0">
                <a:solidFill>
                  <a:schemeClr val="accent1"/>
                </a:solidFill>
                <a:latin typeface="Arial" panose="020B0604020202020204" pitchFamily="34" charset="0"/>
                <a:cs typeface="Arial" panose="020B0604020202020204" pitchFamily="34" charset="0"/>
              </a:defRPr>
            </a:lvl1pPr>
          </a:lstStyle>
          <a:p>
            <a:fld id="{3ACA7046-D314-6340-8D2C-B3889D9888EF}" type="slidenum">
              <a:rPr lang="en-US" smtClean="0"/>
              <a:pPr/>
              <a:t>‹#›</a:t>
            </a:fld>
            <a:endParaRPr lang="en-US"/>
          </a:p>
        </p:txBody>
      </p:sp>
      <p:pic>
        <p:nvPicPr>
          <p:cNvPr id="11" name="Picture 10" descr="A picture containing light, vector graphics&#10;&#10;Description automatically generated">
            <a:extLst>
              <a:ext uri="{FF2B5EF4-FFF2-40B4-BE49-F238E27FC236}">
                <a16:creationId xmlns:a16="http://schemas.microsoft.com/office/drawing/2014/main" id="{651387BB-85B3-8E42-A2DC-0E9E86E5FF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2483" y="6356354"/>
            <a:ext cx="390717" cy="365778"/>
          </a:xfrm>
          <a:prstGeom prst="rect">
            <a:avLst/>
          </a:prstGeom>
        </p:spPr>
      </p:pic>
      <p:sp>
        <p:nvSpPr>
          <p:cNvPr id="2" name="Title 1">
            <a:extLst>
              <a:ext uri="{FF2B5EF4-FFF2-40B4-BE49-F238E27FC236}">
                <a16:creationId xmlns:a16="http://schemas.microsoft.com/office/drawing/2014/main" id="{15C16B67-E353-A245-8924-2478DF08B4DA}"/>
              </a:ext>
            </a:extLst>
          </p:cNvPr>
          <p:cNvSpPr>
            <a:spLocks noGrp="1"/>
          </p:cNvSpPr>
          <p:nvPr>
            <p:ph type="title" hasCustomPrompt="1"/>
          </p:nvPr>
        </p:nvSpPr>
        <p:spPr>
          <a:xfrm>
            <a:off x="508001" y="425886"/>
            <a:ext cx="8902417" cy="469726"/>
          </a:xfrm>
          <a:prstGeom prst="rect">
            <a:avLst/>
          </a:prstGeom>
        </p:spPr>
        <p:txBody>
          <a:bodyPr/>
          <a:lstStyle>
            <a:lvl1pPr>
              <a:lnSpc>
                <a:spcPct val="100000"/>
              </a:lnSpc>
              <a:defRPr b="1" i="0">
                <a:latin typeface="Arial" panose="020B0604020202020204" pitchFamily="34" charset="0"/>
                <a:cs typeface="Arial" panose="020B0604020202020204" pitchFamily="34" charset="0"/>
              </a:defRPr>
            </a:lvl1pPr>
          </a:lstStyle>
          <a:p>
            <a:r>
              <a:rPr lang="en-US"/>
              <a:t>Slide heading Arial Bold 25pt</a:t>
            </a:r>
          </a:p>
        </p:txBody>
      </p:sp>
      <p:sp>
        <p:nvSpPr>
          <p:cNvPr id="3" name="Text Placeholder 6">
            <a:extLst>
              <a:ext uri="{FF2B5EF4-FFF2-40B4-BE49-F238E27FC236}">
                <a16:creationId xmlns:a16="http://schemas.microsoft.com/office/drawing/2014/main" id="{666A72BF-FCBE-4B34-B5C4-A1251BAD091D}"/>
              </a:ext>
            </a:extLst>
          </p:cNvPr>
          <p:cNvSpPr>
            <a:spLocks noGrp="1"/>
          </p:cNvSpPr>
          <p:nvPr>
            <p:ph type="body" sz="quarter" idx="13" hasCustomPrompt="1"/>
          </p:nvPr>
        </p:nvSpPr>
        <p:spPr>
          <a:xfrm>
            <a:off x="508000" y="1350335"/>
            <a:ext cx="11125200" cy="4600463"/>
          </a:xfrm>
          <a:prstGeom prst="rect">
            <a:avLst/>
          </a:prstGeom>
        </p:spPr>
        <p:txBody>
          <a:bodyPr numCol="1" spcCol="360000"/>
          <a:lstStyle>
            <a:lvl1pPr>
              <a:spcBef>
                <a:spcPts val="0"/>
              </a:spcBef>
              <a:spcAft>
                <a:spcPts val="600"/>
              </a:spcAft>
              <a:defRPr lang="en-US" sz="2000" b="0" i="0" kern="1200" dirty="0">
                <a:solidFill>
                  <a:srgbClr val="000000"/>
                </a:solidFill>
                <a:effectLst/>
                <a:latin typeface="Arial" panose="020B0604020202020204" pitchFamily="34" charset="0"/>
                <a:ea typeface="+mn-ea"/>
                <a:cs typeface="Arial" panose="020B0604020202020204" pitchFamily="34" charset="0"/>
              </a:defRPr>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stStyle>
          <a:p>
            <a:pPr>
              <a:lnSpc>
                <a:spcPct val="100000"/>
              </a:lnSpc>
            </a:pPr>
            <a:r>
              <a:rPr lang="en-AU" b="0" i="0" dirty="0">
                <a:solidFill>
                  <a:srgbClr val="000000"/>
                </a:solidFill>
                <a:effectLst/>
              </a:rPr>
              <a:t>Level 1 text increased from 16 </a:t>
            </a:r>
            <a:r>
              <a:rPr lang="en-AU" b="0" i="0" dirty="0" err="1">
                <a:solidFill>
                  <a:srgbClr val="000000"/>
                </a:solidFill>
                <a:effectLst/>
              </a:rPr>
              <a:t>pt</a:t>
            </a:r>
            <a:r>
              <a:rPr lang="en-AU" b="0" i="0" dirty="0">
                <a:solidFill>
                  <a:srgbClr val="000000"/>
                </a:solidFill>
                <a:effectLst/>
              </a:rPr>
              <a:t> to 20 pt. </a:t>
            </a:r>
          </a:p>
          <a:p>
            <a:pPr lvl="1">
              <a:lnSpc>
                <a:spcPct val="100000"/>
              </a:lnSpc>
            </a:pPr>
            <a:r>
              <a:rPr lang="en-AU" b="0" i="0" dirty="0">
                <a:solidFill>
                  <a:srgbClr val="000000"/>
                </a:solidFill>
                <a:effectLst/>
              </a:rPr>
              <a:t>Level 2 </a:t>
            </a:r>
            <a:r>
              <a:rPr lang="en-AU" b="0" i="0">
                <a:solidFill>
                  <a:srgbClr val="000000"/>
                </a:solidFill>
                <a:effectLst/>
              </a:rPr>
              <a:t>text is 20 </a:t>
            </a:r>
            <a:r>
              <a:rPr lang="en-AU" b="0" i="0" dirty="0" err="1">
                <a:solidFill>
                  <a:srgbClr val="000000"/>
                </a:solidFill>
                <a:effectLst/>
              </a:rPr>
              <a:t>pt</a:t>
            </a:r>
            <a:endParaRPr lang="en-AU" b="0" i="0" dirty="0">
              <a:solidFill>
                <a:srgbClr val="000000"/>
              </a:solidFill>
              <a:effectLst/>
            </a:endParaRPr>
          </a:p>
          <a:p>
            <a:pPr lvl="2">
              <a:lnSpc>
                <a:spcPct val="100000"/>
              </a:lnSpc>
            </a:pPr>
            <a:r>
              <a:rPr lang="en-AU" b="0" i="0" dirty="0">
                <a:solidFill>
                  <a:srgbClr val="000000"/>
                </a:solidFill>
                <a:effectLst/>
              </a:rPr>
              <a:t>Level 3 text increased from 14 </a:t>
            </a:r>
            <a:r>
              <a:rPr lang="en-AU" b="0" i="0" dirty="0" err="1">
                <a:solidFill>
                  <a:srgbClr val="000000"/>
                </a:solidFill>
                <a:effectLst/>
              </a:rPr>
              <a:t>pt</a:t>
            </a:r>
            <a:r>
              <a:rPr lang="en-AU" b="0" i="0" dirty="0">
                <a:solidFill>
                  <a:srgbClr val="000000"/>
                </a:solidFill>
                <a:effectLst/>
              </a:rPr>
              <a:t> to 20 </a:t>
            </a:r>
            <a:r>
              <a:rPr lang="en-AU" b="0" i="0" dirty="0" err="1">
                <a:solidFill>
                  <a:srgbClr val="000000"/>
                </a:solidFill>
                <a:effectLst/>
              </a:rPr>
              <a:t>pt</a:t>
            </a:r>
            <a:r>
              <a:rPr lang="en-AU" b="0" i="0" dirty="0">
                <a:solidFill>
                  <a:srgbClr val="000000"/>
                </a:solidFill>
                <a:effectLst/>
              </a:rPr>
              <a:t> </a:t>
            </a:r>
          </a:p>
          <a:p>
            <a:pPr lvl="3">
              <a:lnSpc>
                <a:spcPct val="100000"/>
              </a:lnSpc>
            </a:pPr>
            <a:r>
              <a:rPr lang="en-AU" b="0" i="0" dirty="0">
                <a:solidFill>
                  <a:srgbClr val="000000"/>
                </a:solidFill>
                <a:effectLst/>
              </a:rPr>
              <a:t>Level 4 text increased from 12 </a:t>
            </a:r>
            <a:r>
              <a:rPr lang="en-AU" b="0" i="0" dirty="0" err="1">
                <a:solidFill>
                  <a:srgbClr val="000000"/>
                </a:solidFill>
                <a:effectLst/>
              </a:rPr>
              <a:t>pt</a:t>
            </a:r>
            <a:r>
              <a:rPr lang="en-AU" b="0" i="0" dirty="0">
                <a:solidFill>
                  <a:srgbClr val="000000"/>
                </a:solidFill>
                <a:effectLst/>
              </a:rPr>
              <a:t> to 20 pt.</a:t>
            </a:r>
            <a:endParaRPr lang="en-US" spc="0" dirty="0"/>
          </a:p>
        </p:txBody>
      </p:sp>
    </p:spTree>
    <p:extLst>
      <p:ext uri="{BB962C8B-B14F-4D97-AF65-F5344CB8AC3E}">
        <p14:creationId xmlns:p14="http://schemas.microsoft.com/office/powerpoint/2010/main" val="2058945320"/>
      </p:ext>
    </p:extLst>
  </p:cSld>
  <p:clrMapOvr>
    <a:masterClrMapping/>
  </p:clrMapOvr>
  <p:extLst>
    <p:ext uri="{DCECCB84-F9BA-43D5-87BE-67443E8EF086}">
      <p15:sldGuideLst xmlns:p15="http://schemas.microsoft.com/office/powerpoint/2012/main">
        <p15:guide id="1" pos="7328">
          <p15:clr>
            <a:srgbClr val="FBAE40"/>
          </p15:clr>
        </p15:guide>
        <p15:guide id="2" pos="301">
          <p15:clr>
            <a:srgbClr val="FBAE40"/>
          </p15:clr>
        </p15:guide>
        <p15:guide id="3" orient="horz" pos="3997">
          <p15:clr>
            <a:srgbClr val="FBAE40"/>
          </p15:clr>
        </p15:guide>
        <p15:guide id="4"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Content Slide_Tex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A1BC3B1-B57F-0744-BE83-5A5F0C650ED5}"/>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
        <p:nvSpPr>
          <p:cNvPr id="9" name="Slide Number Placeholder 5">
            <a:extLst>
              <a:ext uri="{FF2B5EF4-FFF2-40B4-BE49-F238E27FC236}">
                <a16:creationId xmlns:a16="http://schemas.microsoft.com/office/drawing/2014/main" id="{8283D621-76A2-3C48-9F05-5A4764477373}"/>
              </a:ext>
            </a:extLst>
          </p:cNvPr>
          <p:cNvSpPr>
            <a:spLocks noGrp="1"/>
          </p:cNvSpPr>
          <p:nvPr>
            <p:ph type="sldNum" sz="quarter" idx="4"/>
          </p:nvPr>
        </p:nvSpPr>
        <p:spPr>
          <a:xfrm>
            <a:off x="8444460" y="6356354"/>
            <a:ext cx="2020341" cy="365125"/>
          </a:xfrm>
          <a:prstGeom prst="rect">
            <a:avLst/>
          </a:prstGeom>
        </p:spPr>
        <p:txBody>
          <a:bodyPr vert="horz" lIns="91440" tIns="45720" rIns="91440" bIns="45720" rtlCol="0" anchor="ctr"/>
          <a:lstStyle>
            <a:lvl1pPr algn="r">
              <a:defRPr sz="1000" baseline="0">
                <a:solidFill>
                  <a:schemeClr val="accent1"/>
                </a:solidFill>
                <a:latin typeface="Arial" panose="020B0604020202020204" pitchFamily="34" charset="0"/>
                <a:cs typeface="Arial" panose="020B0604020202020204" pitchFamily="34" charset="0"/>
              </a:defRPr>
            </a:lvl1pPr>
          </a:lstStyle>
          <a:p>
            <a:fld id="{3ACA7046-D314-6340-8D2C-B3889D9888EF}" type="slidenum">
              <a:rPr lang="en-US" smtClean="0"/>
              <a:pPr/>
              <a:t>‹#›</a:t>
            </a:fld>
            <a:endParaRPr lang="en-US"/>
          </a:p>
        </p:txBody>
      </p:sp>
      <p:pic>
        <p:nvPicPr>
          <p:cNvPr id="11" name="Picture 10" descr="A picture containing light, vector graphics&#10;&#10;Description automatically generated">
            <a:extLst>
              <a:ext uri="{FF2B5EF4-FFF2-40B4-BE49-F238E27FC236}">
                <a16:creationId xmlns:a16="http://schemas.microsoft.com/office/drawing/2014/main" id="{651387BB-85B3-8E42-A2DC-0E9E86E5FF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2483" y="6356354"/>
            <a:ext cx="390717" cy="365778"/>
          </a:xfrm>
          <a:prstGeom prst="rect">
            <a:avLst/>
          </a:prstGeom>
        </p:spPr>
      </p:pic>
      <p:sp>
        <p:nvSpPr>
          <p:cNvPr id="2" name="Title 1">
            <a:extLst>
              <a:ext uri="{FF2B5EF4-FFF2-40B4-BE49-F238E27FC236}">
                <a16:creationId xmlns:a16="http://schemas.microsoft.com/office/drawing/2014/main" id="{15C16B67-E353-A245-8924-2478DF08B4DA}"/>
              </a:ext>
            </a:extLst>
          </p:cNvPr>
          <p:cNvSpPr>
            <a:spLocks noGrp="1"/>
          </p:cNvSpPr>
          <p:nvPr>
            <p:ph type="title" hasCustomPrompt="1"/>
          </p:nvPr>
        </p:nvSpPr>
        <p:spPr>
          <a:xfrm>
            <a:off x="508001" y="425886"/>
            <a:ext cx="8902417" cy="469726"/>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t>Slide heading Arial Bold 25pt</a:t>
            </a:r>
          </a:p>
        </p:txBody>
      </p:sp>
      <p:sp>
        <p:nvSpPr>
          <p:cNvPr id="10" name="Text Placeholder 3">
            <a:extLst>
              <a:ext uri="{FF2B5EF4-FFF2-40B4-BE49-F238E27FC236}">
                <a16:creationId xmlns:a16="http://schemas.microsoft.com/office/drawing/2014/main" id="{ECA4F93C-86E8-524A-AEE1-728CB4DBAB33}"/>
              </a:ext>
            </a:extLst>
          </p:cNvPr>
          <p:cNvSpPr>
            <a:spLocks noGrp="1"/>
          </p:cNvSpPr>
          <p:nvPr>
            <p:ph type="body" sz="quarter" idx="10" hasCustomPrompt="1"/>
          </p:nvPr>
        </p:nvSpPr>
        <p:spPr>
          <a:xfrm>
            <a:off x="507999" y="1265240"/>
            <a:ext cx="5203868" cy="365125"/>
          </a:xfrm>
          <a:prstGeom prst="rect">
            <a:avLst/>
          </a:prstGeom>
        </p:spPr>
        <p:txBody>
          <a:bodyPr/>
          <a:lstStyle>
            <a:lvl1pPr marL="0" indent="0">
              <a:buNone/>
              <a:defRPr spc="0" baseline="0">
                <a:latin typeface="Arial" panose="020B0604020202020204" pitchFamily="34" charset="0"/>
                <a:cs typeface="Arial" panose="020B0604020202020204" pitchFamily="34" charset="0"/>
              </a:defRPr>
            </a:lvl1pPr>
            <a:lvl2pPr marL="0" indent="0">
              <a:buFont typeface="Arial" panose="020B0604020202020204" pitchFamily="34" charset="0"/>
              <a:buNone/>
              <a:defRPr sz="1600"/>
            </a:lvl2pPr>
            <a:lvl3pPr marL="914400" indent="0">
              <a:buNone/>
              <a:defRPr sz="1400"/>
            </a:lvl3pPr>
            <a:lvl4pPr marL="1371600" indent="0">
              <a:buNone/>
              <a:defRPr sz="1400"/>
            </a:lvl4pPr>
            <a:lvl5pPr marL="1828800" indent="0">
              <a:buNone/>
              <a:defRPr sz="1400"/>
            </a:lvl5pPr>
          </a:lstStyle>
          <a:p>
            <a:pPr lvl="0"/>
            <a:r>
              <a:rPr lang="en-US"/>
              <a:t>Subtitle Arial 20pt</a:t>
            </a:r>
          </a:p>
        </p:txBody>
      </p:sp>
      <p:sp>
        <p:nvSpPr>
          <p:cNvPr id="3" name="Text Placeholder 6">
            <a:extLst>
              <a:ext uri="{FF2B5EF4-FFF2-40B4-BE49-F238E27FC236}">
                <a16:creationId xmlns:a16="http://schemas.microsoft.com/office/drawing/2014/main" id="{666A72BF-FCBE-4B34-B5C4-A1251BAD091D}"/>
              </a:ext>
            </a:extLst>
          </p:cNvPr>
          <p:cNvSpPr>
            <a:spLocks noGrp="1"/>
          </p:cNvSpPr>
          <p:nvPr>
            <p:ph type="body" sz="quarter" idx="13" hasCustomPrompt="1"/>
          </p:nvPr>
        </p:nvSpPr>
        <p:spPr>
          <a:xfrm>
            <a:off x="508000" y="1816100"/>
            <a:ext cx="11125200" cy="4134698"/>
          </a:xfrm>
          <a:prstGeom prst="rect">
            <a:avLst/>
          </a:prstGeom>
        </p:spPr>
        <p:txBody>
          <a:bodyPr numCol="1" spcCol="360000"/>
          <a:lstStyle>
            <a:lvl1pPr>
              <a:spcBef>
                <a:spcPts val="0"/>
              </a:spcBef>
              <a:spcAft>
                <a:spcPts val="600"/>
              </a:spcAft>
              <a:defRPr lang="en-US" sz="1800" b="0" i="0" kern="1200" dirty="0">
                <a:solidFill>
                  <a:srgbClr val="000000"/>
                </a:solidFill>
                <a:effectLst/>
                <a:latin typeface="Arial" panose="020B0604020202020204" pitchFamily="34" charset="0"/>
                <a:ea typeface="+mn-ea"/>
                <a:cs typeface="Arial" panose="020B0604020202020204" pitchFamily="34" charset="0"/>
              </a:defRPr>
            </a:lvl1pPr>
            <a:lvl2pPr>
              <a:spcBef>
                <a:spcPts val="0"/>
              </a:spcBef>
              <a:spcAft>
                <a:spcPts val="600"/>
              </a:spcAft>
              <a:defRPr sz="1800"/>
            </a:lvl2pPr>
            <a:lvl3pPr>
              <a:spcBef>
                <a:spcPts val="0"/>
              </a:spcBef>
              <a:spcAft>
                <a:spcPts val="600"/>
              </a:spcAft>
              <a:defRPr sz="1800"/>
            </a:lvl3pPr>
            <a:lvl4pPr>
              <a:spcBef>
                <a:spcPts val="0"/>
              </a:spcBef>
              <a:spcAft>
                <a:spcPts val="600"/>
              </a:spcAft>
              <a:defRPr sz="1800"/>
            </a:lvl4pPr>
          </a:lstStyle>
          <a:p>
            <a:pPr>
              <a:lnSpc>
                <a:spcPct val="100000"/>
              </a:lnSpc>
            </a:pPr>
            <a:r>
              <a:rPr lang="en-AU" b="0" i="0" dirty="0">
                <a:solidFill>
                  <a:srgbClr val="000000"/>
                </a:solidFill>
                <a:effectLst/>
              </a:rPr>
              <a:t>Level 1 text increased from 16 pt to 18 pt. </a:t>
            </a:r>
          </a:p>
          <a:p>
            <a:pPr lvl="1">
              <a:lnSpc>
                <a:spcPct val="100000"/>
              </a:lnSpc>
            </a:pPr>
            <a:r>
              <a:rPr lang="en-AU" b="0" i="0" dirty="0">
                <a:solidFill>
                  <a:srgbClr val="000000"/>
                </a:solidFill>
                <a:effectLst/>
              </a:rPr>
              <a:t>Level 2 text 18 pt</a:t>
            </a:r>
          </a:p>
          <a:p>
            <a:pPr lvl="2">
              <a:lnSpc>
                <a:spcPct val="100000"/>
              </a:lnSpc>
            </a:pPr>
            <a:r>
              <a:rPr lang="en-AU" b="0" i="0" dirty="0">
                <a:solidFill>
                  <a:srgbClr val="000000"/>
                </a:solidFill>
                <a:effectLst/>
              </a:rPr>
              <a:t>Level 3 text increased from 14 pt to 18 pt </a:t>
            </a:r>
          </a:p>
          <a:p>
            <a:pPr lvl="3">
              <a:lnSpc>
                <a:spcPct val="100000"/>
              </a:lnSpc>
            </a:pPr>
            <a:r>
              <a:rPr lang="en-AU" b="0" i="0" dirty="0">
                <a:solidFill>
                  <a:srgbClr val="000000"/>
                </a:solidFill>
                <a:effectLst/>
              </a:rPr>
              <a:t>Level 4 text increased from 12 pt to 18 pt.</a:t>
            </a:r>
            <a:endParaRPr lang="en-US" spc="0" dirty="0"/>
          </a:p>
        </p:txBody>
      </p:sp>
    </p:spTree>
    <p:extLst>
      <p:ext uri="{BB962C8B-B14F-4D97-AF65-F5344CB8AC3E}">
        <p14:creationId xmlns:p14="http://schemas.microsoft.com/office/powerpoint/2010/main" val="1977587833"/>
      </p:ext>
    </p:extLst>
  </p:cSld>
  <p:clrMapOvr>
    <a:masterClrMapping/>
  </p:clrMapOvr>
  <p:extLst>
    <p:ext uri="{DCECCB84-F9BA-43D5-87BE-67443E8EF086}">
      <p15:sldGuideLst xmlns:p15="http://schemas.microsoft.com/office/powerpoint/2012/main">
        <p15:guide id="1" pos="7328" userDrawn="1">
          <p15:clr>
            <a:srgbClr val="FBAE40"/>
          </p15:clr>
        </p15:guide>
        <p15:guide id="2" pos="301" userDrawn="1">
          <p15:clr>
            <a:srgbClr val="FBAE40"/>
          </p15:clr>
        </p15:guide>
        <p15:guide id="3" orient="horz" pos="3997" userDrawn="1">
          <p15:clr>
            <a:srgbClr val="FBAE40"/>
          </p15:clr>
        </p15:guide>
        <p15:guide id="4" orient="horz" pos="27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Content Slide_On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1FEAB78-CB7D-644D-AB42-F3281530DF60}"/>
              </a:ext>
            </a:extLst>
          </p:cNvPr>
          <p:cNvSpPr>
            <a:spLocks noGrp="1"/>
          </p:cNvSpPr>
          <p:nvPr>
            <p:ph type="pic" sz="quarter" idx="11"/>
          </p:nvPr>
        </p:nvSpPr>
        <p:spPr>
          <a:xfrm>
            <a:off x="508001" y="1268413"/>
            <a:ext cx="11125201" cy="4682386"/>
          </a:xfrm>
          <a:prstGeom prst="rect">
            <a:avLst/>
          </a:prstGeom>
        </p:spPr>
        <p:txBody>
          <a:bodyPr/>
          <a:lstStyle>
            <a:lvl1pPr>
              <a:defRPr sz="1600" spc="0" baseline="0">
                <a:solidFill>
                  <a:schemeClr val="tx1"/>
                </a:solidFill>
                <a:latin typeface="Arial" panose="020B0604020202020204" pitchFamily="34" charset="0"/>
                <a:cs typeface="Arial" panose="020B0604020202020204" pitchFamily="34" charset="0"/>
              </a:defRPr>
            </a:lvl1pPr>
          </a:lstStyle>
          <a:p>
            <a:endParaRPr lang="en-US"/>
          </a:p>
        </p:txBody>
      </p:sp>
      <p:sp>
        <p:nvSpPr>
          <p:cNvPr id="3" name="Title 1">
            <a:extLst>
              <a:ext uri="{FF2B5EF4-FFF2-40B4-BE49-F238E27FC236}">
                <a16:creationId xmlns:a16="http://schemas.microsoft.com/office/drawing/2014/main" id="{B092A186-EA84-9D61-15EF-4F7BA3EC0BDB}"/>
              </a:ext>
            </a:extLst>
          </p:cNvPr>
          <p:cNvSpPr>
            <a:spLocks noGrp="1"/>
          </p:cNvSpPr>
          <p:nvPr>
            <p:ph type="title" hasCustomPrompt="1"/>
          </p:nvPr>
        </p:nvSpPr>
        <p:spPr>
          <a:xfrm>
            <a:off x="508001" y="425886"/>
            <a:ext cx="8902417" cy="469726"/>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t>Slide heading Arial Bold 25pt</a:t>
            </a:r>
          </a:p>
        </p:txBody>
      </p:sp>
      <p:sp>
        <p:nvSpPr>
          <p:cNvPr id="2" name="Date Placeholder 3">
            <a:extLst>
              <a:ext uri="{FF2B5EF4-FFF2-40B4-BE49-F238E27FC236}">
                <a16:creationId xmlns:a16="http://schemas.microsoft.com/office/drawing/2014/main" id="{1C9DE0E2-B4F5-1FD8-1EC9-ACE088EC0A32}"/>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
        <p:nvSpPr>
          <p:cNvPr id="5" name="Slide Number Placeholder 5">
            <a:extLst>
              <a:ext uri="{FF2B5EF4-FFF2-40B4-BE49-F238E27FC236}">
                <a16:creationId xmlns:a16="http://schemas.microsoft.com/office/drawing/2014/main" id="{C86B14A7-8CA9-FC4B-25F7-89D3DFE7C828}"/>
              </a:ext>
            </a:extLst>
          </p:cNvPr>
          <p:cNvSpPr>
            <a:spLocks noGrp="1"/>
          </p:cNvSpPr>
          <p:nvPr>
            <p:ph type="sldNum" sz="quarter" idx="4"/>
          </p:nvPr>
        </p:nvSpPr>
        <p:spPr>
          <a:xfrm>
            <a:off x="8444460" y="6356354"/>
            <a:ext cx="2020341" cy="365125"/>
          </a:xfrm>
          <a:prstGeom prst="rect">
            <a:avLst/>
          </a:prstGeom>
        </p:spPr>
        <p:txBody>
          <a:bodyPr vert="horz" lIns="91440" tIns="45720" rIns="91440" bIns="45720" rtlCol="0" anchor="ctr"/>
          <a:lstStyle>
            <a:lvl1pPr algn="r">
              <a:defRPr sz="1000" baseline="0">
                <a:solidFill>
                  <a:schemeClr val="accent1"/>
                </a:solidFill>
                <a:latin typeface="Arial" panose="020B0604020202020204" pitchFamily="34" charset="0"/>
                <a:cs typeface="Arial" panose="020B0604020202020204" pitchFamily="34" charset="0"/>
              </a:defRPr>
            </a:lvl1pPr>
          </a:lstStyle>
          <a:p>
            <a:fld id="{3ACA7046-D314-6340-8D2C-B3889D9888EF}" type="slidenum">
              <a:rPr lang="en-US" smtClean="0"/>
              <a:pPr/>
              <a:t>‹#›</a:t>
            </a:fld>
            <a:endParaRPr lang="en-US"/>
          </a:p>
        </p:txBody>
      </p:sp>
      <p:pic>
        <p:nvPicPr>
          <p:cNvPr id="4" name="Picture 3" descr="A picture containing light, vector graphics&#10;&#10;Description automatically generated">
            <a:extLst>
              <a:ext uri="{FF2B5EF4-FFF2-40B4-BE49-F238E27FC236}">
                <a16:creationId xmlns:a16="http://schemas.microsoft.com/office/drawing/2014/main" id="{0F44A2E2-CDC9-76BF-84B4-D93A65728B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2483" y="6356354"/>
            <a:ext cx="390717" cy="365778"/>
          </a:xfrm>
          <a:prstGeom prst="rect">
            <a:avLst/>
          </a:prstGeom>
        </p:spPr>
      </p:pic>
    </p:spTree>
    <p:extLst>
      <p:ext uri="{BB962C8B-B14F-4D97-AF65-F5344CB8AC3E}">
        <p14:creationId xmlns:p14="http://schemas.microsoft.com/office/powerpoint/2010/main" val="1479579612"/>
      </p:ext>
    </p:extLst>
  </p:cSld>
  <p:clrMapOvr>
    <a:masterClrMapping/>
  </p:clrMapOvr>
  <p:extLst>
    <p:ext uri="{DCECCB84-F9BA-43D5-87BE-67443E8EF086}">
      <p15:sldGuideLst xmlns:p15="http://schemas.microsoft.com/office/powerpoint/2012/main">
        <p15:guide id="1" pos="7328" userDrawn="1">
          <p15:clr>
            <a:srgbClr val="FBAE40"/>
          </p15:clr>
        </p15:guide>
        <p15:guide id="3" pos="301" userDrawn="1">
          <p15:clr>
            <a:srgbClr val="FBAE40"/>
          </p15:clr>
        </p15:guide>
        <p15:guide id="4" orient="horz" pos="278" userDrawn="1">
          <p15:clr>
            <a:srgbClr val="FBAE40"/>
          </p15:clr>
        </p15:guide>
        <p15:guide id="5" orient="horz" pos="3997" userDrawn="1">
          <p15:clr>
            <a:srgbClr val="FBAE40"/>
          </p15:clr>
        </p15:guide>
        <p15:guide id="6" orient="horz" pos="7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Content Slide_One Video">
    <p:spTree>
      <p:nvGrpSpPr>
        <p:cNvPr id="1" name=""/>
        <p:cNvGrpSpPr/>
        <p:nvPr/>
      </p:nvGrpSpPr>
      <p:grpSpPr>
        <a:xfrm>
          <a:off x="0" y="0"/>
          <a:ext cx="0" cy="0"/>
          <a:chOff x="0" y="0"/>
          <a:chExt cx="0" cy="0"/>
        </a:xfrm>
      </p:grpSpPr>
      <p:sp>
        <p:nvSpPr>
          <p:cNvPr id="12" name="Media Placeholder 11">
            <a:extLst>
              <a:ext uri="{FF2B5EF4-FFF2-40B4-BE49-F238E27FC236}">
                <a16:creationId xmlns:a16="http://schemas.microsoft.com/office/drawing/2014/main" id="{CB4B048F-49DB-294C-9B64-6DDC07BC8801}"/>
              </a:ext>
            </a:extLst>
          </p:cNvPr>
          <p:cNvSpPr>
            <a:spLocks noGrp="1"/>
          </p:cNvSpPr>
          <p:nvPr>
            <p:ph type="media" sz="quarter" idx="10"/>
          </p:nvPr>
        </p:nvSpPr>
        <p:spPr>
          <a:xfrm>
            <a:off x="508001" y="1268411"/>
            <a:ext cx="11125201" cy="4683600"/>
          </a:xfrm>
          <a:prstGeom prst="rect">
            <a:avLst/>
          </a:prstGeom>
        </p:spPr>
        <p:txBody>
          <a:bodyPr/>
          <a:lstStyle>
            <a:lvl1pPr>
              <a:defRPr sz="1600" spc="0" baseline="0">
                <a:solidFill>
                  <a:schemeClr val="tx1"/>
                </a:solidFill>
                <a:latin typeface="Arial" panose="020B0604020202020204" pitchFamily="34" charset="0"/>
                <a:cs typeface="Arial" panose="020B0604020202020204" pitchFamily="34" charset="0"/>
              </a:defRPr>
            </a:lvl1pPr>
          </a:lstStyle>
          <a:p>
            <a:endParaRPr lang="en-US"/>
          </a:p>
        </p:txBody>
      </p:sp>
      <p:sp>
        <p:nvSpPr>
          <p:cNvPr id="3" name="Title 1">
            <a:extLst>
              <a:ext uri="{FF2B5EF4-FFF2-40B4-BE49-F238E27FC236}">
                <a16:creationId xmlns:a16="http://schemas.microsoft.com/office/drawing/2014/main" id="{A9E56136-2946-CB17-DB06-D221E79D1C1B}"/>
              </a:ext>
            </a:extLst>
          </p:cNvPr>
          <p:cNvSpPr>
            <a:spLocks noGrp="1"/>
          </p:cNvSpPr>
          <p:nvPr>
            <p:ph type="title" hasCustomPrompt="1"/>
          </p:nvPr>
        </p:nvSpPr>
        <p:spPr>
          <a:xfrm>
            <a:off x="508001" y="425886"/>
            <a:ext cx="8902417" cy="469726"/>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t>Slide heading Arial Bold 25pt</a:t>
            </a:r>
          </a:p>
        </p:txBody>
      </p:sp>
      <p:sp>
        <p:nvSpPr>
          <p:cNvPr id="2" name="Date Placeholder 3">
            <a:extLst>
              <a:ext uri="{FF2B5EF4-FFF2-40B4-BE49-F238E27FC236}">
                <a16:creationId xmlns:a16="http://schemas.microsoft.com/office/drawing/2014/main" id="{842ED93C-FFE3-3DB2-52BF-93139B971B34}"/>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
        <p:nvSpPr>
          <p:cNvPr id="5" name="Slide Number Placeholder 5">
            <a:extLst>
              <a:ext uri="{FF2B5EF4-FFF2-40B4-BE49-F238E27FC236}">
                <a16:creationId xmlns:a16="http://schemas.microsoft.com/office/drawing/2014/main" id="{A74937D7-57DF-3C58-3756-E1603928F56F}"/>
              </a:ext>
            </a:extLst>
          </p:cNvPr>
          <p:cNvSpPr>
            <a:spLocks noGrp="1"/>
          </p:cNvSpPr>
          <p:nvPr>
            <p:ph type="sldNum" sz="quarter" idx="4"/>
          </p:nvPr>
        </p:nvSpPr>
        <p:spPr>
          <a:xfrm>
            <a:off x="8444460" y="6356354"/>
            <a:ext cx="2020341" cy="365125"/>
          </a:xfrm>
          <a:prstGeom prst="rect">
            <a:avLst/>
          </a:prstGeom>
        </p:spPr>
        <p:txBody>
          <a:bodyPr vert="horz" lIns="91440" tIns="45720" rIns="91440" bIns="45720" rtlCol="0" anchor="ctr"/>
          <a:lstStyle>
            <a:lvl1pPr algn="r">
              <a:defRPr sz="1000" baseline="0">
                <a:solidFill>
                  <a:schemeClr val="accent1"/>
                </a:solidFill>
                <a:latin typeface="Arial" panose="020B0604020202020204" pitchFamily="34" charset="0"/>
                <a:cs typeface="Arial" panose="020B0604020202020204" pitchFamily="34" charset="0"/>
              </a:defRPr>
            </a:lvl1pPr>
          </a:lstStyle>
          <a:p>
            <a:fld id="{3ACA7046-D314-6340-8D2C-B3889D9888EF}" type="slidenum">
              <a:rPr lang="en-US" smtClean="0"/>
              <a:pPr/>
              <a:t>‹#›</a:t>
            </a:fld>
            <a:endParaRPr lang="en-US"/>
          </a:p>
        </p:txBody>
      </p:sp>
      <p:pic>
        <p:nvPicPr>
          <p:cNvPr id="4" name="Picture 3" descr="A picture containing light, vector graphics&#10;&#10;Description automatically generated">
            <a:extLst>
              <a:ext uri="{FF2B5EF4-FFF2-40B4-BE49-F238E27FC236}">
                <a16:creationId xmlns:a16="http://schemas.microsoft.com/office/drawing/2014/main" id="{49304DFA-F3F2-0635-94C7-73BDDF7963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2483" y="6356354"/>
            <a:ext cx="390717" cy="365778"/>
          </a:xfrm>
          <a:prstGeom prst="rect">
            <a:avLst/>
          </a:prstGeom>
        </p:spPr>
      </p:pic>
    </p:spTree>
    <p:extLst>
      <p:ext uri="{BB962C8B-B14F-4D97-AF65-F5344CB8AC3E}">
        <p14:creationId xmlns:p14="http://schemas.microsoft.com/office/powerpoint/2010/main" val="696424928"/>
      </p:ext>
    </p:extLst>
  </p:cSld>
  <p:clrMapOvr>
    <a:masterClrMapping/>
  </p:clrMapOvr>
  <p:extLst>
    <p:ext uri="{DCECCB84-F9BA-43D5-87BE-67443E8EF086}">
      <p15:sldGuideLst xmlns:p15="http://schemas.microsoft.com/office/powerpoint/2012/main">
        <p15:guide id="1" pos="7328" userDrawn="1">
          <p15:clr>
            <a:srgbClr val="FBAE40"/>
          </p15:clr>
        </p15:guide>
        <p15:guide id="2" pos="301" userDrawn="1">
          <p15:clr>
            <a:srgbClr val="FBAE40"/>
          </p15:clr>
        </p15:guide>
        <p15:guide id="4" orient="horz" pos="278" userDrawn="1">
          <p15:clr>
            <a:srgbClr val="FBAE40"/>
          </p15:clr>
        </p15:guide>
        <p15:guide id="5" orient="horz" pos="3997" userDrawn="1">
          <p15:clr>
            <a:srgbClr val="FBAE40"/>
          </p15:clr>
        </p15:guide>
        <p15:guide id="6" orient="horz" pos="7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03 Content Slide_Chart-Graph">
    <p:spTree>
      <p:nvGrpSpPr>
        <p:cNvPr id="1" name=""/>
        <p:cNvGrpSpPr/>
        <p:nvPr/>
      </p:nvGrpSpPr>
      <p:grpSpPr>
        <a:xfrm>
          <a:off x="0" y="0"/>
          <a:ext cx="0" cy="0"/>
          <a:chOff x="0" y="0"/>
          <a:chExt cx="0" cy="0"/>
        </a:xfrm>
      </p:grpSpPr>
      <p:sp>
        <p:nvSpPr>
          <p:cNvPr id="13" name="Chart Placeholder 12">
            <a:extLst>
              <a:ext uri="{FF2B5EF4-FFF2-40B4-BE49-F238E27FC236}">
                <a16:creationId xmlns:a16="http://schemas.microsoft.com/office/drawing/2014/main" id="{9FF98915-3EA7-53CE-98FB-C31D0352D5F2}"/>
              </a:ext>
            </a:extLst>
          </p:cNvPr>
          <p:cNvSpPr>
            <a:spLocks noGrp="1"/>
          </p:cNvSpPr>
          <p:nvPr>
            <p:ph type="chart" sz="quarter" idx="14"/>
          </p:nvPr>
        </p:nvSpPr>
        <p:spPr>
          <a:xfrm>
            <a:off x="507999" y="1903719"/>
            <a:ext cx="11125200" cy="4175464"/>
          </a:xfrm>
          <a:prstGeom prst="rect">
            <a:avLst/>
          </a:prstGeom>
        </p:spPr>
        <p:txBody>
          <a:bodyPr/>
          <a:lstStyle>
            <a:lvl1pPr>
              <a:defRPr sz="1600" spc="0" baseline="0">
                <a:solidFill>
                  <a:schemeClr val="tx1"/>
                </a:solidFill>
                <a:latin typeface="Arial" panose="020B0604020202020204" pitchFamily="34" charset="0"/>
                <a:cs typeface="Arial" panose="020B0604020202020204" pitchFamily="34" charset="0"/>
              </a:defRPr>
            </a:lvl1pPr>
          </a:lstStyle>
          <a:p>
            <a:endParaRPr lang="en-US"/>
          </a:p>
        </p:txBody>
      </p:sp>
      <p:sp>
        <p:nvSpPr>
          <p:cNvPr id="2" name="Date Placeholder 3">
            <a:extLst>
              <a:ext uri="{FF2B5EF4-FFF2-40B4-BE49-F238E27FC236}">
                <a16:creationId xmlns:a16="http://schemas.microsoft.com/office/drawing/2014/main" id="{73955DD2-6505-9F27-BCD9-DFF99D7DC730}"/>
              </a:ext>
            </a:extLst>
          </p:cNvPr>
          <p:cNvSpPr>
            <a:spLocks noGrp="1"/>
          </p:cNvSpPr>
          <p:nvPr>
            <p:ph type="dt" sz="half" idx="2"/>
          </p:nvPr>
        </p:nvSpPr>
        <p:spPr>
          <a:xfrm>
            <a:off x="508000" y="6356354"/>
            <a:ext cx="2869784" cy="365125"/>
          </a:xfrm>
          <a:prstGeom prst="rect">
            <a:avLst/>
          </a:prstGeom>
        </p:spPr>
        <p:txBody>
          <a:bodyPr vert="horz" lIns="91440" tIns="45720" rIns="91440" bIns="45720" rtlCol="0" anchor="ctr"/>
          <a:lstStyle>
            <a:lvl1pPr algn="l">
              <a:defRPr sz="1000" spc="0" baseline="0">
                <a:solidFill>
                  <a:schemeClr val="accent1"/>
                </a:solidFill>
                <a:latin typeface="Arial" panose="020B0604020202020204" pitchFamily="34" charset="0"/>
                <a:cs typeface="Arial" panose="020B0604020202020204" pitchFamily="34" charset="0"/>
              </a:defRPr>
            </a:lvl1pPr>
          </a:lstStyle>
          <a:p>
            <a:r>
              <a:rPr lang="en-US"/>
              <a:t>The Bureau of Meteorology</a:t>
            </a:r>
          </a:p>
        </p:txBody>
      </p:sp>
      <p:sp>
        <p:nvSpPr>
          <p:cNvPr id="6" name="Slide Number Placeholder 5">
            <a:extLst>
              <a:ext uri="{FF2B5EF4-FFF2-40B4-BE49-F238E27FC236}">
                <a16:creationId xmlns:a16="http://schemas.microsoft.com/office/drawing/2014/main" id="{AA8579B3-2054-F567-E21B-68C374AF6782}"/>
              </a:ext>
            </a:extLst>
          </p:cNvPr>
          <p:cNvSpPr>
            <a:spLocks noGrp="1"/>
          </p:cNvSpPr>
          <p:nvPr>
            <p:ph type="sldNum" sz="quarter" idx="4"/>
          </p:nvPr>
        </p:nvSpPr>
        <p:spPr>
          <a:xfrm>
            <a:off x="8444460" y="6356354"/>
            <a:ext cx="2020341" cy="365125"/>
          </a:xfrm>
          <a:prstGeom prst="rect">
            <a:avLst/>
          </a:prstGeom>
        </p:spPr>
        <p:txBody>
          <a:bodyPr vert="horz" lIns="91440" tIns="45720" rIns="91440" bIns="45720" rtlCol="0" anchor="ctr"/>
          <a:lstStyle>
            <a:lvl1pPr algn="r">
              <a:defRPr sz="1000" baseline="0">
                <a:solidFill>
                  <a:schemeClr val="accent1"/>
                </a:solidFill>
                <a:latin typeface="Arial" panose="020B0604020202020204" pitchFamily="34" charset="0"/>
                <a:cs typeface="Arial" panose="020B0604020202020204" pitchFamily="34" charset="0"/>
              </a:defRPr>
            </a:lvl1pPr>
          </a:lstStyle>
          <a:p>
            <a:fld id="{3ACA7046-D314-6340-8D2C-B3889D9888EF}" type="slidenum">
              <a:rPr lang="en-US" smtClean="0"/>
              <a:pPr/>
              <a:t>‹#›</a:t>
            </a:fld>
            <a:endParaRPr lang="en-US"/>
          </a:p>
        </p:txBody>
      </p:sp>
      <p:sp>
        <p:nvSpPr>
          <p:cNvPr id="10" name="Title 1">
            <a:extLst>
              <a:ext uri="{FF2B5EF4-FFF2-40B4-BE49-F238E27FC236}">
                <a16:creationId xmlns:a16="http://schemas.microsoft.com/office/drawing/2014/main" id="{1CE2C3E8-A186-9CD3-B18F-4E92380EDB2D}"/>
              </a:ext>
            </a:extLst>
          </p:cNvPr>
          <p:cNvSpPr>
            <a:spLocks noGrp="1"/>
          </p:cNvSpPr>
          <p:nvPr>
            <p:ph type="title" hasCustomPrompt="1"/>
          </p:nvPr>
        </p:nvSpPr>
        <p:spPr>
          <a:xfrm>
            <a:off x="508001" y="425886"/>
            <a:ext cx="8902417" cy="469726"/>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a:t>Slide heading Arial Bold 25pt</a:t>
            </a:r>
          </a:p>
        </p:txBody>
      </p:sp>
      <p:sp>
        <p:nvSpPr>
          <p:cNvPr id="12" name="Text Placeholder 3">
            <a:extLst>
              <a:ext uri="{FF2B5EF4-FFF2-40B4-BE49-F238E27FC236}">
                <a16:creationId xmlns:a16="http://schemas.microsoft.com/office/drawing/2014/main" id="{CAF0DDC6-6ABC-232F-AA95-9D8F7C890ACB}"/>
              </a:ext>
            </a:extLst>
          </p:cNvPr>
          <p:cNvSpPr>
            <a:spLocks noGrp="1"/>
          </p:cNvSpPr>
          <p:nvPr>
            <p:ph type="body" sz="quarter" idx="10" hasCustomPrompt="1"/>
          </p:nvPr>
        </p:nvSpPr>
        <p:spPr>
          <a:xfrm>
            <a:off x="507999" y="1265240"/>
            <a:ext cx="11125200" cy="365125"/>
          </a:xfrm>
          <a:prstGeom prst="rect">
            <a:avLst/>
          </a:prstGeom>
        </p:spPr>
        <p:txBody>
          <a:bodyPr/>
          <a:lstStyle>
            <a:lvl1pPr marL="0" indent="0">
              <a:buNone/>
              <a:defRPr spc="0" baseline="0">
                <a:latin typeface="Arial" panose="020B0604020202020204" pitchFamily="34" charset="0"/>
                <a:cs typeface="Arial" panose="020B0604020202020204" pitchFamily="34" charset="0"/>
              </a:defRPr>
            </a:lvl1pPr>
            <a:lvl2pPr marL="0" indent="0">
              <a:buFont typeface="Arial" panose="020B0604020202020204" pitchFamily="34" charset="0"/>
              <a:buNone/>
              <a:defRPr sz="1600"/>
            </a:lvl2pPr>
            <a:lvl3pPr marL="914400" indent="0">
              <a:buNone/>
              <a:defRPr sz="1400"/>
            </a:lvl3pPr>
            <a:lvl4pPr marL="1371600" indent="0">
              <a:buNone/>
              <a:defRPr sz="1400"/>
            </a:lvl4pPr>
            <a:lvl5pPr marL="1828800" indent="0">
              <a:buNone/>
              <a:defRPr sz="1400"/>
            </a:lvl5pPr>
          </a:lstStyle>
          <a:p>
            <a:pPr lvl="0"/>
            <a:r>
              <a:rPr lang="en-US"/>
              <a:t>Subtitle Arial 20pt</a:t>
            </a:r>
          </a:p>
        </p:txBody>
      </p:sp>
      <p:pic>
        <p:nvPicPr>
          <p:cNvPr id="3" name="Picture 2" descr="A picture containing light, vector graphics&#10;&#10;Description automatically generated">
            <a:extLst>
              <a:ext uri="{FF2B5EF4-FFF2-40B4-BE49-F238E27FC236}">
                <a16:creationId xmlns:a16="http://schemas.microsoft.com/office/drawing/2014/main" id="{0C68D6F5-2CDD-9A9E-97B3-11FF1C77D1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2483" y="6356354"/>
            <a:ext cx="390717" cy="365778"/>
          </a:xfrm>
          <a:prstGeom prst="rect">
            <a:avLst/>
          </a:prstGeom>
        </p:spPr>
      </p:pic>
    </p:spTree>
    <p:extLst>
      <p:ext uri="{BB962C8B-B14F-4D97-AF65-F5344CB8AC3E}">
        <p14:creationId xmlns:p14="http://schemas.microsoft.com/office/powerpoint/2010/main" val="3014748658"/>
      </p:ext>
    </p:extLst>
  </p:cSld>
  <p:clrMapOvr>
    <a:masterClrMapping/>
  </p:clrMapOvr>
  <p:extLst>
    <p:ext uri="{DCECCB84-F9BA-43D5-87BE-67443E8EF086}">
      <p15:sldGuideLst xmlns:p15="http://schemas.microsoft.com/office/powerpoint/2012/main">
        <p15:guide id="1" pos="7328" userDrawn="1">
          <p15:clr>
            <a:srgbClr val="FBAE40"/>
          </p15:clr>
        </p15:guide>
        <p15:guide id="3" pos="301" userDrawn="1">
          <p15:clr>
            <a:srgbClr val="FBAE40"/>
          </p15:clr>
        </p15:guide>
        <p15:guide id="4" orient="horz" pos="278" userDrawn="1">
          <p15:clr>
            <a:srgbClr val="FBAE40"/>
          </p15:clr>
        </p15:guide>
        <p15:guide id="5" orient="horz" pos="3997" userDrawn="1">
          <p15:clr>
            <a:srgbClr val="FBAE40"/>
          </p15:clr>
        </p15:guide>
        <p15:guide id="6" orient="horz" pos="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1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4547" y="274638"/>
            <a:ext cx="8707853" cy="1143000"/>
          </a:xfrm>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lvl1pPr>
              <a:buFontTx/>
              <a:buNone/>
              <a:defRPr/>
            </a:lvl1pPr>
            <a:lvl2pPr>
              <a:buFont typeface="Arial"/>
              <a:buChar char="•"/>
              <a:defRPr/>
            </a:lvl2pPr>
            <a:lvl3pPr>
              <a:buFont typeface="Lucida Grande"/>
              <a:buChar char="−"/>
              <a:defRPr/>
            </a:lvl3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56837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461E5"/>
        </a:solidFill>
        <a:effectLst/>
      </p:bgPr>
    </p:bg>
    <p:spTree>
      <p:nvGrpSpPr>
        <p:cNvPr id="1" name=""/>
        <p:cNvGrpSpPr/>
        <p:nvPr/>
      </p:nvGrpSpPr>
      <p:grpSpPr>
        <a:xfrm>
          <a:off x="0" y="0"/>
          <a:ext cx="0" cy="0"/>
          <a:chOff x="0" y="0"/>
          <a:chExt cx="0" cy="0"/>
        </a:xfrm>
      </p:grpSpPr>
      <p:pic>
        <p:nvPicPr>
          <p:cNvPr id="11" name="Picture 10" descr="A black and white logo&#10;&#10;Description automatically generated with low confidence">
            <a:extLst>
              <a:ext uri="{FF2B5EF4-FFF2-40B4-BE49-F238E27FC236}">
                <a16:creationId xmlns:a16="http://schemas.microsoft.com/office/drawing/2014/main" id="{4F470EB5-0547-7140-BCB5-68D8E19287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59324" y="6348859"/>
            <a:ext cx="487597" cy="342711"/>
          </a:xfrm>
          <a:prstGeom prst="rect">
            <a:avLst/>
          </a:prstGeom>
        </p:spPr>
      </p:pic>
      <p:sp>
        <p:nvSpPr>
          <p:cNvPr id="4" name="TextBox 3">
            <a:extLst>
              <a:ext uri="{FF2B5EF4-FFF2-40B4-BE49-F238E27FC236}">
                <a16:creationId xmlns:a16="http://schemas.microsoft.com/office/drawing/2014/main" id="{20714C8C-7A2F-1C1D-D000-7650C9600F0C}"/>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AC844613-5470-071D-44A1-6B65D1F5232A}"/>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39886958"/>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lnSpc>
          <a:spcPct val="9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126A44-4790-9F3F-E52F-9D15134EC97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rot="10800000">
            <a:off x="9594148" y="0"/>
            <a:ext cx="2597852" cy="432283"/>
          </a:xfrm>
          <a:prstGeom prst="rect">
            <a:avLst/>
          </a:prstGeom>
        </p:spPr>
      </p:pic>
      <p:sp>
        <p:nvSpPr>
          <p:cNvPr id="5" name="TextBox 4">
            <a:extLst>
              <a:ext uri="{FF2B5EF4-FFF2-40B4-BE49-F238E27FC236}">
                <a16:creationId xmlns:a16="http://schemas.microsoft.com/office/drawing/2014/main" id="{363CD029-C660-7B79-1D8C-2752107238D0}"/>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
        <p:nvSpPr>
          <p:cNvPr id="6" name="TextBox 5">
            <a:extLst>
              <a:ext uri="{FF2B5EF4-FFF2-40B4-BE49-F238E27FC236}">
                <a16:creationId xmlns:a16="http://schemas.microsoft.com/office/drawing/2014/main" id="{8277EB4A-A141-88D1-3AE2-F315E789CC86}"/>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AU"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981769866"/>
      </p:ext>
    </p:extLst>
  </p:cSld>
  <p:clrMap bg1="lt1" tx1="dk1" bg2="lt2" tx2="dk2" accent1="accent1" accent2="accent2" accent3="accent3" accent4="accent4" accent5="accent5" accent6="accent6" hlink="hlink" folHlink="folHlink"/>
  <p:sldLayoutIdLst>
    <p:sldLayoutId id="2147483661" r:id="rId1"/>
    <p:sldLayoutId id="2147483737" r:id="rId2"/>
    <p:sldLayoutId id="2147483685" r:id="rId3"/>
    <p:sldLayoutId id="2147483687" r:id="rId4"/>
    <p:sldLayoutId id="2147483689" r:id="rId5"/>
    <p:sldLayoutId id="2147483694" r:id="rId6"/>
    <p:sldLayoutId id="2147483738" r:id="rId7"/>
    <p:sldLayoutId id="2147483762" r:id="rId8"/>
  </p:sldLayoutIdLst>
  <p:hf hdr="0"/>
  <p:txStyles>
    <p:titleStyle>
      <a:lvl1pPr algn="l" defTabSz="914400" rtl="0" eaLnBrk="1" latinLnBrk="0" hangingPunct="1">
        <a:lnSpc>
          <a:spcPct val="90000"/>
        </a:lnSpc>
        <a:spcBef>
          <a:spcPct val="0"/>
        </a:spcBef>
        <a:buNone/>
        <a:defRPr sz="25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5/BAMS-D-19-0140.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m-lUjy5Kfi0?feature=oembed" TargetMode="External"/><Relationship Id="rId5" Type="http://schemas.openxmlformats.org/officeDocument/2006/relationships/hyperlink" Target="https://www.youtube.com/watch?v=m-lUjy5Kfi0&amp;t=9s"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8528-B221-1B49-BA22-4FD39752BBF3}"/>
              </a:ext>
            </a:extLst>
          </p:cNvPr>
          <p:cNvSpPr>
            <a:spLocks noGrp="1"/>
          </p:cNvSpPr>
          <p:nvPr>
            <p:ph type="ctrTitle"/>
          </p:nvPr>
        </p:nvSpPr>
        <p:spPr>
          <a:xfrm>
            <a:off x="372140" y="1852505"/>
            <a:ext cx="5351765" cy="2177239"/>
          </a:xfrm>
        </p:spPr>
        <p:txBody>
          <a:bodyPr anchor="t" anchorCtr="0">
            <a:noAutofit/>
          </a:bodyPr>
          <a:lstStyle/>
          <a:p>
            <a:pPr algn="ctr">
              <a:lnSpc>
                <a:spcPct val="100000"/>
              </a:lnSpc>
              <a:spcAft>
                <a:spcPts val="800"/>
              </a:spcAft>
            </a:pPr>
            <a:r>
              <a:rPr lang="en-AU" sz="2800" b="1" dirty="0">
                <a:effectLst/>
                <a:latin typeface="Calibri" panose="020F0502020204030204" pitchFamily="34" charset="0"/>
                <a:ea typeface="Calibri" panose="020F0502020204030204" pitchFamily="34" charset="0"/>
                <a:cs typeface="Times New Roman" panose="02020603050405020304" pitchFamily="18" charset="0"/>
              </a:rPr>
              <a:t>Using a value chain to develop a new warning service from scratch - epidemic thunderstorm asthma risk forecasts in Victoria, Australia</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A645A07-AAA9-DE4A-A621-A5705DD75048}"/>
              </a:ext>
            </a:extLst>
          </p:cNvPr>
          <p:cNvSpPr>
            <a:spLocks noGrp="1"/>
          </p:cNvSpPr>
          <p:nvPr>
            <p:ph type="subTitle" idx="1"/>
          </p:nvPr>
        </p:nvSpPr>
        <p:spPr>
          <a:xfrm>
            <a:off x="558799" y="4295552"/>
            <a:ext cx="4800009" cy="2073349"/>
          </a:xfrm>
        </p:spPr>
        <p:txBody>
          <a:bodyPr anchor="t">
            <a:normAutofit/>
          </a:bodyPr>
          <a:lstStyle/>
          <a:p>
            <a:pPr>
              <a:lnSpc>
                <a:spcPct val="100000"/>
              </a:lnSpc>
              <a:spcBef>
                <a:spcPts val="1200"/>
              </a:spcBef>
            </a:pPr>
            <a:r>
              <a:rPr lang="en-AU" sz="1800" u="sng" dirty="0"/>
              <a:t>Beth Ebert</a:t>
            </a:r>
            <a:r>
              <a:rPr lang="en-AU" sz="1800" baseline="30000" dirty="0"/>
              <a:t>1</a:t>
            </a:r>
            <a:r>
              <a:rPr lang="en-AU" sz="1800" dirty="0"/>
              <a:t>, Danny Csutoros</a:t>
            </a:r>
            <a:r>
              <a:rPr lang="en-AU" sz="1800" baseline="30000" dirty="0"/>
              <a:t>2</a:t>
            </a:r>
            <a:r>
              <a:rPr lang="en-AU" sz="1800" dirty="0"/>
              <a:t>, Jim Black</a:t>
            </a:r>
            <a:r>
              <a:rPr lang="en-AU" sz="1800" baseline="30000" dirty="0"/>
              <a:t>2</a:t>
            </a:r>
            <a:r>
              <a:rPr lang="en-AU" sz="1800" dirty="0"/>
              <a:t>, Edwin Lampugnani</a:t>
            </a:r>
            <a:r>
              <a:rPr lang="en-AU" sz="1800" baseline="30000" dirty="0"/>
              <a:t>3,4</a:t>
            </a:r>
            <a:r>
              <a:rPr lang="en-AU" sz="1800" dirty="0"/>
              <a:t>, Usha Natala</a:t>
            </a:r>
            <a:r>
              <a:rPr lang="en-AU" sz="1800" baseline="30000" dirty="0"/>
              <a:t>3,4</a:t>
            </a:r>
            <a:r>
              <a:rPr lang="en-AU" sz="1800" dirty="0"/>
              <a:t>, Edward Newbigin</a:t>
            </a:r>
            <a:r>
              <a:rPr lang="en-AU" sz="1800" baseline="30000" dirty="0"/>
              <a:t>3,4</a:t>
            </a:r>
          </a:p>
          <a:p>
            <a:pPr>
              <a:lnSpc>
                <a:spcPct val="100000"/>
              </a:lnSpc>
              <a:spcBef>
                <a:spcPts val="1200"/>
              </a:spcBef>
            </a:pPr>
            <a:r>
              <a:rPr lang="en-US" sz="1600" baseline="30000" dirty="0"/>
              <a:t>1</a:t>
            </a:r>
            <a:r>
              <a:rPr lang="en-US" sz="1600" dirty="0"/>
              <a:t>Bureau of Meteorology, </a:t>
            </a:r>
            <a:r>
              <a:rPr lang="en-US" sz="1600" baseline="30000" dirty="0"/>
              <a:t>2</a:t>
            </a:r>
            <a:r>
              <a:rPr lang="en-US" sz="1600" dirty="0"/>
              <a:t>Department of Health, Victoria, </a:t>
            </a:r>
            <a:r>
              <a:rPr lang="en-US" sz="1600" baseline="30000" dirty="0"/>
              <a:t>3</a:t>
            </a:r>
            <a:r>
              <a:rPr lang="en-US" sz="1600" dirty="0"/>
              <a:t>University of Melbourne, </a:t>
            </a:r>
            <a:r>
              <a:rPr lang="en-AU" sz="1600" baseline="30000" dirty="0"/>
              <a:t>4</a:t>
            </a:r>
            <a:r>
              <a:rPr lang="en-US" sz="1600" dirty="0" err="1"/>
              <a:t>AirHealth</a:t>
            </a:r>
            <a:r>
              <a:rPr lang="en-US" sz="1600" dirty="0"/>
              <a:t> Lab</a:t>
            </a:r>
            <a:endParaRPr lang="en-US" sz="1800" spc="0" dirty="0"/>
          </a:p>
        </p:txBody>
      </p:sp>
      <p:sp>
        <p:nvSpPr>
          <p:cNvPr id="9" name="Picture Placeholder 8">
            <a:extLst>
              <a:ext uri="{FF2B5EF4-FFF2-40B4-BE49-F238E27FC236}">
                <a16:creationId xmlns:a16="http://schemas.microsoft.com/office/drawing/2014/main" id="{7617D23E-0DEC-51FF-F69A-B7B72AC27D6D}"/>
              </a:ext>
            </a:extLst>
          </p:cNvPr>
          <p:cNvSpPr>
            <a:spLocks noGrp="1"/>
          </p:cNvSpPr>
          <p:nvPr>
            <p:ph type="pic" sz="quarter" idx="10"/>
          </p:nvPr>
        </p:nvSpPr>
        <p:spPr/>
        <p:txBody>
          <a:bodyPr/>
          <a:lstStyle/>
          <a:p>
            <a:endParaRPr lang="en-AU"/>
          </a:p>
        </p:txBody>
      </p:sp>
      <p:pic>
        <p:nvPicPr>
          <p:cNvPr id="11" name="Picture Placeholder 13" descr="A picture containing sky, outdoor, grass, clouds&#10;&#10;Description automatically generated">
            <a:extLst>
              <a:ext uri="{FF2B5EF4-FFF2-40B4-BE49-F238E27FC236}">
                <a16:creationId xmlns:a16="http://schemas.microsoft.com/office/drawing/2014/main" id="{EC5B8B4B-EC4C-5B9C-4FAD-DFD3694455DB}"/>
              </a:ext>
            </a:extLst>
          </p:cNvPr>
          <p:cNvPicPr>
            <a:picLocks noChangeAspect="1"/>
          </p:cNvPicPr>
          <p:nvPr/>
        </p:nvPicPr>
        <p:blipFill>
          <a:blip r:embed="rId3"/>
          <a:srcRect/>
          <a:stretch>
            <a:fillRect/>
          </a:stretch>
        </p:blipFill>
        <p:spPr>
          <a:xfrm>
            <a:off x="6096000" y="-286"/>
            <a:ext cx="6096000" cy="6858000"/>
          </a:xfrm>
          <a:prstGeom prst="rect">
            <a:avLst/>
          </a:prstGeom>
        </p:spPr>
      </p:pic>
    </p:spTree>
    <p:extLst>
      <p:ext uri="{BB962C8B-B14F-4D97-AF65-F5344CB8AC3E}">
        <p14:creationId xmlns:p14="http://schemas.microsoft.com/office/powerpoint/2010/main" val="408283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C34FBE-D64F-D297-F5C8-DB069D01AFD4}"/>
              </a:ext>
            </a:extLst>
          </p:cNvPr>
          <p:cNvSpPr>
            <a:spLocks noGrp="1"/>
          </p:cNvSpPr>
          <p:nvPr>
            <p:ph type="sldNum" sz="quarter" idx="4"/>
          </p:nvPr>
        </p:nvSpPr>
        <p:spPr>
          <a:xfrm>
            <a:off x="2872974" y="6356354"/>
            <a:ext cx="2020341" cy="365125"/>
          </a:xfrm>
        </p:spPr>
        <p:txBody>
          <a:bodyPr/>
          <a:lstStyle/>
          <a:p>
            <a:fld id="{3ACA7046-D314-6340-8D2C-B3889D9888EF}" type="slidenum">
              <a:rPr lang="en-US" smtClean="0"/>
              <a:pPr/>
              <a:t>10</a:t>
            </a:fld>
            <a:endParaRPr lang="en-US"/>
          </a:p>
        </p:txBody>
      </p:sp>
      <p:sp>
        <p:nvSpPr>
          <p:cNvPr id="4" name="Title 3">
            <a:extLst>
              <a:ext uri="{FF2B5EF4-FFF2-40B4-BE49-F238E27FC236}">
                <a16:creationId xmlns:a16="http://schemas.microsoft.com/office/drawing/2014/main" id="{3FF125A6-458A-EBAC-A539-125C92DAE2DC}"/>
              </a:ext>
            </a:extLst>
          </p:cNvPr>
          <p:cNvSpPr>
            <a:spLocks noGrp="1"/>
          </p:cNvSpPr>
          <p:nvPr>
            <p:ph type="title"/>
          </p:nvPr>
        </p:nvSpPr>
        <p:spPr>
          <a:xfrm>
            <a:off x="508001" y="338425"/>
            <a:ext cx="10985794" cy="469726"/>
          </a:xfrm>
        </p:spPr>
        <p:txBody>
          <a:bodyPr/>
          <a:lstStyle/>
          <a:p>
            <a:r>
              <a:rPr lang="en-AU" dirty="0"/>
              <a:t>Forecast evaluation in all Victorian forecast districts 2017-2023 </a:t>
            </a:r>
          </a:p>
        </p:txBody>
      </p:sp>
      <p:sp>
        <p:nvSpPr>
          <p:cNvPr id="19" name="Text Placeholder 4">
            <a:extLst>
              <a:ext uri="{FF2B5EF4-FFF2-40B4-BE49-F238E27FC236}">
                <a16:creationId xmlns:a16="http://schemas.microsoft.com/office/drawing/2014/main" id="{775F24F9-0E6F-7396-8D8B-EEAEE7EFDCD1}"/>
              </a:ext>
            </a:extLst>
          </p:cNvPr>
          <p:cNvSpPr txBox="1">
            <a:spLocks/>
          </p:cNvSpPr>
          <p:nvPr/>
        </p:nvSpPr>
        <p:spPr>
          <a:xfrm>
            <a:off x="662022" y="1254622"/>
            <a:ext cx="2303748" cy="1317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spc="0" baseline="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chemeClr val="tx1"/>
                </a:solidFill>
              </a:rPr>
              <a:t>ORIGINAL forecast matrix</a:t>
            </a:r>
          </a:p>
          <a:p>
            <a:r>
              <a:rPr lang="en-AU" sz="1800" dirty="0">
                <a:solidFill>
                  <a:schemeClr val="tx1"/>
                </a:solidFill>
              </a:rPr>
              <a:t>Used since 2017</a:t>
            </a:r>
          </a:p>
        </p:txBody>
      </p:sp>
      <p:graphicFrame>
        <p:nvGraphicFramePr>
          <p:cNvPr id="20" name="Table 19">
            <a:extLst>
              <a:ext uri="{FF2B5EF4-FFF2-40B4-BE49-F238E27FC236}">
                <a16:creationId xmlns:a16="http://schemas.microsoft.com/office/drawing/2014/main" id="{90C912E6-EE97-35A7-C4C0-9A91EDF78214}"/>
              </a:ext>
            </a:extLst>
          </p:cNvPr>
          <p:cNvGraphicFramePr>
            <a:graphicFrameLocks noGrp="1"/>
          </p:cNvGraphicFramePr>
          <p:nvPr>
            <p:extLst>
              <p:ext uri="{D42A27DB-BD31-4B8C-83A1-F6EECF244321}">
                <p14:modId xmlns:p14="http://schemas.microsoft.com/office/powerpoint/2010/main" val="153897574"/>
              </p:ext>
            </p:extLst>
          </p:nvPr>
        </p:nvGraphicFramePr>
        <p:xfrm>
          <a:off x="1391360" y="3027532"/>
          <a:ext cx="3600001" cy="1317213"/>
        </p:xfrm>
        <a:graphic>
          <a:graphicData uri="http://schemas.openxmlformats.org/drawingml/2006/table">
            <a:tbl>
              <a:tblPr firstRow="1" firstCol="1" bandRow="1">
                <a:tableStyleId>{2D5ABB26-0587-4C30-8999-92F81FD0307C}</a:tableStyleId>
              </a:tblPr>
              <a:tblGrid>
                <a:gridCol w="953523">
                  <a:extLst>
                    <a:ext uri="{9D8B030D-6E8A-4147-A177-3AD203B41FA5}">
                      <a16:colId xmlns:a16="http://schemas.microsoft.com/office/drawing/2014/main" val="844308035"/>
                    </a:ext>
                  </a:extLst>
                </a:gridCol>
                <a:gridCol w="594360">
                  <a:extLst>
                    <a:ext uri="{9D8B030D-6E8A-4147-A177-3AD203B41FA5}">
                      <a16:colId xmlns:a16="http://schemas.microsoft.com/office/drawing/2014/main" val="3902749161"/>
                    </a:ext>
                  </a:extLst>
                </a:gridCol>
                <a:gridCol w="1088333">
                  <a:extLst>
                    <a:ext uri="{9D8B030D-6E8A-4147-A177-3AD203B41FA5}">
                      <a16:colId xmlns:a16="http://schemas.microsoft.com/office/drawing/2014/main" val="2250645777"/>
                    </a:ext>
                  </a:extLst>
                </a:gridCol>
                <a:gridCol w="963785">
                  <a:extLst>
                    <a:ext uri="{9D8B030D-6E8A-4147-A177-3AD203B41FA5}">
                      <a16:colId xmlns:a16="http://schemas.microsoft.com/office/drawing/2014/main" val="3897954697"/>
                    </a:ext>
                  </a:extLst>
                </a:gridCol>
              </a:tblGrid>
              <a:tr h="432150">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70000"/>
                        </a:lnSpc>
                        <a:spcAft>
                          <a:spcPts val="600"/>
                        </a:spcAft>
                      </a:pPr>
                      <a:r>
                        <a:rPr lang="en-US" sz="1400" b="1" dirty="0">
                          <a:effectLst/>
                        </a:rPr>
                        <a:t>Asthma presentations at public hospitals</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534312797"/>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0</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112661"/>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fontAlgn="b"/>
                      <a:r>
                        <a:rPr lang="en-AU" sz="1400" b="0" i="0" u="none" strike="noStrike">
                          <a:solidFill>
                            <a:srgbClr val="000000"/>
                          </a:solidFill>
                          <a:effectLst/>
                          <a:latin typeface="+mn-lt"/>
                        </a:rPr>
                        <a:t>4624</a:t>
                      </a:r>
                    </a:p>
                  </a:txBody>
                  <a:tcPr marL="6350" marR="6350" marT="6350" marB="0" anchor="b">
                    <a:lnT w="9525" cap="flat" cmpd="sng" algn="ctr">
                      <a:solidFill>
                        <a:schemeClr val="tx1"/>
                      </a:solidFill>
                      <a:prstDash val="solid"/>
                      <a:round/>
                      <a:headEnd type="none" w="med" len="med"/>
                      <a:tailEnd type="none" w="med" len="med"/>
                    </a:lnT>
                  </a:tcPr>
                </a:tc>
                <a:tc>
                  <a:txBody>
                    <a:bodyPr/>
                    <a:lstStyle/>
                    <a:p>
                      <a:pPr algn="ctr" fontAlgn="b"/>
                      <a:r>
                        <a:rPr lang="en-AU" sz="1400" b="0" i="0" u="none" strike="noStrike">
                          <a:solidFill>
                            <a:srgbClr val="000000"/>
                          </a:solidFill>
                          <a:effectLst/>
                          <a:latin typeface="+mn-lt"/>
                        </a:rPr>
                        <a:t>7</a:t>
                      </a:r>
                    </a:p>
                  </a:txBody>
                  <a:tcPr marL="6350" marR="6350" marT="6350" marB="0" anchor="b">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82437"/>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fontAlgn="b"/>
                      <a:r>
                        <a:rPr lang="en-AU" sz="1400" b="0" i="0" u="none" strike="noStrike">
                          <a:solidFill>
                            <a:srgbClr val="000000"/>
                          </a:solidFill>
                          <a:effectLst/>
                          <a:latin typeface="+mn-lt"/>
                        </a:rPr>
                        <a:t>228</a:t>
                      </a:r>
                    </a:p>
                  </a:txBody>
                  <a:tcPr marL="6350" marR="6350" marT="6350" marB="0" anchor="b"/>
                </a:tc>
                <a:tc>
                  <a:txBody>
                    <a:bodyPr/>
                    <a:lstStyle/>
                    <a:p>
                      <a:pPr algn="ctr" fontAlgn="b"/>
                      <a:r>
                        <a:rPr lang="en-AU" sz="1400" b="0" i="0" u="none" strike="noStrike">
                          <a:solidFill>
                            <a:srgbClr val="000000"/>
                          </a:solidFill>
                          <a:effectLst/>
                          <a:latin typeface="+mn-lt"/>
                        </a:rPr>
                        <a:t>9</a:t>
                      </a:r>
                    </a:p>
                  </a:txBody>
                  <a:tcPr marL="6350" marR="6350" marT="6350" marB="0" anchor="b"/>
                </a:tc>
                <a:extLst>
                  <a:ext uri="{0D108BD9-81ED-4DB2-BD59-A6C34878D82A}">
                    <a16:rowId xmlns:a16="http://schemas.microsoft.com/office/drawing/2014/main" val="895069196"/>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fontAlgn="b"/>
                      <a:r>
                        <a:rPr lang="en-AU" sz="1400" b="0" i="0" u="none" strike="noStrike">
                          <a:solidFill>
                            <a:srgbClr val="000000"/>
                          </a:solidFill>
                          <a:effectLst/>
                          <a:latin typeface="+mn-lt"/>
                        </a:rPr>
                        <a:t>28</a:t>
                      </a:r>
                    </a:p>
                  </a:txBody>
                  <a:tcPr marL="6350" marR="6350" marT="6350" marB="0" anchor="b"/>
                </a:tc>
                <a:tc>
                  <a:txBody>
                    <a:bodyPr/>
                    <a:lstStyle/>
                    <a:p>
                      <a:pPr algn="ctr" fontAlgn="b"/>
                      <a:r>
                        <a:rPr lang="en-AU" sz="14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928260820"/>
                  </a:ext>
                </a:extLst>
              </a:tr>
            </a:tbl>
          </a:graphicData>
        </a:graphic>
      </p:graphicFrame>
      <p:graphicFrame>
        <p:nvGraphicFramePr>
          <p:cNvPr id="21" name="Table 20">
            <a:extLst>
              <a:ext uri="{FF2B5EF4-FFF2-40B4-BE49-F238E27FC236}">
                <a16:creationId xmlns:a16="http://schemas.microsoft.com/office/drawing/2014/main" id="{08D85949-C09C-FF05-6094-502AC4F5A56A}"/>
              </a:ext>
            </a:extLst>
          </p:cNvPr>
          <p:cNvGraphicFramePr>
            <a:graphicFrameLocks noGrp="1"/>
          </p:cNvGraphicFramePr>
          <p:nvPr>
            <p:extLst>
              <p:ext uri="{D42A27DB-BD31-4B8C-83A1-F6EECF244321}">
                <p14:modId xmlns:p14="http://schemas.microsoft.com/office/powerpoint/2010/main" val="3181325116"/>
              </p:ext>
            </p:extLst>
          </p:nvPr>
        </p:nvGraphicFramePr>
        <p:xfrm>
          <a:off x="1391360" y="4384442"/>
          <a:ext cx="3600001" cy="1103249"/>
        </p:xfrm>
        <a:graphic>
          <a:graphicData uri="http://schemas.openxmlformats.org/drawingml/2006/table">
            <a:tbl>
              <a:tblPr firstRow="1" firstCol="1" bandRow="1">
                <a:tableStyleId>{2D5ABB26-0587-4C30-8999-92F81FD0307C}</a:tableStyleId>
              </a:tblPr>
              <a:tblGrid>
                <a:gridCol w="935235">
                  <a:extLst>
                    <a:ext uri="{9D8B030D-6E8A-4147-A177-3AD203B41FA5}">
                      <a16:colId xmlns:a16="http://schemas.microsoft.com/office/drawing/2014/main" val="70723862"/>
                    </a:ext>
                  </a:extLst>
                </a:gridCol>
                <a:gridCol w="612648">
                  <a:extLst>
                    <a:ext uri="{9D8B030D-6E8A-4147-A177-3AD203B41FA5}">
                      <a16:colId xmlns:a16="http://schemas.microsoft.com/office/drawing/2014/main" val="1876756937"/>
                    </a:ext>
                  </a:extLst>
                </a:gridCol>
                <a:gridCol w="1088333">
                  <a:extLst>
                    <a:ext uri="{9D8B030D-6E8A-4147-A177-3AD203B41FA5}">
                      <a16:colId xmlns:a16="http://schemas.microsoft.com/office/drawing/2014/main" val="1638064200"/>
                    </a:ext>
                  </a:extLst>
                </a:gridCol>
                <a:gridCol w="963785">
                  <a:extLst>
                    <a:ext uri="{9D8B030D-6E8A-4147-A177-3AD203B41FA5}">
                      <a16:colId xmlns:a16="http://schemas.microsoft.com/office/drawing/2014/main" val="823491690"/>
                    </a:ext>
                  </a:extLst>
                </a:gridCol>
              </a:tblGrid>
              <a:tr h="210223">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a:effectLst/>
                        </a:rPr>
                        <a:t> </a:t>
                      </a:r>
                      <a:endParaRPr lang="en-AU" sz="140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07000"/>
                        </a:lnSpc>
                        <a:spcAft>
                          <a:spcPts val="600"/>
                        </a:spcAft>
                      </a:pPr>
                      <a:endParaRPr lang="en-AU" sz="1400" b="1" dirty="0">
                        <a:effectLst/>
                        <a:latin typeface="+mn-lt"/>
                        <a:ea typeface="Arial" panose="020B0604020202020204" pitchFamily="34" charset="0"/>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2575534124"/>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1</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711510"/>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fontAlgn="b"/>
                      <a:r>
                        <a:rPr lang="en-AU" sz="1400" b="0" i="0" u="none" strike="noStrike">
                          <a:solidFill>
                            <a:srgbClr val="000000"/>
                          </a:solidFill>
                          <a:effectLst/>
                          <a:latin typeface="+mn-lt"/>
                        </a:rPr>
                        <a:t>4642</a:t>
                      </a:r>
                    </a:p>
                  </a:txBody>
                  <a:tcPr marL="6350" marR="6350" marT="6350" marB="0" anchor="b">
                    <a:lnT w="9525" cap="flat" cmpd="sng" algn="ctr">
                      <a:solidFill>
                        <a:schemeClr val="tx1"/>
                      </a:solidFill>
                      <a:prstDash val="solid"/>
                      <a:round/>
                      <a:headEnd type="none" w="med" len="med"/>
                      <a:tailEnd type="none" w="med" len="med"/>
                    </a:lnT>
                  </a:tcPr>
                </a:tc>
                <a:tc>
                  <a:txBody>
                    <a:bodyPr/>
                    <a:lstStyle/>
                    <a:p>
                      <a:pPr algn="ctr" fontAlgn="b"/>
                      <a:r>
                        <a:rPr lang="en-AU" sz="1400" b="0" i="0" u="none" strike="noStrike">
                          <a:solidFill>
                            <a:srgbClr val="000000"/>
                          </a:solidFill>
                          <a:effectLst/>
                          <a:latin typeface="+mn-lt"/>
                        </a:rPr>
                        <a:t>9</a:t>
                      </a:r>
                    </a:p>
                  </a:txBody>
                  <a:tcPr marL="6350" marR="6350" marT="6350" marB="0" anchor="b">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5653768"/>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fontAlgn="b"/>
                      <a:r>
                        <a:rPr lang="en-AU" sz="1400" b="0" i="0" u="none" strike="noStrike">
                          <a:solidFill>
                            <a:srgbClr val="000000"/>
                          </a:solidFill>
                          <a:effectLst/>
                          <a:latin typeface="+mn-lt"/>
                        </a:rPr>
                        <a:t>221</a:t>
                      </a:r>
                    </a:p>
                  </a:txBody>
                  <a:tcPr marL="6350" marR="6350" marT="6350" marB="0" anchor="b"/>
                </a:tc>
                <a:tc>
                  <a:txBody>
                    <a:bodyPr/>
                    <a:lstStyle/>
                    <a:p>
                      <a:pPr algn="ctr" fontAlgn="b"/>
                      <a:r>
                        <a:rPr lang="en-AU" sz="1400" b="0" i="0" u="none" strike="noStrike">
                          <a:solidFill>
                            <a:srgbClr val="000000"/>
                          </a:solidFill>
                          <a:effectLst/>
                          <a:latin typeface="+mn-lt"/>
                        </a:rPr>
                        <a:t>7</a:t>
                      </a:r>
                    </a:p>
                  </a:txBody>
                  <a:tcPr marL="6350" marR="6350" marT="6350" marB="0" anchor="b"/>
                </a:tc>
                <a:extLst>
                  <a:ext uri="{0D108BD9-81ED-4DB2-BD59-A6C34878D82A}">
                    <a16:rowId xmlns:a16="http://schemas.microsoft.com/office/drawing/2014/main" val="3049207349"/>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fontAlgn="b"/>
                      <a:r>
                        <a:rPr lang="en-AU" sz="1400" b="0" i="0" u="none" strike="noStrike">
                          <a:solidFill>
                            <a:srgbClr val="000000"/>
                          </a:solidFill>
                          <a:effectLst/>
                          <a:latin typeface="+mn-lt"/>
                        </a:rPr>
                        <a:t>19</a:t>
                      </a:r>
                    </a:p>
                  </a:txBody>
                  <a:tcPr marL="6350" marR="6350" marT="6350" marB="0" anchor="b"/>
                </a:tc>
                <a:tc>
                  <a:txBody>
                    <a:bodyPr/>
                    <a:lstStyle/>
                    <a:p>
                      <a:pPr algn="ctr" fontAlgn="b"/>
                      <a:r>
                        <a:rPr lang="en-AU" sz="1400" b="0" i="0" u="none" strike="noStrike" dirty="0">
                          <a:solidFill>
                            <a:srgbClr val="000000"/>
                          </a:solidFill>
                          <a:effectLst/>
                          <a:latin typeface="+mn-lt"/>
                        </a:rPr>
                        <a:t>0</a:t>
                      </a:r>
                    </a:p>
                  </a:txBody>
                  <a:tcPr marL="6350" marR="6350" marT="6350" marB="0" anchor="b"/>
                </a:tc>
                <a:extLst>
                  <a:ext uri="{0D108BD9-81ED-4DB2-BD59-A6C34878D82A}">
                    <a16:rowId xmlns:a16="http://schemas.microsoft.com/office/drawing/2014/main" val="309449411"/>
                  </a:ext>
                </a:extLst>
              </a:tr>
            </a:tbl>
          </a:graphicData>
        </a:graphic>
      </p:graphicFrame>
      <p:graphicFrame>
        <p:nvGraphicFramePr>
          <p:cNvPr id="22" name="Table 21">
            <a:extLst>
              <a:ext uri="{FF2B5EF4-FFF2-40B4-BE49-F238E27FC236}">
                <a16:creationId xmlns:a16="http://schemas.microsoft.com/office/drawing/2014/main" id="{9F1F0A9E-1202-C619-FD8D-7550B8CAF889}"/>
              </a:ext>
            </a:extLst>
          </p:cNvPr>
          <p:cNvGraphicFramePr>
            <a:graphicFrameLocks noGrp="1"/>
          </p:cNvGraphicFramePr>
          <p:nvPr>
            <p:extLst>
              <p:ext uri="{D42A27DB-BD31-4B8C-83A1-F6EECF244321}">
                <p14:modId xmlns:p14="http://schemas.microsoft.com/office/powerpoint/2010/main" val="430463416"/>
              </p:ext>
            </p:extLst>
          </p:nvPr>
        </p:nvGraphicFramePr>
        <p:xfrm>
          <a:off x="1391360" y="5565354"/>
          <a:ext cx="3600001" cy="1103249"/>
        </p:xfrm>
        <a:graphic>
          <a:graphicData uri="http://schemas.openxmlformats.org/drawingml/2006/table">
            <a:tbl>
              <a:tblPr firstRow="1" firstCol="1" bandRow="1">
                <a:tableStyleId>{2D5ABB26-0587-4C30-8999-92F81FD0307C}</a:tableStyleId>
              </a:tblPr>
              <a:tblGrid>
                <a:gridCol w="935235">
                  <a:extLst>
                    <a:ext uri="{9D8B030D-6E8A-4147-A177-3AD203B41FA5}">
                      <a16:colId xmlns:a16="http://schemas.microsoft.com/office/drawing/2014/main" val="3323923216"/>
                    </a:ext>
                  </a:extLst>
                </a:gridCol>
                <a:gridCol w="603504">
                  <a:extLst>
                    <a:ext uri="{9D8B030D-6E8A-4147-A177-3AD203B41FA5}">
                      <a16:colId xmlns:a16="http://schemas.microsoft.com/office/drawing/2014/main" val="2630604613"/>
                    </a:ext>
                  </a:extLst>
                </a:gridCol>
                <a:gridCol w="1097477">
                  <a:extLst>
                    <a:ext uri="{9D8B030D-6E8A-4147-A177-3AD203B41FA5}">
                      <a16:colId xmlns:a16="http://schemas.microsoft.com/office/drawing/2014/main" val="1146727724"/>
                    </a:ext>
                  </a:extLst>
                </a:gridCol>
                <a:gridCol w="963785">
                  <a:extLst>
                    <a:ext uri="{9D8B030D-6E8A-4147-A177-3AD203B41FA5}">
                      <a16:colId xmlns:a16="http://schemas.microsoft.com/office/drawing/2014/main" val="1455285862"/>
                    </a:ext>
                  </a:extLst>
                </a:gridCol>
              </a:tblGrid>
              <a:tr h="210223">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07000"/>
                        </a:lnSpc>
                        <a:spcAft>
                          <a:spcPts val="600"/>
                        </a:spcAft>
                      </a:pPr>
                      <a:endParaRPr lang="en-AU" sz="1400" b="1" dirty="0">
                        <a:effectLst/>
                        <a:latin typeface="+mn-lt"/>
                        <a:ea typeface="Arial" panose="020B0604020202020204" pitchFamily="34" charset="0"/>
                        <a:cs typeface="Times New Roman" panose="02020603050405020304" pitchFamily="18" charset="0"/>
                      </a:endParaRPr>
                    </a:p>
                  </a:txBody>
                  <a:tcPr marL="68580" marR="68580" marT="0" marB="0">
                    <a:lnB>
                      <a:noFill/>
                    </a:lnB>
                  </a:tcPr>
                </a:tc>
                <a:tc hMerge="1">
                  <a:txBody>
                    <a:bodyPr/>
                    <a:lstStyle/>
                    <a:p>
                      <a:endParaRPr lang="en-AU"/>
                    </a:p>
                  </a:txBody>
                  <a:tcPr/>
                </a:tc>
                <a:extLst>
                  <a:ext uri="{0D108BD9-81ED-4DB2-BD59-A6C34878D82A}">
                    <a16:rowId xmlns:a16="http://schemas.microsoft.com/office/drawing/2014/main" val="2846105673"/>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2</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R>
                      <a:noFill/>
                    </a:lnR>
                  </a:tcPr>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L>
                      <a:noFill/>
                    </a:lnL>
                    <a:lnR>
                      <a:noFill/>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L>
                      <a:noFill/>
                    </a:lnL>
                    <a:lnR>
                      <a:noFill/>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544035"/>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fontAlgn="b"/>
                      <a:r>
                        <a:rPr lang="en-AU" sz="1400" b="0" i="0" u="none" strike="noStrike">
                          <a:solidFill>
                            <a:srgbClr val="000000"/>
                          </a:solidFill>
                          <a:effectLst/>
                          <a:latin typeface="+mn-lt"/>
                        </a:rPr>
                        <a:t>4688</a:t>
                      </a:r>
                    </a:p>
                  </a:txBody>
                  <a:tcPr marL="6350" marR="6350" marT="6350" marB="0" anchor="b">
                    <a:lnT w="9525" cap="flat" cmpd="sng" algn="ctr">
                      <a:solidFill>
                        <a:schemeClr val="tx1"/>
                      </a:solidFill>
                      <a:prstDash val="solid"/>
                      <a:round/>
                      <a:headEnd type="none" w="med" len="med"/>
                      <a:tailEnd type="none" w="med" len="med"/>
                    </a:lnT>
                  </a:tcPr>
                </a:tc>
                <a:tc>
                  <a:txBody>
                    <a:bodyPr/>
                    <a:lstStyle/>
                    <a:p>
                      <a:pPr algn="ctr" fontAlgn="b"/>
                      <a:r>
                        <a:rPr lang="en-AU" sz="1400" b="0" i="0" u="none" strike="noStrike">
                          <a:solidFill>
                            <a:srgbClr val="000000"/>
                          </a:solidFill>
                          <a:effectLst/>
                          <a:latin typeface="+mn-lt"/>
                        </a:rPr>
                        <a:t>8</a:t>
                      </a:r>
                    </a:p>
                  </a:txBody>
                  <a:tcPr marL="6350" marR="6350" marT="6350" marB="0" anchor="b">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5374070"/>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fontAlgn="b"/>
                      <a:r>
                        <a:rPr lang="en-AU" sz="1400" b="0" i="0" u="none" strike="noStrike">
                          <a:solidFill>
                            <a:srgbClr val="000000"/>
                          </a:solidFill>
                          <a:effectLst/>
                          <a:latin typeface="+mn-lt"/>
                        </a:rPr>
                        <a:t>178</a:t>
                      </a:r>
                    </a:p>
                  </a:txBody>
                  <a:tcPr marL="6350" marR="6350" marT="6350" marB="0" anchor="b"/>
                </a:tc>
                <a:tc>
                  <a:txBody>
                    <a:bodyPr/>
                    <a:lstStyle/>
                    <a:p>
                      <a:pPr algn="ctr" fontAlgn="b"/>
                      <a:r>
                        <a:rPr lang="en-AU" sz="1400" b="0" i="0" u="none" strike="noStrike">
                          <a:solidFill>
                            <a:srgbClr val="000000"/>
                          </a:solidFill>
                          <a:effectLst/>
                          <a:latin typeface="+mn-lt"/>
                        </a:rPr>
                        <a:t>8</a:t>
                      </a:r>
                    </a:p>
                  </a:txBody>
                  <a:tcPr marL="6350" marR="6350" marT="6350" marB="0" anchor="b">
                    <a:solidFill>
                      <a:schemeClr val="bg1"/>
                    </a:solidFill>
                  </a:tcPr>
                </a:tc>
                <a:extLst>
                  <a:ext uri="{0D108BD9-81ED-4DB2-BD59-A6C34878D82A}">
                    <a16:rowId xmlns:a16="http://schemas.microsoft.com/office/drawing/2014/main" val="1731974894"/>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fontAlgn="b"/>
                      <a:r>
                        <a:rPr lang="en-AU" sz="1400" b="0" i="0" u="none" strike="noStrike">
                          <a:solidFill>
                            <a:srgbClr val="000000"/>
                          </a:solidFill>
                          <a:effectLst/>
                          <a:latin typeface="+mn-lt"/>
                        </a:rPr>
                        <a:t>14</a:t>
                      </a:r>
                    </a:p>
                  </a:txBody>
                  <a:tcPr marL="6350" marR="6350" marT="6350" marB="0" anchor="b"/>
                </a:tc>
                <a:tc>
                  <a:txBody>
                    <a:bodyPr/>
                    <a:lstStyle/>
                    <a:p>
                      <a:pPr algn="ctr" fontAlgn="b"/>
                      <a:r>
                        <a:rPr lang="en-AU" sz="1400" b="0" i="0" u="none" strike="noStrike" dirty="0">
                          <a:solidFill>
                            <a:srgbClr val="000000"/>
                          </a:solidFill>
                          <a:effectLst/>
                          <a:latin typeface="+mn-lt"/>
                        </a:rPr>
                        <a:t>0</a:t>
                      </a:r>
                    </a:p>
                  </a:txBody>
                  <a:tcPr marL="6350" marR="6350" marT="6350" marB="0" anchor="b">
                    <a:solidFill>
                      <a:schemeClr val="bg1"/>
                    </a:solidFill>
                  </a:tcPr>
                </a:tc>
                <a:extLst>
                  <a:ext uri="{0D108BD9-81ED-4DB2-BD59-A6C34878D82A}">
                    <a16:rowId xmlns:a16="http://schemas.microsoft.com/office/drawing/2014/main" val="760939219"/>
                  </a:ext>
                </a:extLst>
              </a:tr>
            </a:tbl>
          </a:graphicData>
        </a:graphic>
      </p:graphicFrame>
      <p:graphicFrame>
        <p:nvGraphicFramePr>
          <p:cNvPr id="7" name="Table 6">
            <a:extLst>
              <a:ext uri="{FF2B5EF4-FFF2-40B4-BE49-F238E27FC236}">
                <a16:creationId xmlns:a16="http://schemas.microsoft.com/office/drawing/2014/main" id="{4638FEA6-03B2-CFF4-6C5D-0DDB69C0EBE9}"/>
              </a:ext>
            </a:extLst>
          </p:cNvPr>
          <p:cNvGraphicFramePr>
            <a:graphicFrameLocks noGrp="1"/>
          </p:cNvGraphicFramePr>
          <p:nvPr>
            <p:extLst>
              <p:ext uri="{D42A27DB-BD31-4B8C-83A1-F6EECF244321}">
                <p14:modId xmlns:p14="http://schemas.microsoft.com/office/powerpoint/2010/main" val="4271473773"/>
              </p:ext>
            </p:extLst>
          </p:nvPr>
        </p:nvGraphicFramePr>
        <p:xfrm>
          <a:off x="7338500" y="3027532"/>
          <a:ext cx="3600001" cy="1326489"/>
        </p:xfrm>
        <a:graphic>
          <a:graphicData uri="http://schemas.openxmlformats.org/drawingml/2006/table">
            <a:tbl>
              <a:tblPr firstRow="1" firstCol="1" bandRow="1">
                <a:tableStyleId>{2D5ABB26-0587-4C30-8999-92F81FD0307C}</a:tableStyleId>
              </a:tblPr>
              <a:tblGrid>
                <a:gridCol w="953523">
                  <a:extLst>
                    <a:ext uri="{9D8B030D-6E8A-4147-A177-3AD203B41FA5}">
                      <a16:colId xmlns:a16="http://schemas.microsoft.com/office/drawing/2014/main" val="844308035"/>
                    </a:ext>
                  </a:extLst>
                </a:gridCol>
                <a:gridCol w="594360">
                  <a:extLst>
                    <a:ext uri="{9D8B030D-6E8A-4147-A177-3AD203B41FA5}">
                      <a16:colId xmlns:a16="http://schemas.microsoft.com/office/drawing/2014/main" val="3902749161"/>
                    </a:ext>
                  </a:extLst>
                </a:gridCol>
                <a:gridCol w="1088333">
                  <a:extLst>
                    <a:ext uri="{9D8B030D-6E8A-4147-A177-3AD203B41FA5}">
                      <a16:colId xmlns:a16="http://schemas.microsoft.com/office/drawing/2014/main" val="2250645777"/>
                    </a:ext>
                  </a:extLst>
                </a:gridCol>
                <a:gridCol w="963785">
                  <a:extLst>
                    <a:ext uri="{9D8B030D-6E8A-4147-A177-3AD203B41FA5}">
                      <a16:colId xmlns:a16="http://schemas.microsoft.com/office/drawing/2014/main" val="3897954697"/>
                    </a:ext>
                  </a:extLst>
                </a:gridCol>
              </a:tblGrid>
              <a:tr h="441426">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70000"/>
                        </a:lnSpc>
                        <a:spcAft>
                          <a:spcPts val="1800"/>
                        </a:spcAft>
                      </a:pPr>
                      <a:r>
                        <a:rPr lang="en-US" sz="1400" b="1" dirty="0">
                          <a:effectLst/>
                        </a:rPr>
                        <a:t>Asthma presentations at public hospitals</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534312797"/>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0</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112661"/>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600"/>
                        </a:spcAft>
                      </a:pPr>
                      <a:r>
                        <a:rPr lang="en-US" sz="1400">
                          <a:effectLst/>
                          <a:latin typeface="+mn-lt"/>
                          <a:ea typeface="Arial" panose="020B0604020202020204" pitchFamily="34" charset="0"/>
                          <a:cs typeface="Arial" panose="020B0604020202020204" pitchFamily="34" charset="0"/>
                        </a:rPr>
                        <a:t>4635</a:t>
                      </a:r>
                      <a:endParaRPr lang="en-AU" sz="1800">
                        <a:effectLst/>
                        <a:latin typeface="+mn-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tc>
                  <a:txBody>
                    <a:bodyPr/>
                    <a:lstStyle/>
                    <a:p>
                      <a:pPr algn="ctr">
                        <a:lnSpc>
                          <a:spcPct val="107000"/>
                        </a:lnSpc>
                        <a:spcAft>
                          <a:spcPts val="600"/>
                        </a:spcAft>
                      </a:pPr>
                      <a:r>
                        <a:rPr lang="en-US" sz="1400">
                          <a:effectLst/>
                          <a:latin typeface="+mn-lt"/>
                          <a:ea typeface="Arial" panose="020B0604020202020204" pitchFamily="34" charset="0"/>
                          <a:cs typeface="Arial" panose="020B0604020202020204" pitchFamily="34" charset="0"/>
                        </a:rPr>
                        <a:t>6</a:t>
                      </a:r>
                      <a:endParaRPr lang="en-AU" sz="1800">
                        <a:effectLst/>
                        <a:latin typeface="+mn-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82437"/>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600"/>
                        </a:spcAft>
                      </a:pPr>
                      <a:r>
                        <a:rPr lang="en-US" sz="1400">
                          <a:effectLst/>
                          <a:latin typeface="+mn-lt"/>
                          <a:ea typeface="Arial" panose="020B0604020202020204" pitchFamily="34" charset="0"/>
                          <a:cs typeface="Arial" panose="020B0604020202020204" pitchFamily="34" charset="0"/>
                        </a:rPr>
                        <a:t>171</a:t>
                      </a:r>
                      <a:endParaRPr lang="en-AU" sz="18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a:effectLst/>
                          <a:latin typeface="+mn-lt"/>
                          <a:ea typeface="Arial" panose="020B0604020202020204" pitchFamily="34" charset="0"/>
                          <a:cs typeface="Arial" panose="020B0604020202020204" pitchFamily="34" charset="0"/>
                        </a:rPr>
                        <a:t>4</a:t>
                      </a:r>
                      <a:endParaRPr lang="en-AU" sz="180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95069196"/>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600"/>
                        </a:spcAft>
                      </a:pPr>
                      <a:r>
                        <a:rPr lang="en-US" sz="1400">
                          <a:effectLst/>
                          <a:latin typeface="+mn-lt"/>
                          <a:ea typeface="Arial" panose="020B0604020202020204" pitchFamily="34" charset="0"/>
                          <a:cs typeface="Arial" panose="020B0604020202020204" pitchFamily="34" charset="0"/>
                        </a:rPr>
                        <a:t>74</a:t>
                      </a:r>
                      <a:endParaRPr lang="en-AU" sz="1800">
                        <a:effectLst/>
                        <a:latin typeface="+mn-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dirty="0">
                          <a:effectLst/>
                          <a:latin typeface="+mn-lt"/>
                          <a:ea typeface="Arial" panose="020B0604020202020204" pitchFamily="34" charset="0"/>
                          <a:cs typeface="Arial" panose="020B0604020202020204" pitchFamily="34" charset="0"/>
                        </a:rPr>
                        <a:t>6</a:t>
                      </a:r>
                      <a:endParaRPr lang="en-AU" sz="1800" dirty="0">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28260820"/>
                  </a:ext>
                </a:extLst>
              </a:tr>
            </a:tbl>
          </a:graphicData>
        </a:graphic>
      </p:graphicFrame>
      <p:graphicFrame>
        <p:nvGraphicFramePr>
          <p:cNvPr id="8" name="Table 7">
            <a:extLst>
              <a:ext uri="{FF2B5EF4-FFF2-40B4-BE49-F238E27FC236}">
                <a16:creationId xmlns:a16="http://schemas.microsoft.com/office/drawing/2014/main" id="{E969CBCE-024F-89E5-35EB-2ECA66F8C1C6}"/>
              </a:ext>
            </a:extLst>
          </p:cNvPr>
          <p:cNvGraphicFramePr>
            <a:graphicFrameLocks noGrp="1"/>
          </p:cNvGraphicFramePr>
          <p:nvPr>
            <p:extLst>
              <p:ext uri="{D42A27DB-BD31-4B8C-83A1-F6EECF244321}">
                <p14:modId xmlns:p14="http://schemas.microsoft.com/office/powerpoint/2010/main" val="296146122"/>
              </p:ext>
            </p:extLst>
          </p:nvPr>
        </p:nvGraphicFramePr>
        <p:xfrm>
          <a:off x="7338500" y="4384442"/>
          <a:ext cx="3600001" cy="1103249"/>
        </p:xfrm>
        <a:graphic>
          <a:graphicData uri="http://schemas.openxmlformats.org/drawingml/2006/table">
            <a:tbl>
              <a:tblPr firstRow="1" firstCol="1" bandRow="1">
                <a:tableStyleId>{2D5ABB26-0587-4C30-8999-92F81FD0307C}</a:tableStyleId>
              </a:tblPr>
              <a:tblGrid>
                <a:gridCol w="935235">
                  <a:extLst>
                    <a:ext uri="{9D8B030D-6E8A-4147-A177-3AD203B41FA5}">
                      <a16:colId xmlns:a16="http://schemas.microsoft.com/office/drawing/2014/main" val="70723862"/>
                    </a:ext>
                  </a:extLst>
                </a:gridCol>
                <a:gridCol w="612648">
                  <a:extLst>
                    <a:ext uri="{9D8B030D-6E8A-4147-A177-3AD203B41FA5}">
                      <a16:colId xmlns:a16="http://schemas.microsoft.com/office/drawing/2014/main" val="1876756937"/>
                    </a:ext>
                  </a:extLst>
                </a:gridCol>
                <a:gridCol w="1088333">
                  <a:extLst>
                    <a:ext uri="{9D8B030D-6E8A-4147-A177-3AD203B41FA5}">
                      <a16:colId xmlns:a16="http://schemas.microsoft.com/office/drawing/2014/main" val="1638064200"/>
                    </a:ext>
                  </a:extLst>
                </a:gridCol>
                <a:gridCol w="963785">
                  <a:extLst>
                    <a:ext uri="{9D8B030D-6E8A-4147-A177-3AD203B41FA5}">
                      <a16:colId xmlns:a16="http://schemas.microsoft.com/office/drawing/2014/main" val="823491690"/>
                    </a:ext>
                  </a:extLst>
                </a:gridCol>
              </a:tblGrid>
              <a:tr h="210223">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a:effectLst/>
                        </a:rPr>
                        <a:t> </a:t>
                      </a:r>
                      <a:endParaRPr lang="en-AU" sz="140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07000"/>
                        </a:lnSpc>
                        <a:spcAft>
                          <a:spcPts val="600"/>
                        </a:spcAft>
                      </a:pPr>
                      <a:endParaRPr lang="en-AU" sz="1400" b="1" dirty="0">
                        <a:effectLst/>
                        <a:latin typeface="+mn-lt"/>
                        <a:ea typeface="Arial" panose="020B0604020202020204" pitchFamily="34" charset="0"/>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2575534124"/>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1</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711510"/>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4747</a:t>
                      </a:r>
                      <a:endParaRPr lang="en-AU" sz="1800">
                        <a:effectLst/>
                        <a:latin typeface="+mj-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9</a:t>
                      </a:r>
                      <a:endParaRPr lang="en-AU" sz="1800">
                        <a:effectLst/>
                        <a:latin typeface="+mj-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5653768"/>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94</a:t>
                      </a:r>
                      <a:endParaRPr lang="en-AU" sz="1800">
                        <a:effectLst/>
                        <a:latin typeface="+mj-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4</a:t>
                      </a:r>
                      <a:endParaRPr lang="en-AU" sz="1800">
                        <a:effectLst/>
                        <a:latin typeface="+mj-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49207349"/>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39</a:t>
                      </a:r>
                      <a:endParaRPr lang="en-AU" sz="1800">
                        <a:effectLst/>
                        <a:latin typeface="+mj-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dirty="0">
                          <a:effectLst/>
                          <a:latin typeface="+mj-lt"/>
                          <a:ea typeface="Arial" panose="020B0604020202020204" pitchFamily="34" charset="0"/>
                          <a:cs typeface="Arial" panose="020B0604020202020204" pitchFamily="34" charset="0"/>
                        </a:rPr>
                        <a:t>3</a:t>
                      </a:r>
                      <a:endParaRPr lang="en-AU" sz="1800" dirty="0">
                        <a:effectLst/>
                        <a:latin typeface="+mj-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9449411"/>
                  </a:ext>
                </a:extLst>
              </a:tr>
            </a:tbl>
          </a:graphicData>
        </a:graphic>
      </p:graphicFrame>
      <p:graphicFrame>
        <p:nvGraphicFramePr>
          <p:cNvPr id="9" name="Table 8">
            <a:extLst>
              <a:ext uri="{FF2B5EF4-FFF2-40B4-BE49-F238E27FC236}">
                <a16:creationId xmlns:a16="http://schemas.microsoft.com/office/drawing/2014/main" id="{12A8A6EF-A5A8-4801-C153-3D2C243A8748}"/>
              </a:ext>
            </a:extLst>
          </p:cNvPr>
          <p:cNvGraphicFramePr>
            <a:graphicFrameLocks noGrp="1"/>
          </p:cNvGraphicFramePr>
          <p:nvPr>
            <p:extLst>
              <p:ext uri="{D42A27DB-BD31-4B8C-83A1-F6EECF244321}">
                <p14:modId xmlns:p14="http://schemas.microsoft.com/office/powerpoint/2010/main" val="2401104751"/>
              </p:ext>
            </p:extLst>
          </p:nvPr>
        </p:nvGraphicFramePr>
        <p:xfrm>
          <a:off x="7338500" y="5565354"/>
          <a:ext cx="3600001" cy="1103249"/>
        </p:xfrm>
        <a:graphic>
          <a:graphicData uri="http://schemas.openxmlformats.org/drawingml/2006/table">
            <a:tbl>
              <a:tblPr firstRow="1" firstCol="1" bandRow="1">
                <a:tableStyleId>{2D5ABB26-0587-4C30-8999-92F81FD0307C}</a:tableStyleId>
              </a:tblPr>
              <a:tblGrid>
                <a:gridCol w="935235">
                  <a:extLst>
                    <a:ext uri="{9D8B030D-6E8A-4147-A177-3AD203B41FA5}">
                      <a16:colId xmlns:a16="http://schemas.microsoft.com/office/drawing/2014/main" val="3323923216"/>
                    </a:ext>
                  </a:extLst>
                </a:gridCol>
                <a:gridCol w="603504">
                  <a:extLst>
                    <a:ext uri="{9D8B030D-6E8A-4147-A177-3AD203B41FA5}">
                      <a16:colId xmlns:a16="http://schemas.microsoft.com/office/drawing/2014/main" val="2630604613"/>
                    </a:ext>
                  </a:extLst>
                </a:gridCol>
                <a:gridCol w="1097477">
                  <a:extLst>
                    <a:ext uri="{9D8B030D-6E8A-4147-A177-3AD203B41FA5}">
                      <a16:colId xmlns:a16="http://schemas.microsoft.com/office/drawing/2014/main" val="1146727724"/>
                    </a:ext>
                  </a:extLst>
                </a:gridCol>
                <a:gridCol w="963785">
                  <a:extLst>
                    <a:ext uri="{9D8B030D-6E8A-4147-A177-3AD203B41FA5}">
                      <a16:colId xmlns:a16="http://schemas.microsoft.com/office/drawing/2014/main" val="1455285862"/>
                    </a:ext>
                  </a:extLst>
                </a:gridCol>
              </a:tblGrid>
              <a:tr h="210223">
                <a:tc>
                  <a:txBody>
                    <a:bodyPr/>
                    <a:lstStyle/>
                    <a:p>
                      <a:pPr algn="just">
                        <a:lnSpc>
                          <a:spcPct val="107000"/>
                        </a:lnSpc>
                        <a:spcAft>
                          <a:spcPts val="600"/>
                        </a:spcAft>
                        <a:tabLst>
                          <a:tab pos="224155" algn="l"/>
                        </a:tabLst>
                      </a:pP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tc>
                <a:tc gridSpan="2">
                  <a:txBody>
                    <a:bodyPr/>
                    <a:lstStyle/>
                    <a:p>
                      <a:pPr algn="ctr">
                        <a:lnSpc>
                          <a:spcPct val="107000"/>
                        </a:lnSpc>
                        <a:spcAft>
                          <a:spcPts val="600"/>
                        </a:spcAft>
                      </a:pPr>
                      <a:endParaRPr lang="en-AU" sz="1400" b="1" dirty="0">
                        <a:effectLst/>
                        <a:latin typeface="+mn-lt"/>
                        <a:ea typeface="Arial" panose="020B0604020202020204" pitchFamily="34" charset="0"/>
                        <a:cs typeface="Times New Roman" panose="02020603050405020304" pitchFamily="18" charset="0"/>
                      </a:endParaRPr>
                    </a:p>
                  </a:txBody>
                  <a:tcPr marL="68580" marR="68580" marT="0" marB="0">
                    <a:lnB>
                      <a:noFill/>
                    </a:lnB>
                  </a:tcPr>
                </a:tc>
                <a:tc hMerge="1">
                  <a:txBody>
                    <a:bodyPr/>
                    <a:lstStyle/>
                    <a:p>
                      <a:endParaRPr lang="en-AU"/>
                    </a:p>
                  </a:txBody>
                  <a:tcPr/>
                </a:tc>
                <a:extLst>
                  <a:ext uri="{0D108BD9-81ED-4DB2-BD59-A6C34878D82A}">
                    <a16:rowId xmlns:a16="http://schemas.microsoft.com/office/drawing/2014/main" val="2846105673"/>
                  </a:ext>
                </a:extLst>
              </a:tr>
              <a:tr h="210223">
                <a:tc>
                  <a:txBody>
                    <a:bodyPr/>
                    <a:lstStyle/>
                    <a:p>
                      <a:pPr marL="0" marR="0" lvl="0" indent="0" algn="r" defTabSz="914400" rtl="0" eaLnBrk="1" fontAlgn="auto" latinLnBrk="0" hangingPunct="1">
                        <a:lnSpc>
                          <a:spcPct val="107000"/>
                        </a:lnSpc>
                        <a:spcBef>
                          <a:spcPts val="0"/>
                        </a:spcBef>
                        <a:spcAft>
                          <a:spcPts val="600"/>
                        </a:spcAft>
                        <a:buClrTx/>
                        <a:buSzTx/>
                        <a:buFontTx/>
                        <a:buNone/>
                        <a:tabLst/>
                        <a:defRPr/>
                      </a:pPr>
                      <a:r>
                        <a:rPr lang="en-US" sz="1400" dirty="0">
                          <a:effectLst/>
                        </a:rPr>
                        <a:t>  </a:t>
                      </a:r>
                      <a:r>
                        <a:rPr lang="en-US" sz="1400" b="1" dirty="0">
                          <a:effectLst/>
                        </a:rPr>
                        <a:t>Day 2</a:t>
                      </a:r>
                      <a:endParaRPr lang="en-AU"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US" sz="1400" dirty="0">
                          <a:effectLst/>
                        </a:rPr>
                        <a:t> </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R>
                      <a:noFill/>
                    </a:lnR>
                  </a:tcPr>
                </a:tc>
                <a:tc>
                  <a:txBody>
                    <a:bodyPr/>
                    <a:lstStyle/>
                    <a:p>
                      <a:pPr algn="ctr">
                        <a:lnSpc>
                          <a:spcPct val="107000"/>
                        </a:lnSpc>
                        <a:spcAft>
                          <a:spcPts val="600"/>
                        </a:spcAft>
                      </a:pPr>
                      <a:r>
                        <a:rPr lang="en-US" sz="1400" dirty="0">
                          <a:effectLst/>
                        </a:rPr>
                        <a:t>Not 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L>
                      <a:noFill/>
                    </a:lnL>
                    <a:lnR>
                      <a:noFill/>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600"/>
                        </a:spcAft>
                      </a:pPr>
                      <a:r>
                        <a:rPr lang="en-US" sz="1400" dirty="0">
                          <a:effectLst/>
                        </a:rPr>
                        <a:t>High</a:t>
                      </a:r>
                      <a:endParaRPr lang="en-AU" sz="1400" dirty="0">
                        <a:effectLst/>
                        <a:latin typeface="+mn-lt"/>
                        <a:ea typeface="Arial" panose="020B0604020202020204" pitchFamily="34" charset="0"/>
                        <a:cs typeface="Times New Roman" panose="02020603050405020304" pitchFamily="18" charset="0"/>
                      </a:endParaRPr>
                    </a:p>
                  </a:txBody>
                  <a:tcPr marL="68580" marR="68580" marT="0" marB="0">
                    <a:lnL>
                      <a:noFill/>
                    </a:lnL>
                    <a:lnR>
                      <a:noFill/>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544035"/>
                  </a:ext>
                </a:extLst>
              </a:tr>
              <a:tr h="219851">
                <a:tc rowSpan="3">
                  <a:txBody>
                    <a:bodyPr/>
                    <a:lstStyle/>
                    <a:p>
                      <a:pPr algn="r">
                        <a:lnSpc>
                          <a:spcPct val="107000"/>
                        </a:lnSpc>
                        <a:spcAft>
                          <a:spcPts val="600"/>
                        </a:spcAft>
                      </a:pPr>
                      <a:r>
                        <a:rPr lang="en-US" sz="1400" b="1" dirty="0">
                          <a:effectLst/>
                        </a:rPr>
                        <a:t>Forecast ETSA risk </a:t>
                      </a:r>
                      <a:endParaRPr lang="en-AU" sz="1400" b="1" dirty="0">
                        <a:effectLst/>
                        <a:latin typeface="+mn-lt"/>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rPr>
                        <a:t>Low</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4757</a:t>
                      </a:r>
                      <a:endParaRPr lang="en-AU" sz="1800">
                        <a:effectLst/>
                        <a:latin typeface="+mj-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11</a:t>
                      </a:r>
                      <a:endParaRPr lang="en-AU" sz="1800">
                        <a:effectLst/>
                        <a:latin typeface="+mj-lt"/>
                        <a:ea typeface="Arial" panose="020B0604020202020204" pitchFamily="34" charset="0"/>
                        <a:cs typeface="Arial" panose="020B0604020202020204" pitchFamily="34" charset="0"/>
                      </a:endParaRPr>
                    </a:p>
                  </a:txBody>
                  <a:tcPr marL="68580" marR="68580" marT="0" marB="0">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5374070"/>
                  </a:ext>
                </a:extLst>
              </a:tr>
              <a:tr h="219851">
                <a:tc vMerge="1">
                  <a:txBody>
                    <a:bodyPr/>
                    <a:lstStyle/>
                    <a:p>
                      <a:endParaRPr lang="en-AU"/>
                    </a:p>
                  </a:txBody>
                  <a:tcPr/>
                </a:tc>
                <a:tc>
                  <a:txBody>
                    <a:bodyPr/>
                    <a:lstStyle/>
                    <a:p>
                      <a:pPr algn="ctr">
                        <a:lnSpc>
                          <a:spcPct val="100000"/>
                        </a:lnSpc>
                        <a:spcAft>
                          <a:spcPts val="0"/>
                        </a:spcAft>
                      </a:pPr>
                      <a:r>
                        <a:rPr lang="en-US" sz="1400" dirty="0">
                          <a:effectLst/>
                        </a:rPr>
                        <a:t>Mod</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90</a:t>
                      </a:r>
                      <a:endParaRPr lang="en-AU" sz="1800">
                        <a:effectLst/>
                        <a:latin typeface="+mj-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2</a:t>
                      </a:r>
                      <a:endParaRPr lang="en-AU" sz="1800">
                        <a:effectLst/>
                        <a:latin typeface="+mj-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731974894"/>
                  </a:ext>
                </a:extLst>
              </a:tr>
              <a:tr h="219851">
                <a:tc vMerge="1">
                  <a:txBody>
                    <a:bodyPr/>
                    <a:lstStyle/>
                    <a:p>
                      <a:endParaRPr lang="en-AU"/>
                    </a:p>
                  </a:txBody>
                  <a:tcPr/>
                </a:tc>
                <a:tc>
                  <a:txBody>
                    <a:bodyPr/>
                    <a:lstStyle/>
                    <a:p>
                      <a:pPr algn="ctr">
                        <a:lnSpc>
                          <a:spcPct val="100000"/>
                        </a:lnSpc>
                        <a:spcAft>
                          <a:spcPts val="0"/>
                        </a:spcAft>
                      </a:pPr>
                      <a:r>
                        <a:rPr lang="en-US" sz="1400" dirty="0">
                          <a:effectLst/>
                        </a:rPr>
                        <a:t>High</a:t>
                      </a:r>
                      <a:endParaRPr lang="en-AU"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600"/>
                        </a:spcAft>
                      </a:pPr>
                      <a:r>
                        <a:rPr lang="en-US" sz="1400">
                          <a:effectLst/>
                          <a:latin typeface="+mj-lt"/>
                          <a:ea typeface="Arial" panose="020B0604020202020204" pitchFamily="34" charset="0"/>
                          <a:cs typeface="Arial" panose="020B0604020202020204" pitchFamily="34" charset="0"/>
                        </a:rPr>
                        <a:t>33</a:t>
                      </a:r>
                      <a:endParaRPr lang="en-AU" sz="1800">
                        <a:effectLst/>
                        <a:latin typeface="+mj-lt"/>
                        <a:ea typeface="Arial" panose="020B0604020202020204" pitchFamily="34" charset="0"/>
                        <a:cs typeface="Arial" panose="020B0604020202020204" pitchFamily="34" charset="0"/>
                      </a:endParaRPr>
                    </a:p>
                  </a:txBody>
                  <a:tcPr marL="68580" marR="68580" marT="0" marB="0"/>
                </a:tc>
                <a:tc>
                  <a:txBody>
                    <a:bodyPr/>
                    <a:lstStyle/>
                    <a:p>
                      <a:pPr algn="ctr">
                        <a:lnSpc>
                          <a:spcPct val="107000"/>
                        </a:lnSpc>
                        <a:spcAft>
                          <a:spcPts val="600"/>
                        </a:spcAft>
                      </a:pPr>
                      <a:r>
                        <a:rPr lang="en-US" sz="1400" dirty="0">
                          <a:effectLst/>
                          <a:latin typeface="+mj-lt"/>
                          <a:ea typeface="Arial" panose="020B0604020202020204" pitchFamily="34" charset="0"/>
                          <a:cs typeface="Arial" panose="020B0604020202020204" pitchFamily="34" charset="0"/>
                        </a:rPr>
                        <a:t>3</a:t>
                      </a:r>
                      <a:endParaRPr lang="en-AU" sz="1800" dirty="0">
                        <a:effectLst/>
                        <a:latin typeface="+mj-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60939219"/>
                  </a:ext>
                </a:extLst>
              </a:tr>
            </a:tbl>
          </a:graphicData>
        </a:graphic>
      </p:graphicFrame>
      <p:sp>
        <p:nvSpPr>
          <p:cNvPr id="52" name="TextBox 51">
            <a:extLst>
              <a:ext uri="{FF2B5EF4-FFF2-40B4-BE49-F238E27FC236}">
                <a16:creationId xmlns:a16="http://schemas.microsoft.com/office/drawing/2014/main" id="{3E8B6F26-3969-6419-6390-612A9DEF9AE0}"/>
              </a:ext>
            </a:extLst>
          </p:cNvPr>
          <p:cNvSpPr txBox="1"/>
          <p:nvPr/>
        </p:nvSpPr>
        <p:spPr>
          <a:xfrm>
            <a:off x="6142718" y="1257362"/>
            <a:ext cx="2478167" cy="1273169"/>
          </a:xfrm>
          <a:prstGeom prst="rect">
            <a:avLst/>
          </a:prstGeom>
          <a:noFill/>
        </p:spPr>
        <p:txBody>
          <a:bodyPr wrap="square" rtlCol="0">
            <a:spAutoFit/>
          </a:bodyPr>
          <a:lstStyle/>
          <a:p>
            <a:pPr>
              <a:lnSpc>
                <a:spcPct val="90000"/>
              </a:lnSpc>
            </a:pPr>
            <a:r>
              <a:rPr lang="en-AU" dirty="0">
                <a:latin typeface="Arial" panose="020B0604020202020204" pitchFamily="34" charset="0"/>
                <a:cs typeface="Arial" panose="020B0604020202020204" pitchFamily="34" charset="0"/>
              </a:rPr>
              <a:t>NEW forecast matrix with low level moisture</a:t>
            </a:r>
          </a:p>
          <a:p>
            <a:pPr>
              <a:spcBef>
                <a:spcPts val="1000"/>
              </a:spcBef>
            </a:pPr>
            <a:r>
              <a:rPr lang="en-AU" dirty="0">
                <a:latin typeface="Arial" panose="020B0604020202020204" pitchFamily="34" charset="0"/>
                <a:cs typeface="Arial" panose="020B0604020202020204" pitchFamily="34" charset="0"/>
              </a:rPr>
              <a:t>Not yet implemented for operational use</a:t>
            </a:r>
          </a:p>
        </p:txBody>
      </p:sp>
      <p:grpSp>
        <p:nvGrpSpPr>
          <p:cNvPr id="60" name="Group 59">
            <a:extLst>
              <a:ext uri="{FF2B5EF4-FFF2-40B4-BE49-F238E27FC236}">
                <a16:creationId xmlns:a16="http://schemas.microsoft.com/office/drawing/2014/main" id="{7778F40A-CE39-6DA0-128E-DD0794DEE779}"/>
              </a:ext>
            </a:extLst>
          </p:cNvPr>
          <p:cNvGrpSpPr/>
          <p:nvPr/>
        </p:nvGrpSpPr>
        <p:grpSpPr>
          <a:xfrm>
            <a:off x="8883884" y="849458"/>
            <a:ext cx="2508593" cy="2066201"/>
            <a:chOff x="8863559" y="899649"/>
            <a:chExt cx="2508593" cy="2066201"/>
          </a:xfrm>
        </p:grpSpPr>
        <p:grpSp>
          <p:nvGrpSpPr>
            <p:cNvPr id="10" name="Group 9">
              <a:extLst>
                <a:ext uri="{FF2B5EF4-FFF2-40B4-BE49-F238E27FC236}">
                  <a16:creationId xmlns:a16="http://schemas.microsoft.com/office/drawing/2014/main" id="{DD05FE43-7AD1-8862-0E6A-8A7F514ED83A}"/>
                </a:ext>
              </a:extLst>
            </p:cNvPr>
            <p:cNvGrpSpPr/>
            <p:nvPr/>
          </p:nvGrpSpPr>
          <p:grpSpPr>
            <a:xfrm>
              <a:off x="8863559" y="899649"/>
              <a:ext cx="1992165" cy="2066201"/>
              <a:chOff x="4855609" y="1178799"/>
              <a:chExt cx="2211435" cy="2293617"/>
            </a:xfrm>
          </p:grpSpPr>
          <p:sp>
            <p:nvSpPr>
              <p:cNvPr id="11" name="Rectangle 10">
                <a:extLst>
                  <a:ext uri="{FF2B5EF4-FFF2-40B4-BE49-F238E27FC236}">
                    <a16:creationId xmlns:a16="http://schemas.microsoft.com/office/drawing/2014/main" id="{1BBB9344-8D88-A5D9-CB5F-5352E727AF81}"/>
                  </a:ext>
                </a:extLst>
              </p:cNvPr>
              <p:cNvSpPr/>
              <p:nvPr/>
            </p:nvSpPr>
            <p:spPr>
              <a:xfrm>
                <a:off x="5363269" y="1616925"/>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L</a:t>
                </a:r>
              </a:p>
            </p:txBody>
          </p:sp>
          <p:sp>
            <p:nvSpPr>
              <p:cNvPr id="12" name="Rectangle 11">
                <a:extLst>
                  <a:ext uri="{FF2B5EF4-FFF2-40B4-BE49-F238E27FC236}">
                    <a16:creationId xmlns:a16="http://schemas.microsoft.com/office/drawing/2014/main" id="{02F5E80D-65D3-360A-F1F0-0491D79CEAA5}"/>
                  </a:ext>
                </a:extLst>
              </p:cNvPr>
              <p:cNvSpPr/>
              <p:nvPr/>
            </p:nvSpPr>
            <p:spPr>
              <a:xfrm>
                <a:off x="5363269" y="2116872"/>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L</a:t>
                </a:r>
              </a:p>
            </p:txBody>
          </p:sp>
          <p:sp>
            <p:nvSpPr>
              <p:cNvPr id="13" name="Rectangle 12">
                <a:extLst>
                  <a:ext uri="{FF2B5EF4-FFF2-40B4-BE49-F238E27FC236}">
                    <a16:creationId xmlns:a16="http://schemas.microsoft.com/office/drawing/2014/main" id="{9C04B79F-06E6-3972-C5B7-F9CACA3C815F}"/>
                  </a:ext>
                </a:extLst>
              </p:cNvPr>
              <p:cNvSpPr/>
              <p:nvPr/>
            </p:nvSpPr>
            <p:spPr>
              <a:xfrm>
                <a:off x="5363269" y="2616821"/>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L</a:t>
                </a:r>
              </a:p>
            </p:txBody>
          </p:sp>
          <p:sp>
            <p:nvSpPr>
              <p:cNvPr id="14" name="Rectangle 13">
                <a:extLst>
                  <a:ext uri="{FF2B5EF4-FFF2-40B4-BE49-F238E27FC236}">
                    <a16:creationId xmlns:a16="http://schemas.microsoft.com/office/drawing/2014/main" id="{4A8808BB-33C4-DC25-A7B1-3D4EA0EA08A4}"/>
                  </a:ext>
                </a:extLst>
              </p:cNvPr>
              <p:cNvSpPr/>
              <p:nvPr/>
            </p:nvSpPr>
            <p:spPr>
              <a:xfrm>
                <a:off x="5868326" y="2616821"/>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L</a:t>
                </a:r>
              </a:p>
            </p:txBody>
          </p:sp>
          <p:sp>
            <p:nvSpPr>
              <p:cNvPr id="18" name="TextBox 17">
                <a:extLst>
                  <a:ext uri="{FF2B5EF4-FFF2-40B4-BE49-F238E27FC236}">
                    <a16:creationId xmlns:a16="http://schemas.microsoft.com/office/drawing/2014/main" id="{8814512E-A4B3-B1EA-EE6C-554B5A6F17DB}"/>
                  </a:ext>
                </a:extLst>
              </p:cNvPr>
              <p:cNvSpPr txBox="1"/>
              <p:nvPr/>
            </p:nvSpPr>
            <p:spPr>
              <a:xfrm>
                <a:off x="5172212" y="3182012"/>
                <a:ext cx="1894832" cy="290404"/>
              </a:xfrm>
              <a:prstGeom prst="rect">
                <a:avLst/>
              </a:prstGeom>
              <a:noFill/>
            </p:spPr>
            <p:txBody>
              <a:bodyPr wrap="square" rtlCol="0">
                <a:spAutoFit/>
              </a:bodyPr>
              <a:lstStyle/>
              <a:p>
                <a:pPr algn="ctr"/>
                <a:r>
                  <a:rPr lang="en-AU" sz="1100" dirty="0">
                    <a:latin typeface="Calibri" panose="020F0502020204030204" pitchFamily="34" charset="0"/>
                    <a:ea typeface="Calibri" panose="020F0502020204030204" pitchFamily="34" charset="0"/>
                    <a:cs typeface="Calibri" panose="020F0502020204030204" pitchFamily="34" charset="0"/>
                  </a:rPr>
                  <a:t>Forecast grass pollen</a:t>
                </a:r>
              </a:p>
            </p:txBody>
          </p:sp>
          <p:sp>
            <p:nvSpPr>
              <p:cNvPr id="25" name="TextBox 24">
                <a:extLst>
                  <a:ext uri="{FF2B5EF4-FFF2-40B4-BE49-F238E27FC236}">
                    <a16:creationId xmlns:a16="http://schemas.microsoft.com/office/drawing/2014/main" id="{5719924D-EDEA-36FA-5415-EED1BC975EEA}"/>
                  </a:ext>
                </a:extLst>
              </p:cNvPr>
              <p:cNvSpPr txBox="1"/>
              <p:nvPr/>
            </p:nvSpPr>
            <p:spPr>
              <a:xfrm rot="16200000">
                <a:off x="4253043" y="2140676"/>
                <a:ext cx="1579172" cy="374039"/>
              </a:xfrm>
              <a:prstGeom prst="rect">
                <a:avLst/>
              </a:prstGeom>
              <a:noFill/>
            </p:spPr>
            <p:txBody>
              <a:bodyPr wrap="square" rtlCol="0">
                <a:spAutoFit/>
              </a:bodyPr>
              <a:lstStyle/>
              <a:p>
                <a:pPr algn="ctr">
                  <a:lnSpc>
                    <a:spcPct val="70000"/>
                  </a:lnSpc>
                </a:pPr>
                <a:r>
                  <a:rPr lang="en-AU" sz="1100" dirty="0">
                    <a:latin typeface="Calibri" panose="020F0502020204030204" pitchFamily="34" charset="0"/>
                    <a:ea typeface="Calibri" panose="020F0502020204030204" pitchFamily="34" charset="0"/>
                    <a:cs typeface="Calibri" panose="020F0502020204030204" pitchFamily="34" charset="0"/>
                  </a:rPr>
                  <a:t>Likelihood of convergence line</a:t>
                </a:r>
              </a:p>
            </p:txBody>
          </p:sp>
          <p:sp>
            <p:nvSpPr>
              <p:cNvPr id="26" name="TextBox 25">
                <a:extLst>
                  <a:ext uri="{FF2B5EF4-FFF2-40B4-BE49-F238E27FC236}">
                    <a16:creationId xmlns:a16="http://schemas.microsoft.com/office/drawing/2014/main" id="{3460636F-5E72-66B4-A543-347ED64A40BF}"/>
                  </a:ext>
                </a:extLst>
              </p:cNvPr>
              <p:cNvSpPr txBox="1"/>
              <p:nvPr/>
            </p:nvSpPr>
            <p:spPr>
              <a:xfrm>
                <a:off x="5178904" y="1178799"/>
                <a:ext cx="1791363" cy="374039"/>
              </a:xfrm>
              <a:prstGeom prst="rect">
                <a:avLst/>
              </a:prstGeom>
              <a:noFill/>
            </p:spPr>
            <p:txBody>
              <a:bodyPr wrap="square" lIns="0" rIns="0" rtlCol="0">
                <a:spAutoFit/>
              </a:bodyPr>
              <a:lstStyle/>
              <a:p>
                <a:pPr algn="ctr">
                  <a:lnSpc>
                    <a:spcPct val="70000"/>
                  </a:lnSpc>
                </a:pPr>
                <a:r>
                  <a:rPr lang="en-AU" sz="1100" b="1" dirty="0">
                    <a:latin typeface="Calibri" panose="020F0502020204030204" pitchFamily="34" charset="0"/>
                    <a:ea typeface="Calibri" panose="020F0502020204030204" pitchFamily="34" charset="0"/>
                    <a:cs typeface="Calibri" panose="020F0502020204030204" pitchFamily="34" charset="0"/>
                  </a:rPr>
                  <a:t>Risk of epidemic thunderstorm asthma</a:t>
                </a:r>
              </a:p>
            </p:txBody>
          </p:sp>
          <p:grpSp>
            <p:nvGrpSpPr>
              <p:cNvPr id="27" name="Group 26">
                <a:extLst>
                  <a:ext uri="{FF2B5EF4-FFF2-40B4-BE49-F238E27FC236}">
                    <a16:creationId xmlns:a16="http://schemas.microsoft.com/office/drawing/2014/main" id="{58E3648C-471F-EC42-8F1D-4D0F459C1BA1}"/>
                  </a:ext>
                </a:extLst>
              </p:cNvPr>
              <p:cNvGrpSpPr/>
              <p:nvPr/>
            </p:nvGrpSpPr>
            <p:grpSpPr>
              <a:xfrm>
                <a:off x="6372658" y="1616925"/>
                <a:ext cx="479503" cy="478800"/>
                <a:chOff x="8520469" y="1602177"/>
                <a:chExt cx="479503" cy="478800"/>
              </a:xfrm>
            </p:grpSpPr>
            <p:sp>
              <p:nvSpPr>
                <p:cNvPr id="48" name="Rectangle 47">
                  <a:extLst>
                    <a:ext uri="{FF2B5EF4-FFF2-40B4-BE49-F238E27FC236}">
                      <a16:creationId xmlns:a16="http://schemas.microsoft.com/office/drawing/2014/main" id="{BF630F0F-DDDC-9BE3-EB4D-4358809B5F19}"/>
                    </a:ext>
                  </a:extLst>
                </p:cNvPr>
                <p:cNvSpPr/>
                <p:nvPr/>
              </p:nvSpPr>
              <p:spPr>
                <a:xfrm>
                  <a:off x="8520469" y="1607577"/>
                  <a:ext cx="479503" cy="468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p>
              </p:txBody>
            </p:sp>
            <p:sp>
              <p:nvSpPr>
                <p:cNvPr id="49" name="Isosceles Triangle 48">
                  <a:extLst>
                    <a:ext uri="{FF2B5EF4-FFF2-40B4-BE49-F238E27FC236}">
                      <a16:creationId xmlns:a16="http://schemas.microsoft.com/office/drawing/2014/main" id="{1A3F7453-6B5A-CED7-9BBF-2332998D9A2E}"/>
                    </a:ext>
                  </a:extLst>
                </p:cNvPr>
                <p:cNvSpPr/>
                <p:nvPr/>
              </p:nvSpPr>
              <p:spPr>
                <a:xfrm flipV="1">
                  <a:off x="8520469" y="1602177"/>
                  <a:ext cx="479503" cy="478800"/>
                </a:xfrm>
                <a:prstGeom prst="triangle">
                  <a:avLst>
                    <a:gd name="adj" fmla="val 10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5F698568-587C-C286-D20E-83B886A38949}"/>
                    </a:ext>
                  </a:extLst>
                </p:cNvPr>
                <p:cNvSpPr txBox="1"/>
                <p:nvPr/>
              </p:nvSpPr>
              <p:spPr>
                <a:xfrm flipH="1">
                  <a:off x="8739719" y="1602177"/>
                  <a:ext cx="252879" cy="215444"/>
                </a:xfrm>
                <a:prstGeom prst="rect">
                  <a:avLst/>
                </a:prstGeom>
                <a:solidFill>
                  <a:srgbClr val="FF0000"/>
                </a:solidFill>
              </p:spPr>
              <p:txBody>
                <a:bodyPr wrap="square" lIns="0" tIns="0" rIns="0" bIns="0" rtlCol="0">
                  <a:spAutoFit/>
                </a:bodyPr>
                <a:lstStyle/>
                <a:p>
                  <a:pPr algn="ctr"/>
                  <a:r>
                    <a:rPr lang="en-AU" sz="1400" b="1" dirty="0">
                      <a:solidFill>
                        <a:schemeClr val="bg1"/>
                      </a:solidFill>
                    </a:rPr>
                    <a:t>H</a:t>
                  </a:r>
                </a:p>
              </p:txBody>
            </p:sp>
            <p:sp>
              <p:nvSpPr>
                <p:cNvPr id="51" name="TextBox 50">
                  <a:extLst>
                    <a:ext uri="{FF2B5EF4-FFF2-40B4-BE49-F238E27FC236}">
                      <a16:creationId xmlns:a16="http://schemas.microsoft.com/office/drawing/2014/main" id="{D802DC9E-D690-51E2-212C-37CE4D9AECFB}"/>
                    </a:ext>
                  </a:extLst>
                </p:cNvPr>
                <p:cNvSpPr txBox="1"/>
                <p:nvPr/>
              </p:nvSpPr>
              <p:spPr>
                <a:xfrm flipH="1">
                  <a:off x="8520469" y="1850926"/>
                  <a:ext cx="219250" cy="215444"/>
                </a:xfrm>
                <a:prstGeom prst="rect">
                  <a:avLst/>
                </a:prstGeom>
                <a:solidFill>
                  <a:srgbClr val="FFC000"/>
                </a:solidFill>
              </p:spPr>
              <p:txBody>
                <a:bodyPr wrap="square" lIns="0" tIns="0" rIns="0" bIns="0" rtlCol="0">
                  <a:spAutoFit/>
                </a:bodyPr>
                <a:lstStyle/>
                <a:p>
                  <a:pPr algn="ctr"/>
                  <a:r>
                    <a:rPr lang="en-AU" sz="1400" b="1" dirty="0">
                      <a:solidFill>
                        <a:schemeClr val="bg1"/>
                      </a:solidFill>
                    </a:rPr>
                    <a:t>M</a:t>
                  </a:r>
                </a:p>
              </p:txBody>
            </p:sp>
          </p:grpSp>
          <p:grpSp>
            <p:nvGrpSpPr>
              <p:cNvPr id="28" name="Group 27">
                <a:extLst>
                  <a:ext uri="{FF2B5EF4-FFF2-40B4-BE49-F238E27FC236}">
                    <a16:creationId xmlns:a16="http://schemas.microsoft.com/office/drawing/2014/main" id="{6FACF94A-726A-9692-384E-27A26FFA79B7}"/>
                  </a:ext>
                </a:extLst>
              </p:cNvPr>
              <p:cNvGrpSpPr/>
              <p:nvPr/>
            </p:nvGrpSpPr>
            <p:grpSpPr>
              <a:xfrm>
                <a:off x="5865435" y="2118257"/>
                <a:ext cx="479503" cy="478800"/>
                <a:chOff x="8520469" y="1602177"/>
                <a:chExt cx="479503" cy="478800"/>
              </a:xfrm>
            </p:grpSpPr>
            <p:sp>
              <p:nvSpPr>
                <p:cNvPr id="44" name="Rectangle 43">
                  <a:extLst>
                    <a:ext uri="{FF2B5EF4-FFF2-40B4-BE49-F238E27FC236}">
                      <a16:creationId xmlns:a16="http://schemas.microsoft.com/office/drawing/2014/main" id="{66019425-9DF9-C935-7E2B-645902C3D00C}"/>
                    </a:ext>
                  </a:extLst>
                </p:cNvPr>
                <p:cNvSpPr/>
                <p:nvPr/>
              </p:nvSpPr>
              <p:spPr>
                <a:xfrm>
                  <a:off x="8520469" y="1607577"/>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p>
              </p:txBody>
            </p:sp>
            <p:sp>
              <p:nvSpPr>
                <p:cNvPr id="45" name="Isosceles Triangle 44">
                  <a:extLst>
                    <a:ext uri="{FF2B5EF4-FFF2-40B4-BE49-F238E27FC236}">
                      <a16:creationId xmlns:a16="http://schemas.microsoft.com/office/drawing/2014/main" id="{BC658AE1-97A7-C126-6196-67957526BD44}"/>
                    </a:ext>
                  </a:extLst>
                </p:cNvPr>
                <p:cNvSpPr/>
                <p:nvPr/>
              </p:nvSpPr>
              <p:spPr>
                <a:xfrm flipV="1">
                  <a:off x="8520469" y="1602177"/>
                  <a:ext cx="479503" cy="478800"/>
                </a:xfrm>
                <a:prstGeom prst="triangle">
                  <a:avLst>
                    <a:gd name="adj" fmla="val 10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700F6FFE-FA85-300D-DE03-5B1546889B2F}"/>
                    </a:ext>
                  </a:extLst>
                </p:cNvPr>
                <p:cNvSpPr txBox="1"/>
                <p:nvPr/>
              </p:nvSpPr>
              <p:spPr>
                <a:xfrm flipH="1">
                  <a:off x="8739719" y="1602177"/>
                  <a:ext cx="252879" cy="215444"/>
                </a:xfrm>
                <a:prstGeom prst="rect">
                  <a:avLst/>
                </a:prstGeom>
                <a:solidFill>
                  <a:srgbClr val="FFC000"/>
                </a:solidFill>
              </p:spPr>
              <p:txBody>
                <a:bodyPr wrap="square" lIns="0" tIns="0" rIns="0" bIns="0" rtlCol="0">
                  <a:spAutoFit/>
                </a:bodyPr>
                <a:lstStyle/>
                <a:p>
                  <a:pPr algn="ctr"/>
                  <a:r>
                    <a:rPr lang="en-AU" sz="1400" b="1" dirty="0">
                      <a:solidFill>
                        <a:schemeClr val="bg1"/>
                      </a:solidFill>
                    </a:rPr>
                    <a:t>M</a:t>
                  </a:r>
                </a:p>
              </p:txBody>
            </p:sp>
            <p:sp>
              <p:nvSpPr>
                <p:cNvPr id="47" name="TextBox 46">
                  <a:extLst>
                    <a:ext uri="{FF2B5EF4-FFF2-40B4-BE49-F238E27FC236}">
                      <a16:creationId xmlns:a16="http://schemas.microsoft.com/office/drawing/2014/main" id="{698F6EB0-3F18-B15B-F11C-8E3BF554F22F}"/>
                    </a:ext>
                  </a:extLst>
                </p:cNvPr>
                <p:cNvSpPr txBox="1"/>
                <p:nvPr/>
              </p:nvSpPr>
              <p:spPr>
                <a:xfrm flipH="1">
                  <a:off x="8520469" y="1850926"/>
                  <a:ext cx="219250" cy="215444"/>
                </a:xfrm>
                <a:prstGeom prst="rect">
                  <a:avLst/>
                </a:prstGeom>
                <a:solidFill>
                  <a:srgbClr val="00B050"/>
                </a:solidFill>
              </p:spPr>
              <p:txBody>
                <a:bodyPr wrap="square" lIns="0" tIns="0" rIns="0" bIns="0" rtlCol="0">
                  <a:spAutoFit/>
                </a:bodyPr>
                <a:lstStyle/>
                <a:p>
                  <a:pPr algn="ctr"/>
                  <a:r>
                    <a:rPr lang="en-AU" sz="1400" b="1" dirty="0">
                      <a:solidFill>
                        <a:schemeClr val="bg1"/>
                      </a:solidFill>
                    </a:rPr>
                    <a:t>L</a:t>
                  </a:r>
                </a:p>
              </p:txBody>
            </p:sp>
          </p:grpSp>
          <p:grpSp>
            <p:nvGrpSpPr>
              <p:cNvPr id="29" name="Group 28">
                <a:extLst>
                  <a:ext uri="{FF2B5EF4-FFF2-40B4-BE49-F238E27FC236}">
                    <a16:creationId xmlns:a16="http://schemas.microsoft.com/office/drawing/2014/main" id="{8A7536F0-C2AC-2B3F-F2C2-02B256F5B759}"/>
                  </a:ext>
                </a:extLst>
              </p:cNvPr>
              <p:cNvGrpSpPr/>
              <p:nvPr/>
            </p:nvGrpSpPr>
            <p:grpSpPr>
              <a:xfrm>
                <a:off x="6372658" y="2114173"/>
                <a:ext cx="479503" cy="478800"/>
                <a:chOff x="8520469" y="1602177"/>
                <a:chExt cx="479503" cy="478800"/>
              </a:xfrm>
            </p:grpSpPr>
            <p:sp>
              <p:nvSpPr>
                <p:cNvPr id="40" name="Rectangle 39">
                  <a:extLst>
                    <a:ext uri="{FF2B5EF4-FFF2-40B4-BE49-F238E27FC236}">
                      <a16:creationId xmlns:a16="http://schemas.microsoft.com/office/drawing/2014/main" id="{2EB07DD3-1D8A-D443-F45F-E6AF828DCFE5}"/>
                    </a:ext>
                  </a:extLst>
                </p:cNvPr>
                <p:cNvSpPr/>
                <p:nvPr/>
              </p:nvSpPr>
              <p:spPr>
                <a:xfrm>
                  <a:off x="8520469" y="1607577"/>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p>
              </p:txBody>
            </p:sp>
            <p:sp>
              <p:nvSpPr>
                <p:cNvPr id="41" name="Isosceles Triangle 40">
                  <a:extLst>
                    <a:ext uri="{FF2B5EF4-FFF2-40B4-BE49-F238E27FC236}">
                      <a16:creationId xmlns:a16="http://schemas.microsoft.com/office/drawing/2014/main" id="{D7C3EB95-0DB5-E064-D422-2CC70E943586}"/>
                    </a:ext>
                  </a:extLst>
                </p:cNvPr>
                <p:cNvSpPr/>
                <p:nvPr/>
              </p:nvSpPr>
              <p:spPr>
                <a:xfrm flipV="1">
                  <a:off x="8520469" y="1602177"/>
                  <a:ext cx="479503" cy="478800"/>
                </a:xfrm>
                <a:prstGeom prst="triangle">
                  <a:avLst>
                    <a:gd name="adj" fmla="val 10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5556D428-CE68-39E9-E7D5-F7A2ADEB5CE6}"/>
                    </a:ext>
                  </a:extLst>
                </p:cNvPr>
                <p:cNvSpPr txBox="1"/>
                <p:nvPr/>
              </p:nvSpPr>
              <p:spPr>
                <a:xfrm flipH="1">
                  <a:off x="8739719" y="1602177"/>
                  <a:ext cx="252879" cy="215444"/>
                </a:xfrm>
                <a:prstGeom prst="rect">
                  <a:avLst/>
                </a:prstGeom>
                <a:solidFill>
                  <a:srgbClr val="FF0000"/>
                </a:solidFill>
              </p:spPr>
              <p:txBody>
                <a:bodyPr wrap="square" lIns="0" tIns="0" rIns="0" bIns="0" rtlCol="0">
                  <a:spAutoFit/>
                </a:bodyPr>
                <a:lstStyle/>
                <a:p>
                  <a:pPr algn="ctr"/>
                  <a:r>
                    <a:rPr lang="en-AU" sz="1400" b="1" dirty="0">
                      <a:solidFill>
                        <a:schemeClr val="bg1"/>
                      </a:solidFill>
                    </a:rPr>
                    <a:t>H</a:t>
                  </a:r>
                </a:p>
              </p:txBody>
            </p:sp>
            <p:sp>
              <p:nvSpPr>
                <p:cNvPr id="43" name="TextBox 42">
                  <a:extLst>
                    <a:ext uri="{FF2B5EF4-FFF2-40B4-BE49-F238E27FC236}">
                      <a16:creationId xmlns:a16="http://schemas.microsoft.com/office/drawing/2014/main" id="{B295A784-FB7D-44CB-4E46-AA7C2581B2F7}"/>
                    </a:ext>
                  </a:extLst>
                </p:cNvPr>
                <p:cNvSpPr txBox="1"/>
                <p:nvPr/>
              </p:nvSpPr>
              <p:spPr>
                <a:xfrm flipH="1">
                  <a:off x="8520469" y="1850926"/>
                  <a:ext cx="219250" cy="215444"/>
                </a:xfrm>
                <a:prstGeom prst="rect">
                  <a:avLst/>
                </a:prstGeom>
                <a:solidFill>
                  <a:srgbClr val="00B050"/>
                </a:solidFill>
              </p:spPr>
              <p:txBody>
                <a:bodyPr wrap="square" lIns="0" tIns="0" rIns="0" bIns="0" rtlCol="0">
                  <a:spAutoFit/>
                </a:bodyPr>
                <a:lstStyle/>
                <a:p>
                  <a:pPr algn="ctr"/>
                  <a:r>
                    <a:rPr lang="en-AU" sz="1400" b="1" dirty="0">
                      <a:solidFill>
                        <a:schemeClr val="bg1"/>
                      </a:solidFill>
                    </a:rPr>
                    <a:t>L</a:t>
                  </a:r>
                </a:p>
              </p:txBody>
            </p:sp>
          </p:grpSp>
          <p:grpSp>
            <p:nvGrpSpPr>
              <p:cNvPr id="30" name="Group 29">
                <a:extLst>
                  <a:ext uri="{FF2B5EF4-FFF2-40B4-BE49-F238E27FC236}">
                    <a16:creationId xmlns:a16="http://schemas.microsoft.com/office/drawing/2014/main" id="{27EEA5B8-8D1A-C0F8-9324-5EFE7527E25D}"/>
                  </a:ext>
                </a:extLst>
              </p:cNvPr>
              <p:cNvGrpSpPr/>
              <p:nvPr/>
            </p:nvGrpSpPr>
            <p:grpSpPr>
              <a:xfrm>
                <a:off x="5863716" y="1613918"/>
                <a:ext cx="479503" cy="478800"/>
                <a:chOff x="8520469" y="1602177"/>
                <a:chExt cx="479503" cy="478800"/>
              </a:xfrm>
            </p:grpSpPr>
            <p:sp>
              <p:nvSpPr>
                <p:cNvPr id="36" name="Rectangle 35">
                  <a:extLst>
                    <a:ext uri="{FF2B5EF4-FFF2-40B4-BE49-F238E27FC236}">
                      <a16:creationId xmlns:a16="http://schemas.microsoft.com/office/drawing/2014/main" id="{C15F68D5-395C-4B0A-D84E-04BB67DE924C}"/>
                    </a:ext>
                  </a:extLst>
                </p:cNvPr>
                <p:cNvSpPr/>
                <p:nvPr/>
              </p:nvSpPr>
              <p:spPr>
                <a:xfrm>
                  <a:off x="8520469" y="1607577"/>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p>
              </p:txBody>
            </p:sp>
            <p:sp>
              <p:nvSpPr>
                <p:cNvPr id="37" name="Isosceles Triangle 36">
                  <a:extLst>
                    <a:ext uri="{FF2B5EF4-FFF2-40B4-BE49-F238E27FC236}">
                      <a16:creationId xmlns:a16="http://schemas.microsoft.com/office/drawing/2014/main" id="{8A147EE9-CD74-787C-0D92-331B69B7BD4B}"/>
                    </a:ext>
                  </a:extLst>
                </p:cNvPr>
                <p:cNvSpPr/>
                <p:nvPr/>
              </p:nvSpPr>
              <p:spPr>
                <a:xfrm flipV="1">
                  <a:off x="8520469" y="1602177"/>
                  <a:ext cx="479503" cy="478800"/>
                </a:xfrm>
                <a:prstGeom prst="triangle">
                  <a:avLst>
                    <a:gd name="adj" fmla="val 10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4C7BEF21-8B68-A2F6-4452-7EC57ABF492C}"/>
                    </a:ext>
                  </a:extLst>
                </p:cNvPr>
                <p:cNvSpPr txBox="1"/>
                <p:nvPr/>
              </p:nvSpPr>
              <p:spPr>
                <a:xfrm flipH="1">
                  <a:off x="8739719" y="1602177"/>
                  <a:ext cx="252879" cy="215444"/>
                </a:xfrm>
                <a:prstGeom prst="rect">
                  <a:avLst/>
                </a:prstGeom>
                <a:solidFill>
                  <a:srgbClr val="FFC000"/>
                </a:solidFill>
              </p:spPr>
              <p:txBody>
                <a:bodyPr wrap="square" lIns="0" tIns="0" rIns="0" bIns="0" rtlCol="0">
                  <a:spAutoFit/>
                </a:bodyPr>
                <a:lstStyle/>
                <a:p>
                  <a:pPr algn="ctr"/>
                  <a:r>
                    <a:rPr lang="en-AU" sz="1400" b="1" dirty="0">
                      <a:solidFill>
                        <a:schemeClr val="bg1"/>
                      </a:solidFill>
                    </a:rPr>
                    <a:t>M</a:t>
                  </a:r>
                </a:p>
              </p:txBody>
            </p:sp>
            <p:sp>
              <p:nvSpPr>
                <p:cNvPr id="39" name="TextBox 38">
                  <a:extLst>
                    <a:ext uri="{FF2B5EF4-FFF2-40B4-BE49-F238E27FC236}">
                      <a16:creationId xmlns:a16="http://schemas.microsoft.com/office/drawing/2014/main" id="{2037519E-99CA-00B7-6DB5-DE6B83EDD294}"/>
                    </a:ext>
                  </a:extLst>
                </p:cNvPr>
                <p:cNvSpPr txBox="1"/>
                <p:nvPr/>
              </p:nvSpPr>
              <p:spPr>
                <a:xfrm flipH="1">
                  <a:off x="8520469" y="1850926"/>
                  <a:ext cx="219250" cy="215444"/>
                </a:xfrm>
                <a:prstGeom prst="rect">
                  <a:avLst/>
                </a:prstGeom>
                <a:solidFill>
                  <a:srgbClr val="00B050"/>
                </a:solidFill>
              </p:spPr>
              <p:txBody>
                <a:bodyPr wrap="square" lIns="0" tIns="0" rIns="0" bIns="0" rtlCol="0">
                  <a:spAutoFit/>
                </a:bodyPr>
                <a:lstStyle/>
                <a:p>
                  <a:pPr algn="ctr"/>
                  <a:r>
                    <a:rPr lang="en-AU" sz="1400" b="1" dirty="0">
                      <a:solidFill>
                        <a:schemeClr val="bg1"/>
                      </a:solidFill>
                    </a:rPr>
                    <a:t>L</a:t>
                  </a:r>
                </a:p>
              </p:txBody>
            </p:sp>
          </p:grpSp>
          <p:grpSp>
            <p:nvGrpSpPr>
              <p:cNvPr id="31" name="Group 30">
                <a:extLst>
                  <a:ext uri="{FF2B5EF4-FFF2-40B4-BE49-F238E27FC236}">
                    <a16:creationId xmlns:a16="http://schemas.microsoft.com/office/drawing/2014/main" id="{B8AE39E3-1F39-5E64-9058-0C440F2F44C3}"/>
                  </a:ext>
                </a:extLst>
              </p:cNvPr>
              <p:cNvGrpSpPr/>
              <p:nvPr/>
            </p:nvGrpSpPr>
            <p:grpSpPr>
              <a:xfrm>
                <a:off x="6372658" y="2611280"/>
                <a:ext cx="479503" cy="480774"/>
                <a:chOff x="8520469" y="1607577"/>
                <a:chExt cx="479503" cy="480774"/>
              </a:xfrm>
            </p:grpSpPr>
            <p:sp>
              <p:nvSpPr>
                <p:cNvPr id="32" name="Rectangle 31">
                  <a:extLst>
                    <a:ext uri="{FF2B5EF4-FFF2-40B4-BE49-F238E27FC236}">
                      <a16:creationId xmlns:a16="http://schemas.microsoft.com/office/drawing/2014/main" id="{48899864-B7CA-827F-AFAA-204E40142D51}"/>
                    </a:ext>
                  </a:extLst>
                </p:cNvPr>
                <p:cNvSpPr/>
                <p:nvPr/>
              </p:nvSpPr>
              <p:spPr>
                <a:xfrm>
                  <a:off x="8520469" y="1607577"/>
                  <a:ext cx="479503" cy="46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b="1" dirty="0"/>
                </a:p>
              </p:txBody>
            </p:sp>
            <p:sp>
              <p:nvSpPr>
                <p:cNvPr id="33" name="Isosceles Triangle 32">
                  <a:extLst>
                    <a:ext uri="{FF2B5EF4-FFF2-40B4-BE49-F238E27FC236}">
                      <a16:creationId xmlns:a16="http://schemas.microsoft.com/office/drawing/2014/main" id="{0E813669-09B9-9A7F-FE90-260A5267C832}"/>
                    </a:ext>
                  </a:extLst>
                </p:cNvPr>
                <p:cNvSpPr/>
                <p:nvPr/>
              </p:nvSpPr>
              <p:spPr>
                <a:xfrm flipV="1">
                  <a:off x="8520469" y="1609551"/>
                  <a:ext cx="479503" cy="478800"/>
                </a:xfrm>
                <a:prstGeom prst="triangle">
                  <a:avLst>
                    <a:gd name="adj" fmla="val 10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BC52197E-A13F-9FFF-16B4-134FD9BBA1FB}"/>
                    </a:ext>
                  </a:extLst>
                </p:cNvPr>
                <p:cNvSpPr txBox="1"/>
                <p:nvPr/>
              </p:nvSpPr>
              <p:spPr>
                <a:xfrm flipH="1">
                  <a:off x="8739719" y="1609551"/>
                  <a:ext cx="252879" cy="215444"/>
                </a:xfrm>
                <a:prstGeom prst="rect">
                  <a:avLst/>
                </a:prstGeom>
                <a:solidFill>
                  <a:srgbClr val="FFC000"/>
                </a:solidFill>
              </p:spPr>
              <p:txBody>
                <a:bodyPr wrap="square" lIns="0" tIns="0" rIns="0" bIns="0" rtlCol="0">
                  <a:spAutoFit/>
                </a:bodyPr>
                <a:lstStyle/>
                <a:p>
                  <a:pPr algn="ctr"/>
                  <a:r>
                    <a:rPr lang="en-AU" sz="1400" b="1" dirty="0">
                      <a:solidFill>
                        <a:schemeClr val="bg1"/>
                      </a:solidFill>
                    </a:rPr>
                    <a:t>M</a:t>
                  </a:r>
                </a:p>
              </p:txBody>
            </p:sp>
            <p:sp>
              <p:nvSpPr>
                <p:cNvPr id="35" name="TextBox 34">
                  <a:extLst>
                    <a:ext uri="{FF2B5EF4-FFF2-40B4-BE49-F238E27FC236}">
                      <a16:creationId xmlns:a16="http://schemas.microsoft.com/office/drawing/2014/main" id="{E43F7AA9-5BAD-0F09-9EB7-042CBABAFF8B}"/>
                    </a:ext>
                  </a:extLst>
                </p:cNvPr>
                <p:cNvSpPr txBox="1"/>
                <p:nvPr/>
              </p:nvSpPr>
              <p:spPr>
                <a:xfrm flipH="1">
                  <a:off x="8520469" y="1850926"/>
                  <a:ext cx="219250" cy="215444"/>
                </a:xfrm>
                <a:prstGeom prst="rect">
                  <a:avLst/>
                </a:prstGeom>
                <a:solidFill>
                  <a:srgbClr val="00B050"/>
                </a:solidFill>
              </p:spPr>
              <p:txBody>
                <a:bodyPr wrap="square" lIns="0" tIns="0" rIns="0" bIns="0" rtlCol="0">
                  <a:spAutoFit/>
                </a:bodyPr>
                <a:lstStyle/>
                <a:p>
                  <a:pPr algn="ctr"/>
                  <a:r>
                    <a:rPr lang="en-AU" sz="1400" b="1" dirty="0">
                      <a:solidFill>
                        <a:schemeClr val="bg1"/>
                      </a:solidFill>
                    </a:rPr>
                    <a:t>L</a:t>
                  </a:r>
                </a:p>
              </p:txBody>
            </p:sp>
          </p:grpSp>
        </p:grpSp>
        <p:grpSp>
          <p:nvGrpSpPr>
            <p:cNvPr id="53" name="Group 52">
              <a:extLst>
                <a:ext uri="{FF2B5EF4-FFF2-40B4-BE49-F238E27FC236}">
                  <a16:creationId xmlns:a16="http://schemas.microsoft.com/office/drawing/2014/main" id="{09458E25-7A90-2506-3907-C461A8D88803}"/>
                </a:ext>
              </a:extLst>
            </p:cNvPr>
            <p:cNvGrpSpPr/>
            <p:nvPr/>
          </p:nvGrpSpPr>
          <p:grpSpPr>
            <a:xfrm>
              <a:off x="10859670" y="1476375"/>
              <a:ext cx="512482" cy="665516"/>
              <a:chOff x="1511710" y="3990430"/>
              <a:chExt cx="752168" cy="976780"/>
            </a:xfrm>
          </p:grpSpPr>
          <p:sp>
            <p:nvSpPr>
              <p:cNvPr id="54" name="Rectangle 53">
                <a:extLst>
                  <a:ext uri="{FF2B5EF4-FFF2-40B4-BE49-F238E27FC236}">
                    <a16:creationId xmlns:a16="http://schemas.microsoft.com/office/drawing/2014/main" id="{F236894B-68A4-7BEA-1EF1-2DA50F402D01}"/>
                  </a:ext>
                </a:extLst>
              </p:cNvPr>
              <p:cNvSpPr/>
              <p:nvPr/>
            </p:nvSpPr>
            <p:spPr>
              <a:xfrm>
                <a:off x="1511710" y="4203290"/>
                <a:ext cx="752168" cy="7521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5" name="Straight Connector 54">
                <a:extLst>
                  <a:ext uri="{FF2B5EF4-FFF2-40B4-BE49-F238E27FC236}">
                    <a16:creationId xmlns:a16="http://schemas.microsoft.com/office/drawing/2014/main" id="{DB5AADA6-82FA-8169-01F8-1D4111A1A224}"/>
                  </a:ext>
                </a:extLst>
              </p:cNvPr>
              <p:cNvCxnSpPr/>
              <p:nvPr/>
            </p:nvCxnSpPr>
            <p:spPr>
              <a:xfrm>
                <a:off x="1511710" y="4203290"/>
                <a:ext cx="752168" cy="752168"/>
              </a:xfrm>
              <a:prstGeom prst="line">
                <a:avLst/>
              </a:prstGeom>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2AC93018-84BB-356B-94A7-F9B734232F41}"/>
                  </a:ext>
                </a:extLst>
              </p:cNvPr>
              <p:cNvSpPr txBox="1"/>
              <p:nvPr/>
            </p:nvSpPr>
            <p:spPr>
              <a:xfrm rot="2700000">
                <a:off x="1518414" y="4231548"/>
                <a:ext cx="976780" cy="494543"/>
              </a:xfrm>
              <a:prstGeom prst="rect">
                <a:avLst/>
              </a:prstGeom>
              <a:noFill/>
            </p:spPr>
            <p:txBody>
              <a:bodyPr wrap="square" rtlCol="0">
                <a:spAutoFit/>
              </a:bodyPr>
              <a:lstStyle/>
              <a:p>
                <a:pPr algn="ctr">
                  <a:lnSpc>
                    <a:spcPct val="70000"/>
                  </a:lnSpc>
                </a:pPr>
                <a:r>
                  <a:rPr lang="en-AU" sz="1100" dirty="0"/>
                  <a:t>Very moist</a:t>
                </a:r>
              </a:p>
            </p:txBody>
          </p:sp>
        </p:grpSp>
        <p:cxnSp>
          <p:nvCxnSpPr>
            <p:cNvPr id="58" name="Straight Arrow Connector 57">
              <a:extLst>
                <a:ext uri="{FF2B5EF4-FFF2-40B4-BE49-F238E27FC236}">
                  <a16:creationId xmlns:a16="http://schemas.microsoft.com/office/drawing/2014/main" id="{90080BA7-8FBE-3559-F106-78563B7A8BE4}"/>
                </a:ext>
              </a:extLst>
            </p:cNvPr>
            <p:cNvCxnSpPr>
              <a:cxnSpLocks/>
            </p:cNvCxnSpPr>
            <p:nvPr/>
          </p:nvCxnSpPr>
          <p:spPr>
            <a:xfrm rot="16200000">
              <a:off x="8754486" y="1934234"/>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BCFB6885-5E51-493F-4C66-1EDC5CB46FC8}"/>
                </a:ext>
              </a:extLst>
            </p:cNvPr>
            <p:cNvCxnSpPr>
              <a:cxnSpLocks/>
            </p:cNvCxnSpPr>
            <p:nvPr/>
          </p:nvCxnSpPr>
          <p:spPr>
            <a:xfrm>
              <a:off x="9507787" y="2706837"/>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id="{C1B88EF2-6314-1DA0-7141-6FFCE620E7D6}"/>
              </a:ext>
            </a:extLst>
          </p:cNvPr>
          <p:cNvGrpSpPr/>
          <p:nvPr/>
        </p:nvGrpSpPr>
        <p:grpSpPr>
          <a:xfrm>
            <a:off x="2987738" y="847201"/>
            <a:ext cx="1968469" cy="2074598"/>
            <a:chOff x="10170328" y="3911871"/>
            <a:chExt cx="1738634" cy="1832372"/>
          </a:xfrm>
        </p:grpSpPr>
        <p:grpSp>
          <p:nvGrpSpPr>
            <p:cNvPr id="62" name="Group 61">
              <a:extLst>
                <a:ext uri="{FF2B5EF4-FFF2-40B4-BE49-F238E27FC236}">
                  <a16:creationId xmlns:a16="http://schemas.microsoft.com/office/drawing/2014/main" id="{73F271A5-5D64-9F2B-E92A-2492D97BA89A}"/>
                </a:ext>
              </a:extLst>
            </p:cNvPr>
            <p:cNvGrpSpPr/>
            <p:nvPr/>
          </p:nvGrpSpPr>
          <p:grpSpPr>
            <a:xfrm>
              <a:off x="10170328" y="3911871"/>
              <a:ext cx="1738634" cy="1832372"/>
              <a:chOff x="1545624" y="1155390"/>
              <a:chExt cx="2281745" cy="2404764"/>
            </a:xfrm>
          </p:grpSpPr>
          <p:sp>
            <p:nvSpPr>
              <p:cNvPr id="65" name="Rectangle 64">
                <a:extLst>
                  <a:ext uri="{FF2B5EF4-FFF2-40B4-BE49-F238E27FC236}">
                    <a16:creationId xmlns:a16="http://schemas.microsoft.com/office/drawing/2014/main" id="{D2843A35-C6CB-927E-1037-05BDEEAE64C1}"/>
                  </a:ext>
                </a:extLst>
              </p:cNvPr>
              <p:cNvSpPr/>
              <p:nvPr/>
            </p:nvSpPr>
            <p:spPr>
              <a:xfrm>
                <a:off x="2133133" y="1616925"/>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66" name="Rectangle 65">
                <a:extLst>
                  <a:ext uri="{FF2B5EF4-FFF2-40B4-BE49-F238E27FC236}">
                    <a16:creationId xmlns:a16="http://schemas.microsoft.com/office/drawing/2014/main" id="{9D21DF45-0AE7-B937-5507-C29B87A4E307}"/>
                  </a:ext>
                </a:extLst>
              </p:cNvPr>
              <p:cNvSpPr/>
              <p:nvPr/>
            </p:nvSpPr>
            <p:spPr>
              <a:xfrm>
                <a:off x="2133133" y="2116872"/>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67" name="Rectangle 66">
                <a:extLst>
                  <a:ext uri="{FF2B5EF4-FFF2-40B4-BE49-F238E27FC236}">
                    <a16:creationId xmlns:a16="http://schemas.microsoft.com/office/drawing/2014/main" id="{28E83772-2746-5962-E8C6-A7623139D4E0}"/>
                  </a:ext>
                </a:extLst>
              </p:cNvPr>
              <p:cNvSpPr/>
              <p:nvPr/>
            </p:nvSpPr>
            <p:spPr>
              <a:xfrm>
                <a:off x="2638190" y="2116872"/>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68" name="Rectangle 67">
                <a:extLst>
                  <a:ext uri="{FF2B5EF4-FFF2-40B4-BE49-F238E27FC236}">
                    <a16:creationId xmlns:a16="http://schemas.microsoft.com/office/drawing/2014/main" id="{89A11513-1D7B-BD6F-820C-7C323AB7A427}"/>
                  </a:ext>
                </a:extLst>
              </p:cNvPr>
              <p:cNvSpPr/>
              <p:nvPr/>
            </p:nvSpPr>
            <p:spPr>
              <a:xfrm>
                <a:off x="2133133"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69" name="Rectangle 68">
                <a:extLst>
                  <a:ext uri="{FF2B5EF4-FFF2-40B4-BE49-F238E27FC236}">
                    <a16:creationId xmlns:a16="http://schemas.microsoft.com/office/drawing/2014/main" id="{2732F1B5-EC59-634C-86B0-D8065CB4CE5B}"/>
                  </a:ext>
                </a:extLst>
              </p:cNvPr>
              <p:cNvSpPr/>
              <p:nvPr/>
            </p:nvSpPr>
            <p:spPr>
              <a:xfrm>
                <a:off x="2638190"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70" name="Rectangle 69">
                <a:extLst>
                  <a:ext uri="{FF2B5EF4-FFF2-40B4-BE49-F238E27FC236}">
                    <a16:creationId xmlns:a16="http://schemas.microsoft.com/office/drawing/2014/main" id="{73D8A012-9602-0BB2-3A49-F5AD001B93F0}"/>
                  </a:ext>
                </a:extLst>
              </p:cNvPr>
              <p:cNvSpPr/>
              <p:nvPr/>
            </p:nvSpPr>
            <p:spPr>
              <a:xfrm>
                <a:off x="3142523"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71" name="Rectangle 70">
                <a:extLst>
                  <a:ext uri="{FF2B5EF4-FFF2-40B4-BE49-F238E27FC236}">
                    <a16:creationId xmlns:a16="http://schemas.microsoft.com/office/drawing/2014/main" id="{A15DA717-DD13-67F1-F9A4-1E73AB52F1DB}"/>
                  </a:ext>
                </a:extLst>
              </p:cNvPr>
              <p:cNvSpPr/>
              <p:nvPr/>
            </p:nvSpPr>
            <p:spPr>
              <a:xfrm>
                <a:off x="2638190" y="1616925"/>
                <a:ext cx="479503" cy="4680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M</a:t>
                </a:r>
              </a:p>
            </p:txBody>
          </p:sp>
          <p:sp>
            <p:nvSpPr>
              <p:cNvPr id="72" name="Rectangle 71">
                <a:extLst>
                  <a:ext uri="{FF2B5EF4-FFF2-40B4-BE49-F238E27FC236}">
                    <a16:creationId xmlns:a16="http://schemas.microsoft.com/office/drawing/2014/main" id="{BDFADD6E-B584-A979-5FE4-BBD73BAA3EEE}"/>
                  </a:ext>
                </a:extLst>
              </p:cNvPr>
              <p:cNvSpPr/>
              <p:nvPr/>
            </p:nvSpPr>
            <p:spPr>
              <a:xfrm>
                <a:off x="3142523" y="1616925"/>
                <a:ext cx="479503" cy="468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H</a:t>
                </a:r>
              </a:p>
            </p:txBody>
          </p:sp>
          <p:sp>
            <p:nvSpPr>
              <p:cNvPr id="73" name="Rectangle 72">
                <a:extLst>
                  <a:ext uri="{FF2B5EF4-FFF2-40B4-BE49-F238E27FC236}">
                    <a16:creationId xmlns:a16="http://schemas.microsoft.com/office/drawing/2014/main" id="{FF2FCC1C-5904-A808-3625-C8CBD4BCA4E9}"/>
                  </a:ext>
                </a:extLst>
              </p:cNvPr>
              <p:cNvSpPr/>
              <p:nvPr/>
            </p:nvSpPr>
            <p:spPr>
              <a:xfrm>
                <a:off x="3142523" y="2116872"/>
                <a:ext cx="479503" cy="4680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M</a:t>
                </a:r>
              </a:p>
            </p:txBody>
          </p:sp>
          <p:sp>
            <p:nvSpPr>
              <p:cNvPr id="74" name="TextBox 73">
                <a:extLst>
                  <a:ext uri="{FF2B5EF4-FFF2-40B4-BE49-F238E27FC236}">
                    <a16:creationId xmlns:a16="http://schemas.microsoft.com/office/drawing/2014/main" id="{D7A69862-8B95-878A-0CD5-FAA9A80F5B11}"/>
                  </a:ext>
                </a:extLst>
              </p:cNvPr>
              <p:cNvSpPr txBox="1"/>
              <p:nvPr/>
            </p:nvSpPr>
            <p:spPr>
              <a:xfrm>
                <a:off x="1938749" y="3216823"/>
                <a:ext cx="1888620" cy="343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solidFill>
                    <a:effectLst/>
                    <a:uLnTx/>
                    <a:uFillTx/>
                    <a:latin typeface="Calibri" panose="020F0502020204030204"/>
                  </a:rPr>
                  <a:t>Forecast grass pollen</a:t>
                </a:r>
              </a:p>
            </p:txBody>
          </p:sp>
          <p:sp>
            <p:nvSpPr>
              <p:cNvPr id="75" name="TextBox 74">
                <a:extLst>
                  <a:ext uri="{FF2B5EF4-FFF2-40B4-BE49-F238E27FC236}">
                    <a16:creationId xmlns:a16="http://schemas.microsoft.com/office/drawing/2014/main" id="{DB27C84A-B30C-1643-24E9-64FEC63DB2F1}"/>
                  </a:ext>
                </a:extLst>
              </p:cNvPr>
              <p:cNvSpPr txBox="1"/>
              <p:nvPr/>
            </p:nvSpPr>
            <p:spPr>
              <a:xfrm rot="16200000">
                <a:off x="868456" y="2190424"/>
                <a:ext cx="1753527" cy="399191"/>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solidFill>
                    <a:effectLst/>
                    <a:uLnTx/>
                    <a:uFillTx/>
                    <a:latin typeface="Calibri" panose="020F0502020204030204"/>
                  </a:rPr>
                  <a:t>Likelihood of convergence line</a:t>
                </a:r>
              </a:p>
            </p:txBody>
          </p:sp>
          <p:sp>
            <p:nvSpPr>
              <p:cNvPr id="76" name="TextBox 75">
                <a:extLst>
                  <a:ext uri="{FF2B5EF4-FFF2-40B4-BE49-F238E27FC236}">
                    <a16:creationId xmlns:a16="http://schemas.microsoft.com/office/drawing/2014/main" id="{0BC42F57-936B-0314-EFD2-18C5F4DD787F}"/>
                  </a:ext>
                </a:extLst>
              </p:cNvPr>
              <p:cNvSpPr txBox="1"/>
              <p:nvPr/>
            </p:nvSpPr>
            <p:spPr>
              <a:xfrm>
                <a:off x="2016087" y="1155390"/>
                <a:ext cx="1701818" cy="442208"/>
              </a:xfrm>
              <a:prstGeom prst="rect">
                <a:avLst/>
              </a:prstGeom>
              <a:noFill/>
            </p:spPr>
            <p:txBody>
              <a:bodyPr wrap="square" lIns="0" rIns="0"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AU" sz="1100" b="1" i="0" u="none" strike="noStrike" kern="0" cap="none" spc="0" normalizeH="0" baseline="0" noProof="0" dirty="0">
                    <a:ln>
                      <a:noFill/>
                    </a:ln>
                    <a:solidFill>
                      <a:prstClr val="black"/>
                    </a:solidFill>
                    <a:effectLst/>
                    <a:uLnTx/>
                    <a:uFillTx/>
                    <a:latin typeface="Calibri" panose="020F0502020204030204"/>
                  </a:rPr>
                  <a:t>Risk of epidemic thunderstorm asthma</a:t>
                </a:r>
              </a:p>
            </p:txBody>
          </p:sp>
        </p:grpSp>
        <p:cxnSp>
          <p:nvCxnSpPr>
            <p:cNvPr id="63" name="Straight Arrow Connector 62">
              <a:extLst>
                <a:ext uri="{FF2B5EF4-FFF2-40B4-BE49-F238E27FC236}">
                  <a16:creationId xmlns:a16="http://schemas.microsoft.com/office/drawing/2014/main" id="{41CD6539-8BE0-8849-F7DB-4CC426EBD7DF}"/>
                </a:ext>
              </a:extLst>
            </p:cNvPr>
            <p:cNvCxnSpPr/>
            <p:nvPr/>
          </p:nvCxnSpPr>
          <p:spPr>
            <a:xfrm>
              <a:off x="10729310" y="5470496"/>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80D11362-B214-714E-FF0E-290E34B3E9FC}"/>
                </a:ext>
              </a:extLst>
            </p:cNvPr>
            <p:cNvCxnSpPr>
              <a:cxnSpLocks/>
            </p:cNvCxnSpPr>
            <p:nvPr/>
          </p:nvCxnSpPr>
          <p:spPr>
            <a:xfrm rot="16200000">
              <a:off x="10044834" y="4838657"/>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
        <p:nvSpPr>
          <p:cNvPr id="2" name="Oval 1">
            <a:extLst>
              <a:ext uri="{FF2B5EF4-FFF2-40B4-BE49-F238E27FC236}">
                <a16:creationId xmlns:a16="http://schemas.microsoft.com/office/drawing/2014/main" id="{70849CA4-A4FA-C6D0-30C6-323AC29C3D0C}"/>
              </a:ext>
            </a:extLst>
          </p:cNvPr>
          <p:cNvSpPr/>
          <p:nvPr/>
        </p:nvSpPr>
        <p:spPr>
          <a:xfrm>
            <a:off x="10022993" y="3354569"/>
            <a:ext cx="871802" cy="1126147"/>
          </a:xfrm>
          <a:prstGeom prst="ellipse">
            <a:avLst/>
          </a:prstGeom>
          <a:noFill/>
          <a:ln w="28575">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093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74EE3E-22AE-4274-FA8F-88CFBD495A28}"/>
              </a:ext>
            </a:extLst>
          </p:cNvPr>
          <p:cNvSpPr/>
          <p:nvPr/>
        </p:nvSpPr>
        <p:spPr>
          <a:xfrm>
            <a:off x="5805377" y="6592186"/>
            <a:ext cx="606056" cy="265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B2A1FA1-7DED-430B-BB6D-9327B4C391F6}"/>
              </a:ext>
            </a:extLst>
          </p:cNvPr>
          <p:cNvSpPr>
            <a:spLocks noGrp="1"/>
          </p:cNvSpPr>
          <p:nvPr>
            <p:ph type="title"/>
          </p:nvPr>
        </p:nvSpPr>
        <p:spPr>
          <a:xfrm>
            <a:off x="508001" y="399760"/>
            <a:ext cx="10709348" cy="469726"/>
          </a:xfrm>
        </p:spPr>
        <p:txBody>
          <a:bodyPr>
            <a:noAutofit/>
          </a:bodyPr>
          <a:lstStyle/>
          <a:p>
            <a:r>
              <a:rPr lang="en-AU" sz="2800" dirty="0"/>
              <a:t>The value chain has been useful in all phases of this work</a:t>
            </a:r>
          </a:p>
        </p:txBody>
      </p:sp>
      <p:pic>
        <p:nvPicPr>
          <p:cNvPr id="7" name="Picture 6">
            <a:extLst>
              <a:ext uri="{FF2B5EF4-FFF2-40B4-BE49-F238E27FC236}">
                <a16:creationId xmlns:a16="http://schemas.microsoft.com/office/drawing/2014/main" id="{C79CA385-25B9-B929-9684-4E904E0F93BC}"/>
              </a:ext>
            </a:extLst>
          </p:cNvPr>
          <p:cNvPicPr>
            <a:picLocks noChangeAspect="1"/>
          </p:cNvPicPr>
          <p:nvPr/>
        </p:nvPicPr>
        <p:blipFill>
          <a:blip r:embed="rId3"/>
          <a:stretch>
            <a:fillRect/>
          </a:stretch>
        </p:blipFill>
        <p:spPr>
          <a:xfrm>
            <a:off x="2066209" y="2044780"/>
            <a:ext cx="8059581" cy="3331179"/>
          </a:xfrm>
          <a:prstGeom prst="rect">
            <a:avLst/>
          </a:prstGeom>
        </p:spPr>
      </p:pic>
      <p:sp>
        <p:nvSpPr>
          <p:cNvPr id="8" name="TextBox 7">
            <a:extLst>
              <a:ext uri="{FF2B5EF4-FFF2-40B4-BE49-F238E27FC236}">
                <a16:creationId xmlns:a16="http://schemas.microsoft.com/office/drawing/2014/main" id="{FB685AB7-2E30-4FD0-C2A0-630E66339AA9}"/>
              </a:ext>
            </a:extLst>
          </p:cNvPr>
          <p:cNvSpPr txBox="1"/>
          <p:nvPr/>
        </p:nvSpPr>
        <p:spPr>
          <a:xfrm>
            <a:off x="274074" y="3673408"/>
            <a:ext cx="1933097" cy="923330"/>
          </a:xfrm>
          <a:prstGeom prst="rect">
            <a:avLst/>
          </a:prstGeom>
          <a:noFill/>
        </p:spPr>
        <p:txBody>
          <a:bodyPr wrap="square" rtlCol="0">
            <a:spAutoFit/>
          </a:bodyPr>
          <a:lstStyle/>
          <a:p>
            <a:r>
              <a:rPr lang="en-AU" b="1" dirty="0"/>
              <a:t>1. Identify the relevant actors and partners</a:t>
            </a:r>
          </a:p>
        </p:txBody>
      </p:sp>
      <p:sp>
        <p:nvSpPr>
          <p:cNvPr id="9" name="TextBox 8">
            <a:extLst>
              <a:ext uri="{FF2B5EF4-FFF2-40B4-BE49-F238E27FC236}">
                <a16:creationId xmlns:a16="http://schemas.microsoft.com/office/drawing/2014/main" id="{C886D4AE-F41C-2CB5-F64D-37C9AA334523}"/>
              </a:ext>
            </a:extLst>
          </p:cNvPr>
          <p:cNvSpPr txBox="1"/>
          <p:nvPr/>
        </p:nvSpPr>
        <p:spPr>
          <a:xfrm>
            <a:off x="10438244" y="3673408"/>
            <a:ext cx="1704325" cy="923330"/>
          </a:xfrm>
          <a:prstGeom prst="rect">
            <a:avLst/>
          </a:prstGeom>
          <a:noFill/>
        </p:spPr>
        <p:txBody>
          <a:bodyPr wrap="square" rtlCol="0">
            <a:spAutoFit/>
          </a:bodyPr>
          <a:lstStyle/>
          <a:p>
            <a:r>
              <a:rPr lang="en-AU" b="1" dirty="0"/>
              <a:t>2. Identify the responses &amp; outcomes</a:t>
            </a:r>
          </a:p>
        </p:txBody>
      </p:sp>
      <p:sp>
        <p:nvSpPr>
          <p:cNvPr id="10" name="TextBox 9">
            <a:extLst>
              <a:ext uri="{FF2B5EF4-FFF2-40B4-BE49-F238E27FC236}">
                <a16:creationId xmlns:a16="http://schemas.microsoft.com/office/drawing/2014/main" id="{7EFFBB53-E195-6D98-9967-F8934803F8BD}"/>
              </a:ext>
            </a:extLst>
          </p:cNvPr>
          <p:cNvSpPr txBox="1"/>
          <p:nvPr/>
        </p:nvSpPr>
        <p:spPr>
          <a:xfrm>
            <a:off x="2893239" y="1174070"/>
            <a:ext cx="5208769" cy="369332"/>
          </a:xfrm>
          <a:prstGeom prst="rect">
            <a:avLst/>
          </a:prstGeom>
          <a:noFill/>
        </p:spPr>
        <p:txBody>
          <a:bodyPr wrap="square" rtlCol="0">
            <a:spAutoFit/>
          </a:bodyPr>
          <a:lstStyle/>
          <a:p>
            <a:r>
              <a:rPr lang="en-AU" b="1" dirty="0"/>
              <a:t>3. Describe the end-to-end warning process</a:t>
            </a:r>
          </a:p>
        </p:txBody>
      </p:sp>
      <p:sp>
        <p:nvSpPr>
          <p:cNvPr id="11" name="TextBox 10">
            <a:extLst>
              <a:ext uri="{FF2B5EF4-FFF2-40B4-BE49-F238E27FC236}">
                <a16:creationId xmlns:a16="http://schemas.microsoft.com/office/drawing/2014/main" id="{DD8C6744-849F-A6A8-1234-F4F28787FF0C}"/>
              </a:ext>
            </a:extLst>
          </p:cNvPr>
          <p:cNvSpPr txBox="1"/>
          <p:nvPr/>
        </p:nvSpPr>
        <p:spPr>
          <a:xfrm>
            <a:off x="2893238" y="1543402"/>
            <a:ext cx="5208769" cy="369332"/>
          </a:xfrm>
          <a:prstGeom prst="rect">
            <a:avLst/>
          </a:prstGeom>
          <a:noFill/>
        </p:spPr>
        <p:txBody>
          <a:bodyPr wrap="square" rtlCol="0">
            <a:spAutoFit/>
          </a:bodyPr>
          <a:lstStyle/>
          <a:p>
            <a:r>
              <a:rPr lang="en-AU" b="1" dirty="0"/>
              <a:t>4. Identify the knowledge and capability gaps</a:t>
            </a:r>
          </a:p>
        </p:txBody>
      </p:sp>
      <p:sp>
        <p:nvSpPr>
          <p:cNvPr id="12" name="TextBox 11">
            <a:extLst>
              <a:ext uri="{FF2B5EF4-FFF2-40B4-BE49-F238E27FC236}">
                <a16:creationId xmlns:a16="http://schemas.microsoft.com/office/drawing/2014/main" id="{E744995D-08D2-A2C5-A97B-FA386C12510D}"/>
              </a:ext>
            </a:extLst>
          </p:cNvPr>
          <p:cNvSpPr txBox="1"/>
          <p:nvPr/>
        </p:nvSpPr>
        <p:spPr>
          <a:xfrm>
            <a:off x="2893239" y="5376504"/>
            <a:ext cx="6732246" cy="369332"/>
          </a:xfrm>
          <a:prstGeom prst="rect">
            <a:avLst/>
          </a:prstGeom>
          <a:noFill/>
        </p:spPr>
        <p:txBody>
          <a:bodyPr wrap="square" rtlCol="0">
            <a:spAutoFit/>
          </a:bodyPr>
          <a:lstStyle/>
          <a:p>
            <a:r>
              <a:rPr lang="en-AU" b="1" dirty="0"/>
              <a:t>5. Operation of the warning system during pollen season </a:t>
            </a:r>
          </a:p>
        </p:txBody>
      </p:sp>
      <p:sp>
        <p:nvSpPr>
          <p:cNvPr id="13" name="TextBox 12">
            <a:extLst>
              <a:ext uri="{FF2B5EF4-FFF2-40B4-BE49-F238E27FC236}">
                <a16:creationId xmlns:a16="http://schemas.microsoft.com/office/drawing/2014/main" id="{9BBC41BC-D950-0D6A-AD6E-84F031C22DE5}"/>
              </a:ext>
            </a:extLst>
          </p:cNvPr>
          <p:cNvSpPr txBox="1"/>
          <p:nvPr/>
        </p:nvSpPr>
        <p:spPr>
          <a:xfrm>
            <a:off x="7517219" y="2056823"/>
            <a:ext cx="4650549" cy="369332"/>
          </a:xfrm>
          <a:prstGeom prst="rect">
            <a:avLst/>
          </a:prstGeom>
          <a:noFill/>
        </p:spPr>
        <p:txBody>
          <a:bodyPr wrap="square" rtlCol="0">
            <a:spAutoFit/>
          </a:bodyPr>
          <a:lstStyle/>
          <a:p>
            <a:r>
              <a:rPr lang="en-AU" b="1" dirty="0"/>
              <a:t>6. Post-event and post-season reviews</a:t>
            </a:r>
          </a:p>
        </p:txBody>
      </p:sp>
      <p:sp>
        <p:nvSpPr>
          <p:cNvPr id="14" name="TextBox 13">
            <a:extLst>
              <a:ext uri="{FF2B5EF4-FFF2-40B4-BE49-F238E27FC236}">
                <a16:creationId xmlns:a16="http://schemas.microsoft.com/office/drawing/2014/main" id="{6EA5F999-1FDC-5B54-5FBE-0DE24B8DD182}"/>
              </a:ext>
            </a:extLst>
          </p:cNvPr>
          <p:cNvSpPr txBox="1"/>
          <p:nvPr/>
        </p:nvSpPr>
        <p:spPr>
          <a:xfrm>
            <a:off x="9516809" y="2479320"/>
            <a:ext cx="2625759" cy="923330"/>
          </a:xfrm>
          <a:prstGeom prst="rect">
            <a:avLst/>
          </a:prstGeom>
          <a:noFill/>
        </p:spPr>
        <p:txBody>
          <a:bodyPr wrap="square" rtlCol="0">
            <a:spAutoFit/>
          </a:bodyPr>
          <a:lstStyle/>
          <a:p>
            <a:r>
              <a:rPr lang="en-AU" b="1" dirty="0"/>
              <a:t>7. Use value-oriented metrics to guide improvements</a:t>
            </a:r>
          </a:p>
        </p:txBody>
      </p:sp>
      <p:grpSp>
        <p:nvGrpSpPr>
          <p:cNvPr id="25" name="Group 24">
            <a:extLst>
              <a:ext uri="{FF2B5EF4-FFF2-40B4-BE49-F238E27FC236}">
                <a16:creationId xmlns:a16="http://schemas.microsoft.com/office/drawing/2014/main" id="{B1B084D1-B254-E6D4-8F15-2D6347959D67}"/>
              </a:ext>
            </a:extLst>
          </p:cNvPr>
          <p:cNvGrpSpPr/>
          <p:nvPr/>
        </p:nvGrpSpPr>
        <p:grpSpPr>
          <a:xfrm>
            <a:off x="422937" y="5977765"/>
            <a:ext cx="10464801" cy="738664"/>
            <a:chOff x="422937" y="5977765"/>
            <a:chExt cx="10464801" cy="738664"/>
          </a:xfrm>
        </p:grpSpPr>
        <p:sp>
          <p:nvSpPr>
            <p:cNvPr id="15" name="TextBox 14">
              <a:extLst>
                <a:ext uri="{FF2B5EF4-FFF2-40B4-BE49-F238E27FC236}">
                  <a16:creationId xmlns:a16="http://schemas.microsoft.com/office/drawing/2014/main" id="{D8DD03E5-D152-FA9A-F41B-1B927BA60C8A}"/>
                </a:ext>
              </a:extLst>
            </p:cNvPr>
            <p:cNvSpPr txBox="1"/>
            <p:nvPr/>
          </p:nvSpPr>
          <p:spPr>
            <a:xfrm>
              <a:off x="1749080" y="5977765"/>
              <a:ext cx="1080045" cy="738664"/>
            </a:xfrm>
            <a:prstGeom prst="rect">
              <a:avLst/>
            </a:prstGeom>
            <a:noFill/>
          </p:spPr>
          <p:txBody>
            <a:bodyPr wrap="square" lIns="36000" rIns="36000" rtlCol="0">
              <a:spAutoFit/>
            </a:bodyPr>
            <a:lstStyle/>
            <a:p>
              <a:r>
                <a:rPr lang="en-AU" sz="1400" dirty="0"/>
                <a:t>More/better grass pollen observations </a:t>
              </a:r>
            </a:p>
          </p:txBody>
        </p:sp>
        <p:sp>
          <p:nvSpPr>
            <p:cNvPr id="16" name="TextBox 15">
              <a:extLst>
                <a:ext uri="{FF2B5EF4-FFF2-40B4-BE49-F238E27FC236}">
                  <a16:creationId xmlns:a16="http://schemas.microsoft.com/office/drawing/2014/main" id="{26E1A4B0-873B-F43A-AACF-4463073D9324}"/>
                </a:ext>
              </a:extLst>
            </p:cNvPr>
            <p:cNvSpPr txBox="1"/>
            <p:nvPr/>
          </p:nvSpPr>
          <p:spPr>
            <a:xfrm>
              <a:off x="4003334" y="5977765"/>
              <a:ext cx="1080044" cy="738664"/>
            </a:xfrm>
            <a:prstGeom prst="rect">
              <a:avLst/>
            </a:prstGeom>
            <a:noFill/>
          </p:spPr>
          <p:txBody>
            <a:bodyPr wrap="square" lIns="36000" rIns="36000" rtlCol="0">
              <a:spAutoFit/>
            </a:bodyPr>
            <a:lstStyle/>
            <a:p>
              <a:r>
                <a:rPr lang="en-AU" sz="1400" dirty="0"/>
                <a:t>National ML-based pollen forecasts</a:t>
              </a:r>
            </a:p>
          </p:txBody>
        </p:sp>
        <p:sp>
          <p:nvSpPr>
            <p:cNvPr id="18" name="TextBox 17">
              <a:extLst>
                <a:ext uri="{FF2B5EF4-FFF2-40B4-BE49-F238E27FC236}">
                  <a16:creationId xmlns:a16="http://schemas.microsoft.com/office/drawing/2014/main" id="{6F1A4F46-F542-AFD5-7171-3E1ADDA71C17}"/>
                </a:ext>
              </a:extLst>
            </p:cNvPr>
            <p:cNvSpPr txBox="1"/>
            <p:nvPr/>
          </p:nvSpPr>
          <p:spPr>
            <a:xfrm>
              <a:off x="5253324" y="5977765"/>
              <a:ext cx="1275906" cy="738664"/>
            </a:xfrm>
            <a:prstGeom prst="rect">
              <a:avLst/>
            </a:prstGeom>
            <a:noFill/>
          </p:spPr>
          <p:txBody>
            <a:bodyPr wrap="square" lIns="36000" rIns="36000" rtlCol="0">
              <a:spAutoFit/>
            </a:bodyPr>
            <a:lstStyle/>
            <a:p>
              <a:r>
                <a:rPr lang="en-AU" sz="1400" dirty="0"/>
                <a:t>Health studies of susceptible individuals</a:t>
              </a:r>
            </a:p>
          </p:txBody>
        </p:sp>
        <p:sp>
          <p:nvSpPr>
            <p:cNvPr id="19" name="TextBox 18">
              <a:extLst>
                <a:ext uri="{FF2B5EF4-FFF2-40B4-BE49-F238E27FC236}">
                  <a16:creationId xmlns:a16="http://schemas.microsoft.com/office/drawing/2014/main" id="{08C93587-5724-E3EE-5B42-D75975F671FD}"/>
                </a:ext>
              </a:extLst>
            </p:cNvPr>
            <p:cNvSpPr txBox="1"/>
            <p:nvPr/>
          </p:nvSpPr>
          <p:spPr>
            <a:xfrm>
              <a:off x="6699176" y="5977765"/>
              <a:ext cx="1063255" cy="738664"/>
            </a:xfrm>
            <a:prstGeom prst="rect">
              <a:avLst/>
            </a:prstGeom>
            <a:noFill/>
          </p:spPr>
          <p:txBody>
            <a:bodyPr wrap="square" lIns="36000" rIns="36000" rtlCol="0">
              <a:spAutoFit/>
            </a:bodyPr>
            <a:lstStyle/>
            <a:p>
              <a:r>
                <a:rPr lang="en-AU" sz="1400" dirty="0"/>
                <a:t>Syndromic surveillance at hospitals</a:t>
              </a:r>
            </a:p>
          </p:txBody>
        </p:sp>
        <p:sp>
          <p:nvSpPr>
            <p:cNvPr id="20" name="TextBox 19">
              <a:extLst>
                <a:ext uri="{FF2B5EF4-FFF2-40B4-BE49-F238E27FC236}">
                  <a16:creationId xmlns:a16="http://schemas.microsoft.com/office/drawing/2014/main" id="{CA89BFA2-C75D-AE62-D3DF-6A19816F96C0}"/>
                </a:ext>
              </a:extLst>
            </p:cNvPr>
            <p:cNvSpPr txBox="1"/>
            <p:nvPr/>
          </p:nvSpPr>
          <p:spPr>
            <a:xfrm>
              <a:off x="2999071" y="5977765"/>
              <a:ext cx="834317" cy="523220"/>
            </a:xfrm>
            <a:prstGeom prst="rect">
              <a:avLst/>
            </a:prstGeom>
            <a:noFill/>
          </p:spPr>
          <p:txBody>
            <a:bodyPr wrap="square" lIns="36000" rIns="36000" rtlCol="0">
              <a:spAutoFit/>
            </a:bodyPr>
            <a:lstStyle/>
            <a:p>
              <a:r>
                <a:rPr lang="en-AU" sz="1400" dirty="0"/>
                <a:t>Better TS forecasts</a:t>
              </a:r>
            </a:p>
          </p:txBody>
        </p:sp>
        <p:sp>
          <p:nvSpPr>
            <p:cNvPr id="21" name="TextBox 20">
              <a:extLst>
                <a:ext uri="{FF2B5EF4-FFF2-40B4-BE49-F238E27FC236}">
                  <a16:creationId xmlns:a16="http://schemas.microsoft.com/office/drawing/2014/main" id="{4C301DC8-995F-8440-9DE0-697D7A9A4F52}"/>
                </a:ext>
              </a:extLst>
            </p:cNvPr>
            <p:cNvSpPr txBox="1"/>
            <p:nvPr/>
          </p:nvSpPr>
          <p:spPr>
            <a:xfrm>
              <a:off x="7932378" y="5977765"/>
              <a:ext cx="1455308" cy="738664"/>
            </a:xfrm>
            <a:prstGeom prst="rect">
              <a:avLst/>
            </a:prstGeom>
            <a:noFill/>
          </p:spPr>
          <p:txBody>
            <a:bodyPr wrap="square" lIns="36000" rIns="36000" rtlCol="0">
              <a:spAutoFit/>
            </a:bodyPr>
            <a:lstStyle/>
            <a:p>
              <a:r>
                <a:rPr lang="en-AU" sz="1400" dirty="0"/>
                <a:t>Survey of people who experienced TS asthma</a:t>
              </a:r>
            </a:p>
          </p:txBody>
        </p:sp>
        <p:sp>
          <p:nvSpPr>
            <p:cNvPr id="22" name="TextBox 21">
              <a:extLst>
                <a:ext uri="{FF2B5EF4-FFF2-40B4-BE49-F238E27FC236}">
                  <a16:creationId xmlns:a16="http://schemas.microsoft.com/office/drawing/2014/main" id="{5A045B24-E19C-DD21-3E4C-D4206971967B}"/>
                </a:ext>
              </a:extLst>
            </p:cNvPr>
            <p:cNvSpPr txBox="1"/>
            <p:nvPr/>
          </p:nvSpPr>
          <p:spPr>
            <a:xfrm>
              <a:off x="9566070" y="5977765"/>
              <a:ext cx="1321668" cy="738664"/>
            </a:xfrm>
            <a:prstGeom prst="rect">
              <a:avLst/>
            </a:prstGeom>
            <a:noFill/>
          </p:spPr>
          <p:txBody>
            <a:bodyPr wrap="square" lIns="36000" rIns="36000" rtlCol="0">
              <a:spAutoFit/>
            </a:bodyPr>
            <a:lstStyle/>
            <a:p>
              <a:r>
                <a:rPr lang="en-AU" sz="1400" dirty="0"/>
                <a:t>Socioeconomic evaluation of service</a:t>
              </a:r>
            </a:p>
          </p:txBody>
        </p:sp>
        <p:sp>
          <p:nvSpPr>
            <p:cNvPr id="24" name="TextBox 23">
              <a:extLst>
                <a:ext uri="{FF2B5EF4-FFF2-40B4-BE49-F238E27FC236}">
                  <a16:creationId xmlns:a16="http://schemas.microsoft.com/office/drawing/2014/main" id="{981503F5-3F86-69DE-7408-69FDA009D5D5}"/>
                </a:ext>
              </a:extLst>
            </p:cNvPr>
            <p:cNvSpPr txBox="1"/>
            <p:nvPr/>
          </p:nvSpPr>
          <p:spPr>
            <a:xfrm>
              <a:off x="422937" y="6184276"/>
              <a:ext cx="1080045" cy="307777"/>
            </a:xfrm>
            <a:prstGeom prst="rect">
              <a:avLst/>
            </a:prstGeom>
            <a:noFill/>
          </p:spPr>
          <p:txBody>
            <a:bodyPr wrap="square" lIns="36000" rIns="36000" rtlCol="0">
              <a:spAutoFit/>
            </a:bodyPr>
            <a:lstStyle/>
            <a:p>
              <a:r>
                <a:rPr lang="en-AU" sz="1400" i="1" dirty="0"/>
                <a:t>What else?</a:t>
              </a:r>
            </a:p>
          </p:txBody>
        </p:sp>
      </p:grpSp>
    </p:spTree>
    <p:extLst>
      <p:ext uri="{BB962C8B-B14F-4D97-AF65-F5344CB8AC3E}">
        <p14:creationId xmlns:p14="http://schemas.microsoft.com/office/powerpoint/2010/main" val="33958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2800" dirty="0"/>
              <a:t>Thank you and questions</a:t>
            </a:r>
          </a:p>
        </p:txBody>
      </p:sp>
      <p:pic>
        <p:nvPicPr>
          <p:cNvPr id="3" name="Picture 2">
            <a:extLst>
              <a:ext uri="{FF2B5EF4-FFF2-40B4-BE49-F238E27FC236}">
                <a16:creationId xmlns:a16="http://schemas.microsoft.com/office/drawing/2014/main" id="{DA1CAAAA-7AFD-430D-823D-2287E1AB4B77}"/>
              </a:ext>
            </a:extLst>
          </p:cNvPr>
          <p:cNvPicPr>
            <a:picLocks noChangeAspect="1"/>
          </p:cNvPicPr>
          <p:nvPr/>
        </p:nvPicPr>
        <p:blipFill>
          <a:blip r:embed="rId3"/>
          <a:stretch>
            <a:fillRect/>
          </a:stretch>
        </p:blipFill>
        <p:spPr>
          <a:xfrm>
            <a:off x="1780334" y="1381531"/>
            <a:ext cx="8631331" cy="4862371"/>
          </a:xfrm>
          <a:prstGeom prst="rect">
            <a:avLst/>
          </a:prstGeom>
        </p:spPr>
      </p:pic>
    </p:spTree>
    <p:extLst>
      <p:ext uri="{BB962C8B-B14F-4D97-AF65-F5344CB8AC3E}">
        <p14:creationId xmlns:p14="http://schemas.microsoft.com/office/powerpoint/2010/main" val="405903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425886"/>
            <a:ext cx="10856685" cy="497276"/>
          </a:xfrm>
        </p:spPr>
        <p:txBody>
          <a:bodyPr>
            <a:noAutofit/>
          </a:bodyPr>
          <a:lstStyle/>
          <a:p>
            <a:r>
              <a:rPr lang="en-AU" sz="2800" dirty="0"/>
              <a:t>Thunderstorm asthma forecasting uses a simple risk matrix</a:t>
            </a:r>
          </a:p>
        </p:txBody>
      </p:sp>
      <p:sp>
        <p:nvSpPr>
          <p:cNvPr id="3" name="TextBox 2">
            <a:extLst>
              <a:ext uri="{FF2B5EF4-FFF2-40B4-BE49-F238E27FC236}">
                <a16:creationId xmlns:a16="http://schemas.microsoft.com/office/drawing/2014/main" id="{B658EFE8-F419-E6DD-E097-011543022C7E}"/>
              </a:ext>
            </a:extLst>
          </p:cNvPr>
          <p:cNvSpPr txBox="1"/>
          <p:nvPr/>
        </p:nvSpPr>
        <p:spPr>
          <a:xfrm>
            <a:off x="508000" y="6280150"/>
            <a:ext cx="10755086" cy="523220"/>
          </a:xfrm>
          <a:prstGeom prst="rect">
            <a:avLst/>
          </a:prstGeom>
          <a:noFill/>
        </p:spPr>
        <p:txBody>
          <a:bodyPr wrap="square" rtlCol="0">
            <a:spAutoFit/>
          </a:bodyPr>
          <a:lstStyle/>
          <a:p>
            <a:r>
              <a:rPr lang="en-AU" sz="1400" dirty="0">
                <a:effectLst/>
                <a:latin typeface="Calibri" panose="020F0502020204030204" pitchFamily="34" charset="0"/>
                <a:ea typeface="Times New Roman" panose="02020603050405020304" pitchFamily="18" charset="0"/>
                <a:cs typeface="Times New Roman" panose="02020603050405020304" pitchFamily="18" charset="0"/>
              </a:rPr>
              <a:t>Bannister, T., and Co-Authors, 2021: A pilot forecasting system for epidemic thunderstorm asthma in south-eastern Australia. </a:t>
            </a:r>
            <a:r>
              <a:rPr lang="en-AU" sz="1400" i="1" dirty="0">
                <a:effectLst/>
                <a:latin typeface="Calibri" panose="020F0502020204030204" pitchFamily="34" charset="0"/>
                <a:ea typeface="Times New Roman" panose="02020603050405020304" pitchFamily="18" charset="0"/>
                <a:cs typeface="Times New Roman" panose="02020603050405020304" pitchFamily="18" charset="0"/>
              </a:rPr>
              <a:t>Bull. Amer. </a:t>
            </a:r>
            <a:r>
              <a:rPr lang="en-AU" sz="1400" i="1" dirty="0" err="1">
                <a:effectLst/>
                <a:latin typeface="Calibri" panose="020F0502020204030204" pitchFamily="34" charset="0"/>
                <a:ea typeface="Times New Roman" panose="02020603050405020304" pitchFamily="18" charset="0"/>
                <a:cs typeface="Times New Roman" panose="02020603050405020304" pitchFamily="18" charset="0"/>
              </a:rPr>
              <a:t>Meteorol</a:t>
            </a:r>
            <a:r>
              <a:rPr lang="en-AU" sz="1400" i="1" dirty="0">
                <a:effectLst/>
                <a:latin typeface="Calibri" panose="020F0502020204030204" pitchFamily="34" charset="0"/>
                <a:ea typeface="Times New Roman" panose="02020603050405020304" pitchFamily="18" charset="0"/>
                <a:cs typeface="Times New Roman" panose="02020603050405020304" pitchFamily="18" charset="0"/>
              </a:rPr>
              <a:t>. Soc.</a:t>
            </a:r>
            <a:r>
              <a:rPr lang="en-AU" sz="1400" dirty="0">
                <a:effectLst/>
                <a:latin typeface="Calibri" panose="020F0502020204030204" pitchFamily="34" charset="0"/>
                <a:ea typeface="Times New Roman" panose="02020603050405020304" pitchFamily="18" charset="0"/>
                <a:cs typeface="Times New Roman" panose="02020603050405020304" pitchFamily="18" charset="0"/>
              </a:rPr>
              <a:t>, E399-E420, </a:t>
            </a:r>
            <a:r>
              <a:rPr lang="en-AU" sz="14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https://doi.org/10.1175/BAMS-D-19-0140.1</a:t>
            </a:r>
            <a:endParaRPr lang="en-AU" sz="1400" dirty="0"/>
          </a:p>
        </p:txBody>
      </p:sp>
      <p:pic>
        <p:nvPicPr>
          <p:cNvPr id="4" name="Picture 3">
            <a:extLst>
              <a:ext uri="{FF2B5EF4-FFF2-40B4-BE49-F238E27FC236}">
                <a16:creationId xmlns:a16="http://schemas.microsoft.com/office/drawing/2014/main" id="{82DD1959-B31C-FD4D-9192-87AB9BC4BCDF}"/>
              </a:ext>
            </a:extLst>
          </p:cNvPr>
          <p:cNvPicPr>
            <a:picLocks noChangeAspect="1"/>
          </p:cNvPicPr>
          <p:nvPr/>
        </p:nvPicPr>
        <p:blipFill>
          <a:blip r:embed="rId4"/>
          <a:stretch>
            <a:fillRect/>
          </a:stretch>
        </p:blipFill>
        <p:spPr>
          <a:xfrm>
            <a:off x="280573" y="1267934"/>
            <a:ext cx="7785322" cy="4867051"/>
          </a:xfrm>
          <a:prstGeom prst="rect">
            <a:avLst/>
          </a:prstGeom>
        </p:spPr>
      </p:pic>
      <p:sp>
        <p:nvSpPr>
          <p:cNvPr id="5" name="TextBox 4">
            <a:extLst>
              <a:ext uri="{FF2B5EF4-FFF2-40B4-BE49-F238E27FC236}">
                <a16:creationId xmlns:a16="http://schemas.microsoft.com/office/drawing/2014/main" id="{18043062-C90C-89A5-2A99-E79D5E7348D6}"/>
              </a:ext>
            </a:extLst>
          </p:cNvPr>
          <p:cNvSpPr txBox="1"/>
          <p:nvPr/>
        </p:nvSpPr>
        <p:spPr>
          <a:xfrm>
            <a:off x="4896096" y="1444723"/>
            <a:ext cx="2569934" cy="338554"/>
          </a:xfrm>
          <a:prstGeom prst="rect">
            <a:avLst/>
          </a:prstGeom>
          <a:noFill/>
        </p:spPr>
        <p:txBody>
          <a:bodyPr wrap="none" rtlCol="0">
            <a:spAutoFit/>
          </a:bodyPr>
          <a:lstStyle/>
          <a:p>
            <a:pPr algn="ctr"/>
            <a:r>
              <a:rPr lang="en-AU" sz="1600" dirty="0"/>
              <a:t>Thunderstorm asthma risk</a:t>
            </a:r>
          </a:p>
        </p:txBody>
      </p:sp>
      <p:pic>
        <p:nvPicPr>
          <p:cNvPr id="5122" name="Picture 2">
            <a:extLst>
              <a:ext uri="{FF2B5EF4-FFF2-40B4-BE49-F238E27FC236}">
                <a16:creationId xmlns:a16="http://schemas.microsoft.com/office/drawing/2014/main" id="{147C6721-007A-6AE7-B0F0-4D6703E334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308" b="5787"/>
          <a:stretch/>
        </p:blipFill>
        <p:spPr bwMode="auto">
          <a:xfrm>
            <a:off x="9051429" y="3955312"/>
            <a:ext cx="1881077" cy="2179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p&#10;&#10;Description automatically generated">
            <a:extLst>
              <a:ext uri="{FF2B5EF4-FFF2-40B4-BE49-F238E27FC236}">
                <a16:creationId xmlns:a16="http://schemas.microsoft.com/office/drawing/2014/main" id="{4834772A-0546-1A7B-B842-677637B61198}"/>
              </a:ext>
            </a:extLst>
          </p:cNvPr>
          <p:cNvPicPr>
            <a:picLocks noChangeAspect="1"/>
          </p:cNvPicPr>
          <p:nvPr/>
        </p:nvPicPr>
        <p:blipFill>
          <a:blip r:embed="rId6"/>
          <a:stretch>
            <a:fillRect/>
          </a:stretch>
        </p:blipFill>
        <p:spPr>
          <a:xfrm>
            <a:off x="8484777" y="1267934"/>
            <a:ext cx="3014381" cy="2571510"/>
          </a:xfrm>
          <a:prstGeom prst="rect">
            <a:avLst/>
          </a:prstGeom>
        </p:spPr>
      </p:pic>
    </p:spTree>
    <p:extLst>
      <p:ext uri="{BB962C8B-B14F-4D97-AF65-F5344CB8AC3E}">
        <p14:creationId xmlns:p14="http://schemas.microsoft.com/office/powerpoint/2010/main" val="99193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3DDCC4-8E9F-3371-366E-35955F02447D}"/>
              </a:ext>
            </a:extLst>
          </p:cNvPr>
          <p:cNvPicPr>
            <a:picLocks noChangeAspect="1"/>
          </p:cNvPicPr>
          <p:nvPr/>
        </p:nvPicPr>
        <p:blipFill>
          <a:blip r:embed="rId3"/>
          <a:stretch>
            <a:fillRect/>
          </a:stretch>
        </p:blipFill>
        <p:spPr>
          <a:xfrm>
            <a:off x="600239" y="234046"/>
            <a:ext cx="9738403" cy="637819"/>
          </a:xfrm>
          <a:prstGeom prst="rect">
            <a:avLst/>
          </a:prstGeom>
        </p:spPr>
      </p:pic>
      <p:pic>
        <p:nvPicPr>
          <p:cNvPr id="10" name="Picture 9">
            <a:extLst>
              <a:ext uri="{FF2B5EF4-FFF2-40B4-BE49-F238E27FC236}">
                <a16:creationId xmlns:a16="http://schemas.microsoft.com/office/drawing/2014/main" id="{B8C04B7D-39E2-D9A2-D7BA-12F192F67B37}"/>
              </a:ext>
            </a:extLst>
          </p:cNvPr>
          <p:cNvPicPr>
            <a:picLocks noChangeAspect="1"/>
          </p:cNvPicPr>
          <p:nvPr/>
        </p:nvPicPr>
        <p:blipFill rotWithShape="1">
          <a:blip r:embed="rId4"/>
          <a:srcRect b="40534"/>
          <a:stretch/>
        </p:blipFill>
        <p:spPr>
          <a:xfrm>
            <a:off x="600239" y="1035221"/>
            <a:ext cx="9544541" cy="1000716"/>
          </a:xfrm>
          <a:prstGeom prst="rect">
            <a:avLst/>
          </a:prstGeom>
        </p:spPr>
      </p:pic>
      <p:pic>
        <p:nvPicPr>
          <p:cNvPr id="14" name="Picture 13">
            <a:extLst>
              <a:ext uri="{FF2B5EF4-FFF2-40B4-BE49-F238E27FC236}">
                <a16:creationId xmlns:a16="http://schemas.microsoft.com/office/drawing/2014/main" id="{CED7C4EE-5321-0140-A2D1-B93E191F18BD}"/>
              </a:ext>
            </a:extLst>
          </p:cNvPr>
          <p:cNvPicPr>
            <a:picLocks noChangeAspect="1"/>
          </p:cNvPicPr>
          <p:nvPr/>
        </p:nvPicPr>
        <p:blipFill>
          <a:blip r:embed="rId5"/>
          <a:stretch>
            <a:fillRect/>
          </a:stretch>
        </p:blipFill>
        <p:spPr>
          <a:xfrm>
            <a:off x="600239" y="2721918"/>
            <a:ext cx="5759746" cy="1924149"/>
          </a:xfrm>
          <a:prstGeom prst="rect">
            <a:avLst/>
          </a:prstGeom>
        </p:spPr>
      </p:pic>
      <p:pic>
        <p:nvPicPr>
          <p:cNvPr id="18" name="Picture 17">
            <a:extLst>
              <a:ext uri="{FF2B5EF4-FFF2-40B4-BE49-F238E27FC236}">
                <a16:creationId xmlns:a16="http://schemas.microsoft.com/office/drawing/2014/main" id="{38AEA2E6-248D-7BA5-A653-4AC33ED8A8BB}"/>
              </a:ext>
            </a:extLst>
          </p:cNvPr>
          <p:cNvPicPr>
            <a:picLocks noChangeAspect="1"/>
          </p:cNvPicPr>
          <p:nvPr/>
        </p:nvPicPr>
        <p:blipFill>
          <a:blip r:embed="rId6"/>
          <a:stretch>
            <a:fillRect/>
          </a:stretch>
        </p:blipFill>
        <p:spPr>
          <a:xfrm>
            <a:off x="6767263" y="2378935"/>
            <a:ext cx="5073911" cy="3886400"/>
          </a:xfrm>
          <a:prstGeom prst="rect">
            <a:avLst/>
          </a:prstGeom>
        </p:spPr>
      </p:pic>
      <p:pic>
        <p:nvPicPr>
          <p:cNvPr id="22" name="Picture 21">
            <a:extLst>
              <a:ext uri="{FF2B5EF4-FFF2-40B4-BE49-F238E27FC236}">
                <a16:creationId xmlns:a16="http://schemas.microsoft.com/office/drawing/2014/main" id="{F43838A1-2E7B-D91E-8A8F-96FD94C74C7E}"/>
              </a:ext>
            </a:extLst>
          </p:cNvPr>
          <p:cNvPicPr>
            <a:picLocks noChangeAspect="1"/>
          </p:cNvPicPr>
          <p:nvPr/>
        </p:nvPicPr>
        <p:blipFill rotWithShape="1">
          <a:blip r:embed="rId7"/>
          <a:srcRect l="482" b="17213"/>
          <a:stretch/>
        </p:blipFill>
        <p:spPr>
          <a:xfrm>
            <a:off x="606056" y="4827769"/>
            <a:ext cx="5592956" cy="1924150"/>
          </a:xfrm>
          <a:prstGeom prst="rect">
            <a:avLst/>
          </a:prstGeom>
        </p:spPr>
      </p:pic>
      <p:grpSp>
        <p:nvGrpSpPr>
          <p:cNvPr id="27" name="Group 26">
            <a:extLst>
              <a:ext uri="{FF2B5EF4-FFF2-40B4-BE49-F238E27FC236}">
                <a16:creationId xmlns:a16="http://schemas.microsoft.com/office/drawing/2014/main" id="{EB888069-6367-F10C-EEB1-ACB67814C3FF}"/>
              </a:ext>
            </a:extLst>
          </p:cNvPr>
          <p:cNvGrpSpPr/>
          <p:nvPr/>
        </p:nvGrpSpPr>
        <p:grpSpPr>
          <a:xfrm>
            <a:off x="632138" y="2035937"/>
            <a:ext cx="3670505" cy="502478"/>
            <a:chOff x="632138" y="2035937"/>
            <a:chExt cx="3670505" cy="502478"/>
          </a:xfrm>
        </p:grpSpPr>
        <p:pic>
          <p:nvPicPr>
            <p:cNvPr id="24" name="Picture 23">
              <a:extLst>
                <a:ext uri="{FF2B5EF4-FFF2-40B4-BE49-F238E27FC236}">
                  <a16:creationId xmlns:a16="http://schemas.microsoft.com/office/drawing/2014/main" id="{1F9C2909-E3B5-D23E-C521-03CEA2A164F7}"/>
                </a:ext>
              </a:extLst>
            </p:cNvPr>
            <p:cNvPicPr>
              <a:picLocks noChangeAspect="1"/>
            </p:cNvPicPr>
            <p:nvPr/>
          </p:nvPicPr>
          <p:blipFill rotWithShape="1">
            <a:blip r:embed="rId4"/>
            <a:srcRect t="70792" r="61544" b="-651"/>
            <a:stretch/>
          </p:blipFill>
          <p:spPr>
            <a:xfrm>
              <a:off x="632138" y="2035937"/>
              <a:ext cx="3670505" cy="502478"/>
            </a:xfrm>
            <a:prstGeom prst="rect">
              <a:avLst/>
            </a:prstGeom>
          </p:spPr>
        </p:pic>
        <p:sp>
          <p:nvSpPr>
            <p:cNvPr id="26" name="TextBox 25">
              <a:extLst>
                <a:ext uri="{FF2B5EF4-FFF2-40B4-BE49-F238E27FC236}">
                  <a16:creationId xmlns:a16="http://schemas.microsoft.com/office/drawing/2014/main" id="{3100E254-7685-12C6-A1EA-42EA7287E8DB}"/>
                </a:ext>
              </a:extLst>
            </p:cNvPr>
            <p:cNvSpPr txBox="1"/>
            <p:nvPr/>
          </p:nvSpPr>
          <p:spPr>
            <a:xfrm flipV="1">
              <a:off x="2963119" y="2378935"/>
              <a:ext cx="1180618" cy="15948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28" name="TextBox 27">
            <a:extLst>
              <a:ext uri="{FF2B5EF4-FFF2-40B4-BE49-F238E27FC236}">
                <a16:creationId xmlns:a16="http://schemas.microsoft.com/office/drawing/2014/main" id="{3DC50B82-C85A-4FA6-5EF7-1341ECEE06D0}"/>
              </a:ext>
            </a:extLst>
          </p:cNvPr>
          <p:cNvSpPr txBox="1"/>
          <p:nvPr/>
        </p:nvSpPr>
        <p:spPr>
          <a:xfrm>
            <a:off x="6791977" y="6017735"/>
            <a:ext cx="5073910" cy="338554"/>
          </a:xfrm>
          <a:prstGeom prst="rect">
            <a:avLst/>
          </a:prstGeom>
          <a:solidFill>
            <a:schemeClr val="bg1"/>
          </a:solidFill>
        </p:spPr>
        <p:txBody>
          <a:bodyPr wrap="square" lIns="36000" tIns="0" rIns="3600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More than 8500 people were treated in Melbourne hospitals on Monday night and Tuesday: </a:t>
            </a:r>
            <a:r>
              <a:rPr kumimoji="0" lang="en-US" sz="1100" b="0" i="0" u="none" strike="noStrike" kern="1200" cap="none" spc="0" normalizeH="0" baseline="0" noProof="0" dirty="0" err="1">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Rayann</a:t>
            </a:r>
            <a:r>
              <a:rPr kumimoji="0" lang="en-US" sz="1100"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 Zamani with mother </a:t>
            </a:r>
            <a:r>
              <a:rPr kumimoji="0" lang="en-US" sz="1100" b="0" i="0" u="none" strike="noStrike" kern="1200" cap="none" spc="0" normalizeH="0" baseline="0" noProof="0" dirty="0" err="1">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Palli</a:t>
            </a:r>
            <a:r>
              <a:rPr kumimoji="0" lang="en-US" sz="1100"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 Zamani.</a:t>
            </a:r>
            <a:endParaRPr kumimoji="0" lang="en-AU" sz="1100"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266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5BECF-A6DB-9B5A-F87E-7977A80ACDEF}"/>
              </a:ext>
            </a:extLst>
          </p:cNvPr>
          <p:cNvSpPr>
            <a:spLocks noGrp="1"/>
          </p:cNvSpPr>
          <p:nvPr>
            <p:ph type="dt" sz="half" idx="2"/>
          </p:nvPr>
        </p:nvSpPr>
        <p:spPr/>
        <p:txBody>
          <a:bodyPr/>
          <a:lstStyle/>
          <a:p>
            <a:r>
              <a:rPr lang="en-US"/>
              <a:t>The Bureau of Meteorology</a:t>
            </a:r>
          </a:p>
        </p:txBody>
      </p:sp>
      <p:sp>
        <p:nvSpPr>
          <p:cNvPr id="3" name="Slide Number Placeholder 2">
            <a:extLst>
              <a:ext uri="{FF2B5EF4-FFF2-40B4-BE49-F238E27FC236}">
                <a16:creationId xmlns:a16="http://schemas.microsoft.com/office/drawing/2014/main" id="{846E8262-8292-418A-EA2D-E20D1244A76C}"/>
              </a:ext>
            </a:extLst>
          </p:cNvPr>
          <p:cNvSpPr>
            <a:spLocks noGrp="1"/>
          </p:cNvSpPr>
          <p:nvPr>
            <p:ph type="sldNum" sz="quarter" idx="4"/>
          </p:nvPr>
        </p:nvSpPr>
        <p:spPr/>
        <p:txBody>
          <a:bodyPr/>
          <a:lstStyle/>
          <a:p>
            <a:fld id="{3ACA7046-D314-6340-8D2C-B3889D9888EF}" type="slidenum">
              <a:rPr lang="en-US" smtClean="0"/>
              <a:pPr/>
              <a:t>3</a:t>
            </a:fld>
            <a:endParaRPr lang="en-US"/>
          </a:p>
        </p:txBody>
      </p:sp>
      <p:pic>
        <p:nvPicPr>
          <p:cNvPr id="1026" name="Picture 2">
            <a:extLst>
              <a:ext uri="{FF2B5EF4-FFF2-40B4-BE49-F238E27FC236}">
                <a16:creationId xmlns:a16="http://schemas.microsoft.com/office/drawing/2014/main" id="{A1919CB6-4B2C-EFA6-3ED1-9EF84C9D2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33" b="12644"/>
          <a:stretch/>
        </p:blipFill>
        <p:spPr bwMode="auto">
          <a:xfrm>
            <a:off x="2522855" y="425886"/>
            <a:ext cx="9669145" cy="64321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49D763D-95A3-7449-AAF9-D8B96C848869}"/>
              </a:ext>
            </a:extLst>
          </p:cNvPr>
          <p:cNvSpPr>
            <a:spLocks noGrp="1"/>
          </p:cNvSpPr>
          <p:nvPr>
            <p:ph type="title"/>
          </p:nvPr>
        </p:nvSpPr>
        <p:spPr>
          <a:xfrm>
            <a:off x="508001" y="425886"/>
            <a:ext cx="2484581" cy="2054078"/>
          </a:xfrm>
        </p:spPr>
        <p:txBody>
          <a:bodyPr/>
          <a:lstStyle/>
          <a:p>
            <a:r>
              <a:rPr lang="en-AU" dirty="0"/>
              <a:t>What causes thunderstorm asthma?</a:t>
            </a:r>
          </a:p>
        </p:txBody>
      </p:sp>
      <p:sp>
        <p:nvSpPr>
          <p:cNvPr id="6" name="TextBox 5">
            <a:extLst>
              <a:ext uri="{FF2B5EF4-FFF2-40B4-BE49-F238E27FC236}">
                <a16:creationId xmlns:a16="http://schemas.microsoft.com/office/drawing/2014/main" id="{5225F92C-476B-722F-9756-27FD923A4E3B}"/>
              </a:ext>
            </a:extLst>
          </p:cNvPr>
          <p:cNvSpPr txBox="1"/>
          <p:nvPr/>
        </p:nvSpPr>
        <p:spPr>
          <a:xfrm>
            <a:off x="508001" y="6352147"/>
            <a:ext cx="2276764" cy="369332"/>
          </a:xfrm>
          <a:prstGeom prst="rect">
            <a:avLst/>
          </a:prstGeom>
          <a:solidFill>
            <a:schemeClr val="bg1"/>
          </a:solidFill>
        </p:spPr>
        <p:txBody>
          <a:bodyPr wrap="square" rtlCol="0">
            <a:spAutoFit/>
          </a:bodyPr>
          <a:lstStyle/>
          <a:p>
            <a:r>
              <a:rPr lang="en-AU" dirty="0"/>
              <a:t>Asthma Australia</a:t>
            </a:r>
          </a:p>
        </p:txBody>
      </p:sp>
    </p:spTree>
    <p:extLst>
      <p:ext uri="{BB962C8B-B14F-4D97-AF65-F5344CB8AC3E}">
        <p14:creationId xmlns:p14="http://schemas.microsoft.com/office/powerpoint/2010/main" val="62262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80872-DE5F-B1FA-ED44-3EBE5CB405F6}"/>
              </a:ext>
            </a:extLst>
          </p:cNvPr>
          <p:cNvSpPr>
            <a:spLocks noGrp="1"/>
          </p:cNvSpPr>
          <p:nvPr>
            <p:ph type="dt" sz="half" idx="2"/>
          </p:nvPr>
        </p:nvSpPr>
        <p:spPr/>
        <p:txBody>
          <a:bodyPr/>
          <a:lstStyle/>
          <a:p>
            <a:r>
              <a:rPr lang="en-US"/>
              <a:t>The Bureau of Meteorology</a:t>
            </a:r>
          </a:p>
        </p:txBody>
      </p:sp>
      <p:sp>
        <p:nvSpPr>
          <p:cNvPr id="3" name="Slide Number Placeholder 2">
            <a:extLst>
              <a:ext uri="{FF2B5EF4-FFF2-40B4-BE49-F238E27FC236}">
                <a16:creationId xmlns:a16="http://schemas.microsoft.com/office/drawing/2014/main" id="{64730916-1724-C5D6-0A19-007AD7F6A24C}"/>
              </a:ext>
            </a:extLst>
          </p:cNvPr>
          <p:cNvSpPr>
            <a:spLocks noGrp="1"/>
          </p:cNvSpPr>
          <p:nvPr>
            <p:ph type="sldNum" sz="quarter" idx="4"/>
          </p:nvPr>
        </p:nvSpPr>
        <p:spPr/>
        <p:txBody>
          <a:bodyPr/>
          <a:lstStyle/>
          <a:p>
            <a:fld id="{3ACA7046-D314-6340-8D2C-B3889D9888EF}" type="slidenum">
              <a:rPr lang="en-US" smtClean="0"/>
              <a:pPr/>
              <a:t>4</a:t>
            </a:fld>
            <a:endParaRPr lang="en-US"/>
          </a:p>
        </p:txBody>
      </p:sp>
      <p:sp>
        <p:nvSpPr>
          <p:cNvPr id="4" name="Title 3">
            <a:extLst>
              <a:ext uri="{FF2B5EF4-FFF2-40B4-BE49-F238E27FC236}">
                <a16:creationId xmlns:a16="http://schemas.microsoft.com/office/drawing/2014/main" id="{64642583-7CB9-6F17-5F5A-CAF7C39D645E}"/>
              </a:ext>
            </a:extLst>
          </p:cNvPr>
          <p:cNvSpPr>
            <a:spLocks noGrp="1"/>
          </p:cNvSpPr>
          <p:nvPr>
            <p:ph type="title"/>
          </p:nvPr>
        </p:nvSpPr>
        <p:spPr>
          <a:xfrm>
            <a:off x="1095555" y="425885"/>
            <a:ext cx="10515198" cy="510669"/>
          </a:xfrm>
        </p:spPr>
        <p:txBody>
          <a:bodyPr/>
          <a:lstStyle/>
          <a:p>
            <a:r>
              <a:rPr lang="en-AU" dirty="0"/>
              <a:t>Users’ needs for an epidemic thunderstorm asthma warning</a:t>
            </a:r>
          </a:p>
        </p:txBody>
      </p:sp>
      <p:grpSp>
        <p:nvGrpSpPr>
          <p:cNvPr id="6" name="Group 5">
            <a:extLst>
              <a:ext uri="{FF2B5EF4-FFF2-40B4-BE49-F238E27FC236}">
                <a16:creationId xmlns:a16="http://schemas.microsoft.com/office/drawing/2014/main" id="{9FD6363B-F2C5-38F6-178A-E98356A54B05}"/>
              </a:ext>
            </a:extLst>
          </p:cNvPr>
          <p:cNvGrpSpPr/>
          <p:nvPr/>
        </p:nvGrpSpPr>
        <p:grpSpPr>
          <a:xfrm>
            <a:off x="960775" y="1441291"/>
            <a:ext cx="10047838" cy="4748566"/>
            <a:chOff x="0" y="888883"/>
            <a:chExt cx="8910626" cy="4274780"/>
          </a:xfrm>
        </p:grpSpPr>
        <p:sp>
          <p:nvSpPr>
            <p:cNvPr id="7" name="Rectangle 6">
              <a:extLst>
                <a:ext uri="{FF2B5EF4-FFF2-40B4-BE49-F238E27FC236}">
                  <a16:creationId xmlns:a16="http://schemas.microsoft.com/office/drawing/2014/main" id="{4CC22851-3541-6BBD-01B8-1B412393668F}"/>
                </a:ext>
              </a:extLst>
            </p:cNvPr>
            <p:cNvSpPr/>
            <p:nvPr/>
          </p:nvSpPr>
          <p:spPr>
            <a:xfrm>
              <a:off x="0" y="1068550"/>
              <a:ext cx="8910626" cy="575491"/>
            </a:xfrm>
            <a:prstGeom prst="rect">
              <a:avLst/>
            </a:prstGeom>
            <a:solidFill>
              <a:srgbClr val="FFFFFF"/>
            </a:solidFill>
            <a:ln w="9525" cap="flat" cmpd="sng" algn="ctr">
              <a:noFill/>
              <a:prstDash val="solid"/>
            </a:ln>
            <a:effectLst/>
          </p:spPr>
          <p:txBody>
            <a:bodyPr rtlCol="0" anchor="ctr"/>
            <a:lstStyle/>
            <a:p>
              <a:pPr algn="ctr">
                <a:defRPr/>
              </a:pPr>
              <a:endParaRPr lang="en-AU" sz="2000" kern="0">
                <a:solidFill>
                  <a:srgbClr val="FFFFFF"/>
                </a:solidFill>
                <a:latin typeface="Arial"/>
              </a:endParaRPr>
            </a:p>
          </p:txBody>
        </p:sp>
        <p:sp>
          <p:nvSpPr>
            <p:cNvPr id="8" name="AutoShape 32">
              <a:extLst>
                <a:ext uri="{FF2B5EF4-FFF2-40B4-BE49-F238E27FC236}">
                  <a16:creationId xmlns:a16="http://schemas.microsoft.com/office/drawing/2014/main" id="{666F8989-47AE-81FF-9196-8C9C63D231D5}"/>
                </a:ext>
              </a:extLst>
            </p:cNvPr>
            <p:cNvSpPr>
              <a:spLocks noChangeArrowheads="1"/>
            </p:cNvSpPr>
            <p:nvPr/>
          </p:nvSpPr>
          <p:spPr bwMode="auto">
            <a:xfrm rot="16200000">
              <a:off x="641978" y="1537417"/>
              <a:ext cx="241473" cy="1166400"/>
            </a:xfrm>
            <a:custGeom>
              <a:avLst/>
              <a:gdLst>
                <a:gd name="T0" fmla="*/ 440333 w 21600"/>
                <a:gd name="T1" fmla="*/ 432594 h 21600"/>
                <a:gd name="T2" fmla="*/ 251619 w 21600"/>
                <a:gd name="T3" fmla="*/ 865188 h 21600"/>
                <a:gd name="T4" fmla="*/ 62905 w 21600"/>
                <a:gd name="T5" fmla="*/ 432594 h 21600"/>
                <a:gd name="T6" fmla="*/ 25161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2E5B72"/>
            </a:solidFill>
            <a:ln w="9525">
              <a:solidFill>
                <a:srgbClr val="666666"/>
              </a:solidFill>
              <a:miter lim="800000"/>
              <a:headEnd/>
              <a:tailEnd/>
            </a:ln>
          </p:spPr>
          <p:txBody>
            <a:bodyPr wrap="none" anchor="ctr"/>
            <a:lstStyle/>
            <a:p>
              <a:pPr fontAlgn="base">
                <a:lnSpc>
                  <a:spcPct val="85000"/>
                </a:lnSpc>
                <a:spcBef>
                  <a:spcPct val="0"/>
                </a:spcBef>
                <a:spcAft>
                  <a:spcPct val="0"/>
                </a:spcAft>
                <a:defRPr/>
              </a:pPr>
              <a:endParaRPr lang="en-GB" kern="0">
                <a:solidFill>
                  <a:srgbClr val="FFFFFF"/>
                </a:solidFill>
                <a:latin typeface="Arial"/>
                <a:ea typeface="ＭＳ Ｐゴシック"/>
              </a:endParaRPr>
            </a:p>
          </p:txBody>
        </p:sp>
        <p:sp>
          <p:nvSpPr>
            <p:cNvPr id="9" name="Line 4">
              <a:extLst>
                <a:ext uri="{FF2B5EF4-FFF2-40B4-BE49-F238E27FC236}">
                  <a16:creationId xmlns:a16="http://schemas.microsoft.com/office/drawing/2014/main" id="{71FB6C77-E3DE-D133-4831-12D2CD01855A}"/>
                </a:ext>
              </a:extLst>
            </p:cNvPr>
            <p:cNvSpPr>
              <a:spLocks noChangeShapeType="1"/>
            </p:cNvSpPr>
            <p:nvPr/>
          </p:nvSpPr>
          <p:spPr bwMode="auto">
            <a:xfrm>
              <a:off x="8386887" y="1756679"/>
              <a:ext cx="0" cy="729257"/>
            </a:xfrm>
            <a:prstGeom prst="line">
              <a:avLst/>
            </a:prstGeom>
            <a:noFill/>
            <a:ln w="38100">
              <a:solidFill>
                <a:srgbClr val="666666"/>
              </a:solidFill>
              <a:round/>
              <a:headEnd type="triangle" w="med" len="med"/>
              <a:tailEnd type="triangle" w="med" len="med"/>
            </a:ln>
          </p:spPr>
          <p:txBody>
            <a:bodyPr/>
            <a:lstStyle/>
            <a:p>
              <a:pPr fontAlgn="base">
                <a:lnSpc>
                  <a:spcPct val="85000"/>
                </a:lnSpc>
                <a:spcBef>
                  <a:spcPct val="0"/>
                </a:spcBef>
                <a:spcAft>
                  <a:spcPct val="0"/>
                </a:spcAft>
                <a:defRPr/>
              </a:pPr>
              <a:endParaRPr lang="en-GB" kern="0">
                <a:solidFill>
                  <a:srgbClr val="FFFFFF"/>
                </a:solidFill>
                <a:latin typeface="Arial"/>
                <a:ea typeface="ＭＳ Ｐゴシック"/>
              </a:endParaRPr>
            </a:p>
          </p:txBody>
        </p:sp>
        <p:sp>
          <p:nvSpPr>
            <p:cNvPr id="10" name="Text Box 5">
              <a:extLst>
                <a:ext uri="{FF2B5EF4-FFF2-40B4-BE49-F238E27FC236}">
                  <a16:creationId xmlns:a16="http://schemas.microsoft.com/office/drawing/2014/main" id="{66CD6776-924E-033B-8218-55AAD5964398}"/>
                </a:ext>
              </a:extLst>
            </p:cNvPr>
            <p:cNvSpPr txBox="1">
              <a:spLocks noChangeArrowheads="1"/>
            </p:cNvSpPr>
            <p:nvPr/>
          </p:nvSpPr>
          <p:spPr bwMode="auto">
            <a:xfrm rot="16200000">
              <a:off x="7994845" y="1853696"/>
              <a:ext cx="1334406" cy="470126"/>
            </a:xfrm>
            <a:prstGeom prst="rect">
              <a:avLst/>
            </a:prstGeom>
            <a:noFill/>
            <a:ln w="9525" algn="ctr">
              <a:noFill/>
              <a:miter lim="800000"/>
              <a:headEnd/>
              <a:tailEnd/>
            </a:ln>
          </p:spPr>
          <p:txBody>
            <a:bodyPr wrap="square">
              <a:spAutoFit/>
            </a:bodyPr>
            <a:lstStyle>
              <a:defPPr>
                <a:defRPr lang="en-US"/>
              </a:defPPr>
              <a:lvl1pPr algn="ctr" fontAlgn="base">
                <a:lnSpc>
                  <a:spcPct val="85000"/>
                </a:lnSpc>
                <a:spcBef>
                  <a:spcPct val="50000"/>
                </a:spcBef>
                <a:spcAft>
                  <a:spcPct val="0"/>
                </a:spcAft>
                <a:defRPr sz="2000"/>
              </a:lvl1pPr>
            </a:lstStyle>
            <a:p>
              <a:r>
                <a:rPr lang="en-GB" sz="1600" dirty="0">
                  <a:solidFill>
                    <a:srgbClr val="666666"/>
                  </a:solidFill>
                  <a:latin typeface="Arial"/>
                  <a:ea typeface="ＭＳ Ｐゴシック"/>
                </a:rPr>
                <a:t>Confidence boundary</a:t>
              </a:r>
            </a:p>
          </p:txBody>
        </p:sp>
        <p:sp>
          <p:nvSpPr>
            <p:cNvPr id="11" name="Text Box 6">
              <a:extLst>
                <a:ext uri="{FF2B5EF4-FFF2-40B4-BE49-F238E27FC236}">
                  <a16:creationId xmlns:a16="http://schemas.microsoft.com/office/drawing/2014/main" id="{5EB06B3F-D00F-02FA-7A16-84FE2BBE6774}"/>
                </a:ext>
              </a:extLst>
            </p:cNvPr>
            <p:cNvSpPr txBox="1">
              <a:spLocks noChangeArrowheads="1"/>
            </p:cNvSpPr>
            <p:nvPr/>
          </p:nvSpPr>
          <p:spPr bwMode="auto">
            <a:xfrm rot="16200000">
              <a:off x="1165344" y="1310436"/>
              <a:ext cx="730924" cy="273598"/>
            </a:xfrm>
            <a:prstGeom prst="rect">
              <a:avLst/>
            </a:prstGeom>
            <a:noFill/>
            <a:ln w="9525" algn="ctr">
              <a:noFill/>
              <a:miter lim="800000"/>
              <a:headEnd/>
              <a:tailEnd/>
            </a:ln>
          </p:spPr>
          <p:txBody>
            <a:bodyPr wrap="square">
              <a:spAutoFit/>
            </a:bodyPr>
            <a:lstStyle>
              <a:defPPr>
                <a:defRPr lang="en-US"/>
              </a:defPPr>
              <a:lvl1pPr algn="ctr" fontAlgn="base">
                <a:lnSpc>
                  <a:spcPct val="85000"/>
                </a:lnSpc>
                <a:spcBef>
                  <a:spcPct val="50000"/>
                </a:spcBef>
                <a:spcAft>
                  <a:spcPct val="0"/>
                </a:spcAft>
                <a:defRPr sz="2000">
                  <a:solidFill>
                    <a:schemeClr val="accent6"/>
                  </a:solidFill>
                </a:defRPr>
              </a:lvl1pPr>
            </a:lstStyle>
            <a:p>
              <a:pPr algn="r"/>
              <a:r>
                <a:rPr lang="en-GB" sz="1600" dirty="0">
                  <a:solidFill>
                    <a:srgbClr val="2E5B72"/>
                  </a:solidFill>
                  <a:latin typeface="Arial"/>
                  <a:ea typeface="ＭＳ Ｐゴシック"/>
                </a:rPr>
                <a:t>Now</a:t>
              </a:r>
            </a:p>
          </p:txBody>
        </p:sp>
        <p:sp>
          <p:nvSpPr>
            <p:cNvPr id="12" name="Text Box 7">
              <a:extLst>
                <a:ext uri="{FF2B5EF4-FFF2-40B4-BE49-F238E27FC236}">
                  <a16:creationId xmlns:a16="http://schemas.microsoft.com/office/drawing/2014/main" id="{1E24733D-3F6B-BEF3-BC06-1F80965EF633}"/>
                </a:ext>
              </a:extLst>
            </p:cNvPr>
            <p:cNvSpPr txBox="1">
              <a:spLocks noChangeArrowheads="1"/>
            </p:cNvSpPr>
            <p:nvPr/>
          </p:nvSpPr>
          <p:spPr bwMode="auto">
            <a:xfrm rot="16200000">
              <a:off x="2269792" y="1349194"/>
              <a:ext cx="808436" cy="273598"/>
            </a:xfrm>
            <a:prstGeom prst="rect">
              <a:avLst/>
            </a:prstGeom>
            <a:noFill/>
            <a:ln w="9525" algn="ctr">
              <a:noFill/>
              <a:miter lim="800000"/>
              <a:headEnd/>
              <a:tailEnd/>
            </a:ln>
          </p:spPr>
          <p:txBody>
            <a:bodyPr wrap="square">
              <a:spAutoFit/>
            </a:bodyPr>
            <a:lstStyle>
              <a:defPPr>
                <a:defRPr lang="en-US"/>
              </a:defPPr>
              <a:lvl1pPr algn="r" fontAlgn="base">
                <a:lnSpc>
                  <a:spcPct val="85000"/>
                </a:lnSpc>
                <a:spcBef>
                  <a:spcPct val="50000"/>
                </a:spcBef>
                <a:spcAft>
                  <a:spcPct val="0"/>
                </a:spcAft>
                <a:defRPr sz="2000">
                  <a:solidFill>
                    <a:schemeClr val="accent6"/>
                  </a:solidFill>
                </a:defRPr>
              </a:lvl1pPr>
            </a:lstStyle>
            <a:p>
              <a:r>
                <a:rPr lang="en-GB" sz="1600" dirty="0">
                  <a:solidFill>
                    <a:srgbClr val="2E5B72"/>
                  </a:solidFill>
                  <a:latin typeface="Arial"/>
                  <a:ea typeface="ＭＳ Ｐゴシック"/>
                </a:rPr>
                <a:t>Hours</a:t>
              </a:r>
            </a:p>
          </p:txBody>
        </p:sp>
        <p:sp>
          <p:nvSpPr>
            <p:cNvPr id="13" name="Text Box 8">
              <a:extLst>
                <a:ext uri="{FF2B5EF4-FFF2-40B4-BE49-F238E27FC236}">
                  <a16:creationId xmlns:a16="http://schemas.microsoft.com/office/drawing/2014/main" id="{A89C84E5-DEC5-8A06-FCFD-054B20075804}"/>
                </a:ext>
              </a:extLst>
            </p:cNvPr>
            <p:cNvSpPr txBox="1">
              <a:spLocks noChangeArrowheads="1"/>
            </p:cNvSpPr>
            <p:nvPr/>
          </p:nvSpPr>
          <p:spPr bwMode="auto">
            <a:xfrm rot="16200000">
              <a:off x="3217443" y="1538502"/>
              <a:ext cx="1187054" cy="273598"/>
            </a:xfrm>
            <a:prstGeom prst="rect">
              <a:avLst/>
            </a:prstGeom>
            <a:noFill/>
            <a:ln w="9525" algn="ctr">
              <a:noFill/>
              <a:miter lim="800000"/>
              <a:headEnd/>
              <a:tailEnd/>
            </a:ln>
          </p:spPr>
          <p:txBody>
            <a:bodyPr wrap="square">
              <a:spAutoFit/>
            </a:bodyPr>
            <a:lstStyle>
              <a:defPPr>
                <a:defRPr lang="en-US"/>
              </a:defPPr>
              <a:lvl1pPr algn="r" fontAlgn="base">
                <a:lnSpc>
                  <a:spcPct val="85000"/>
                </a:lnSpc>
                <a:spcBef>
                  <a:spcPct val="50000"/>
                </a:spcBef>
                <a:spcAft>
                  <a:spcPct val="0"/>
                </a:spcAft>
                <a:defRPr sz="2000">
                  <a:solidFill>
                    <a:schemeClr val="accent6"/>
                  </a:solidFill>
                </a:defRPr>
              </a:lvl1pPr>
            </a:lstStyle>
            <a:p>
              <a:r>
                <a:rPr lang="en-GB" sz="1600" dirty="0">
                  <a:solidFill>
                    <a:srgbClr val="2E5B72"/>
                  </a:solidFill>
                  <a:latin typeface="Arial"/>
                  <a:ea typeface="ＭＳ Ｐゴシック"/>
                </a:rPr>
                <a:t>Days</a:t>
              </a:r>
            </a:p>
          </p:txBody>
        </p:sp>
        <p:sp>
          <p:nvSpPr>
            <p:cNvPr id="14" name="Text Box 9">
              <a:extLst>
                <a:ext uri="{FF2B5EF4-FFF2-40B4-BE49-F238E27FC236}">
                  <a16:creationId xmlns:a16="http://schemas.microsoft.com/office/drawing/2014/main" id="{B5CCCD78-5578-09BB-B159-4E96745C7AAF}"/>
                </a:ext>
              </a:extLst>
            </p:cNvPr>
            <p:cNvSpPr txBox="1">
              <a:spLocks noChangeArrowheads="1"/>
            </p:cNvSpPr>
            <p:nvPr/>
          </p:nvSpPr>
          <p:spPr bwMode="auto">
            <a:xfrm rot="16200000">
              <a:off x="4383844" y="1538499"/>
              <a:ext cx="1187053" cy="273598"/>
            </a:xfrm>
            <a:prstGeom prst="rect">
              <a:avLst/>
            </a:prstGeom>
            <a:noFill/>
            <a:ln w="9525" algn="ctr">
              <a:noFill/>
              <a:miter lim="800000"/>
              <a:headEnd/>
              <a:tailEnd/>
            </a:ln>
          </p:spPr>
          <p:txBody>
            <a:bodyPr>
              <a:spAutoFit/>
            </a:bodyPr>
            <a:lstStyle/>
            <a:p>
              <a:pPr algn="r" fontAlgn="base">
                <a:lnSpc>
                  <a:spcPct val="85000"/>
                </a:lnSpc>
                <a:spcBef>
                  <a:spcPct val="50000"/>
                </a:spcBef>
                <a:spcAft>
                  <a:spcPct val="0"/>
                </a:spcAft>
              </a:pPr>
              <a:r>
                <a:rPr lang="en-GB" sz="1600" dirty="0">
                  <a:solidFill>
                    <a:srgbClr val="2E5B72"/>
                  </a:solidFill>
                  <a:latin typeface="Arial"/>
                  <a:ea typeface="ＭＳ Ｐゴシック"/>
                </a:rPr>
                <a:t>1-week</a:t>
              </a:r>
            </a:p>
          </p:txBody>
        </p:sp>
        <p:sp>
          <p:nvSpPr>
            <p:cNvPr id="15" name="Text Box 10">
              <a:extLst>
                <a:ext uri="{FF2B5EF4-FFF2-40B4-BE49-F238E27FC236}">
                  <a16:creationId xmlns:a16="http://schemas.microsoft.com/office/drawing/2014/main" id="{C091D2E3-E30C-E607-F800-04B379B70325}"/>
                </a:ext>
              </a:extLst>
            </p:cNvPr>
            <p:cNvSpPr txBox="1">
              <a:spLocks noChangeArrowheads="1"/>
            </p:cNvSpPr>
            <p:nvPr/>
          </p:nvSpPr>
          <p:spPr bwMode="auto">
            <a:xfrm rot="16200000">
              <a:off x="5531621" y="1538502"/>
              <a:ext cx="1187054" cy="273598"/>
            </a:xfrm>
            <a:prstGeom prst="rect">
              <a:avLst/>
            </a:prstGeom>
            <a:noFill/>
            <a:ln w="9525" algn="ctr">
              <a:noFill/>
              <a:miter lim="800000"/>
              <a:headEnd/>
              <a:tailEnd/>
            </a:ln>
          </p:spPr>
          <p:txBody>
            <a:bodyPr>
              <a:spAutoFit/>
            </a:bodyPr>
            <a:lstStyle>
              <a:defPPr>
                <a:defRPr lang="en-US"/>
              </a:defPPr>
              <a:lvl1pPr algn="r" fontAlgn="base">
                <a:lnSpc>
                  <a:spcPct val="85000"/>
                </a:lnSpc>
                <a:spcBef>
                  <a:spcPct val="50000"/>
                </a:spcBef>
                <a:spcAft>
                  <a:spcPct val="0"/>
                </a:spcAft>
                <a:defRPr sz="2000">
                  <a:solidFill>
                    <a:schemeClr val="accent6"/>
                  </a:solidFill>
                </a:defRPr>
              </a:lvl1pPr>
            </a:lstStyle>
            <a:p>
              <a:r>
                <a:rPr lang="en-GB" sz="1600" dirty="0">
                  <a:solidFill>
                    <a:srgbClr val="2E5B72"/>
                  </a:solidFill>
                  <a:latin typeface="Arial"/>
                  <a:ea typeface="ＭＳ Ｐゴシック"/>
                </a:rPr>
                <a:t>1-month</a:t>
              </a:r>
            </a:p>
          </p:txBody>
        </p:sp>
        <p:sp>
          <p:nvSpPr>
            <p:cNvPr id="16" name="Text Box 11">
              <a:extLst>
                <a:ext uri="{FF2B5EF4-FFF2-40B4-BE49-F238E27FC236}">
                  <a16:creationId xmlns:a16="http://schemas.microsoft.com/office/drawing/2014/main" id="{7689B53D-4E61-EF93-5D2A-749FC1641012}"/>
                </a:ext>
              </a:extLst>
            </p:cNvPr>
            <p:cNvSpPr txBox="1">
              <a:spLocks noChangeArrowheads="1"/>
            </p:cNvSpPr>
            <p:nvPr/>
          </p:nvSpPr>
          <p:spPr bwMode="auto">
            <a:xfrm rot="16200000">
              <a:off x="6807348" y="1253574"/>
              <a:ext cx="1002979" cy="273598"/>
            </a:xfrm>
            <a:prstGeom prst="rect">
              <a:avLst/>
            </a:prstGeom>
            <a:noFill/>
            <a:ln w="9525" algn="ctr">
              <a:noFill/>
              <a:miter lim="800000"/>
              <a:headEnd/>
              <a:tailEnd/>
            </a:ln>
          </p:spPr>
          <p:txBody>
            <a:bodyPr wrap="square">
              <a:spAutoFit/>
            </a:bodyPr>
            <a:lstStyle>
              <a:defPPr>
                <a:defRPr lang="en-US"/>
              </a:defPPr>
              <a:lvl1pPr algn="r" fontAlgn="base">
                <a:lnSpc>
                  <a:spcPct val="85000"/>
                </a:lnSpc>
                <a:spcBef>
                  <a:spcPct val="50000"/>
                </a:spcBef>
                <a:spcAft>
                  <a:spcPct val="0"/>
                </a:spcAft>
                <a:defRPr sz="2000">
                  <a:solidFill>
                    <a:schemeClr val="accent6"/>
                  </a:solidFill>
                </a:defRPr>
              </a:lvl1pPr>
            </a:lstStyle>
            <a:p>
              <a:r>
                <a:rPr lang="en-GB" sz="1600" dirty="0">
                  <a:solidFill>
                    <a:srgbClr val="2E5B72"/>
                  </a:solidFill>
                  <a:latin typeface="Arial"/>
                  <a:ea typeface="ＭＳ Ｐゴシック"/>
                </a:rPr>
                <a:t>Seasonal</a:t>
              </a:r>
            </a:p>
          </p:txBody>
        </p:sp>
        <p:sp>
          <p:nvSpPr>
            <p:cNvPr id="17" name="Text Box 14">
              <a:extLst>
                <a:ext uri="{FF2B5EF4-FFF2-40B4-BE49-F238E27FC236}">
                  <a16:creationId xmlns:a16="http://schemas.microsoft.com/office/drawing/2014/main" id="{B66B015D-9003-2E2C-72A3-F0D62ABB4694}"/>
                </a:ext>
              </a:extLst>
            </p:cNvPr>
            <p:cNvSpPr txBox="1">
              <a:spLocks noChangeArrowheads="1"/>
            </p:cNvSpPr>
            <p:nvPr/>
          </p:nvSpPr>
          <p:spPr bwMode="auto">
            <a:xfrm rot="16200000">
              <a:off x="22257" y="1305672"/>
              <a:ext cx="918289" cy="470126"/>
            </a:xfrm>
            <a:prstGeom prst="rect">
              <a:avLst/>
            </a:prstGeom>
            <a:noFill/>
            <a:ln w="9525" algn="ctr">
              <a:noFill/>
              <a:miter lim="800000"/>
              <a:headEnd/>
              <a:tailEnd/>
            </a:ln>
          </p:spPr>
          <p:txBody>
            <a:bodyPr wrap="square">
              <a:spAutoFit/>
            </a:bodyPr>
            <a:lstStyle>
              <a:defPPr>
                <a:defRPr lang="en-US"/>
              </a:defPPr>
              <a:lvl1pPr algn="ctr" fontAlgn="base">
                <a:lnSpc>
                  <a:spcPct val="85000"/>
                </a:lnSpc>
                <a:spcBef>
                  <a:spcPct val="50000"/>
                </a:spcBef>
                <a:spcAft>
                  <a:spcPct val="0"/>
                </a:spcAft>
                <a:defRPr sz="2000"/>
              </a:lvl1pPr>
            </a:lstStyle>
            <a:p>
              <a:pPr algn="r"/>
              <a:r>
                <a:rPr lang="en-GB" sz="1600" dirty="0">
                  <a:solidFill>
                    <a:srgbClr val="2E5B72"/>
                  </a:solidFill>
                  <a:latin typeface="Arial"/>
                  <a:ea typeface="ＭＳ Ｐゴシック"/>
                </a:rPr>
                <a:t>Past climate</a:t>
              </a:r>
            </a:p>
          </p:txBody>
        </p:sp>
        <p:sp>
          <p:nvSpPr>
            <p:cNvPr id="18" name="AutoShape 18">
              <a:extLst>
                <a:ext uri="{FF2B5EF4-FFF2-40B4-BE49-F238E27FC236}">
                  <a16:creationId xmlns:a16="http://schemas.microsoft.com/office/drawing/2014/main" id="{F213EC28-0610-4B54-3DE0-859939D7A9DF}"/>
                </a:ext>
              </a:extLst>
            </p:cNvPr>
            <p:cNvSpPr>
              <a:spLocks noChangeArrowheads="1"/>
            </p:cNvSpPr>
            <p:nvPr/>
          </p:nvSpPr>
          <p:spPr bwMode="auto">
            <a:xfrm rot="16200000" flipV="1">
              <a:off x="4008665" y="-1785039"/>
              <a:ext cx="729854" cy="7812090"/>
            </a:xfrm>
            <a:custGeom>
              <a:avLst/>
              <a:gdLst>
                <a:gd name="T0" fmla="*/ 871 w 21600"/>
                <a:gd name="T1" fmla="*/ 2461 h 21600"/>
                <a:gd name="T2" fmla="*/ 567 w 21600"/>
                <a:gd name="T3" fmla="*/ 4921 h 21600"/>
                <a:gd name="T4" fmla="*/ 263 w 21600"/>
                <a:gd name="T5" fmla="*/ 2461 h 21600"/>
                <a:gd name="T6" fmla="*/ 567 w 21600"/>
                <a:gd name="T7" fmla="*/ 0 h 21600"/>
                <a:gd name="T8" fmla="*/ 0 60000 65536"/>
                <a:gd name="T9" fmla="*/ 0 60000 65536"/>
                <a:gd name="T10" fmla="*/ 0 60000 65536"/>
                <a:gd name="T11" fmla="*/ 0 60000 65536"/>
                <a:gd name="T12" fmla="*/ 6819 w 21600"/>
                <a:gd name="T13" fmla="*/ 6808 h 21600"/>
                <a:gd name="T14" fmla="*/ 14781 w 21600"/>
                <a:gd name="T15" fmla="*/ 14792 h 21600"/>
              </a:gdLst>
              <a:ahLst/>
              <a:cxnLst>
                <a:cxn ang="T8">
                  <a:pos x="T0" y="T1"/>
                </a:cxn>
                <a:cxn ang="T9">
                  <a:pos x="T2" y="T3"/>
                </a:cxn>
                <a:cxn ang="T10">
                  <a:pos x="T4" y="T5"/>
                </a:cxn>
                <a:cxn ang="T11">
                  <a:pos x="T6" y="T7"/>
                </a:cxn>
              </a:cxnLst>
              <a:rect l="T12" t="T13" r="T14" b="T15"/>
              <a:pathLst>
                <a:path w="21600" h="21600">
                  <a:moveTo>
                    <a:pt x="0" y="0"/>
                  </a:moveTo>
                  <a:lnTo>
                    <a:pt x="10019" y="21600"/>
                  </a:lnTo>
                  <a:lnTo>
                    <a:pt x="11581" y="21600"/>
                  </a:lnTo>
                  <a:lnTo>
                    <a:pt x="21600" y="0"/>
                  </a:lnTo>
                  <a:close/>
                </a:path>
              </a:pathLst>
            </a:custGeom>
            <a:solidFill>
              <a:srgbClr val="2E5B72"/>
            </a:solidFill>
            <a:ln w="9525" algn="ctr">
              <a:noFill/>
              <a:miter lim="800000"/>
              <a:headEnd/>
              <a:tailEnd/>
            </a:ln>
          </p:spPr>
          <p:txBody>
            <a:bodyPr wrap="none" anchor="ctr"/>
            <a:lstStyle/>
            <a:p>
              <a:pPr fontAlgn="base">
                <a:lnSpc>
                  <a:spcPct val="85000"/>
                </a:lnSpc>
                <a:spcBef>
                  <a:spcPct val="0"/>
                </a:spcBef>
                <a:spcAft>
                  <a:spcPct val="0"/>
                </a:spcAft>
                <a:defRPr/>
              </a:pPr>
              <a:endParaRPr lang="en-GB" kern="0">
                <a:solidFill>
                  <a:srgbClr val="FFFFFF"/>
                </a:solidFill>
                <a:latin typeface="Arial"/>
                <a:ea typeface="ＭＳ Ｐゴシック"/>
              </a:endParaRPr>
            </a:p>
          </p:txBody>
        </p:sp>
        <p:sp>
          <p:nvSpPr>
            <p:cNvPr id="19" name="Rectangle 20">
              <a:extLst>
                <a:ext uri="{FF2B5EF4-FFF2-40B4-BE49-F238E27FC236}">
                  <a16:creationId xmlns:a16="http://schemas.microsoft.com/office/drawing/2014/main" id="{75EF24B6-B5A3-A33A-93C9-2FC197EE48D8}"/>
                </a:ext>
              </a:extLst>
            </p:cNvPr>
            <p:cNvSpPr>
              <a:spLocks noChangeArrowheads="1"/>
            </p:cNvSpPr>
            <p:nvPr/>
          </p:nvSpPr>
          <p:spPr bwMode="auto">
            <a:xfrm>
              <a:off x="200106" y="1891870"/>
              <a:ext cx="1166400" cy="378433"/>
            </a:xfrm>
            <a:prstGeom prst="rect">
              <a:avLst/>
            </a:prstGeom>
            <a:solidFill>
              <a:srgbClr val="FFFFFF">
                <a:alpha val="70195"/>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0" name="Rectangle 21">
              <a:extLst>
                <a:ext uri="{FF2B5EF4-FFF2-40B4-BE49-F238E27FC236}">
                  <a16:creationId xmlns:a16="http://schemas.microsoft.com/office/drawing/2014/main" id="{4544D464-C4E1-9BD5-5B34-A91BB3B7A99A}"/>
                </a:ext>
              </a:extLst>
            </p:cNvPr>
            <p:cNvSpPr>
              <a:spLocks noChangeArrowheads="1"/>
            </p:cNvSpPr>
            <p:nvPr/>
          </p:nvSpPr>
          <p:spPr bwMode="auto">
            <a:xfrm>
              <a:off x="1331640" y="1835828"/>
              <a:ext cx="1166400" cy="594122"/>
            </a:xfrm>
            <a:prstGeom prst="rect">
              <a:avLst/>
            </a:prstGeom>
            <a:solidFill>
              <a:srgbClr val="FFFFFF">
                <a:alpha val="59999"/>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1" name="Rectangle 22">
              <a:extLst>
                <a:ext uri="{FF2B5EF4-FFF2-40B4-BE49-F238E27FC236}">
                  <a16:creationId xmlns:a16="http://schemas.microsoft.com/office/drawing/2014/main" id="{FE834AFB-FE10-A2DA-EE0B-1275F9BEEEC2}"/>
                </a:ext>
              </a:extLst>
            </p:cNvPr>
            <p:cNvSpPr>
              <a:spLocks noChangeArrowheads="1"/>
            </p:cNvSpPr>
            <p:nvPr/>
          </p:nvSpPr>
          <p:spPr bwMode="auto">
            <a:xfrm>
              <a:off x="2508873" y="1782938"/>
              <a:ext cx="1166400" cy="756047"/>
            </a:xfrm>
            <a:prstGeom prst="rect">
              <a:avLst/>
            </a:prstGeom>
            <a:solidFill>
              <a:srgbClr val="FFFFFF">
                <a:alpha val="50195"/>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2" name="Rectangle 23">
              <a:extLst>
                <a:ext uri="{FF2B5EF4-FFF2-40B4-BE49-F238E27FC236}">
                  <a16:creationId xmlns:a16="http://schemas.microsoft.com/office/drawing/2014/main" id="{4FB64250-026C-83E8-F116-2F1D8C179623}"/>
                </a:ext>
              </a:extLst>
            </p:cNvPr>
            <p:cNvSpPr>
              <a:spLocks noChangeArrowheads="1"/>
            </p:cNvSpPr>
            <p:nvPr/>
          </p:nvSpPr>
          <p:spPr bwMode="auto">
            <a:xfrm>
              <a:off x="3675273" y="1687863"/>
              <a:ext cx="1166400" cy="917972"/>
            </a:xfrm>
            <a:prstGeom prst="rect">
              <a:avLst/>
            </a:prstGeom>
            <a:solidFill>
              <a:srgbClr val="FFFFFF">
                <a:alpha val="39999"/>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3" name="Rectangle 24">
              <a:extLst>
                <a:ext uri="{FF2B5EF4-FFF2-40B4-BE49-F238E27FC236}">
                  <a16:creationId xmlns:a16="http://schemas.microsoft.com/office/drawing/2014/main" id="{97E88CA5-9C74-6E0E-0F79-09A07401B0FD}"/>
                </a:ext>
              </a:extLst>
            </p:cNvPr>
            <p:cNvSpPr>
              <a:spLocks noChangeArrowheads="1"/>
            </p:cNvSpPr>
            <p:nvPr/>
          </p:nvSpPr>
          <p:spPr bwMode="auto">
            <a:xfrm>
              <a:off x="4826274" y="1551026"/>
              <a:ext cx="1166400" cy="972742"/>
            </a:xfrm>
            <a:prstGeom prst="rect">
              <a:avLst/>
            </a:prstGeom>
            <a:solidFill>
              <a:srgbClr val="FFFFFF">
                <a:alpha val="30196"/>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4" name="Rectangle 25">
              <a:extLst>
                <a:ext uri="{FF2B5EF4-FFF2-40B4-BE49-F238E27FC236}">
                  <a16:creationId xmlns:a16="http://schemas.microsoft.com/office/drawing/2014/main" id="{80A9469A-B22C-A567-75CF-7E96B50F20CF}"/>
                </a:ext>
              </a:extLst>
            </p:cNvPr>
            <p:cNvSpPr>
              <a:spLocks noChangeArrowheads="1"/>
            </p:cNvSpPr>
            <p:nvPr/>
          </p:nvSpPr>
          <p:spPr bwMode="auto">
            <a:xfrm>
              <a:off x="5986704" y="1447243"/>
              <a:ext cx="1166400" cy="1188245"/>
            </a:xfrm>
            <a:prstGeom prst="rect">
              <a:avLst/>
            </a:prstGeom>
            <a:solidFill>
              <a:srgbClr val="FFFFFF">
                <a:alpha val="20000"/>
              </a:srgbClr>
            </a:solidFill>
            <a:ln w="9525" algn="ctr">
              <a:noFill/>
              <a:miter lim="800000"/>
              <a:headEnd/>
              <a:tailEnd/>
            </a:ln>
          </p:spPr>
          <p:txBody>
            <a:bodyPr wrap="none" anchor="ctr"/>
            <a:lstStyle/>
            <a:p>
              <a:pPr fontAlgn="base">
                <a:spcBef>
                  <a:spcPct val="0"/>
                </a:spcBef>
                <a:spcAft>
                  <a:spcPct val="0"/>
                </a:spcAft>
                <a:defRPr/>
              </a:pPr>
              <a:endParaRPr lang="en-US" kern="0">
                <a:solidFill>
                  <a:srgbClr val="FFFFFF"/>
                </a:solidFill>
                <a:latin typeface="Arial"/>
                <a:ea typeface="ＭＳ Ｐゴシック"/>
              </a:endParaRPr>
            </a:p>
          </p:txBody>
        </p:sp>
        <p:sp>
          <p:nvSpPr>
            <p:cNvPr id="25" name="Rectangle 44">
              <a:extLst>
                <a:ext uri="{FF2B5EF4-FFF2-40B4-BE49-F238E27FC236}">
                  <a16:creationId xmlns:a16="http://schemas.microsoft.com/office/drawing/2014/main" id="{11124418-79DC-A54C-0219-1ECB8599511B}"/>
                </a:ext>
              </a:extLst>
            </p:cNvPr>
            <p:cNvSpPr>
              <a:spLocks noChangeArrowheads="1"/>
            </p:cNvSpPr>
            <p:nvPr/>
          </p:nvSpPr>
          <p:spPr bwMode="auto">
            <a:xfrm>
              <a:off x="7308974" y="3633130"/>
              <a:ext cx="215900" cy="108347"/>
            </a:xfrm>
            <a:prstGeom prst="rect">
              <a:avLst/>
            </a:prstGeom>
            <a:solidFill>
              <a:srgbClr val="FFFFFF"/>
            </a:solidFill>
            <a:ln w="9525" algn="ctr">
              <a:noFill/>
              <a:miter lim="800000"/>
              <a:headEnd/>
              <a:tailEnd/>
            </a:ln>
          </p:spPr>
          <p:txBody>
            <a:bodyPr wrap="none" anchor="ctr"/>
            <a:lstStyle/>
            <a:p>
              <a:pPr fontAlgn="base">
                <a:spcBef>
                  <a:spcPct val="0"/>
                </a:spcBef>
                <a:spcAft>
                  <a:spcPct val="0"/>
                </a:spcAft>
                <a:defRPr/>
              </a:pPr>
              <a:endParaRPr lang="en-US" kern="0">
                <a:solidFill>
                  <a:srgbClr val="AAD4E8">
                    <a:lumMod val="50000"/>
                  </a:srgbClr>
                </a:solidFill>
                <a:latin typeface="Arial"/>
                <a:ea typeface="ＭＳ Ｐゴシック"/>
              </a:endParaRPr>
            </a:p>
          </p:txBody>
        </p:sp>
        <p:sp>
          <p:nvSpPr>
            <p:cNvPr id="26" name="Rectangle 25">
              <a:extLst>
                <a:ext uri="{FF2B5EF4-FFF2-40B4-BE49-F238E27FC236}">
                  <a16:creationId xmlns:a16="http://schemas.microsoft.com/office/drawing/2014/main" id="{1983077B-1BC2-404A-41C3-EDE167C36507}"/>
                </a:ext>
              </a:extLst>
            </p:cNvPr>
            <p:cNvSpPr/>
            <p:nvPr/>
          </p:nvSpPr>
          <p:spPr>
            <a:xfrm>
              <a:off x="225944" y="2809970"/>
              <a:ext cx="8090472" cy="1171128"/>
            </a:xfrm>
            <a:prstGeom prst="rect">
              <a:avLst/>
            </a:prstGeom>
            <a:solidFill>
              <a:srgbClr val="34657F"/>
            </a:solidFill>
            <a:ln w="25400" cap="flat" cmpd="sng" algn="ctr">
              <a:noFill/>
              <a:prstDash val="sysDash"/>
            </a:ln>
            <a:effectLst>
              <a:outerShdw blurRad="40000" dist="23000" dir="5400000" rotWithShape="0">
                <a:srgbClr val="000000">
                  <a:alpha val="35000"/>
                </a:srgbClr>
              </a:outerShdw>
            </a:effectLst>
          </p:spPr>
          <p:txBody>
            <a:bodyPr rtlCol="0" anchor="ctr"/>
            <a:lstStyle/>
            <a:p>
              <a:pPr algn="ctr">
                <a:defRPr/>
              </a:pPr>
              <a:endParaRPr lang="en-AU" sz="2000" kern="0">
                <a:solidFill>
                  <a:srgbClr val="FFFFFF"/>
                </a:solidFill>
                <a:latin typeface="Arial"/>
              </a:endParaRPr>
            </a:p>
          </p:txBody>
        </p:sp>
        <p:sp>
          <p:nvSpPr>
            <p:cNvPr id="27" name="Rectangle 26">
              <a:extLst>
                <a:ext uri="{FF2B5EF4-FFF2-40B4-BE49-F238E27FC236}">
                  <a16:creationId xmlns:a16="http://schemas.microsoft.com/office/drawing/2014/main" id="{DC12593C-42A8-429F-6CDD-2A4E4C22A0DB}"/>
                </a:ext>
              </a:extLst>
            </p:cNvPr>
            <p:cNvSpPr/>
            <p:nvPr/>
          </p:nvSpPr>
          <p:spPr>
            <a:xfrm>
              <a:off x="225948" y="3981098"/>
              <a:ext cx="8090473" cy="1182565"/>
            </a:xfrm>
            <a:prstGeom prst="rect">
              <a:avLst/>
            </a:prstGeom>
            <a:solidFill>
              <a:srgbClr val="34657F">
                <a:lumMod val="75000"/>
              </a:srgbClr>
            </a:solidFill>
            <a:ln w="25400" cap="flat" cmpd="sng" algn="ctr">
              <a:noFill/>
              <a:prstDash val="sysDash"/>
            </a:ln>
            <a:effectLst>
              <a:outerShdw blurRad="40000" dist="23000" dir="5400000" rotWithShape="0">
                <a:srgbClr val="000000">
                  <a:alpha val="35000"/>
                </a:srgbClr>
              </a:outerShdw>
            </a:effectLst>
          </p:spPr>
          <p:txBody>
            <a:bodyPr rtlCol="0" anchor="ctr"/>
            <a:lstStyle/>
            <a:p>
              <a:pPr algn="ctr">
                <a:defRPr/>
              </a:pPr>
              <a:endParaRPr lang="en-AU" sz="2000" kern="0">
                <a:solidFill>
                  <a:srgbClr val="FFFFFF"/>
                </a:solidFill>
                <a:latin typeface="Arial"/>
              </a:endParaRPr>
            </a:p>
          </p:txBody>
        </p:sp>
        <p:sp>
          <p:nvSpPr>
            <p:cNvPr id="28" name="TextBox 27">
              <a:extLst>
                <a:ext uri="{FF2B5EF4-FFF2-40B4-BE49-F238E27FC236}">
                  <a16:creationId xmlns:a16="http://schemas.microsoft.com/office/drawing/2014/main" id="{D6EAAB53-40A0-FF3B-8B34-A599AC184B44}"/>
                </a:ext>
              </a:extLst>
            </p:cNvPr>
            <p:cNvSpPr txBox="1"/>
            <p:nvPr/>
          </p:nvSpPr>
          <p:spPr>
            <a:xfrm>
              <a:off x="1365290" y="2380618"/>
              <a:ext cx="1667004" cy="286861"/>
            </a:xfrm>
            <a:prstGeom prst="rect">
              <a:avLst/>
            </a:prstGeom>
            <a:noFill/>
          </p:spPr>
          <p:txBody>
            <a:bodyPr wrap="square" rtlCol="0">
              <a:spAutoFit/>
            </a:bodyPr>
            <a:lstStyle/>
            <a:p>
              <a:r>
                <a:rPr lang="en-AU" sz="1400" b="1" dirty="0">
                  <a:solidFill>
                    <a:srgbClr val="34657F"/>
                  </a:solidFill>
                  <a:latin typeface="Arial"/>
                </a:rPr>
                <a:t>Respond</a:t>
              </a:r>
            </a:p>
          </p:txBody>
        </p:sp>
        <p:sp>
          <p:nvSpPr>
            <p:cNvPr id="29" name="TextBox 28">
              <a:extLst>
                <a:ext uri="{FF2B5EF4-FFF2-40B4-BE49-F238E27FC236}">
                  <a16:creationId xmlns:a16="http://schemas.microsoft.com/office/drawing/2014/main" id="{3BD15F5F-6ED2-4E46-D44E-AD4DD3A82A93}"/>
                </a:ext>
              </a:extLst>
            </p:cNvPr>
            <p:cNvSpPr txBox="1"/>
            <p:nvPr/>
          </p:nvSpPr>
          <p:spPr>
            <a:xfrm>
              <a:off x="180804" y="2380618"/>
              <a:ext cx="859456" cy="286861"/>
            </a:xfrm>
            <a:prstGeom prst="rect">
              <a:avLst/>
            </a:prstGeom>
            <a:noFill/>
          </p:spPr>
          <p:txBody>
            <a:bodyPr wrap="square" rtlCol="0">
              <a:spAutoFit/>
            </a:bodyPr>
            <a:lstStyle/>
            <a:p>
              <a:r>
                <a:rPr lang="en-AU" sz="1400" b="1" dirty="0">
                  <a:solidFill>
                    <a:srgbClr val="34657F"/>
                  </a:solidFill>
                  <a:latin typeface="Arial"/>
                </a:rPr>
                <a:t>Review</a:t>
              </a:r>
            </a:p>
          </p:txBody>
        </p:sp>
        <p:sp>
          <p:nvSpPr>
            <p:cNvPr id="30" name="TextBox 29">
              <a:extLst>
                <a:ext uri="{FF2B5EF4-FFF2-40B4-BE49-F238E27FC236}">
                  <a16:creationId xmlns:a16="http://schemas.microsoft.com/office/drawing/2014/main" id="{D2F0B9A2-189E-1FF8-15FE-A5D674231468}"/>
                </a:ext>
              </a:extLst>
            </p:cNvPr>
            <p:cNvSpPr txBox="1"/>
            <p:nvPr/>
          </p:nvSpPr>
          <p:spPr>
            <a:xfrm>
              <a:off x="3637770" y="2380618"/>
              <a:ext cx="1667004" cy="286861"/>
            </a:xfrm>
            <a:prstGeom prst="rect">
              <a:avLst/>
            </a:prstGeom>
            <a:noFill/>
          </p:spPr>
          <p:txBody>
            <a:bodyPr wrap="square" rtlCol="0">
              <a:spAutoFit/>
            </a:bodyPr>
            <a:lstStyle/>
            <a:p>
              <a:r>
                <a:rPr lang="en-AU" sz="1400" b="1" dirty="0">
                  <a:solidFill>
                    <a:srgbClr val="34657F"/>
                  </a:solidFill>
                  <a:latin typeface="Arial"/>
                </a:rPr>
                <a:t>Prepare</a:t>
              </a:r>
            </a:p>
          </p:txBody>
        </p:sp>
        <p:sp>
          <p:nvSpPr>
            <p:cNvPr id="31" name="TextBox 30">
              <a:extLst>
                <a:ext uri="{FF2B5EF4-FFF2-40B4-BE49-F238E27FC236}">
                  <a16:creationId xmlns:a16="http://schemas.microsoft.com/office/drawing/2014/main" id="{CCFDA3D8-63B7-250B-E567-FF24EC1A2669}"/>
                </a:ext>
              </a:extLst>
            </p:cNvPr>
            <p:cNvSpPr txBox="1"/>
            <p:nvPr/>
          </p:nvSpPr>
          <p:spPr>
            <a:xfrm>
              <a:off x="5951551" y="2380618"/>
              <a:ext cx="1667004" cy="286861"/>
            </a:xfrm>
            <a:prstGeom prst="rect">
              <a:avLst/>
            </a:prstGeom>
            <a:noFill/>
          </p:spPr>
          <p:txBody>
            <a:bodyPr wrap="square" rtlCol="0">
              <a:spAutoFit/>
            </a:bodyPr>
            <a:lstStyle/>
            <a:p>
              <a:r>
                <a:rPr lang="en-AU" sz="1400" b="1" dirty="0">
                  <a:solidFill>
                    <a:srgbClr val="34657F"/>
                  </a:solidFill>
                  <a:latin typeface="Arial"/>
                </a:rPr>
                <a:t>Plan</a:t>
              </a:r>
            </a:p>
          </p:txBody>
        </p:sp>
        <p:cxnSp>
          <p:nvCxnSpPr>
            <p:cNvPr id="32" name="Straight Arrow Connector 31">
              <a:extLst>
                <a:ext uri="{FF2B5EF4-FFF2-40B4-BE49-F238E27FC236}">
                  <a16:creationId xmlns:a16="http://schemas.microsoft.com/office/drawing/2014/main" id="{F7B2A651-D1DE-7893-98DF-4AC01CE84910}"/>
                </a:ext>
              </a:extLst>
            </p:cNvPr>
            <p:cNvCxnSpPr/>
            <p:nvPr/>
          </p:nvCxnSpPr>
          <p:spPr>
            <a:xfrm flipV="1">
              <a:off x="899592" y="2528258"/>
              <a:ext cx="404902" cy="4193"/>
            </a:xfrm>
            <a:prstGeom prst="straightConnector1">
              <a:avLst/>
            </a:prstGeom>
            <a:noFill/>
            <a:ln w="25400" cap="flat" cmpd="sng" algn="ctr">
              <a:solidFill>
                <a:srgbClr val="34657F"/>
              </a:solidFill>
              <a:prstDash val="solid"/>
              <a:headEnd type="arrow"/>
              <a:tailEnd type="none"/>
            </a:ln>
            <a:effectLst>
              <a:outerShdw blurRad="40000" dist="20000" dir="5400000" rotWithShape="0">
                <a:srgbClr val="000000">
                  <a:alpha val="38000"/>
                </a:srgbClr>
              </a:outerShdw>
            </a:effectLst>
          </p:spPr>
        </p:cxnSp>
        <p:sp>
          <p:nvSpPr>
            <p:cNvPr id="33" name="Line 16">
              <a:extLst>
                <a:ext uri="{FF2B5EF4-FFF2-40B4-BE49-F238E27FC236}">
                  <a16:creationId xmlns:a16="http://schemas.microsoft.com/office/drawing/2014/main" id="{4F86F23F-AE4C-7AEB-8054-861CCE3711B5}"/>
                </a:ext>
              </a:extLst>
            </p:cNvPr>
            <p:cNvSpPr>
              <a:spLocks noChangeShapeType="1"/>
            </p:cNvSpPr>
            <p:nvPr/>
          </p:nvSpPr>
          <p:spPr bwMode="auto">
            <a:xfrm flipV="1">
              <a:off x="189162" y="5160171"/>
              <a:ext cx="8127255" cy="0"/>
            </a:xfrm>
            <a:prstGeom prst="line">
              <a:avLst/>
            </a:prstGeom>
            <a:noFill/>
            <a:ln w="50800">
              <a:solidFill>
                <a:srgbClr val="666666"/>
              </a:solidFill>
              <a:round/>
              <a:headEnd/>
              <a:tailEnd type="triangle" w="med" len="med"/>
            </a:ln>
          </p:spPr>
          <p:txBody>
            <a:bodyPr/>
            <a:lstStyle/>
            <a:p>
              <a:pPr fontAlgn="base">
                <a:lnSpc>
                  <a:spcPct val="85000"/>
                </a:lnSpc>
                <a:spcBef>
                  <a:spcPct val="0"/>
                </a:spcBef>
                <a:spcAft>
                  <a:spcPct val="0"/>
                </a:spcAft>
                <a:defRPr/>
              </a:pPr>
              <a:endParaRPr lang="en-GB" sz="1600" kern="0">
                <a:solidFill>
                  <a:srgbClr val="AAD4E8">
                    <a:lumMod val="50000"/>
                  </a:srgbClr>
                </a:solidFill>
                <a:latin typeface="Arial"/>
                <a:ea typeface="ＭＳ Ｐゴシック"/>
              </a:endParaRPr>
            </a:p>
          </p:txBody>
        </p:sp>
        <p:cxnSp>
          <p:nvCxnSpPr>
            <p:cNvPr id="34" name="Straight Arrow Connector 33">
              <a:extLst>
                <a:ext uri="{FF2B5EF4-FFF2-40B4-BE49-F238E27FC236}">
                  <a16:creationId xmlns:a16="http://schemas.microsoft.com/office/drawing/2014/main" id="{89B8BAF7-A465-1071-DB36-DEA7B317F52E}"/>
                </a:ext>
              </a:extLst>
            </p:cNvPr>
            <p:cNvCxnSpPr/>
            <p:nvPr/>
          </p:nvCxnSpPr>
          <p:spPr>
            <a:xfrm>
              <a:off x="8242427" y="2528258"/>
              <a:ext cx="2" cy="210037"/>
            </a:xfrm>
            <a:prstGeom prst="straightConnector1">
              <a:avLst/>
            </a:prstGeom>
            <a:noFill/>
            <a:ln w="25400" cap="flat" cmpd="sng" algn="ctr">
              <a:solidFill>
                <a:srgbClr val="34657F"/>
              </a:solidFill>
              <a:prstDash val="solid"/>
              <a:tailEnd type="none"/>
            </a:ln>
            <a:effectLst>
              <a:outerShdw blurRad="40000" dist="20000" dir="5400000" rotWithShape="0">
                <a:srgbClr val="000000">
                  <a:alpha val="38000"/>
                </a:srgbClr>
              </a:outerShdw>
            </a:effectLst>
          </p:spPr>
        </p:cxnSp>
        <p:cxnSp>
          <p:nvCxnSpPr>
            <p:cNvPr id="35" name="Straight Arrow Connector 34">
              <a:extLst>
                <a:ext uri="{FF2B5EF4-FFF2-40B4-BE49-F238E27FC236}">
                  <a16:creationId xmlns:a16="http://schemas.microsoft.com/office/drawing/2014/main" id="{6E0DF400-AA2F-39C3-DDEF-F0032B6C9268}"/>
                </a:ext>
              </a:extLst>
            </p:cNvPr>
            <p:cNvCxnSpPr/>
            <p:nvPr/>
          </p:nvCxnSpPr>
          <p:spPr>
            <a:xfrm flipV="1">
              <a:off x="565328" y="2738292"/>
              <a:ext cx="7677105" cy="2"/>
            </a:xfrm>
            <a:prstGeom prst="straightConnector1">
              <a:avLst/>
            </a:prstGeom>
            <a:noFill/>
            <a:ln w="25400" cap="flat" cmpd="sng" algn="ctr">
              <a:solidFill>
                <a:srgbClr val="34657F"/>
              </a:solidFill>
              <a:prstDash val="solid"/>
              <a:tailEnd type="none"/>
            </a:ln>
            <a:effectLst>
              <a:outerShdw blurRad="40000" dist="20000" dir="5400000" rotWithShape="0">
                <a:srgbClr val="000000">
                  <a:alpha val="38000"/>
                </a:srgbClr>
              </a:outerShdw>
            </a:effectLst>
          </p:spPr>
        </p:cxnSp>
        <p:cxnSp>
          <p:nvCxnSpPr>
            <p:cNvPr id="36" name="Straight Arrow Connector 35">
              <a:extLst>
                <a:ext uri="{FF2B5EF4-FFF2-40B4-BE49-F238E27FC236}">
                  <a16:creationId xmlns:a16="http://schemas.microsoft.com/office/drawing/2014/main" id="{CFFEA3D2-3DF3-99FC-AA80-536829E513EB}"/>
                </a:ext>
              </a:extLst>
            </p:cNvPr>
            <p:cNvCxnSpPr/>
            <p:nvPr/>
          </p:nvCxnSpPr>
          <p:spPr>
            <a:xfrm flipH="1" flipV="1">
              <a:off x="570920" y="2586455"/>
              <a:ext cx="3" cy="151840"/>
            </a:xfrm>
            <a:prstGeom prst="straightConnector1">
              <a:avLst/>
            </a:prstGeom>
            <a:noFill/>
            <a:ln w="25400" cap="flat" cmpd="sng" algn="ctr">
              <a:solidFill>
                <a:srgbClr val="34657F"/>
              </a:solidFill>
              <a:prstDash val="solid"/>
              <a:tailEnd type="none"/>
            </a:ln>
            <a:effectLst>
              <a:outerShdw blurRad="40000" dist="20000" dir="5400000" rotWithShape="0">
                <a:srgbClr val="000000">
                  <a:alpha val="38000"/>
                </a:srgbClr>
              </a:outerShdw>
            </a:effectLst>
          </p:spPr>
        </p:cxnSp>
        <p:cxnSp>
          <p:nvCxnSpPr>
            <p:cNvPr id="37" name="Straight Connector 36">
              <a:extLst>
                <a:ext uri="{FF2B5EF4-FFF2-40B4-BE49-F238E27FC236}">
                  <a16:creationId xmlns:a16="http://schemas.microsoft.com/office/drawing/2014/main" id="{3594015E-00B9-F9BB-94D1-50A057969E8D}"/>
                </a:ext>
              </a:extLst>
            </p:cNvPr>
            <p:cNvCxnSpPr/>
            <p:nvPr/>
          </p:nvCxnSpPr>
          <p:spPr>
            <a:xfrm>
              <a:off x="200111" y="3961550"/>
              <a:ext cx="8117109" cy="0"/>
            </a:xfrm>
            <a:prstGeom prst="line">
              <a:avLst/>
            </a:prstGeom>
            <a:noFill/>
            <a:ln w="50800" cap="flat" cmpd="sng" algn="ctr">
              <a:solidFill>
                <a:srgbClr val="FFFFFF"/>
              </a:solidFill>
              <a:prstDash val="solid"/>
            </a:ln>
            <a:effectLst/>
          </p:spPr>
        </p:cxnSp>
        <p:sp>
          <p:nvSpPr>
            <p:cNvPr id="38" name="Line 31">
              <a:extLst>
                <a:ext uri="{FF2B5EF4-FFF2-40B4-BE49-F238E27FC236}">
                  <a16:creationId xmlns:a16="http://schemas.microsoft.com/office/drawing/2014/main" id="{2505EDA9-1CF5-BF1D-51D9-B53C14B3461B}"/>
                </a:ext>
              </a:extLst>
            </p:cNvPr>
            <p:cNvSpPr>
              <a:spLocks noChangeShapeType="1"/>
            </p:cNvSpPr>
            <p:nvPr/>
          </p:nvSpPr>
          <p:spPr bwMode="auto">
            <a:xfrm flipV="1">
              <a:off x="3671549" y="1189975"/>
              <a:ext cx="0" cy="3973687"/>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39" name="Line 33">
              <a:extLst>
                <a:ext uri="{FF2B5EF4-FFF2-40B4-BE49-F238E27FC236}">
                  <a16:creationId xmlns:a16="http://schemas.microsoft.com/office/drawing/2014/main" id="{A2043CAA-1268-0AE6-64ED-902396B3AD8C}"/>
                </a:ext>
              </a:extLst>
            </p:cNvPr>
            <p:cNvSpPr>
              <a:spLocks noChangeShapeType="1"/>
            </p:cNvSpPr>
            <p:nvPr/>
          </p:nvSpPr>
          <p:spPr bwMode="auto">
            <a:xfrm flipV="1">
              <a:off x="4831556" y="1186085"/>
              <a:ext cx="0" cy="3977578"/>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0" name="Line 35">
              <a:extLst>
                <a:ext uri="{FF2B5EF4-FFF2-40B4-BE49-F238E27FC236}">
                  <a16:creationId xmlns:a16="http://schemas.microsoft.com/office/drawing/2014/main" id="{509DB4C8-A474-5560-A5EF-DBA306739722}"/>
                </a:ext>
              </a:extLst>
            </p:cNvPr>
            <p:cNvSpPr>
              <a:spLocks noChangeShapeType="1"/>
            </p:cNvSpPr>
            <p:nvPr/>
          </p:nvSpPr>
          <p:spPr bwMode="auto">
            <a:xfrm flipH="1" flipV="1">
              <a:off x="5987669" y="1189437"/>
              <a:ext cx="10426" cy="3945652"/>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1" name="Line 40">
              <a:extLst>
                <a:ext uri="{FF2B5EF4-FFF2-40B4-BE49-F238E27FC236}">
                  <a16:creationId xmlns:a16="http://schemas.microsoft.com/office/drawing/2014/main" id="{AEF1A5E2-BF14-3DF5-19FD-C2E9CC389C6F}"/>
                </a:ext>
              </a:extLst>
            </p:cNvPr>
            <p:cNvSpPr>
              <a:spLocks noChangeShapeType="1"/>
            </p:cNvSpPr>
            <p:nvPr/>
          </p:nvSpPr>
          <p:spPr bwMode="auto">
            <a:xfrm flipV="1">
              <a:off x="7164288" y="1164434"/>
              <a:ext cx="0" cy="3984208"/>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2" name="Line 27">
              <a:extLst>
                <a:ext uri="{FF2B5EF4-FFF2-40B4-BE49-F238E27FC236}">
                  <a16:creationId xmlns:a16="http://schemas.microsoft.com/office/drawing/2014/main" id="{EE708F7E-B0CA-504C-F38D-F1409C955C16}"/>
                </a:ext>
              </a:extLst>
            </p:cNvPr>
            <p:cNvSpPr>
              <a:spLocks noChangeShapeType="1"/>
            </p:cNvSpPr>
            <p:nvPr/>
          </p:nvSpPr>
          <p:spPr bwMode="auto">
            <a:xfrm flipV="1">
              <a:off x="1330447" y="1189436"/>
              <a:ext cx="0" cy="3959205"/>
            </a:xfrm>
            <a:prstGeom prst="line">
              <a:avLst/>
            </a:prstGeom>
            <a:noFill/>
            <a:ln w="50800">
              <a:solidFill>
                <a:srgbClr val="666666"/>
              </a:solidFill>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3" name="Line 15">
              <a:extLst>
                <a:ext uri="{FF2B5EF4-FFF2-40B4-BE49-F238E27FC236}">
                  <a16:creationId xmlns:a16="http://schemas.microsoft.com/office/drawing/2014/main" id="{613D975D-C157-65D5-A230-FC96C9D55E56}"/>
                </a:ext>
              </a:extLst>
            </p:cNvPr>
            <p:cNvSpPr>
              <a:spLocks noChangeShapeType="1"/>
            </p:cNvSpPr>
            <p:nvPr/>
          </p:nvSpPr>
          <p:spPr bwMode="auto">
            <a:xfrm flipV="1">
              <a:off x="189161" y="1206959"/>
              <a:ext cx="0" cy="3780234"/>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4" name="Line 29">
              <a:extLst>
                <a:ext uri="{FF2B5EF4-FFF2-40B4-BE49-F238E27FC236}">
                  <a16:creationId xmlns:a16="http://schemas.microsoft.com/office/drawing/2014/main" id="{270C6756-D7D4-C79F-92CC-E05F9C946FCF}"/>
                </a:ext>
              </a:extLst>
            </p:cNvPr>
            <p:cNvSpPr>
              <a:spLocks noChangeShapeType="1"/>
            </p:cNvSpPr>
            <p:nvPr/>
          </p:nvSpPr>
          <p:spPr bwMode="auto">
            <a:xfrm flipV="1">
              <a:off x="2505764" y="1184894"/>
              <a:ext cx="0" cy="3963748"/>
            </a:xfrm>
            <a:prstGeom prst="line">
              <a:avLst/>
            </a:prstGeom>
            <a:noFill/>
            <a:ln w="25400">
              <a:solidFill>
                <a:srgbClr val="666666"/>
              </a:solidFill>
              <a:prstDash val="dash"/>
              <a:round/>
              <a:headEnd/>
              <a:tailEnd/>
            </a:ln>
          </p:spPr>
          <p:txBody>
            <a:bodyPr/>
            <a:lstStyle/>
            <a:p>
              <a:pPr fontAlgn="base">
                <a:lnSpc>
                  <a:spcPct val="85000"/>
                </a:lnSpc>
                <a:spcBef>
                  <a:spcPct val="0"/>
                </a:spcBef>
                <a:spcAft>
                  <a:spcPct val="0"/>
                </a:spcAft>
                <a:defRPr/>
              </a:pPr>
              <a:endParaRPr lang="en-GB" sz="4800" kern="0">
                <a:solidFill>
                  <a:srgbClr val="FFFFFF"/>
                </a:solidFill>
                <a:latin typeface="Arial"/>
                <a:ea typeface="ＭＳ Ｐゴシック"/>
              </a:endParaRPr>
            </a:p>
          </p:txBody>
        </p:sp>
        <p:sp>
          <p:nvSpPr>
            <p:cNvPr id="45" name="TextBox 44">
              <a:extLst>
                <a:ext uri="{FF2B5EF4-FFF2-40B4-BE49-F238E27FC236}">
                  <a16:creationId xmlns:a16="http://schemas.microsoft.com/office/drawing/2014/main" id="{9CB4CAA5-0610-721A-C954-BDF17D174FE4}"/>
                </a:ext>
              </a:extLst>
            </p:cNvPr>
            <p:cNvSpPr txBox="1"/>
            <p:nvPr/>
          </p:nvSpPr>
          <p:spPr>
            <a:xfrm>
              <a:off x="6282860" y="2809970"/>
              <a:ext cx="1996776" cy="471016"/>
            </a:xfrm>
            <a:prstGeom prst="rect">
              <a:avLst/>
            </a:prstGeom>
            <a:solidFill>
              <a:srgbClr val="34657F"/>
            </a:solidFill>
          </p:spPr>
          <p:txBody>
            <a:bodyPr wrap="square" rtlCol="0">
              <a:spAutoFit/>
            </a:bodyPr>
            <a:lstStyle/>
            <a:p>
              <a:pPr algn="r">
                <a:defRPr/>
              </a:pPr>
              <a:r>
                <a:rPr lang="en-AU" sz="1400" kern="0" dirty="0">
                  <a:solidFill>
                    <a:srgbClr val="FFFFFF"/>
                  </a:solidFill>
                  <a:latin typeface="Arial"/>
                </a:rPr>
                <a:t>Chief Health Officer and institutional responses</a:t>
              </a:r>
            </a:p>
          </p:txBody>
        </p:sp>
        <p:sp>
          <p:nvSpPr>
            <p:cNvPr id="46" name="TextBox 45">
              <a:extLst>
                <a:ext uri="{FF2B5EF4-FFF2-40B4-BE49-F238E27FC236}">
                  <a16:creationId xmlns:a16="http://schemas.microsoft.com/office/drawing/2014/main" id="{A5DBA7F2-3EC3-E5AC-1D43-3C58B514DE8A}"/>
                </a:ext>
              </a:extLst>
            </p:cNvPr>
            <p:cNvSpPr txBox="1"/>
            <p:nvPr/>
          </p:nvSpPr>
          <p:spPr>
            <a:xfrm>
              <a:off x="6275956" y="4001246"/>
              <a:ext cx="1992144" cy="471016"/>
            </a:xfrm>
            <a:prstGeom prst="rect">
              <a:avLst/>
            </a:prstGeom>
            <a:solidFill>
              <a:srgbClr val="34657F">
                <a:lumMod val="75000"/>
              </a:srgbClr>
            </a:solidFill>
          </p:spPr>
          <p:txBody>
            <a:bodyPr wrap="square" rtlCol="0">
              <a:spAutoFit/>
            </a:bodyPr>
            <a:lstStyle/>
            <a:p>
              <a:pPr algn="r">
                <a:defRPr/>
              </a:pPr>
              <a:r>
                <a:rPr lang="en-AU" sz="1400" kern="0" dirty="0">
                  <a:solidFill>
                    <a:srgbClr val="FFFFFF"/>
                  </a:solidFill>
                  <a:latin typeface="Arial"/>
                </a:rPr>
                <a:t>Community / individual</a:t>
              </a:r>
            </a:p>
            <a:p>
              <a:pPr algn="r">
                <a:defRPr/>
              </a:pPr>
              <a:r>
                <a:rPr lang="en-AU" sz="1400" kern="0" dirty="0">
                  <a:solidFill>
                    <a:srgbClr val="FFFFFF"/>
                  </a:solidFill>
                  <a:latin typeface="Arial"/>
                </a:rPr>
                <a:t>responses</a:t>
              </a:r>
            </a:p>
          </p:txBody>
        </p:sp>
        <p:sp>
          <p:nvSpPr>
            <p:cNvPr id="47" name="TextBox 46">
              <a:extLst>
                <a:ext uri="{FF2B5EF4-FFF2-40B4-BE49-F238E27FC236}">
                  <a16:creationId xmlns:a16="http://schemas.microsoft.com/office/drawing/2014/main" id="{9402D0EA-B568-ED57-4CCA-DFFDDEDFF025}"/>
                </a:ext>
              </a:extLst>
            </p:cNvPr>
            <p:cNvSpPr txBox="1"/>
            <p:nvPr/>
          </p:nvSpPr>
          <p:spPr>
            <a:xfrm>
              <a:off x="1304500" y="2876388"/>
              <a:ext cx="1341905" cy="391175"/>
            </a:xfrm>
            <a:prstGeom prst="rect">
              <a:avLst/>
            </a:prstGeom>
            <a:noFill/>
          </p:spPr>
          <p:txBody>
            <a:bodyPr wrap="square" rtlCol="0">
              <a:spAutoFit/>
            </a:bodyPr>
            <a:lstStyle/>
            <a:p>
              <a:r>
                <a:rPr lang="en-AU" sz="1100" dirty="0">
                  <a:solidFill>
                    <a:srgbClr val="FFFFFF"/>
                  </a:solidFill>
                  <a:latin typeface="Arial"/>
                </a:rPr>
                <a:t>Turn on early detection of impact</a:t>
              </a:r>
            </a:p>
          </p:txBody>
        </p:sp>
        <p:sp>
          <p:nvSpPr>
            <p:cNvPr id="48" name="TextBox 47">
              <a:extLst>
                <a:ext uri="{FF2B5EF4-FFF2-40B4-BE49-F238E27FC236}">
                  <a16:creationId xmlns:a16="http://schemas.microsoft.com/office/drawing/2014/main" id="{B6211DD3-906C-0DCB-B510-9CD59FBED8BB}"/>
                </a:ext>
              </a:extLst>
            </p:cNvPr>
            <p:cNvSpPr txBox="1"/>
            <p:nvPr/>
          </p:nvSpPr>
          <p:spPr>
            <a:xfrm>
              <a:off x="3638552" y="2810498"/>
              <a:ext cx="2332120" cy="1017054"/>
            </a:xfrm>
            <a:prstGeom prst="rect">
              <a:avLst/>
            </a:prstGeom>
            <a:noFill/>
          </p:spPr>
          <p:txBody>
            <a:bodyPr wrap="square" rtlCol="0">
              <a:spAutoFit/>
            </a:bodyPr>
            <a:lstStyle/>
            <a:p>
              <a:r>
                <a:rPr lang="en-AU" sz="1100" dirty="0">
                  <a:solidFill>
                    <a:srgbClr val="FFFFFF"/>
                  </a:solidFill>
                  <a:latin typeface="Arial"/>
                </a:rPr>
                <a:t>Enact thunderstorm asthma plan:</a:t>
              </a:r>
            </a:p>
            <a:p>
              <a:pPr marL="171434" indent="-171434">
                <a:buFont typeface="Arial" panose="020B0604020202020204" pitchFamily="34" charset="0"/>
                <a:buChar char="•"/>
              </a:pPr>
              <a:r>
                <a:rPr lang="en-AU" sz="1100" dirty="0">
                  <a:solidFill>
                    <a:srgbClr val="FFFFFF"/>
                  </a:solidFill>
                  <a:latin typeface="Arial"/>
                </a:rPr>
                <a:t>Stand up medical and emergency response staff</a:t>
              </a:r>
            </a:p>
            <a:p>
              <a:pPr marL="171434" indent="-171434">
                <a:buFont typeface="Arial" panose="020B0604020202020204" pitchFamily="34" charset="0"/>
                <a:buChar char="•"/>
              </a:pPr>
              <a:r>
                <a:rPr lang="en-AU" sz="1100" dirty="0">
                  <a:solidFill>
                    <a:srgbClr val="FFFFFF"/>
                  </a:solidFill>
                  <a:latin typeface="Arial"/>
                </a:rPr>
                <a:t>Inform vulnerable patients / community</a:t>
              </a:r>
            </a:p>
            <a:p>
              <a:pPr marL="171434" indent="-171434">
                <a:buFont typeface="Arial" panose="020B0604020202020204" pitchFamily="34" charset="0"/>
                <a:buChar char="•"/>
              </a:pPr>
              <a:r>
                <a:rPr lang="en-AU" sz="1100" dirty="0">
                  <a:solidFill>
                    <a:srgbClr val="FFFFFF"/>
                  </a:solidFill>
                  <a:latin typeface="Arial"/>
                </a:rPr>
                <a:t>Review / rapid update on training</a:t>
              </a:r>
            </a:p>
          </p:txBody>
        </p:sp>
        <p:sp>
          <p:nvSpPr>
            <p:cNvPr id="49" name="TextBox 48">
              <a:extLst>
                <a:ext uri="{FF2B5EF4-FFF2-40B4-BE49-F238E27FC236}">
                  <a16:creationId xmlns:a16="http://schemas.microsoft.com/office/drawing/2014/main" id="{7354A45B-533F-5DE2-170A-61CA020D1CBE}"/>
                </a:ext>
              </a:extLst>
            </p:cNvPr>
            <p:cNvSpPr txBox="1"/>
            <p:nvPr/>
          </p:nvSpPr>
          <p:spPr>
            <a:xfrm>
              <a:off x="2523594" y="3137832"/>
              <a:ext cx="1136961" cy="391175"/>
            </a:xfrm>
            <a:prstGeom prst="rect">
              <a:avLst/>
            </a:prstGeom>
            <a:noFill/>
          </p:spPr>
          <p:txBody>
            <a:bodyPr wrap="square" rtlCol="0">
              <a:spAutoFit/>
            </a:bodyPr>
            <a:lstStyle/>
            <a:p>
              <a:r>
                <a:rPr lang="en-AU" sz="1100" dirty="0">
                  <a:solidFill>
                    <a:srgbClr val="FFFFFF"/>
                  </a:solidFill>
                  <a:latin typeface="Arial"/>
                </a:rPr>
                <a:t>Open hospital wards</a:t>
              </a:r>
            </a:p>
          </p:txBody>
        </p:sp>
        <p:sp>
          <p:nvSpPr>
            <p:cNvPr id="50" name="TextBox 49">
              <a:extLst>
                <a:ext uri="{FF2B5EF4-FFF2-40B4-BE49-F238E27FC236}">
                  <a16:creationId xmlns:a16="http://schemas.microsoft.com/office/drawing/2014/main" id="{518DFF31-5CB1-9F6F-AABC-8B1131B5FD6A}"/>
                </a:ext>
              </a:extLst>
            </p:cNvPr>
            <p:cNvSpPr txBox="1"/>
            <p:nvPr/>
          </p:nvSpPr>
          <p:spPr>
            <a:xfrm>
              <a:off x="2972613" y="3726515"/>
              <a:ext cx="2952328" cy="234705"/>
            </a:xfrm>
            <a:prstGeom prst="rect">
              <a:avLst/>
            </a:prstGeom>
            <a:noFill/>
          </p:spPr>
          <p:txBody>
            <a:bodyPr wrap="square" rtlCol="0">
              <a:spAutoFit/>
            </a:bodyPr>
            <a:lstStyle/>
            <a:p>
              <a:r>
                <a:rPr lang="en-AU" sz="1100" dirty="0">
                  <a:solidFill>
                    <a:srgbClr val="FFFFFF"/>
                  </a:solidFill>
                  <a:latin typeface="Arial"/>
                </a:rPr>
                <a:t>Consider cancelling sports / outdoor  events </a:t>
              </a:r>
            </a:p>
          </p:txBody>
        </p:sp>
        <p:sp>
          <p:nvSpPr>
            <p:cNvPr id="51" name="TextBox 50">
              <a:extLst>
                <a:ext uri="{FF2B5EF4-FFF2-40B4-BE49-F238E27FC236}">
                  <a16:creationId xmlns:a16="http://schemas.microsoft.com/office/drawing/2014/main" id="{339972A1-932C-7061-F075-CFEBA0FDEF7A}"/>
                </a:ext>
              </a:extLst>
            </p:cNvPr>
            <p:cNvSpPr txBox="1"/>
            <p:nvPr/>
          </p:nvSpPr>
          <p:spPr>
            <a:xfrm>
              <a:off x="200111" y="2934813"/>
              <a:ext cx="1120155" cy="391175"/>
            </a:xfrm>
            <a:prstGeom prst="rect">
              <a:avLst/>
            </a:prstGeom>
            <a:noFill/>
          </p:spPr>
          <p:txBody>
            <a:bodyPr wrap="square" rtlCol="0">
              <a:spAutoFit/>
            </a:bodyPr>
            <a:lstStyle/>
            <a:p>
              <a:r>
                <a:rPr lang="en-AU" sz="1100" dirty="0">
                  <a:solidFill>
                    <a:srgbClr val="FFFFFF"/>
                  </a:solidFill>
                  <a:latin typeface="Arial"/>
                </a:rPr>
                <a:t>Post event impact analysis</a:t>
              </a:r>
            </a:p>
          </p:txBody>
        </p:sp>
        <p:sp>
          <p:nvSpPr>
            <p:cNvPr id="52" name="TextBox 51">
              <a:extLst>
                <a:ext uri="{FF2B5EF4-FFF2-40B4-BE49-F238E27FC236}">
                  <a16:creationId xmlns:a16="http://schemas.microsoft.com/office/drawing/2014/main" id="{40B18E82-FA60-8F31-B8C7-6C6C30A4F517}"/>
                </a:ext>
              </a:extLst>
            </p:cNvPr>
            <p:cNvSpPr txBox="1"/>
            <p:nvPr/>
          </p:nvSpPr>
          <p:spPr>
            <a:xfrm>
              <a:off x="5992674" y="3207062"/>
              <a:ext cx="1446054" cy="391175"/>
            </a:xfrm>
            <a:prstGeom prst="rect">
              <a:avLst/>
            </a:prstGeom>
            <a:noFill/>
          </p:spPr>
          <p:txBody>
            <a:bodyPr wrap="square" rtlCol="0">
              <a:spAutoFit/>
            </a:bodyPr>
            <a:lstStyle/>
            <a:p>
              <a:r>
                <a:rPr lang="en-AU" sz="1100" dirty="0">
                  <a:solidFill>
                    <a:srgbClr val="FFFFFF"/>
                  </a:solidFill>
                  <a:latin typeface="Arial"/>
                </a:rPr>
                <a:t>Education campaign at start of season</a:t>
              </a:r>
            </a:p>
          </p:txBody>
        </p:sp>
        <p:sp>
          <p:nvSpPr>
            <p:cNvPr id="53" name="TextBox 52">
              <a:extLst>
                <a:ext uri="{FF2B5EF4-FFF2-40B4-BE49-F238E27FC236}">
                  <a16:creationId xmlns:a16="http://schemas.microsoft.com/office/drawing/2014/main" id="{29301964-150A-026F-72C1-D37A8E3F39A1}"/>
                </a:ext>
              </a:extLst>
            </p:cNvPr>
            <p:cNvSpPr txBox="1"/>
            <p:nvPr/>
          </p:nvSpPr>
          <p:spPr>
            <a:xfrm>
              <a:off x="6148351" y="3555810"/>
              <a:ext cx="2238536" cy="391175"/>
            </a:xfrm>
            <a:prstGeom prst="rect">
              <a:avLst/>
            </a:prstGeom>
            <a:noFill/>
          </p:spPr>
          <p:txBody>
            <a:bodyPr wrap="square" rtlCol="0">
              <a:spAutoFit/>
            </a:bodyPr>
            <a:lstStyle/>
            <a:p>
              <a:r>
                <a:rPr lang="en-AU" sz="1100" dirty="0">
                  <a:solidFill>
                    <a:srgbClr val="FFFFFF"/>
                  </a:solidFill>
                  <a:latin typeface="Arial"/>
                </a:rPr>
                <a:t>Seasonal indicators of high pollen season informs longer term planning</a:t>
              </a:r>
            </a:p>
          </p:txBody>
        </p:sp>
        <p:sp>
          <p:nvSpPr>
            <p:cNvPr id="54" name="TextBox 53">
              <a:extLst>
                <a:ext uri="{FF2B5EF4-FFF2-40B4-BE49-F238E27FC236}">
                  <a16:creationId xmlns:a16="http://schemas.microsoft.com/office/drawing/2014/main" id="{A7E7B48C-AAB5-09EE-5240-44024C558CB0}"/>
                </a:ext>
              </a:extLst>
            </p:cNvPr>
            <p:cNvSpPr txBox="1"/>
            <p:nvPr/>
          </p:nvSpPr>
          <p:spPr>
            <a:xfrm>
              <a:off x="1475661" y="3986602"/>
              <a:ext cx="2199612" cy="1173524"/>
            </a:xfrm>
            <a:prstGeom prst="rect">
              <a:avLst/>
            </a:prstGeom>
            <a:noFill/>
          </p:spPr>
          <p:txBody>
            <a:bodyPr wrap="square" rtlCol="0">
              <a:spAutoFit/>
            </a:bodyPr>
            <a:lstStyle/>
            <a:p>
              <a:pPr marL="180975" indent="-180975">
                <a:buFont typeface="Arial" panose="020B0604020202020204" pitchFamily="34" charset="0"/>
                <a:buChar char="•"/>
              </a:pPr>
              <a:r>
                <a:rPr lang="en-AU" sz="1100" dirty="0">
                  <a:solidFill>
                    <a:srgbClr val="FFFFFF"/>
                  </a:solidFill>
                  <a:latin typeface="Arial"/>
                </a:rPr>
                <a:t>Stay indoors</a:t>
              </a:r>
            </a:p>
            <a:p>
              <a:pPr marL="180975" indent="-180975">
                <a:buFont typeface="Arial" panose="020B0604020202020204" pitchFamily="34" charset="0"/>
                <a:buChar char="•"/>
              </a:pPr>
              <a:r>
                <a:rPr lang="en-AU" sz="1100" dirty="0">
                  <a:solidFill>
                    <a:srgbClr val="FFFFFF"/>
                  </a:solidFill>
                  <a:latin typeface="Arial"/>
                </a:rPr>
                <a:t>Take medication</a:t>
              </a:r>
            </a:p>
            <a:p>
              <a:pPr marL="180975" indent="-180975">
                <a:buFont typeface="Arial" panose="020B0604020202020204" pitchFamily="34" charset="0"/>
                <a:buChar char="•"/>
              </a:pPr>
              <a:r>
                <a:rPr lang="en-AU" sz="1100" dirty="0">
                  <a:solidFill>
                    <a:srgbClr val="FFFFFF"/>
                  </a:solidFill>
                  <a:latin typeface="Arial"/>
                </a:rPr>
                <a:t>Call Nurse On Call for advice</a:t>
              </a:r>
            </a:p>
            <a:p>
              <a:pPr marL="180975" indent="-180975">
                <a:buFont typeface="Arial" panose="020B0604020202020204" pitchFamily="34" charset="0"/>
                <a:buChar char="•"/>
              </a:pPr>
              <a:r>
                <a:rPr lang="en-AU" sz="1100" dirty="0">
                  <a:solidFill>
                    <a:srgbClr val="FFFFFF"/>
                  </a:solidFill>
                  <a:latin typeface="Arial"/>
                </a:rPr>
                <a:t>Symptoms – 000, NOC, GP, chemist</a:t>
              </a:r>
            </a:p>
            <a:p>
              <a:pPr marL="180975" indent="-180975">
                <a:buFont typeface="Arial" panose="020B0604020202020204" pitchFamily="34" charset="0"/>
                <a:buChar char="•"/>
              </a:pPr>
              <a:r>
                <a:rPr lang="en-AU" sz="1100" dirty="0">
                  <a:solidFill>
                    <a:srgbClr val="FFFFFF"/>
                  </a:solidFill>
                  <a:latin typeface="Arial"/>
                </a:rPr>
                <a:t>Advise people to switch air cond. on and close windows in cars</a:t>
              </a:r>
            </a:p>
          </p:txBody>
        </p:sp>
        <p:sp>
          <p:nvSpPr>
            <p:cNvPr id="55" name="Rectangle 54">
              <a:extLst>
                <a:ext uri="{FF2B5EF4-FFF2-40B4-BE49-F238E27FC236}">
                  <a16:creationId xmlns:a16="http://schemas.microsoft.com/office/drawing/2014/main" id="{C92CB84F-F2F0-A505-454A-6C4B8CE1C9C3}"/>
                </a:ext>
              </a:extLst>
            </p:cNvPr>
            <p:cNvSpPr/>
            <p:nvPr/>
          </p:nvSpPr>
          <p:spPr>
            <a:xfrm>
              <a:off x="3858448" y="3986602"/>
              <a:ext cx="2017124" cy="1173524"/>
            </a:xfrm>
            <a:prstGeom prst="rect">
              <a:avLst/>
            </a:prstGeom>
          </p:spPr>
          <p:txBody>
            <a:bodyPr wrap="square">
              <a:spAutoFit/>
            </a:bodyPr>
            <a:lstStyle/>
            <a:p>
              <a:pPr marL="171434" indent="-171434">
                <a:buFont typeface="Arial" panose="020B0604020202020204" pitchFamily="34" charset="0"/>
                <a:buChar char="•"/>
              </a:pPr>
              <a:r>
                <a:rPr lang="en-AU" sz="1100" dirty="0">
                  <a:solidFill>
                    <a:srgbClr val="FFFFFF"/>
                  </a:solidFill>
                  <a:latin typeface="Arial"/>
                </a:rPr>
                <a:t>Change plans</a:t>
              </a:r>
            </a:p>
            <a:p>
              <a:pPr marL="171434" indent="-171434">
                <a:buFont typeface="Arial" panose="020B0604020202020204" pitchFamily="34" charset="0"/>
                <a:buChar char="•"/>
              </a:pPr>
              <a:r>
                <a:rPr lang="en-AU" sz="1100" dirty="0">
                  <a:solidFill>
                    <a:srgbClr val="FFFFFF"/>
                  </a:solidFill>
                  <a:latin typeface="Arial"/>
                </a:rPr>
                <a:t>Work from home</a:t>
              </a:r>
            </a:p>
            <a:p>
              <a:pPr marL="171434" indent="-171434">
                <a:buFont typeface="Arial" panose="020B0604020202020204" pitchFamily="34" charset="0"/>
                <a:buChar char="•"/>
              </a:pPr>
              <a:r>
                <a:rPr lang="en-AU" sz="1100" dirty="0">
                  <a:solidFill>
                    <a:srgbClr val="FFFFFF"/>
                  </a:solidFill>
                  <a:latin typeface="Arial"/>
                </a:rPr>
                <a:t>Work inside</a:t>
              </a:r>
            </a:p>
            <a:p>
              <a:pPr marL="171434" indent="-171434">
                <a:buFont typeface="Arial" panose="020B0604020202020204" pitchFamily="34" charset="0"/>
                <a:buChar char="•"/>
              </a:pPr>
              <a:r>
                <a:rPr lang="en-AU" sz="1100" dirty="0">
                  <a:solidFill>
                    <a:srgbClr val="FFFFFF"/>
                  </a:solidFill>
                  <a:latin typeface="Arial"/>
                </a:rPr>
                <a:t>Cancel sports / outdoor activities</a:t>
              </a:r>
            </a:p>
            <a:p>
              <a:pPr marL="171434" indent="-171434">
                <a:buFont typeface="Arial" panose="020B0604020202020204" pitchFamily="34" charset="0"/>
                <a:buChar char="•"/>
              </a:pPr>
              <a:r>
                <a:rPr lang="en-AU" sz="1100" dirty="0">
                  <a:solidFill>
                    <a:srgbClr val="FFFFFF"/>
                  </a:solidFill>
                  <a:latin typeface="Arial"/>
                </a:rPr>
                <a:t>Take medications as part of action plan</a:t>
              </a:r>
            </a:p>
          </p:txBody>
        </p:sp>
        <p:sp>
          <p:nvSpPr>
            <p:cNvPr id="56" name="Rectangle 55">
              <a:extLst>
                <a:ext uri="{FF2B5EF4-FFF2-40B4-BE49-F238E27FC236}">
                  <a16:creationId xmlns:a16="http://schemas.microsoft.com/office/drawing/2014/main" id="{266D00FA-9B05-59F6-464A-F12E8B03F7D5}"/>
                </a:ext>
              </a:extLst>
            </p:cNvPr>
            <p:cNvSpPr/>
            <p:nvPr/>
          </p:nvSpPr>
          <p:spPr>
            <a:xfrm>
              <a:off x="6044206" y="4424320"/>
              <a:ext cx="1897710" cy="547645"/>
            </a:xfrm>
            <a:prstGeom prst="rect">
              <a:avLst/>
            </a:prstGeom>
          </p:spPr>
          <p:txBody>
            <a:bodyPr wrap="square">
              <a:spAutoFit/>
            </a:bodyPr>
            <a:lstStyle/>
            <a:p>
              <a:pPr marL="171434" indent="-171434">
                <a:buFont typeface="Arial" panose="020B0604020202020204" pitchFamily="34" charset="0"/>
                <a:buChar char="•"/>
              </a:pPr>
              <a:r>
                <a:rPr lang="en-AU" sz="1100" dirty="0">
                  <a:solidFill>
                    <a:srgbClr val="FFFFFF"/>
                  </a:solidFill>
                  <a:latin typeface="Arial"/>
                </a:rPr>
                <a:t>Check medication</a:t>
              </a:r>
            </a:p>
            <a:p>
              <a:pPr marL="171434" indent="-171434">
                <a:buFont typeface="Arial" panose="020B0604020202020204" pitchFamily="34" charset="0"/>
                <a:buChar char="•"/>
              </a:pPr>
              <a:r>
                <a:rPr lang="en-AU" sz="1100" dirty="0">
                  <a:solidFill>
                    <a:srgbClr val="FFFFFF"/>
                  </a:solidFill>
                  <a:latin typeface="Arial"/>
                </a:rPr>
                <a:t>Asthma treatment plans</a:t>
              </a:r>
            </a:p>
            <a:p>
              <a:pPr marL="171434" indent="-171434">
                <a:buFont typeface="Arial" panose="020B0604020202020204" pitchFamily="34" charset="0"/>
                <a:buChar char="•"/>
              </a:pPr>
              <a:r>
                <a:rPr lang="en-AU" sz="1100" dirty="0">
                  <a:solidFill>
                    <a:srgbClr val="FFFFFF"/>
                  </a:solidFill>
                  <a:latin typeface="Arial"/>
                </a:rPr>
                <a:t>Visit GPs</a:t>
              </a:r>
            </a:p>
          </p:txBody>
        </p:sp>
        <p:cxnSp>
          <p:nvCxnSpPr>
            <p:cNvPr id="57" name="Straight Arrow Connector 56">
              <a:extLst>
                <a:ext uri="{FF2B5EF4-FFF2-40B4-BE49-F238E27FC236}">
                  <a16:creationId xmlns:a16="http://schemas.microsoft.com/office/drawing/2014/main" id="{F7A8D4D7-4E28-6D6C-E230-B591F1B1D59A}"/>
                </a:ext>
              </a:extLst>
            </p:cNvPr>
            <p:cNvCxnSpPr/>
            <p:nvPr/>
          </p:nvCxnSpPr>
          <p:spPr>
            <a:xfrm>
              <a:off x="2205086" y="2529039"/>
              <a:ext cx="1358802" cy="3410"/>
            </a:xfrm>
            <a:prstGeom prst="straightConnector1">
              <a:avLst/>
            </a:prstGeom>
            <a:noFill/>
            <a:ln w="25400" cap="flat" cmpd="sng" algn="ctr">
              <a:solidFill>
                <a:srgbClr val="34657F"/>
              </a:solidFill>
              <a:prstDash val="solid"/>
              <a:headEnd type="arrow"/>
              <a:tailEnd type="none"/>
            </a:ln>
            <a:effectLst>
              <a:outerShdw blurRad="40000" dist="20000" dir="5400000" rotWithShape="0">
                <a:srgbClr val="000000">
                  <a:alpha val="38000"/>
                </a:srgbClr>
              </a:outerShdw>
            </a:effectLst>
          </p:spPr>
        </p:cxnSp>
        <p:cxnSp>
          <p:nvCxnSpPr>
            <p:cNvPr id="58" name="Straight Arrow Connector 57">
              <a:extLst>
                <a:ext uri="{FF2B5EF4-FFF2-40B4-BE49-F238E27FC236}">
                  <a16:creationId xmlns:a16="http://schemas.microsoft.com/office/drawing/2014/main" id="{FB16EC38-E098-4F0D-1F5D-8759CBBACAB2}"/>
                </a:ext>
              </a:extLst>
            </p:cNvPr>
            <p:cNvCxnSpPr/>
            <p:nvPr/>
          </p:nvCxnSpPr>
          <p:spPr>
            <a:xfrm>
              <a:off x="4448777" y="2529039"/>
              <a:ext cx="1525558" cy="3410"/>
            </a:xfrm>
            <a:prstGeom prst="straightConnector1">
              <a:avLst/>
            </a:prstGeom>
            <a:noFill/>
            <a:ln w="25400" cap="flat" cmpd="sng" algn="ctr">
              <a:solidFill>
                <a:srgbClr val="34657F"/>
              </a:solidFill>
              <a:prstDash val="solid"/>
              <a:headEnd type="arrow"/>
              <a:tailEnd type="none"/>
            </a:ln>
            <a:effectLst>
              <a:outerShdw blurRad="40000" dist="20000" dir="5400000" rotWithShape="0">
                <a:srgbClr val="000000">
                  <a:alpha val="38000"/>
                </a:srgbClr>
              </a:outerShdw>
            </a:effectLst>
          </p:spPr>
        </p:cxnSp>
        <p:cxnSp>
          <p:nvCxnSpPr>
            <p:cNvPr id="59" name="Straight Arrow Connector 58">
              <a:extLst>
                <a:ext uri="{FF2B5EF4-FFF2-40B4-BE49-F238E27FC236}">
                  <a16:creationId xmlns:a16="http://schemas.microsoft.com/office/drawing/2014/main" id="{BF11EE21-D4B1-80D9-775C-062751FDACE0}"/>
                </a:ext>
              </a:extLst>
            </p:cNvPr>
            <p:cNvCxnSpPr/>
            <p:nvPr/>
          </p:nvCxnSpPr>
          <p:spPr>
            <a:xfrm flipV="1">
              <a:off x="6419128" y="2532451"/>
              <a:ext cx="1823300" cy="1"/>
            </a:xfrm>
            <a:prstGeom prst="straightConnector1">
              <a:avLst/>
            </a:prstGeom>
            <a:noFill/>
            <a:ln w="25400" cap="flat" cmpd="sng" algn="ctr">
              <a:solidFill>
                <a:srgbClr val="34657F"/>
              </a:solidFill>
              <a:prstDash val="solid"/>
              <a:headEnd type="arrow"/>
              <a:tailEnd type="none"/>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312565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1" name="Group 1050">
            <a:extLst>
              <a:ext uri="{FF2B5EF4-FFF2-40B4-BE49-F238E27FC236}">
                <a16:creationId xmlns:a16="http://schemas.microsoft.com/office/drawing/2014/main" id="{BEA52454-DF6E-20E1-407E-4F836D8FDD13}"/>
              </a:ext>
            </a:extLst>
          </p:cNvPr>
          <p:cNvGrpSpPr/>
          <p:nvPr/>
        </p:nvGrpSpPr>
        <p:grpSpPr>
          <a:xfrm>
            <a:off x="1758033" y="2273983"/>
            <a:ext cx="8223405" cy="1482479"/>
            <a:chOff x="1758033" y="2273983"/>
            <a:chExt cx="8223405" cy="1482479"/>
          </a:xfrm>
        </p:grpSpPr>
        <p:grpSp>
          <p:nvGrpSpPr>
            <p:cNvPr id="1050" name="Group 1049">
              <a:extLst>
                <a:ext uri="{FF2B5EF4-FFF2-40B4-BE49-F238E27FC236}">
                  <a16:creationId xmlns:a16="http://schemas.microsoft.com/office/drawing/2014/main" id="{56890321-C482-A74E-2EFC-340A11777E24}"/>
                </a:ext>
              </a:extLst>
            </p:cNvPr>
            <p:cNvGrpSpPr/>
            <p:nvPr/>
          </p:nvGrpSpPr>
          <p:grpSpPr>
            <a:xfrm>
              <a:off x="1758033" y="2273983"/>
              <a:ext cx="8223405" cy="1482479"/>
              <a:chOff x="1758033" y="2273983"/>
              <a:chExt cx="8223405" cy="1482479"/>
            </a:xfrm>
          </p:grpSpPr>
          <p:grpSp>
            <p:nvGrpSpPr>
              <p:cNvPr id="7" name="Group 6">
                <a:extLst>
                  <a:ext uri="{FF2B5EF4-FFF2-40B4-BE49-F238E27FC236}">
                    <a16:creationId xmlns:a16="http://schemas.microsoft.com/office/drawing/2014/main" id="{1D6B5755-5C48-D957-40C7-37092375D391}"/>
                  </a:ext>
                </a:extLst>
              </p:cNvPr>
              <p:cNvGrpSpPr/>
              <p:nvPr/>
            </p:nvGrpSpPr>
            <p:grpSpPr>
              <a:xfrm>
                <a:off x="1758033" y="3165866"/>
                <a:ext cx="8223405" cy="551249"/>
                <a:chOff x="1028231" y="3280461"/>
                <a:chExt cx="7182531" cy="492885"/>
              </a:xfrm>
            </p:grpSpPr>
            <p:sp>
              <p:nvSpPr>
                <p:cNvPr id="17" name="Rectangle 16">
                  <a:extLst>
                    <a:ext uri="{FF2B5EF4-FFF2-40B4-BE49-F238E27FC236}">
                      <a16:creationId xmlns:a16="http://schemas.microsoft.com/office/drawing/2014/main" id="{57C88470-14DA-8B58-79C8-A5D017F10532}"/>
                    </a:ext>
                  </a:extLst>
                </p:cNvPr>
                <p:cNvSpPr/>
                <p:nvPr/>
              </p:nvSpPr>
              <p:spPr>
                <a:xfrm rot="5400000" flipV="1">
                  <a:off x="7963475" y="3399764"/>
                  <a:ext cx="352829" cy="141745"/>
                </a:xfrm>
                <a:prstGeom prst="rect">
                  <a:avLst/>
                </a:prstGeom>
                <a:solidFill>
                  <a:srgbClr val="FFCC00"/>
                </a:solidFill>
                <a:ln w="25400" cap="flat" cmpd="sng" algn="ctr">
                  <a:solidFill>
                    <a:srgbClr val="00AFD7">
                      <a:lumMod val="75000"/>
                    </a:srgbClr>
                  </a:solidFill>
                  <a:prstDash val="solid"/>
                </a:ln>
                <a:effectLst/>
              </p:spPr>
              <p:txBody>
                <a:bodyPr rtlCol="0" anchor="ctr"/>
                <a:lstStyle/>
                <a:p>
                  <a:pPr algn="ctr">
                    <a:defRPr/>
                  </a:pPr>
                  <a:endParaRPr lang="en-AU" sz="1600" kern="0">
                    <a:solidFill>
                      <a:prstClr val="white"/>
                    </a:solidFill>
                    <a:latin typeface="Arial"/>
                  </a:endParaRPr>
                </a:p>
              </p:txBody>
            </p:sp>
            <p:sp>
              <p:nvSpPr>
                <p:cNvPr id="18" name="Right Arrow 129">
                  <a:extLst>
                    <a:ext uri="{FF2B5EF4-FFF2-40B4-BE49-F238E27FC236}">
                      <a16:creationId xmlns:a16="http://schemas.microsoft.com/office/drawing/2014/main" id="{F2613299-8205-4E3D-8044-4666A413E11B}"/>
                    </a:ext>
                  </a:extLst>
                </p:cNvPr>
                <p:cNvSpPr/>
                <p:nvPr/>
              </p:nvSpPr>
              <p:spPr>
                <a:xfrm rot="16200000">
                  <a:off x="968705" y="3339987"/>
                  <a:ext cx="342097" cy="223046"/>
                </a:xfrm>
                <a:prstGeom prst="rightArrow">
                  <a:avLst/>
                </a:prstGeom>
                <a:solidFill>
                  <a:srgbClr val="FFCC00"/>
                </a:solidFill>
                <a:ln w="25400" cap="flat" cmpd="sng" algn="ctr">
                  <a:solidFill>
                    <a:srgbClr val="00AFD7">
                      <a:shade val="50000"/>
                    </a:srgbClr>
                  </a:solidFill>
                  <a:prstDash val="solid"/>
                </a:ln>
                <a:effectLst/>
              </p:spPr>
              <p:txBody>
                <a:bodyPr anchor="ctr"/>
                <a:lstStyle/>
                <a:p>
                  <a:pPr algn="ctr" defTabSz="457154">
                    <a:defRPr/>
                  </a:pPr>
                  <a:endParaRPr lang="en-AU" sz="1600" kern="0">
                    <a:solidFill>
                      <a:prstClr val="white"/>
                    </a:solidFill>
                    <a:latin typeface="Arial"/>
                  </a:endParaRPr>
                </a:p>
              </p:txBody>
            </p:sp>
            <p:sp>
              <p:nvSpPr>
                <p:cNvPr id="19" name="Right Arrow 130">
                  <a:extLst>
                    <a:ext uri="{FF2B5EF4-FFF2-40B4-BE49-F238E27FC236}">
                      <a16:creationId xmlns:a16="http://schemas.microsoft.com/office/drawing/2014/main" id="{1932C6BE-8289-6344-1C1A-A42B17539FC2}"/>
                    </a:ext>
                  </a:extLst>
                </p:cNvPr>
                <p:cNvSpPr/>
                <p:nvPr/>
              </p:nvSpPr>
              <p:spPr>
                <a:xfrm rot="16200000">
                  <a:off x="2645554" y="3339987"/>
                  <a:ext cx="342097" cy="223046"/>
                </a:xfrm>
                <a:prstGeom prst="rightArrow">
                  <a:avLst/>
                </a:prstGeom>
                <a:solidFill>
                  <a:srgbClr val="FFCC00"/>
                </a:solidFill>
                <a:ln w="25400" cap="flat" cmpd="sng" algn="ctr">
                  <a:solidFill>
                    <a:srgbClr val="00AFD7">
                      <a:shade val="50000"/>
                    </a:srgbClr>
                  </a:solidFill>
                  <a:prstDash val="solid"/>
                </a:ln>
                <a:effectLst/>
              </p:spPr>
              <p:txBody>
                <a:bodyPr anchor="ctr"/>
                <a:lstStyle/>
                <a:p>
                  <a:pPr algn="ctr" defTabSz="457154">
                    <a:defRPr/>
                  </a:pPr>
                  <a:endParaRPr lang="en-AU" sz="1600" kern="0">
                    <a:solidFill>
                      <a:prstClr val="white"/>
                    </a:solidFill>
                    <a:latin typeface="Arial"/>
                  </a:endParaRPr>
                </a:p>
              </p:txBody>
            </p:sp>
            <p:sp>
              <p:nvSpPr>
                <p:cNvPr id="20" name="Right Arrow 131">
                  <a:extLst>
                    <a:ext uri="{FF2B5EF4-FFF2-40B4-BE49-F238E27FC236}">
                      <a16:creationId xmlns:a16="http://schemas.microsoft.com/office/drawing/2014/main" id="{739BE8B1-1058-F1B1-30F7-005ABD21BAEF}"/>
                    </a:ext>
                  </a:extLst>
                </p:cNvPr>
                <p:cNvSpPr/>
                <p:nvPr/>
              </p:nvSpPr>
              <p:spPr>
                <a:xfrm rot="16200000">
                  <a:off x="4380039" y="3339987"/>
                  <a:ext cx="342097" cy="223046"/>
                </a:xfrm>
                <a:prstGeom prst="rightArrow">
                  <a:avLst/>
                </a:prstGeom>
                <a:solidFill>
                  <a:srgbClr val="FFCC00"/>
                </a:solidFill>
                <a:ln w="25400" cap="flat" cmpd="sng" algn="ctr">
                  <a:solidFill>
                    <a:srgbClr val="00AFD7">
                      <a:shade val="50000"/>
                    </a:srgbClr>
                  </a:solidFill>
                  <a:prstDash val="solid"/>
                </a:ln>
                <a:effectLst/>
              </p:spPr>
              <p:txBody>
                <a:bodyPr anchor="ctr"/>
                <a:lstStyle/>
                <a:p>
                  <a:pPr algn="ctr" defTabSz="457154">
                    <a:defRPr/>
                  </a:pPr>
                  <a:endParaRPr lang="en-AU" sz="1600" kern="0">
                    <a:solidFill>
                      <a:prstClr val="white"/>
                    </a:solidFill>
                    <a:latin typeface="Arial"/>
                  </a:endParaRPr>
                </a:p>
              </p:txBody>
            </p:sp>
            <p:sp>
              <p:nvSpPr>
                <p:cNvPr id="21" name="Right Arrow 132">
                  <a:extLst>
                    <a:ext uri="{FF2B5EF4-FFF2-40B4-BE49-F238E27FC236}">
                      <a16:creationId xmlns:a16="http://schemas.microsoft.com/office/drawing/2014/main" id="{A578AD4B-1154-7E6F-E5A5-8C5E45D84A6E}"/>
                    </a:ext>
                  </a:extLst>
                </p:cNvPr>
                <p:cNvSpPr/>
                <p:nvPr/>
              </p:nvSpPr>
              <p:spPr>
                <a:xfrm rot="16200000">
                  <a:off x="6114523" y="3339987"/>
                  <a:ext cx="342097" cy="223046"/>
                </a:xfrm>
                <a:prstGeom prst="rightArrow">
                  <a:avLst/>
                </a:prstGeom>
                <a:solidFill>
                  <a:srgbClr val="FFCC00"/>
                </a:solidFill>
                <a:ln w="25400" cap="flat" cmpd="sng" algn="ctr">
                  <a:solidFill>
                    <a:srgbClr val="00AFD7">
                      <a:shade val="50000"/>
                    </a:srgbClr>
                  </a:solidFill>
                  <a:prstDash val="solid"/>
                </a:ln>
                <a:effectLst/>
              </p:spPr>
              <p:txBody>
                <a:bodyPr anchor="ctr"/>
                <a:lstStyle/>
                <a:p>
                  <a:pPr algn="ctr" defTabSz="457154">
                    <a:defRPr/>
                  </a:pPr>
                  <a:endParaRPr lang="en-AU" sz="1600" kern="0">
                    <a:solidFill>
                      <a:prstClr val="white"/>
                    </a:solidFill>
                    <a:latin typeface="Arial"/>
                  </a:endParaRPr>
                </a:p>
              </p:txBody>
            </p:sp>
            <p:sp>
              <p:nvSpPr>
                <p:cNvPr id="22" name="Rectangle 21">
                  <a:extLst>
                    <a:ext uri="{FF2B5EF4-FFF2-40B4-BE49-F238E27FC236}">
                      <a16:creationId xmlns:a16="http://schemas.microsoft.com/office/drawing/2014/main" id="{0B4837AC-151B-ED91-F86C-31724AF93829}"/>
                    </a:ext>
                  </a:extLst>
                </p:cNvPr>
                <p:cNvSpPr/>
                <p:nvPr/>
              </p:nvSpPr>
              <p:spPr>
                <a:xfrm>
                  <a:off x="1075539" y="3545459"/>
                  <a:ext cx="7135222" cy="227887"/>
                </a:xfrm>
                <a:prstGeom prst="rect">
                  <a:avLst/>
                </a:prstGeom>
                <a:solidFill>
                  <a:srgbClr val="FFCC00"/>
                </a:solidFill>
                <a:ln w="25400" cap="flat" cmpd="sng" algn="ctr">
                  <a:solidFill>
                    <a:schemeClr val="tx2">
                      <a:lumMod val="60000"/>
                      <a:lumOff val="40000"/>
                    </a:schemeClr>
                  </a:solidFill>
                  <a:prstDash val="solid"/>
                </a:ln>
                <a:effectLst/>
              </p:spPr>
              <p:txBody>
                <a:bodyPr rtlCol="0" anchor="ctr"/>
                <a:lstStyle/>
                <a:p>
                  <a:pPr algn="ctr">
                    <a:defRPr/>
                  </a:pPr>
                  <a:endParaRPr lang="en-AU" sz="1600" kern="0">
                    <a:solidFill>
                      <a:prstClr val="white"/>
                    </a:solidFill>
                    <a:latin typeface="Arial"/>
                  </a:endParaRPr>
                </a:p>
              </p:txBody>
            </p:sp>
            <p:sp>
              <p:nvSpPr>
                <p:cNvPr id="23" name="Rectangle 22">
                  <a:extLst>
                    <a:ext uri="{FF2B5EF4-FFF2-40B4-BE49-F238E27FC236}">
                      <a16:creationId xmlns:a16="http://schemas.microsoft.com/office/drawing/2014/main" id="{1A608F9E-8BE7-AEF3-ED87-4D6D9C315A5A}"/>
                    </a:ext>
                  </a:extLst>
                </p:cNvPr>
                <p:cNvSpPr/>
                <p:nvPr/>
              </p:nvSpPr>
              <p:spPr>
                <a:xfrm>
                  <a:off x="8084042" y="3509570"/>
                  <a:ext cx="115200" cy="138739"/>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sp>
              <p:nvSpPr>
                <p:cNvPr id="24" name="Rectangle 23">
                  <a:extLst>
                    <a:ext uri="{FF2B5EF4-FFF2-40B4-BE49-F238E27FC236}">
                      <a16:creationId xmlns:a16="http://schemas.microsoft.com/office/drawing/2014/main" id="{9DA6B89C-246F-3F1C-3A47-B70F827FD2BC}"/>
                    </a:ext>
                  </a:extLst>
                </p:cNvPr>
                <p:cNvSpPr/>
                <p:nvPr/>
              </p:nvSpPr>
              <p:spPr>
                <a:xfrm>
                  <a:off x="1100153" y="3516731"/>
                  <a:ext cx="79200" cy="100899"/>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sp>
              <p:nvSpPr>
                <p:cNvPr id="25" name="Rectangle 24">
                  <a:extLst>
                    <a:ext uri="{FF2B5EF4-FFF2-40B4-BE49-F238E27FC236}">
                      <a16:creationId xmlns:a16="http://schemas.microsoft.com/office/drawing/2014/main" id="{20D007E8-A7CC-62E8-FA6B-6DF260A6133B}"/>
                    </a:ext>
                  </a:extLst>
                </p:cNvPr>
                <p:cNvSpPr/>
                <p:nvPr/>
              </p:nvSpPr>
              <p:spPr>
                <a:xfrm>
                  <a:off x="2777002" y="3512587"/>
                  <a:ext cx="79200" cy="100899"/>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sp>
              <p:nvSpPr>
                <p:cNvPr id="26" name="Rectangle 25">
                  <a:extLst>
                    <a:ext uri="{FF2B5EF4-FFF2-40B4-BE49-F238E27FC236}">
                      <a16:creationId xmlns:a16="http://schemas.microsoft.com/office/drawing/2014/main" id="{A1687E4F-AAFA-B243-5699-AFB5CA78AEDC}"/>
                    </a:ext>
                  </a:extLst>
                </p:cNvPr>
                <p:cNvSpPr/>
                <p:nvPr/>
              </p:nvSpPr>
              <p:spPr>
                <a:xfrm>
                  <a:off x="4511487" y="3495009"/>
                  <a:ext cx="79200" cy="100899"/>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sp>
              <p:nvSpPr>
                <p:cNvPr id="27" name="Rectangle 26">
                  <a:extLst>
                    <a:ext uri="{FF2B5EF4-FFF2-40B4-BE49-F238E27FC236}">
                      <a16:creationId xmlns:a16="http://schemas.microsoft.com/office/drawing/2014/main" id="{2CBADDF0-43B5-282C-A1F4-F5F185D1E47F}"/>
                    </a:ext>
                  </a:extLst>
                </p:cNvPr>
                <p:cNvSpPr/>
                <p:nvPr/>
              </p:nvSpPr>
              <p:spPr>
                <a:xfrm>
                  <a:off x="6245971" y="3495010"/>
                  <a:ext cx="79200" cy="100899"/>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grpSp>
          <p:sp>
            <p:nvSpPr>
              <p:cNvPr id="8" name="Right Arrow 119">
                <a:extLst>
                  <a:ext uri="{FF2B5EF4-FFF2-40B4-BE49-F238E27FC236}">
                    <a16:creationId xmlns:a16="http://schemas.microsoft.com/office/drawing/2014/main" id="{367F34AF-84EF-A31B-AC66-9813652F9DCD}"/>
                  </a:ext>
                </a:extLst>
              </p:cNvPr>
              <p:cNvSpPr/>
              <p:nvPr/>
            </p:nvSpPr>
            <p:spPr>
              <a:xfrm>
                <a:off x="2049813" y="2273983"/>
                <a:ext cx="7388770" cy="362198"/>
              </a:xfrm>
              <a:prstGeom prst="rightArrow">
                <a:avLst/>
              </a:prstGeom>
              <a:solidFill>
                <a:srgbClr val="FFCC00"/>
              </a:solidFill>
              <a:ln w="25400" cap="flat" cmpd="sng" algn="ctr">
                <a:solidFill>
                  <a:srgbClr val="00AFD7">
                    <a:shade val="50000"/>
                  </a:srgbClr>
                </a:solidFill>
                <a:prstDash val="solid"/>
              </a:ln>
              <a:effectLst/>
            </p:spPr>
            <p:txBody>
              <a:bodyPr anchor="ctr"/>
              <a:lstStyle/>
              <a:p>
                <a:pPr algn="ctr" defTabSz="457154">
                  <a:defRPr/>
                </a:pPr>
                <a:endParaRPr lang="en-AU" sz="1600" kern="0">
                  <a:solidFill>
                    <a:prstClr val="white"/>
                  </a:solidFill>
                  <a:latin typeface="Arial"/>
                </a:endParaRPr>
              </a:p>
            </p:txBody>
          </p:sp>
          <p:sp>
            <p:nvSpPr>
              <p:cNvPr id="15" name="TextBox 14">
                <a:extLst>
                  <a:ext uri="{FF2B5EF4-FFF2-40B4-BE49-F238E27FC236}">
                    <a16:creationId xmlns:a16="http://schemas.microsoft.com/office/drawing/2014/main" id="{CFD6FE4C-A5F8-8879-38BD-A7889E6CC191}"/>
                  </a:ext>
                </a:extLst>
              </p:cNvPr>
              <p:cNvSpPr txBox="1"/>
              <p:nvPr/>
            </p:nvSpPr>
            <p:spPr>
              <a:xfrm>
                <a:off x="4340505" y="3486500"/>
                <a:ext cx="2943560" cy="269962"/>
              </a:xfrm>
              <a:prstGeom prst="rect">
                <a:avLst/>
              </a:prstGeom>
              <a:noFill/>
            </p:spPr>
            <p:txBody>
              <a:bodyPr wrap="square" lIns="0" tIns="0" rIns="0" bIns="0" rtlCol="0">
                <a:noAutofit/>
              </a:bodyPr>
              <a:lstStyle/>
              <a:p>
                <a:pPr algn="ctr"/>
                <a:r>
                  <a:rPr lang="en-AU" sz="1600" dirty="0">
                    <a:solidFill>
                      <a:prstClr val="black"/>
                    </a:solidFill>
                    <a:latin typeface="Arial"/>
                  </a:rPr>
                  <a:t>Feedback insight and learnings</a:t>
                </a:r>
              </a:p>
            </p:txBody>
          </p:sp>
        </p:grpSp>
        <p:sp>
          <p:nvSpPr>
            <p:cNvPr id="16" name="Rectangle 15">
              <a:extLst>
                <a:ext uri="{FF2B5EF4-FFF2-40B4-BE49-F238E27FC236}">
                  <a16:creationId xmlns:a16="http://schemas.microsoft.com/office/drawing/2014/main" id="{5C75C99B-C89D-46F2-42A7-C8E8B28DF5DF}"/>
                </a:ext>
              </a:extLst>
            </p:cNvPr>
            <p:cNvSpPr/>
            <p:nvPr/>
          </p:nvSpPr>
          <p:spPr>
            <a:xfrm>
              <a:off x="9836354" y="3165866"/>
              <a:ext cx="131894" cy="155167"/>
            </a:xfrm>
            <a:prstGeom prst="rect">
              <a:avLst/>
            </a:prstGeom>
            <a:solidFill>
              <a:srgbClr val="FFCC00"/>
            </a:solidFill>
            <a:ln w="9525" cap="flat" cmpd="sng" algn="ctr">
              <a:noFill/>
              <a:prstDash val="solid"/>
            </a:ln>
            <a:effectLst/>
          </p:spPr>
          <p:txBody>
            <a:bodyPr rtlCol="0" anchor="ctr"/>
            <a:lstStyle/>
            <a:p>
              <a:pPr algn="ctr">
                <a:defRPr/>
              </a:pPr>
              <a:endParaRPr lang="en-AU" sz="1600" kern="0">
                <a:solidFill>
                  <a:prstClr val="white"/>
                </a:solidFill>
                <a:latin typeface="Arial"/>
              </a:endParaRPr>
            </a:p>
          </p:txBody>
        </p:sp>
      </p:grpSp>
      <p:sp>
        <p:nvSpPr>
          <p:cNvPr id="2" name="Date Placeholder 1">
            <a:extLst>
              <a:ext uri="{FF2B5EF4-FFF2-40B4-BE49-F238E27FC236}">
                <a16:creationId xmlns:a16="http://schemas.microsoft.com/office/drawing/2014/main" id="{4BA953C3-00D8-2E60-F7E8-ED538DF22A3A}"/>
              </a:ext>
            </a:extLst>
          </p:cNvPr>
          <p:cNvSpPr>
            <a:spLocks noGrp="1"/>
          </p:cNvSpPr>
          <p:nvPr>
            <p:ph type="dt" sz="half" idx="2"/>
          </p:nvPr>
        </p:nvSpPr>
        <p:spPr/>
        <p:txBody>
          <a:bodyPr/>
          <a:lstStyle/>
          <a:p>
            <a:r>
              <a:rPr lang="en-US"/>
              <a:t>The Bureau of Meteorology</a:t>
            </a:r>
          </a:p>
        </p:txBody>
      </p:sp>
      <p:sp>
        <p:nvSpPr>
          <p:cNvPr id="3" name="Slide Number Placeholder 2">
            <a:extLst>
              <a:ext uri="{FF2B5EF4-FFF2-40B4-BE49-F238E27FC236}">
                <a16:creationId xmlns:a16="http://schemas.microsoft.com/office/drawing/2014/main" id="{80F54035-63D6-7AE5-7374-8E880D00C34B}"/>
              </a:ext>
            </a:extLst>
          </p:cNvPr>
          <p:cNvSpPr>
            <a:spLocks noGrp="1"/>
          </p:cNvSpPr>
          <p:nvPr>
            <p:ph type="sldNum" sz="quarter" idx="4"/>
          </p:nvPr>
        </p:nvSpPr>
        <p:spPr/>
        <p:txBody>
          <a:bodyPr/>
          <a:lstStyle/>
          <a:p>
            <a:fld id="{3ACA7046-D314-6340-8D2C-B3889D9888EF}" type="slidenum">
              <a:rPr lang="en-US" smtClean="0"/>
              <a:pPr/>
              <a:t>5</a:t>
            </a:fld>
            <a:endParaRPr lang="en-US"/>
          </a:p>
        </p:txBody>
      </p:sp>
      <p:sp>
        <p:nvSpPr>
          <p:cNvPr id="4" name="Title 3">
            <a:extLst>
              <a:ext uri="{FF2B5EF4-FFF2-40B4-BE49-F238E27FC236}">
                <a16:creationId xmlns:a16="http://schemas.microsoft.com/office/drawing/2014/main" id="{AE9FF881-AAA0-7E36-5C49-BC587A0CC78C}"/>
              </a:ext>
            </a:extLst>
          </p:cNvPr>
          <p:cNvSpPr>
            <a:spLocks noGrp="1"/>
          </p:cNvSpPr>
          <p:nvPr>
            <p:ph type="title"/>
          </p:nvPr>
        </p:nvSpPr>
        <p:spPr/>
        <p:txBody>
          <a:bodyPr/>
          <a:lstStyle/>
          <a:p>
            <a:r>
              <a:rPr lang="en-AU" dirty="0"/>
              <a:t>What is needed to deliver the outcomes?</a:t>
            </a:r>
          </a:p>
        </p:txBody>
      </p:sp>
      <p:sp>
        <p:nvSpPr>
          <p:cNvPr id="11" name="Rounded Rectangle 122">
            <a:extLst>
              <a:ext uri="{FF2B5EF4-FFF2-40B4-BE49-F238E27FC236}">
                <a16:creationId xmlns:a16="http://schemas.microsoft.com/office/drawing/2014/main" id="{DCE4173C-0345-AC25-E71A-2311E06E0B6B}"/>
              </a:ext>
            </a:extLst>
          </p:cNvPr>
          <p:cNvSpPr/>
          <p:nvPr/>
        </p:nvSpPr>
        <p:spPr>
          <a:xfrm>
            <a:off x="6849869" y="1390126"/>
            <a:ext cx="1854766" cy="1783699"/>
          </a:xfrm>
          <a:prstGeom prst="roundRect">
            <a:avLst/>
          </a:prstGeom>
          <a:solidFill>
            <a:srgbClr val="0070C0"/>
          </a:solidFill>
          <a:ln w="25400" cap="flat" cmpd="sng" algn="ctr">
            <a:solidFill>
              <a:srgbClr val="00AFD7">
                <a:shade val="50000"/>
              </a:srgbClr>
            </a:solidFill>
            <a:prstDash val="solid"/>
          </a:ln>
          <a:effectLst/>
        </p:spPr>
        <p:txBody>
          <a:bodyPr lIns="36000" tIns="36000" rIns="36000" bIns="36000" anchor="ctr"/>
          <a:lstStyle/>
          <a:p>
            <a:pPr algn="ctr" defTabSz="457154">
              <a:spcAft>
                <a:spcPts val="1200"/>
              </a:spcAft>
              <a:defRPr/>
            </a:pPr>
            <a:r>
              <a:rPr lang="en-AU" sz="1600" b="1" kern="0" dirty="0">
                <a:solidFill>
                  <a:prstClr val="white"/>
                </a:solidFill>
                <a:latin typeface="Arial"/>
              </a:rPr>
              <a:t>4. Enhanced decision making</a:t>
            </a:r>
          </a:p>
          <a:p>
            <a:pPr algn="ctr" defTabSz="457154">
              <a:spcAft>
                <a:spcPts val="300"/>
              </a:spcAft>
              <a:defRPr/>
            </a:pPr>
            <a:r>
              <a:rPr lang="en-AU" sz="1600" kern="0" dirty="0">
                <a:solidFill>
                  <a:prstClr val="white"/>
                </a:solidFill>
                <a:latin typeface="Arial"/>
              </a:rPr>
              <a:t>Decision making process, </a:t>
            </a:r>
            <a:br>
              <a:rPr lang="en-AU" sz="1600" kern="0" dirty="0">
                <a:solidFill>
                  <a:prstClr val="white"/>
                </a:solidFill>
                <a:latin typeface="Arial"/>
              </a:rPr>
            </a:br>
            <a:r>
              <a:rPr lang="en-AU" sz="1600" kern="0" dirty="0">
                <a:solidFill>
                  <a:prstClr val="white"/>
                </a:solidFill>
                <a:latin typeface="Arial"/>
              </a:rPr>
              <a:t>response plans, training</a:t>
            </a:r>
          </a:p>
        </p:txBody>
      </p:sp>
      <p:sp>
        <p:nvSpPr>
          <p:cNvPr id="12" name="Rounded Rectangle 123">
            <a:extLst>
              <a:ext uri="{FF2B5EF4-FFF2-40B4-BE49-F238E27FC236}">
                <a16:creationId xmlns:a16="http://schemas.microsoft.com/office/drawing/2014/main" id="{C34631CD-82AB-C9AC-A4E6-395E82724B07}"/>
              </a:ext>
            </a:extLst>
          </p:cNvPr>
          <p:cNvSpPr/>
          <p:nvPr/>
        </p:nvSpPr>
        <p:spPr>
          <a:xfrm>
            <a:off x="4870033" y="1380227"/>
            <a:ext cx="1854766" cy="1783699"/>
          </a:xfrm>
          <a:prstGeom prst="roundRect">
            <a:avLst/>
          </a:prstGeom>
          <a:solidFill>
            <a:srgbClr val="0070C0"/>
          </a:solidFill>
          <a:ln w="25400" cap="flat" cmpd="sng" algn="ctr">
            <a:solidFill>
              <a:srgbClr val="00AFD7">
                <a:shade val="50000"/>
              </a:srgbClr>
            </a:solidFill>
            <a:prstDash val="solid"/>
          </a:ln>
          <a:effectLst/>
        </p:spPr>
        <p:txBody>
          <a:bodyPr lIns="36000" tIns="36000" rIns="36000" bIns="36000" anchor="ctr"/>
          <a:lstStyle/>
          <a:p>
            <a:pPr algn="ctr" defTabSz="457154">
              <a:spcAft>
                <a:spcPts val="1200"/>
              </a:spcAft>
              <a:defRPr/>
            </a:pPr>
            <a:r>
              <a:rPr lang="en-AU" sz="1600" b="1" kern="0" dirty="0">
                <a:solidFill>
                  <a:prstClr val="white"/>
                </a:solidFill>
                <a:latin typeface="Arial"/>
              </a:rPr>
              <a:t>3. Operational service</a:t>
            </a:r>
          </a:p>
          <a:p>
            <a:pPr algn="ctr" defTabSz="457154">
              <a:spcAft>
                <a:spcPts val="300"/>
              </a:spcAft>
              <a:defRPr/>
            </a:pPr>
            <a:r>
              <a:rPr lang="en-AU" sz="1600" kern="0" dirty="0">
                <a:solidFill>
                  <a:prstClr val="white"/>
                </a:solidFill>
                <a:latin typeface="Arial"/>
              </a:rPr>
              <a:t>Threshold tools, alerts and briefings</a:t>
            </a:r>
          </a:p>
        </p:txBody>
      </p:sp>
      <p:sp>
        <p:nvSpPr>
          <p:cNvPr id="13" name="Rounded Rectangle 124">
            <a:extLst>
              <a:ext uri="{FF2B5EF4-FFF2-40B4-BE49-F238E27FC236}">
                <a16:creationId xmlns:a16="http://schemas.microsoft.com/office/drawing/2014/main" id="{B9787942-5EAE-8785-44B0-478E6A882FC8}"/>
              </a:ext>
            </a:extLst>
          </p:cNvPr>
          <p:cNvSpPr/>
          <p:nvPr/>
        </p:nvSpPr>
        <p:spPr>
          <a:xfrm>
            <a:off x="2890197" y="1375698"/>
            <a:ext cx="1854766" cy="1783699"/>
          </a:xfrm>
          <a:prstGeom prst="roundRect">
            <a:avLst/>
          </a:prstGeom>
          <a:solidFill>
            <a:srgbClr val="0070C0"/>
          </a:solidFill>
          <a:ln w="25400" cap="flat" cmpd="sng" algn="ctr">
            <a:solidFill>
              <a:srgbClr val="00AFD7">
                <a:shade val="50000"/>
              </a:srgbClr>
            </a:solidFill>
            <a:prstDash val="solid"/>
          </a:ln>
          <a:effectLst/>
        </p:spPr>
        <p:txBody>
          <a:bodyPr lIns="36000" tIns="36000" rIns="36000" bIns="36000" anchor="ctr"/>
          <a:lstStyle/>
          <a:p>
            <a:pPr algn="ctr" defTabSz="457154">
              <a:spcAft>
                <a:spcPts val="1200"/>
              </a:spcAft>
              <a:defRPr/>
            </a:pPr>
            <a:r>
              <a:rPr lang="en-AU" sz="1600" b="1" kern="0" dirty="0">
                <a:solidFill>
                  <a:prstClr val="white"/>
                </a:solidFill>
                <a:latin typeface="Arial"/>
              </a:rPr>
              <a:t>2. Forecasting and data processing</a:t>
            </a:r>
          </a:p>
          <a:p>
            <a:pPr algn="ctr" defTabSz="457154">
              <a:spcAft>
                <a:spcPts val="300"/>
              </a:spcAft>
              <a:defRPr/>
            </a:pPr>
            <a:r>
              <a:rPr lang="en-AU" sz="1600" kern="0" dirty="0">
                <a:solidFill>
                  <a:prstClr val="white"/>
                </a:solidFill>
                <a:latin typeface="Arial"/>
              </a:rPr>
              <a:t>Research and </a:t>
            </a:r>
            <a:br>
              <a:rPr lang="en-AU" sz="1600" kern="0" dirty="0">
                <a:solidFill>
                  <a:prstClr val="white"/>
                </a:solidFill>
                <a:latin typeface="Arial"/>
              </a:rPr>
            </a:br>
            <a:r>
              <a:rPr lang="en-AU" sz="1600" kern="0" dirty="0">
                <a:solidFill>
                  <a:prstClr val="white"/>
                </a:solidFill>
                <a:latin typeface="Arial"/>
              </a:rPr>
              <a:t>data integration</a:t>
            </a:r>
          </a:p>
        </p:txBody>
      </p:sp>
      <p:sp>
        <p:nvSpPr>
          <p:cNvPr id="14" name="Rounded Rectangle 125">
            <a:extLst>
              <a:ext uri="{FF2B5EF4-FFF2-40B4-BE49-F238E27FC236}">
                <a16:creationId xmlns:a16="http://schemas.microsoft.com/office/drawing/2014/main" id="{6DB5EB36-5B9D-9BA4-045F-2B3457FCFF20}"/>
              </a:ext>
            </a:extLst>
          </p:cNvPr>
          <p:cNvSpPr/>
          <p:nvPr/>
        </p:nvSpPr>
        <p:spPr>
          <a:xfrm>
            <a:off x="910361" y="1366378"/>
            <a:ext cx="1854766" cy="1783699"/>
          </a:xfrm>
          <a:prstGeom prst="roundRect">
            <a:avLst/>
          </a:prstGeom>
          <a:solidFill>
            <a:srgbClr val="0070C0"/>
          </a:solidFill>
          <a:ln w="25400" cap="flat" cmpd="sng" algn="ctr">
            <a:solidFill>
              <a:srgbClr val="00AFD7">
                <a:shade val="50000"/>
              </a:srgbClr>
            </a:solidFill>
            <a:prstDash val="solid"/>
          </a:ln>
          <a:effectLst/>
        </p:spPr>
        <p:txBody>
          <a:bodyPr lIns="36000" tIns="36000" rIns="36000" bIns="36000" anchor="ctr"/>
          <a:lstStyle/>
          <a:p>
            <a:pPr algn="ctr" defTabSz="457154">
              <a:spcAft>
                <a:spcPts val="1200"/>
              </a:spcAft>
              <a:defRPr/>
            </a:pPr>
            <a:r>
              <a:rPr lang="en-AU" sz="1600" b="1" kern="0" dirty="0">
                <a:solidFill>
                  <a:prstClr val="white"/>
                </a:solidFill>
                <a:latin typeface="Arial"/>
              </a:rPr>
              <a:t>1. Observations</a:t>
            </a:r>
          </a:p>
          <a:p>
            <a:pPr algn="ctr" defTabSz="457154">
              <a:spcAft>
                <a:spcPts val="300"/>
              </a:spcAft>
              <a:defRPr/>
            </a:pPr>
            <a:r>
              <a:rPr lang="en-AU" sz="1600" kern="0" dirty="0">
                <a:solidFill>
                  <a:prstClr val="white"/>
                </a:solidFill>
                <a:latin typeface="Arial"/>
              </a:rPr>
              <a:t>Pollen counters, </a:t>
            </a:r>
            <a:br>
              <a:rPr lang="en-AU" sz="1600" kern="0" dirty="0">
                <a:solidFill>
                  <a:prstClr val="white"/>
                </a:solidFill>
                <a:latin typeface="Arial"/>
              </a:rPr>
            </a:br>
            <a:r>
              <a:rPr lang="en-AU" sz="1600" kern="0" dirty="0">
                <a:solidFill>
                  <a:prstClr val="white"/>
                </a:solidFill>
                <a:latin typeface="Arial"/>
              </a:rPr>
              <a:t>met observations, feedback from public, health indicators</a:t>
            </a:r>
          </a:p>
        </p:txBody>
      </p:sp>
      <p:sp>
        <p:nvSpPr>
          <p:cNvPr id="9" name="7-Point Star 120">
            <a:extLst>
              <a:ext uri="{FF2B5EF4-FFF2-40B4-BE49-F238E27FC236}">
                <a16:creationId xmlns:a16="http://schemas.microsoft.com/office/drawing/2014/main" id="{3C5B50A0-1696-4106-C145-EB5DBF4E86BA}"/>
              </a:ext>
            </a:extLst>
          </p:cNvPr>
          <p:cNvSpPr>
            <a:spLocks/>
          </p:cNvSpPr>
          <p:nvPr/>
        </p:nvSpPr>
        <p:spPr>
          <a:xfrm>
            <a:off x="8824328" y="1062808"/>
            <a:ext cx="2303137" cy="2399437"/>
          </a:xfrm>
          <a:prstGeom prst="star7">
            <a:avLst/>
          </a:prstGeom>
          <a:solidFill>
            <a:srgbClr val="FFCC00"/>
          </a:solidFill>
          <a:ln w="25400" cap="flat" cmpd="sng" algn="ctr">
            <a:solidFill>
              <a:schemeClr val="tx2">
                <a:lumMod val="60000"/>
                <a:lumOff val="40000"/>
              </a:schemeClr>
            </a:solidFill>
            <a:prstDash val="solid"/>
          </a:ln>
          <a:effectLst/>
        </p:spPr>
        <p:txBody>
          <a:bodyPr anchor="ctr"/>
          <a:lstStyle/>
          <a:p>
            <a:pPr algn="ctr" defTabSz="457154">
              <a:defRPr/>
            </a:pPr>
            <a:endParaRPr lang="en-AU" sz="1600" kern="0">
              <a:solidFill>
                <a:srgbClr val="000000"/>
              </a:solidFill>
              <a:latin typeface="Arial"/>
            </a:endParaRPr>
          </a:p>
        </p:txBody>
      </p:sp>
      <p:sp>
        <p:nvSpPr>
          <p:cNvPr id="10" name="TextBox 4">
            <a:extLst>
              <a:ext uri="{FF2B5EF4-FFF2-40B4-BE49-F238E27FC236}">
                <a16:creationId xmlns:a16="http://schemas.microsoft.com/office/drawing/2014/main" id="{B1684DCD-7C8F-690C-51E1-A6E435985C63}"/>
              </a:ext>
            </a:extLst>
          </p:cNvPr>
          <p:cNvSpPr txBox="1">
            <a:spLocks noChangeArrowheads="1"/>
          </p:cNvSpPr>
          <p:nvPr/>
        </p:nvSpPr>
        <p:spPr bwMode="auto">
          <a:xfrm>
            <a:off x="9080517" y="1513835"/>
            <a:ext cx="17888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457154" fontAlgn="base">
              <a:spcBef>
                <a:spcPct val="0"/>
              </a:spcBef>
              <a:spcAft>
                <a:spcPct val="0"/>
              </a:spcAft>
              <a:buNone/>
            </a:pPr>
            <a:r>
              <a:rPr lang="en-AU" altLang="en-US" sz="1400" b="1" dirty="0">
                <a:solidFill>
                  <a:srgbClr val="000000"/>
                </a:solidFill>
                <a:latin typeface="Arial"/>
                <a:ea typeface="Geneva" pitchFamily="124" charset="-128"/>
              </a:rPr>
              <a:t>Enhanced community safety and emergency response during thunderstorm asthma events</a:t>
            </a:r>
          </a:p>
        </p:txBody>
      </p:sp>
      <p:grpSp>
        <p:nvGrpSpPr>
          <p:cNvPr id="1029" name="Group 1028">
            <a:extLst>
              <a:ext uri="{FF2B5EF4-FFF2-40B4-BE49-F238E27FC236}">
                <a16:creationId xmlns:a16="http://schemas.microsoft.com/office/drawing/2014/main" id="{36E771F5-92A6-D294-8774-A642EBCE79B9}"/>
              </a:ext>
            </a:extLst>
          </p:cNvPr>
          <p:cNvGrpSpPr/>
          <p:nvPr/>
        </p:nvGrpSpPr>
        <p:grpSpPr>
          <a:xfrm>
            <a:off x="4883002" y="4502379"/>
            <a:ext cx="1758303" cy="1832372"/>
            <a:chOff x="10150658" y="3911871"/>
            <a:chExt cx="1758303" cy="1832372"/>
          </a:xfrm>
        </p:grpSpPr>
        <p:grpSp>
          <p:nvGrpSpPr>
            <p:cNvPr id="49" name="Group 48">
              <a:extLst>
                <a:ext uri="{FF2B5EF4-FFF2-40B4-BE49-F238E27FC236}">
                  <a16:creationId xmlns:a16="http://schemas.microsoft.com/office/drawing/2014/main" id="{A5B3290A-17AD-1220-B21E-A2038DBE816C}"/>
                </a:ext>
              </a:extLst>
            </p:cNvPr>
            <p:cNvGrpSpPr/>
            <p:nvPr/>
          </p:nvGrpSpPr>
          <p:grpSpPr>
            <a:xfrm>
              <a:off x="10150658" y="3911871"/>
              <a:ext cx="1758303" cy="1832372"/>
              <a:chOff x="1519810" y="1155390"/>
              <a:chExt cx="2307559" cy="2404764"/>
            </a:xfrm>
          </p:grpSpPr>
          <p:sp>
            <p:nvSpPr>
              <p:cNvPr id="50" name="Rectangle 49">
                <a:extLst>
                  <a:ext uri="{FF2B5EF4-FFF2-40B4-BE49-F238E27FC236}">
                    <a16:creationId xmlns:a16="http://schemas.microsoft.com/office/drawing/2014/main" id="{C279A4C2-3C7F-591F-12CB-F4CBF26BAD22}"/>
                  </a:ext>
                </a:extLst>
              </p:cNvPr>
              <p:cNvSpPr/>
              <p:nvPr/>
            </p:nvSpPr>
            <p:spPr>
              <a:xfrm>
                <a:off x="2133133" y="1616925"/>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1" name="Rectangle 50">
                <a:extLst>
                  <a:ext uri="{FF2B5EF4-FFF2-40B4-BE49-F238E27FC236}">
                    <a16:creationId xmlns:a16="http://schemas.microsoft.com/office/drawing/2014/main" id="{4643F46E-3DF7-455E-7C87-CB49CB5211A2}"/>
                  </a:ext>
                </a:extLst>
              </p:cNvPr>
              <p:cNvSpPr/>
              <p:nvPr/>
            </p:nvSpPr>
            <p:spPr>
              <a:xfrm>
                <a:off x="2133133" y="2116872"/>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2" name="Rectangle 51">
                <a:extLst>
                  <a:ext uri="{FF2B5EF4-FFF2-40B4-BE49-F238E27FC236}">
                    <a16:creationId xmlns:a16="http://schemas.microsoft.com/office/drawing/2014/main" id="{245E09F0-94A3-1CFA-1EE1-D7D72134EEBF}"/>
                  </a:ext>
                </a:extLst>
              </p:cNvPr>
              <p:cNvSpPr/>
              <p:nvPr/>
            </p:nvSpPr>
            <p:spPr>
              <a:xfrm>
                <a:off x="2638190" y="2116872"/>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3" name="Rectangle 52">
                <a:extLst>
                  <a:ext uri="{FF2B5EF4-FFF2-40B4-BE49-F238E27FC236}">
                    <a16:creationId xmlns:a16="http://schemas.microsoft.com/office/drawing/2014/main" id="{2180DDEA-6892-F0A1-D631-57D7300C7396}"/>
                  </a:ext>
                </a:extLst>
              </p:cNvPr>
              <p:cNvSpPr/>
              <p:nvPr/>
            </p:nvSpPr>
            <p:spPr>
              <a:xfrm>
                <a:off x="2133133"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4" name="Rectangle 53">
                <a:extLst>
                  <a:ext uri="{FF2B5EF4-FFF2-40B4-BE49-F238E27FC236}">
                    <a16:creationId xmlns:a16="http://schemas.microsoft.com/office/drawing/2014/main" id="{D2FE1B43-A206-1F71-0226-01F3825ACEB0}"/>
                  </a:ext>
                </a:extLst>
              </p:cNvPr>
              <p:cNvSpPr/>
              <p:nvPr/>
            </p:nvSpPr>
            <p:spPr>
              <a:xfrm>
                <a:off x="2638190"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5" name="Rectangle 54">
                <a:extLst>
                  <a:ext uri="{FF2B5EF4-FFF2-40B4-BE49-F238E27FC236}">
                    <a16:creationId xmlns:a16="http://schemas.microsoft.com/office/drawing/2014/main" id="{0367F86F-E6E8-7C58-78B3-2069DFBF417E}"/>
                  </a:ext>
                </a:extLst>
              </p:cNvPr>
              <p:cNvSpPr/>
              <p:nvPr/>
            </p:nvSpPr>
            <p:spPr>
              <a:xfrm>
                <a:off x="3142523" y="2616821"/>
                <a:ext cx="479503" cy="468000"/>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L</a:t>
                </a:r>
              </a:p>
            </p:txBody>
          </p:sp>
          <p:sp>
            <p:nvSpPr>
              <p:cNvPr id="56" name="Rectangle 55">
                <a:extLst>
                  <a:ext uri="{FF2B5EF4-FFF2-40B4-BE49-F238E27FC236}">
                    <a16:creationId xmlns:a16="http://schemas.microsoft.com/office/drawing/2014/main" id="{C23CFB3A-CAD9-D8BA-3BA0-CCE069AF3DE4}"/>
                  </a:ext>
                </a:extLst>
              </p:cNvPr>
              <p:cNvSpPr/>
              <p:nvPr/>
            </p:nvSpPr>
            <p:spPr>
              <a:xfrm>
                <a:off x="2638190" y="1616925"/>
                <a:ext cx="479503" cy="4680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M</a:t>
                </a:r>
              </a:p>
            </p:txBody>
          </p:sp>
          <p:sp>
            <p:nvSpPr>
              <p:cNvPr id="57" name="Rectangle 56">
                <a:extLst>
                  <a:ext uri="{FF2B5EF4-FFF2-40B4-BE49-F238E27FC236}">
                    <a16:creationId xmlns:a16="http://schemas.microsoft.com/office/drawing/2014/main" id="{A16A87AD-379F-8DD0-1105-28786A205902}"/>
                  </a:ext>
                </a:extLst>
              </p:cNvPr>
              <p:cNvSpPr/>
              <p:nvPr/>
            </p:nvSpPr>
            <p:spPr>
              <a:xfrm>
                <a:off x="3142523" y="1616925"/>
                <a:ext cx="479503" cy="4680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H</a:t>
                </a:r>
              </a:p>
            </p:txBody>
          </p:sp>
          <p:sp>
            <p:nvSpPr>
              <p:cNvPr id="58" name="Rectangle 57">
                <a:extLst>
                  <a:ext uri="{FF2B5EF4-FFF2-40B4-BE49-F238E27FC236}">
                    <a16:creationId xmlns:a16="http://schemas.microsoft.com/office/drawing/2014/main" id="{FAE48FEB-E79B-36D9-3814-10CBE60DAD3E}"/>
                  </a:ext>
                </a:extLst>
              </p:cNvPr>
              <p:cNvSpPr/>
              <p:nvPr/>
            </p:nvSpPr>
            <p:spPr>
              <a:xfrm>
                <a:off x="3142523" y="2116872"/>
                <a:ext cx="479503" cy="4680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b="1" i="0" u="none" strike="noStrike" kern="0" cap="none" spc="0" normalizeH="0" baseline="0" noProof="0" dirty="0">
                    <a:ln>
                      <a:noFill/>
                    </a:ln>
                    <a:solidFill>
                      <a:prstClr val="white"/>
                    </a:solidFill>
                    <a:effectLst/>
                    <a:uLnTx/>
                    <a:uFillTx/>
                    <a:latin typeface="Calibri" panose="020F0502020204030204"/>
                    <a:ea typeface="+mn-ea"/>
                    <a:cs typeface="+mn-cs"/>
                  </a:rPr>
                  <a:t>M</a:t>
                </a:r>
              </a:p>
            </p:txBody>
          </p:sp>
          <p:sp>
            <p:nvSpPr>
              <p:cNvPr id="59" name="TextBox 58">
                <a:extLst>
                  <a:ext uri="{FF2B5EF4-FFF2-40B4-BE49-F238E27FC236}">
                    <a16:creationId xmlns:a16="http://schemas.microsoft.com/office/drawing/2014/main" id="{700240C0-0599-DBAB-F33B-3F3668757662}"/>
                  </a:ext>
                </a:extLst>
              </p:cNvPr>
              <p:cNvSpPr txBox="1"/>
              <p:nvPr/>
            </p:nvSpPr>
            <p:spPr>
              <a:xfrm>
                <a:off x="1938749" y="3216823"/>
                <a:ext cx="1888620" cy="343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solidFill>
                    <a:effectLst/>
                    <a:uLnTx/>
                    <a:uFillTx/>
                    <a:latin typeface="Calibri" panose="020F0502020204030204"/>
                  </a:rPr>
                  <a:t>Forecast grass pollen</a:t>
                </a:r>
              </a:p>
            </p:txBody>
          </p:sp>
          <p:sp>
            <p:nvSpPr>
              <p:cNvPr id="62" name="TextBox 61">
                <a:extLst>
                  <a:ext uri="{FF2B5EF4-FFF2-40B4-BE49-F238E27FC236}">
                    <a16:creationId xmlns:a16="http://schemas.microsoft.com/office/drawing/2014/main" id="{D6B9C8DB-F756-6677-BDB7-7B0BA75697F5}"/>
                  </a:ext>
                </a:extLst>
              </p:cNvPr>
              <p:cNvSpPr txBox="1"/>
              <p:nvPr/>
            </p:nvSpPr>
            <p:spPr>
              <a:xfrm rot="16200000">
                <a:off x="674157" y="2129839"/>
                <a:ext cx="2133515" cy="442209"/>
              </a:xfrm>
              <a:prstGeom prst="rect">
                <a:avLst/>
              </a:prstGeom>
              <a:noFill/>
            </p:spPr>
            <p:txBody>
              <a:bodyPr wrap="square"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AU" sz="1100" b="0" i="0" u="none" strike="noStrike" kern="0" cap="none" spc="0" normalizeH="0" baseline="0" noProof="0" dirty="0">
                    <a:ln>
                      <a:noFill/>
                    </a:ln>
                    <a:solidFill>
                      <a:prstClr val="black"/>
                    </a:solidFill>
                    <a:effectLst/>
                    <a:uLnTx/>
                    <a:uFillTx/>
                    <a:latin typeface="Calibri" panose="020F0502020204030204"/>
                  </a:rPr>
                  <a:t>Likelihood of convergence line</a:t>
                </a:r>
              </a:p>
            </p:txBody>
          </p:sp>
          <p:sp>
            <p:nvSpPr>
              <p:cNvPr id="63" name="TextBox 62">
                <a:extLst>
                  <a:ext uri="{FF2B5EF4-FFF2-40B4-BE49-F238E27FC236}">
                    <a16:creationId xmlns:a16="http://schemas.microsoft.com/office/drawing/2014/main" id="{E0B48457-4CD8-DDA7-EAC2-2855E3C387DA}"/>
                  </a:ext>
                </a:extLst>
              </p:cNvPr>
              <p:cNvSpPr txBox="1"/>
              <p:nvPr/>
            </p:nvSpPr>
            <p:spPr>
              <a:xfrm>
                <a:off x="2016087" y="1155390"/>
                <a:ext cx="1701818" cy="442208"/>
              </a:xfrm>
              <a:prstGeom prst="rect">
                <a:avLst/>
              </a:prstGeom>
              <a:noFill/>
            </p:spPr>
            <p:txBody>
              <a:bodyPr wrap="square" lIns="0" rIns="0" rtlCol="0">
                <a:spAutoFit/>
              </a:bodyPr>
              <a:lstStyle/>
              <a:p>
                <a:pPr marL="0" marR="0" lvl="0" indent="0" algn="ctr" defTabSz="914400" eaLnBrk="1" fontAlgn="auto" latinLnBrk="0" hangingPunct="1">
                  <a:lnSpc>
                    <a:spcPct val="70000"/>
                  </a:lnSpc>
                  <a:spcBef>
                    <a:spcPts val="0"/>
                  </a:spcBef>
                  <a:spcAft>
                    <a:spcPts val="0"/>
                  </a:spcAft>
                  <a:buClrTx/>
                  <a:buSzTx/>
                  <a:buFontTx/>
                  <a:buNone/>
                  <a:tabLst/>
                  <a:defRPr/>
                </a:pPr>
                <a:r>
                  <a:rPr kumimoji="0" lang="en-AU" sz="1100" b="1" i="0" u="none" strike="noStrike" kern="0" cap="none" spc="0" normalizeH="0" baseline="0" noProof="0" dirty="0">
                    <a:ln>
                      <a:noFill/>
                    </a:ln>
                    <a:solidFill>
                      <a:prstClr val="black"/>
                    </a:solidFill>
                    <a:effectLst/>
                    <a:uLnTx/>
                    <a:uFillTx/>
                    <a:latin typeface="Calibri" panose="020F0502020204030204"/>
                  </a:rPr>
                  <a:t>Risk of epidemic thunderstorm asthma</a:t>
                </a:r>
              </a:p>
            </p:txBody>
          </p:sp>
        </p:grpSp>
        <p:cxnSp>
          <p:nvCxnSpPr>
            <p:cNvPr id="1025" name="Straight Arrow Connector 1024">
              <a:extLst>
                <a:ext uri="{FF2B5EF4-FFF2-40B4-BE49-F238E27FC236}">
                  <a16:creationId xmlns:a16="http://schemas.microsoft.com/office/drawing/2014/main" id="{5FAD8ABF-128A-6787-E5FE-CB1484A9451B}"/>
                </a:ext>
              </a:extLst>
            </p:cNvPr>
            <p:cNvCxnSpPr/>
            <p:nvPr/>
          </p:nvCxnSpPr>
          <p:spPr>
            <a:xfrm>
              <a:off x="10729310" y="5470496"/>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27" name="Straight Arrow Connector 1026">
              <a:extLst>
                <a:ext uri="{FF2B5EF4-FFF2-40B4-BE49-F238E27FC236}">
                  <a16:creationId xmlns:a16="http://schemas.microsoft.com/office/drawing/2014/main" id="{6C211A08-F989-EBD9-6094-20E86D01517F}"/>
                </a:ext>
              </a:extLst>
            </p:cNvPr>
            <p:cNvCxnSpPr>
              <a:cxnSpLocks/>
            </p:cNvCxnSpPr>
            <p:nvPr/>
          </p:nvCxnSpPr>
          <p:spPr>
            <a:xfrm rot="16200000">
              <a:off x="10044834" y="4838657"/>
              <a:ext cx="9034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1040" name="Group 1039">
            <a:extLst>
              <a:ext uri="{FF2B5EF4-FFF2-40B4-BE49-F238E27FC236}">
                <a16:creationId xmlns:a16="http://schemas.microsoft.com/office/drawing/2014/main" id="{760F5D9A-0158-8C51-D74F-6F617EA4DB31}"/>
              </a:ext>
            </a:extLst>
          </p:cNvPr>
          <p:cNvGrpSpPr/>
          <p:nvPr/>
        </p:nvGrpSpPr>
        <p:grpSpPr>
          <a:xfrm>
            <a:off x="1152529" y="4481124"/>
            <a:ext cx="1375697" cy="1874882"/>
            <a:chOff x="1152529" y="4556515"/>
            <a:chExt cx="1375697" cy="1874882"/>
          </a:xfrm>
        </p:grpSpPr>
        <p:pic>
          <p:nvPicPr>
            <p:cNvPr id="30" name="Picture 29">
              <a:extLst>
                <a:ext uri="{FF2B5EF4-FFF2-40B4-BE49-F238E27FC236}">
                  <a16:creationId xmlns:a16="http://schemas.microsoft.com/office/drawing/2014/main" id="{2DFD8DE5-A619-ABDD-8F54-2AA25BF55D00}"/>
                </a:ext>
              </a:extLst>
            </p:cNvPr>
            <p:cNvPicPr>
              <a:picLocks noChangeAspect="1"/>
            </p:cNvPicPr>
            <p:nvPr/>
          </p:nvPicPr>
          <p:blipFill>
            <a:blip r:embed="rId3"/>
            <a:stretch>
              <a:fillRect/>
            </a:stretch>
          </p:blipFill>
          <p:spPr>
            <a:xfrm>
              <a:off x="1246622" y="4556515"/>
              <a:ext cx="1187511" cy="1625684"/>
            </a:xfrm>
            <a:prstGeom prst="rect">
              <a:avLst/>
            </a:prstGeom>
          </p:spPr>
        </p:pic>
        <p:sp>
          <p:nvSpPr>
            <p:cNvPr id="1039" name="TextBox 1038">
              <a:extLst>
                <a:ext uri="{FF2B5EF4-FFF2-40B4-BE49-F238E27FC236}">
                  <a16:creationId xmlns:a16="http://schemas.microsoft.com/office/drawing/2014/main" id="{60E022C0-83DB-BD08-ABE8-22E8FF3F96D4}"/>
                </a:ext>
              </a:extLst>
            </p:cNvPr>
            <p:cNvSpPr txBox="1"/>
            <p:nvPr/>
          </p:nvSpPr>
          <p:spPr>
            <a:xfrm>
              <a:off x="1152529" y="6169787"/>
              <a:ext cx="1375697" cy="261610"/>
            </a:xfrm>
            <a:prstGeom prst="rect">
              <a:avLst/>
            </a:prstGeom>
            <a:noFill/>
          </p:spPr>
          <p:txBody>
            <a:bodyPr wrap="none" rtlCol="0">
              <a:spAutoFit/>
            </a:bodyPr>
            <a:lstStyle/>
            <a:p>
              <a:pPr algn="ctr"/>
              <a:r>
                <a:rPr lang="en-AU" sz="1100" dirty="0"/>
                <a:t>Burkard pollen trap</a:t>
              </a:r>
            </a:p>
          </p:txBody>
        </p:sp>
      </p:grpSp>
      <p:grpSp>
        <p:nvGrpSpPr>
          <p:cNvPr id="1042" name="Group 1041">
            <a:extLst>
              <a:ext uri="{FF2B5EF4-FFF2-40B4-BE49-F238E27FC236}">
                <a16:creationId xmlns:a16="http://schemas.microsoft.com/office/drawing/2014/main" id="{1CEEEA2A-702C-BD11-1076-AF514C8C62A4}"/>
              </a:ext>
            </a:extLst>
          </p:cNvPr>
          <p:cNvGrpSpPr/>
          <p:nvPr/>
        </p:nvGrpSpPr>
        <p:grpSpPr>
          <a:xfrm>
            <a:off x="9022286" y="4591130"/>
            <a:ext cx="2054944" cy="1654871"/>
            <a:chOff x="9132014" y="4588943"/>
            <a:chExt cx="2054944" cy="1654871"/>
          </a:xfrm>
        </p:grpSpPr>
        <p:pic>
          <p:nvPicPr>
            <p:cNvPr id="1038" name="Picture 1037">
              <a:extLst>
                <a:ext uri="{FF2B5EF4-FFF2-40B4-BE49-F238E27FC236}">
                  <a16:creationId xmlns:a16="http://schemas.microsoft.com/office/drawing/2014/main" id="{DE0CA855-16B0-7C6D-4D86-0013AA5AC514}"/>
                </a:ext>
              </a:extLst>
            </p:cNvPr>
            <p:cNvPicPr>
              <a:picLocks noChangeAspect="1"/>
            </p:cNvPicPr>
            <p:nvPr/>
          </p:nvPicPr>
          <p:blipFill>
            <a:blip r:embed="rId4"/>
            <a:stretch>
              <a:fillRect/>
            </a:stretch>
          </p:blipFill>
          <p:spPr>
            <a:xfrm>
              <a:off x="9188283" y="4588943"/>
              <a:ext cx="1939182" cy="1254145"/>
            </a:xfrm>
            <a:prstGeom prst="rect">
              <a:avLst/>
            </a:prstGeom>
          </p:spPr>
        </p:pic>
        <p:sp>
          <p:nvSpPr>
            <p:cNvPr id="1041" name="TextBox 1040">
              <a:extLst>
                <a:ext uri="{FF2B5EF4-FFF2-40B4-BE49-F238E27FC236}">
                  <a16:creationId xmlns:a16="http://schemas.microsoft.com/office/drawing/2014/main" id="{B3465291-5D58-90F5-7D6E-4EF69CB719F9}"/>
                </a:ext>
              </a:extLst>
            </p:cNvPr>
            <p:cNvSpPr txBox="1"/>
            <p:nvPr/>
          </p:nvSpPr>
          <p:spPr>
            <a:xfrm>
              <a:off x="9132014" y="5843704"/>
              <a:ext cx="2054944" cy="400110"/>
            </a:xfrm>
            <a:prstGeom prst="rect">
              <a:avLst/>
            </a:prstGeom>
            <a:noFill/>
          </p:spPr>
          <p:txBody>
            <a:bodyPr wrap="square" rtlCol="0">
              <a:spAutoFit/>
            </a:bodyPr>
            <a:lstStyle/>
            <a:p>
              <a:pPr algn="ctr"/>
              <a:r>
                <a:rPr lang="en-AU" sz="1000" dirty="0"/>
                <a:t>Source: Northwestern Melbourne Primary Health Network</a:t>
              </a:r>
            </a:p>
          </p:txBody>
        </p:sp>
      </p:grpSp>
      <p:sp>
        <p:nvSpPr>
          <p:cNvPr id="1044" name="TextBox 1043">
            <a:extLst>
              <a:ext uri="{FF2B5EF4-FFF2-40B4-BE49-F238E27FC236}">
                <a16:creationId xmlns:a16="http://schemas.microsoft.com/office/drawing/2014/main" id="{EBB51ED5-572E-96AA-A058-A0C0DF5E906C}"/>
              </a:ext>
            </a:extLst>
          </p:cNvPr>
          <p:cNvSpPr txBox="1"/>
          <p:nvPr/>
        </p:nvSpPr>
        <p:spPr>
          <a:xfrm>
            <a:off x="508000" y="3889122"/>
            <a:ext cx="5258882" cy="477054"/>
          </a:xfrm>
          <a:prstGeom prst="rect">
            <a:avLst/>
          </a:prstGeom>
          <a:noFill/>
        </p:spPr>
        <p:txBody>
          <a:bodyPr wrap="square">
            <a:spAutoFit/>
          </a:bodyPr>
          <a:lstStyle/>
          <a:p>
            <a:r>
              <a:rPr lang="en-AU" sz="2500" b="1" dirty="0">
                <a:solidFill>
                  <a:schemeClr val="accent1"/>
                </a:solidFill>
                <a:latin typeface="Arial" panose="020B0604020202020204" pitchFamily="34" charset="0"/>
                <a:ea typeface="+mj-ea"/>
                <a:cs typeface="Arial" panose="020B0604020202020204" pitchFamily="34" charset="0"/>
              </a:rPr>
              <a:t>Knowledge and capability gaps</a:t>
            </a:r>
          </a:p>
        </p:txBody>
      </p:sp>
      <p:pic>
        <p:nvPicPr>
          <p:cNvPr id="1046" name="Picture 1045">
            <a:extLst>
              <a:ext uri="{FF2B5EF4-FFF2-40B4-BE49-F238E27FC236}">
                <a16:creationId xmlns:a16="http://schemas.microsoft.com/office/drawing/2014/main" id="{5F63AB49-60C7-833B-A4B8-2A7D97052E86}"/>
              </a:ext>
            </a:extLst>
          </p:cNvPr>
          <p:cNvPicPr>
            <a:picLocks noChangeAspect="1"/>
          </p:cNvPicPr>
          <p:nvPr/>
        </p:nvPicPr>
        <p:blipFill>
          <a:blip r:embed="rId5"/>
          <a:stretch>
            <a:fillRect/>
          </a:stretch>
        </p:blipFill>
        <p:spPr>
          <a:xfrm>
            <a:off x="6937622" y="4209254"/>
            <a:ext cx="1788346" cy="2418622"/>
          </a:xfrm>
          <a:prstGeom prst="rect">
            <a:avLst/>
          </a:prstGeom>
          <a:ln>
            <a:solidFill>
              <a:schemeClr val="bg1">
                <a:lumMod val="95000"/>
              </a:schemeClr>
            </a:solidFill>
          </a:ln>
          <a:effectLst>
            <a:outerShdw blurRad="50800" dist="38100" dir="2700000" algn="tl" rotWithShape="0">
              <a:prstClr val="black">
                <a:alpha val="40000"/>
              </a:prstClr>
            </a:outerShdw>
          </a:effectLst>
        </p:spPr>
      </p:pic>
      <p:grpSp>
        <p:nvGrpSpPr>
          <p:cNvPr id="1048" name="Group 1047">
            <a:extLst>
              <a:ext uri="{FF2B5EF4-FFF2-40B4-BE49-F238E27FC236}">
                <a16:creationId xmlns:a16="http://schemas.microsoft.com/office/drawing/2014/main" id="{5A57E0E4-A30F-495C-6CD1-4730F5B7CC49}"/>
              </a:ext>
            </a:extLst>
          </p:cNvPr>
          <p:cNvGrpSpPr/>
          <p:nvPr/>
        </p:nvGrpSpPr>
        <p:grpSpPr>
          <a:xfrm>
            <a:off x="2730451" y="4909747"/>
            <a:ext cx="1910852" cy="1436281"/>
            <a:chOff x="2730451" y="4814050"/>
            <a:chExt cx="1910852" cy="1436281"/>
          </a:xfrm>
        </p:grpSpPr>
        <p:pic>
          <p:nvPicPr>
            <p:cNvPr id="1031" name="Picture 6" descr="Forecast Image">
              <a:extLst>
                <a:ext uri="{FF2B5EF4-FFF2-40B4-BE49-F238E27FC236}">
                  <a16:creationId xmlns:a16="http://schemas.microsoft.com/office/drawing/2014/main" id="{BCEAA0DD-1641-D2BB-F47F-E2AA24560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543" y="4814050"/>
              <a:ext cx="1762142" cy="1017637"/>
            </a:xfrm>
            <a:prstGeom prst="rect">
              <a:avLst/>
            </a:prstGeom>
            <a:noFill/>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C3CA9CFC-6B5B-3D48-51CE-BE8BAE186271}"/>
                </a:ext>
              </a:extLst>
            </p:cNvPr>
            <p:cNvSpPr txBox="1"/>
            <p:nvPr/>
          </p:nvSpPr>
          <p:spPr>
            <a:xfrm>
              <a:off x="2730451" y="5819444"/>
              <a:ext cx="1910852" cy="430887"/>
            </a:xfrm>
            <a:prstGeom prst="rect">
              <a:avLst/>
            </a:prstGeom>
            <a:noFill/>
          </p:spPr>
          <p:txBody>
            <a:bodyPr wrap="square" rtlCol="0">
              <a:spAutoFit/>
            </a:bodyPr>
            <a:lstStyle/>
            <a:p>
              <a:r>
                <a:rPr lang="en-AU" sz="1100" dirty="0"/>
                <a:t>Grass pollen forecasts in 9 Victorian forecast districts</a:t>
              </a:r>
            </a:p>
          </p:txBody>
        </p:sp>
      </p:grpSp>
    </p:spTree>
    <p:extLst>
      <p:ext uri="{BB962C8B-B14F-4D97-AF65-F5344CB8AC3E}">
        <p14:creationId xmlns:p14="http://schemas.microsoft.com/office/powerpoint/2010/main" val="37456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0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8" y="622852"/>
            <a:ext cx="11224590" cy="794786"/>
          </a:xfrm>
        </p:spPr>
        <p:txBody>
          <a:bodyPr>
            <a:normAutofit fontScale="90000"/>
          </a:bodyPr>
          <a:lstStyle/>
          <a:p>
            <a:r>
              <a:rPr lang="en-AU" dirty="0"/>
              <a:t>Daily thunderstorm asthma forecast on Vic Emergency website and app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00" y="1707665"/>
            <a:ext cx="11909528" cy="506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8" y="1709530"/>
            <a:ext cx="11900777" cy="504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0088" y="1077004"/>
            <a:ext cx="8372677" cy="420564"/>
          </a:xfrm>
          <a:prstGeom prst="rect">
            <a:avLst/>
          </a:prstGeom>
          <a:noFill/>
        </p:spPr>
        <p:txBody>
          <a:bodyPr wrap="none" rtlCol="0">
            <a:spAutoFit/>
          </a:bodyPr>
          <a:lstStyle/>
          <a:p>
            <a:pPr algn="ctr"/>
            <a:r>
              <a:rPr lang="en-AU" sz="2133" dirty="0"/>
              <a:t>Operates during October-December (Victorian grass pollen season)</a:t>
            </a:r>
          </a:p>
        </p:txBody>
      </p:sp>
    </p:spTree>
    <p:extLst>
      <p:ext uri="{BB962C8B-B14F-4D97-AF65-F5344CB8AC3E}">
        <p14:creationId xmlns:p14="http://schemas.microsoft.com/office/powerpoint/2010/main" val="19059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4" title="Asthma suffers urged to stay indoors amid storm warning | 9 News Australia">
            <a:hlinkClick r:id="" action="ppaction://media"/>
            <a:extLst>
              <a:ext uri="{FF2B5EF4-FFF2-40B4-BE49-F238E27FC236}">
                <a16:creationId xmlns:a16="http://schemas.microsoft.com/office/drawing/2014/main" id="{364CD95F-931B-5F26-8285-BA663EEEA3AE}"/>
              </a:ext>
            </a:extLst>
          </p:cNvPr>
          <p:cNvPicPr>
            <a:picLocks noRot="1" noChangeAspect="1"/>
          </p:cNvPicPr>
          <p:nvPr>
            <a:videoFile r:link="rId1"/>
          </p:nvPr>
        </p:nvPicPr>
        <p:blipFill>
          <a:blip r:embed="rId4"/>
          <a:stretch>
            <a:fillRect/>
          </a:stretch>
        </p:blipFill>
        <p:spPr>
          <a:xfrm>
            <a:off x="0" y="22763"/>
            <a:ext cx="12192000" cy="6857854"/>
          </a:xfrm>
          <a:prstGeom prst="rect">
            <a:avLst/>
          </a:prstGeom>
        </p:spPr>
      </p:pic>
      <p:sp>
        <p:nvSpPr>
          <p:cNvPr id="3" name="TextBox 2">
            <a:extLst>
              <a:ext uri="{FF2B5EF4-FFF2-40B4-BE49-F238E27FC236}">
                <a16:creationId xmlns:a16="http://schemas.microsoft.com/office/drawing/2014/main" id="{8DEC7F24-62F5-3427-03FD-0F86DEDE5A01}"/>
              </a:ext>
            </a:extLst>
          </p:cNvPr>
          <p:cNvSpPr txBox="1"/>
          <p:nvPr/>
        </p:nvSpPr>
        <p:spPr>
          <a:xfrm>
            <a:off x="3021496" y="6465904"/>
            <a:ext cx="9024730" cy="369332"/>
          </a:xfrm>
          <a:prstGeom prst="rect">
            <a:avLst/>
          </a:prstGeom>
          <a:noFill/>
        </p:spPr>
        <p:txBody>
          <a:bodyPr wrap="square" rtlCol="0">
            <a:spAutoFit/>
          </a:bodyPr>
          <a:lstStyle/>
          <a:p>
            <a:pPr algn="r"/>
            <a:r>
              <a:rPr lang="en-US" dirty="0">
                <a:solidFill>
                  <a:schemeClr val="bg1"/>
                </a:solidFill>
                <a:hlinkClick r:id="rId5">
                  <a:extLst>
                    <a:ext uri="{A12FA001-AC4F-418D-AE19-62706E023703}">
                      <ahyp:hlinkClr xmlns:ahyp="http://schemas.microsoft.com/office/drawing/2018/hyperlinkcolor" val="tx"/>
                    </a:ext>
                  </a:extLst>
                </a:hlinkClick>
              </a:rPr>
              <a:t>10 November 2020</a:t>
            </a:r>
            <a:endParaRPr lang="en-AU" dirty="0">
              <a:solidFill>
                <a:schemeClr val="bg1"/>
              </a:solidFill>
            </a:endParaRPr>
          </a:p>
        </p:txBody>
      </p:sp>
    </p:spTree>
    <p:extLst>
      <p:ext uri="{BB962C8B-B14F-4D97-AF65-F5344CB8AC3E}">
        <p14:creationId xmlns:p14="http://schemas.microsoft.com/office/powerpoint/2010/main" val="26952094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a:extLst>
              <a:ext uri="{FF2B5EF4-FFF2-40B4-BE49-F238E27FC236}">
                <a16:creationId xmlns:a16="http://schemas.microsoft.com/office/drawing/2014/main" id="{33685C04-E6ED-5151-7300-6F8483AE4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2852" y="1170592"/>
            <a:ext cx="7337466" cy="5305579"/>
          </a:xfrm>
          <a:prstGeom prst="rect">
            <a:avLst/>
          </a:prstGeom>
        </p:spPr>
      </p:pic>
      <p:sp>
        <p:nvSpPr>
          <p:cNvPr id="3" name="Title 2">
            <a:extLst>
              <a:ext uri="{FF2B5EF4-FFF2-40B4-BE49-F238E27FC236}">
                <a16:creationId xmlns:a16="http://schemas.microsoft.com/office/drawing/2014/main" id="{7C1E99E0-EA58-6091-9235-B0F738A39CED}"/>
              </a:ext>
            </a:extLst>
          </p:cNvPr>
          <p:cNvSpPr>
            <a:spLocks noGrp="1"/>
          </p:cNvSpPr>
          <p:nvPr>
            <p:ph type="title"/>
          </p:nvPr>
        </p:nvSpPr>
        <p:spPr>
          <a:xfrm>
            <a:off x="508000" y="399760"/>
            <a:ext cx="11683999" cy="737752"/>
          </a:xfrm>
        </p:spPr>
        <p:txBody>
          <a:bodyPr/>
          <a:lstStyle/>
          <a:p>
            <a:r>
              <a:rPr lang="en-AU" sz="2800" dirty="0"/>
              <a:t>11 Nov 2020 – the health system was prepared</a:t>
            </a:r>
          </a:p>
        </p:txBody>
      </p:sp>
      <p:sp>
        <p:nvSpPr>
          <p:cNvPr id="5" name="Rectangle 3">
            <a:extLst>
              <a:ext uri="{FF2B5EF4-FFF2-40B4-BE49-F238E27FC236}">
                <a16:creationId xmlns:a16="http://schemas.microsoft.com/office/drawing/2014/main" id="{E45DF780-6AD3-15B3-6E23-7CA80D179E76}"/>
              </a:ext>
            </a:extLst>
          </p:cNvPr>
          <p:cNvSpPr txBox="1">
            <a:spLocks noChangeArrowheads="1"/>
          </p:cNvSpPr>
          <p:nvPr/>
        </p:nvSpPr>
        <p:spPr>
          <a:xfrm>
            <a:off x="8183880" y="1163638"/>
            <a:ext cx="3753424" cy="260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AU" sz="1800" b="1" dirty="0">
                <a:solidFill>
                  <a:srgbClr val="000000"/>
                </a:solidFill>
                <a:ea typeface="Calibri" panose="020F0502020204030204" pitchFamily="34" charset="0"/>
                <a:cs typeface="Calibri" panose="020F0502020204030204" pitchFamily="34" charset="0"/>
              </a:rPr>
              <a:t>What happened?</a:t>
            </a:r>
          </a:p>
          <a:p>
            <a:pPr marL="180975" lvl="1" indent="-180975">
              <a:lnSpc>
                <a:spcPct val="100000"/>
              </a:lnSpc>
              <a:spcBef>
                <a:spcPts val="0"/>
              </a:spcBef>
              <a:spcAft>
                <a:spcPts val="1200"/>
              </a:spcAft>
              <a:defRPr/>
            </a:pPr>
            <a:r>
              <a:rPr lang="en-AU" dirty="0">
                <a:solidFill>
                  <a:srgbClr val="000000"/>
                </a:solidFill>
                <a:ea typeface="Calibri" panose="020F0502020204030204" pitchFamily="34" charset="0"/>
                <a:cs typeface="Calibri" panose="020F0502020204030204" pitchFamily="34" charset="0"/>
              </a:rPr>
              <a:t>One of Ambulance Victoria’s busiest days on record </a:t>
            </a:r>
          </a:p>
          <a:p>
            <a:pPr marL="180975" lvl="1" indent="-180975">
              <a:lnSpc>
                <a:spcPct val="100000"/>
              </a:lnSpc>
              <a:spcBef>
                <a:spcPts val="0"/>
              </a:spcBef>
              <a:spcAft>
                <a:spcPts val="1200"/>
              </a:spcAft>
              <a:defRPr/>
            </a:pPr>
            <a:r>
              <a:rPr lang="en-AU" dirty="0">
                <a:solidFill>
                  <a:srgbClr val="000000"/>
                </a:solidFill>
                <a:ea typeface="Calibri" panose="020F0502020204030204" pitchFamily="34" charset="0"/>
                <a:cs typeface="Calibri" panose="020F0502020204030204" pitchFamily="34" charset="0"/>
              </a:rPr>
              <a:t>1000+ cases for breathing problems, up 72% from normal</a:t>
            </a:r>
            <a:endParaRPr lang="en-AU" dirty="0">
              <a:ea typeface="Calibri" panose="020F0502020204030204" pitchFamily="34" charset="0"/>
              <a:cs typeface="Calibri" panose="020F0502020204030204" pitchFamily="34" charset="0"/>
            </a:endParaRPr>
          </a:p>
          <a:p>
            <a:pPr marL="180975" lvl="1" indent="-180975">
              <a:lnSpc>
                <a:spcPct val="100000"/>
              </a:lnSpc>
              <a:spcBef>
                <a:spcPts val="0"/>
              </a:spcBef>
              <a:spcAft>
                <a:spcPts val="1200"/>
              </a:spcAft>
              <a:defRPr/>
            </a:pPr>
            <a:r>
              <a:rPr lang="en-AU" i="1" dirty="0">
                <a:solidFill>
                  <a:srgbClr val="000000"/>
                </a:solidFill>
                <a:ea typeface="Calibri" panose="020F0502020204030204" pitchFamily="34" charset="0"/>
                <a:cs typeface="Calibri" panose="020F0502020204030204" pitchFamily="34" charset="0"/>
              </a:rPr>
              <a:t>Could have been so much worse</a:t>
            </a:r>
            <a:endParaRPr lang="en-AU" i="1" dirty="0">
              <a:solidFill>
                <a:schemeClr val="accent1"/>
              </a:solidFill>
              <a:ea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F4C52B02-A2A7-238B-6993-D44ED71868BC}"/>
              </a:ext>
            </a:extLst>
          </p:cNvPr>
          <p:cNvSpPr txBox="1">
            <a:spLocks noChangeArrowheads="1"/>
          </p:cNvSpPr>
          <p:nvPr/>
        </p:nvSpPr>
        <p:spPr>
          <a:xfrm>
            <a:off x="3077938" y="5120640"/>
            <a:ext cx="8859366" cy="14739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defRPr/>
            </a:pPr>
            <a:r>
              <a:rPr lang="en-AU" sz="1800" b="1" dirty="0">
                <a:solidFill>
                  <a:srgbClr val="000000"/>
                </a:solidFill>
                <a:ea typeface="Calibri" panose="020F0502020204030204" pitchFamily="34" charset="0"/>
                <a:cs typeface="Calibri" panose="020F0502020204030204" pitchFamily="34" charset="0"/>
              </a:rPr>
              <a:t>Good communication and trusted partnerships are critical for a good outcome</a:t>
            </a:r>
          </a:p>
          <a:p>
            <a:pPr marL="180975" indent="-180975">
              <a:lnSpc>
                <a:spcPct val="100000"/>
              </a:lnSpc>
              <a:spcBef>
                <a:spcPts val="0"/>
              </a:spcBef>
              <a:spcAft>
                <a:spcPts val="1200"/>
              </a:spcAft>
              <a:defRPr/>
            </a:pPr>
            <a:r>
              <a:rPr lang="en-US" altLang="en-US" sz="1800" dirty="0">
                <a:solidFill>
                  <a:srgbClr val="000000"/>
                </a:solidFill>
                <a:ea typeface="Calibri" panose="020F0502020204030204" pitchFamily="34" charset="0"/>
                <a:cs typeface="Calibri" panose="020F0502020204030204" pitchFamily="34" charset="0"/>
              </a:rPr>
              <a:t>Partner engagement with proactive, targeted, collaborative media</a:t>
            </a:r>
          </a:p>
          <a:p>
            <a:pPr marL="180975" indent="-180975">
              <a:lnSpc>
                <a:spcPct val="100000"/>
              </a:lnSpc>
              <a:spcBef>
                <a:spcPts val="0"/>
              </a:spcBef>
              <a:spcAft>
                <a:spcPts val="1200"/>
              </a:spcAft>
              <a:defRPr/>
            </a:pPr>
            <a:r>
              <a:rPr lang="en-US" altLang="en-US" sz="1800" dirty="0">
                <a:solidFill>
                  <a:srgbClr val="000000"/>
                </a:solidFill>
                <a:ea typeface="Calibri" panose="020F0502020204030204" pitchFamily="34" charset="0"/>
                <a:cs typeface="Calibri" panose="020F0502020204030204" pitchFamily="34" charset="0"/>
              </a:rPr>
              <a:t>Simple, engaging 'impact first' style messaging with high-risk communities </a:t>
            </a:r>
            <a:br>
              <a:rPr lang="en-US" altLang="en-US" sz="1800" dirty="0">
                <a:solidFill>
                  <a:srgbClr val="000000"/>
                </a:solidFill>
                <a:ea typeface="Calibri" panose="020F0502020204030204" pitchFamily="34" charset="0"/>
                <a:cs typeface="Calibri" panose="020F0502020204030204" pitchFamily="34" charset="0"/>
              </a:rPr>
            </a:br>
            <a:r>
              <a:rPr lang="en-US" altLang="en-US" sz="1800" dirty="0">
                <a:solidFill>
                  <a:srgbClr val="000000"/>
                </a:solidFill>
                <a:ea typeface="Calibri" panose="020F0502020204030204" pitchFamily="34" charset="0"/>
                <a:cs typeface="Calibri" panose="020F0502020204030204" pitchFamily="34" charset="0"/>
              </a:rPr>
              <a:t>as the target audience. </a:t>
            </a:r>
          </a:p>
        </p:txBody>
      </p:sp>
    </p:spTree>
    <p:extLst>
      <p:ext uri="{BB962C8B-B14F-4D97-AF65-F5344CB8AC3E}">
        <p14:creationId xmlns:p14="http://schemas.microsoft.com/office/powerpoint/2010/main" val="151804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22BA4D-FE13-5529-C01B-3879E64FF201}"/>
              </a:ext>
            </a:extLst>
          </p:cNvPr>
          <p:cNvSpPr>
            <a:spLocks noGrp="1"/>
          </p:cNvSpPr>
          <p:nvPr>
            <p:ph type="sldNum" sz="quarter" idx="4"/>
          </p:nvPr>
        </p:nvSpPr>
        <p:spPr/>
        <p:txBody>
          <a:bodyPr/>
          <a:lstStyle/>
          <a:p>
            <a:fld id="{3ACA7046-D314-6340-8D2C-B3889D9888EF}" type="slidenum">
              <a:rPr lang="en-US" smtClean="0"/>
              <a:pPr/>
              <a:t>9</a:t>
            </a:fld>
            <a:endParaRPr lang="en-US"/>
          </a:p>
        </p:txBody>
      </p:sp>
      <p:sp>
        <p:nvSpPr>
          <p:cNvPr id="4" name="Title 3">
            <a:extLst>
              <a:ext uri="{FF2B5EF4-FFF2-40B4-BE49-F238E27FC236}">
                <a16:creationId xmlns:a16="http://schemas.microsoft.com/office/drawing/2014/main" id="{57B00AE7-6013-282F-95A8-30471C5E40D8}"/>
              </a:ext>
            </a:extLst>
          </p:cNvPr>
          <p:cNvSpPr>
            <a:spLocks noGrp="1"/>
          </p:cNvSpPr>
          <p:nvPr>
            <p:ph type="title"/>
          </p:nvPr>
        </p:nvSpPr>
        <p:spPr>
          <a:xfrm>
            <a:off x="508001" y="425886"/>
            <a:ext cx="9486604" cy="469726"/>
          </a:xfrm>
        </p:spPr>
        <p:txBody>
          <a:bodyPr/>
          <a:lstStyle/>
          <a:p>
            <a:r>
              <a:rPr lang="en-AU" dirty="0"/>
              <a:t>Scientific improvements informed by value-oriented metrics</a:t>
            </a:r>
          </a:p>
        </p:txBody>
      </p:sp>
      <p:sp>
        <p:nvSpPr>
          <p:cNvPr id="12" name="TextBox 11">
            <a:extLst>
              <a:ext uri="{FF2B5EF4-FFF2-40B4-BE49-F238E27FC236}">
                <a16:creationId xmlns:a16="http://schemas.microsoft.com/office/drawing/2014/main" id="{8515FC92-A93E-799B-D328-C62E5D3834AE}"/>
              </a:ext>
            </a:extLst>
          </p:cNvPr>
          <p:cNvSpPr txBox="1"/>
          <p:nvPr/>
        </p:nvSpPr>
        <p:spPr>
          <a:xfrm>
            <a:off x="5787740" y="4353258"/>
            <a:ext cx="6169378" cy="1631216"/>
          </a:xfrm>
          <a:prstGeom prst="rect">
            <a:avLst/>
          </a:prstGeom>
          <a:noFill/>
        </p:spPr>
        <p:txBody>
          <a:bodyPr wrap="square" rtlCol="0">
            <a:spAutoFit/>
          </a:bodyPr>
          <a:lstStyle/>
          <a:p>
            <a:pPr marL="180975" indent="-180975">
              <a:spcAft>
                <a:spcPts val="1200"/>
              </a:spcAft>
              <a:buFont typeface="Arial" panose="020B0604020202020204" pitchFamily="34" charset="0"/>
              <a:buChar char="•"/>
            </a:pPr>
            <a:r>
              <a:rPr lang="en-AU" sz="1600">
                <a:solidFill>
                  <a:schemeClr val="tx1"/>
                </a:solidFill>
                <a:latin typeface="+mj-lt"/>
                <a:ea typeface="Calibri" panose="020F0502020204030204" pitchFamily="34" charset="0"/>
                <a:cs typeface="Calibri" panose="020F0502020204030204" pitchFamily="34" charset="0"/>
              </a:rPr>
              <a:t>T</a:t>
            </a:r>
            <a:r>
              <a:rPr lang="en-AU" sz="1600">
                <a:latin typeface="+mj-lt"/>
                <a:ea typeface="Calibri" panose="020F0502020204030204" pitchFamily="34" charset="0"/>
                <a:cs typeface="Calibri" panose="020F0502020204030204" pitchFamily="34" charset="0"/>
              </a:rPr>
              <a:t>hunderstorm </a:t>
            </a:r>
            <a:r>
              <a:rPr lang="en-AU" sz="1600" dirty="0">
                <a:latin typeface="+mj-lt"/>
                <a:ea typeface="Calibri" panose="020F0502020204030204" pitchFamily="34" charset="0"/>
                <a:cs typeface="Calibri" panose="020F0502020204030204" pitchFamily="34" charset="0"/>
              </a:rPr>
              <a:t>asthma events</a:t>
            </a:r>
            <a:r>
              <a:rPr lang="en-AU" sz="1600" dirty="0">
                <a:solidFill>
                  <a:schemeClr val="tx1"/>
                </a:solidFill>
                <a:latin typeface="+mj-lt"/>
                <a:ea typeface="Calibri" panose="020F0502020204030204" pitchFamily="34" charset="0"/>
                <a:cs typeface="Calibri" panose="020F0502020204030204" pitchFamily="34" charset="0"/>
              </a:rPr>
              <a:t> are associated with high humidity and high grass pollen concentrations</a:t>
            </a:r>
          </a:p>
          <a:p>
            <a:pPr marL="180975" indent="-180975">
              <a:spcAft>
                <a:spcPts val="1200"/>
              </a:spcAft>
              <a:buFont typeface="Arial" panose="020B0604020202020204" pitchFamily="34" charset="0"/>
              <a:buChar char="•"/>
            </a:pPr>
            <a:r>
              <a:rPr lang="en-AU" sz="1600" dirty="0">
                <a:latin typeface="+mj-lt"/>
                <a:ea typeface="Calibri" panose="020F0502020204030204" pitchFamily="34" charset="0"/>
                <a:cs typeface="Calibri" panose="020F0502020204030204" pitchFamily="34" charset="0"/>
              </a:rPr>
              <a:t>Optimize the thresholds for forecasting high thunderstorm asthma risk using the FIRM score (Taggart </a:t>
            </a:r>
            <a:r>
              <a:rPr lang="en-AU" sz="1600" i="1" dirty="0">
                <a:latin typeface="+mj-lt"/>
                <a:ea typeface="Calibri" panose="020F0502020204030204" pitchFamily="34" charset="0"/>
                <a:cs typeface="Calibri" panose="020F0502020204030204" pitchFamily="34" charset="0"/>
              </a:rPr>
              <a:t>et al. </a:t>
            </a:r>
            <a:r>
              <a:rPr lang="en-AU" sz="1600" dirty="0">
                <a:latin typeface="+mj-lt"/>
                <a:ea typeface="Calibri" panose="020F0502020204030204" pitchFamily="34" charset="0"/>
                <a:cs typeface="Calibri" panose="020F0502020204030204" pitchFamily="34" charset="0"/>
              </a:rPr>
              <a:t>2022, </a:t>
            </a:r>
            <a:r>
              <a:rPr lang="en-AU" sz="1600" i="1" dirty="0">
                <a:latin typeface="+mj-lt"/>
                <a:ea typeface="Calibri" panose="020F0502020204030204" pitchFamily="34" charset="0"/>
                <a:cs typeface="Calibri" panose="020F0502020204030204" pitchFamily="34" charset="0"/>
              </a:rPr>
              <a:t>QJRMS</a:t>
            </a:r>
            <a:r>
              <a:rPr lang="en-AU" sz="1600" dirty="0">
                <a:latin typeface="+mj-lt"/>
                <a:ea typeface="Calibri" panose="020F0502020204030204" pitchFamily="34" charset="0"/>
                <a:cs typeface="Calibri" panose="020F0502020204030204" pitchFamily="34" charset="0"/>
              </a:rPr>
              <a:t>)</a:t>
            </a:r>
          </a:p>
          <a:p>
            <a:pPr marL="180975" indent="-180975">
              <a:spcAft>
                <a:spcPts val="1200"/>
              </a:spcAft>
              <a:buFont typeface="Arial" panose="020B0604020202020204" pitchFamily="34" charset="0"/>
              <a:buChar char="•"/>
            </a:pPr>
            <a:r>
              <a:rPr lang="en-AU" sz="1600" dirty="0">
                <a:latin typeface="+mj-lt"/>
                <a:ea typeface="Calibri" panose="020F0502020204030204" pitchFamily="34" charset="0"/>
                <a:cs typeface="Calibri" panose="020F0502020204030204" pitchFamily="34" charset="0"/>
              </a:rPr>
              <a:t>Assume missed events are 10 x more costly than false alarms.</a:t>
            </a:r>
          </a:p>
        </p:txBody>
      </p:sp>
      <p:sp>
        <p:nvSpPr>
          <p:cNvPr id="15" name="Content Placeholder 2">
            <a:extLst>
              <a:ext uri="{FF2B5EF4-FFF2-40B4-BE49-F238E27FC236}">
                <a16:creationId xmlns:a16="http://schemas.microsoft.com/office/drawing/2014/main" id="{6379E264-6319-357A-3509-93543631D47D}"/>
              </a:ext>
            </a:extLst>
          </p:cNvPr>
          <p:cNvSpPr txBox="1">
            <a:spLocks/>
          </p:cNvSpPr>
          <p:nvPr/>
        </p:nvSpPr>
        <p:spPr>
          <a:xfrm>
            <a:off x="508001" y="1367650"/>
            <a:ext cx="4390028" cy="2238994"/>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AU" sz="1600" dirty="0">
                <a:solidFill>
                  <a:schemeClr val="tx1"/>
                </a:solidFill>
              </a:rPr>
              <a:t>Tested a large number of thunderstorm diagnostics from NWP to determine which could be most relevant for thunderstorm asthma events in Melbourne</a:t>
            </a:r>
          </a:p>
          <a:p>
            <a:pPr marL="0" indent="0">
              <a:lnSpc>
                <a:spcPct val="100000"/>
              </a:lnSpc>
              <a:spcBef>
                <a:spcPts val="1200"/>
              </a:spcBef>
              <a:buFont typeface="Arial" panose="020B0604020202020204" pitchFamily="34" charset="0"/>
              <a:buNone/>
            </a:pPr>
            <a:endParaRPr lang="en-AU" sz="1600" dirty="0">
              <a:solidFill>
                <a:schemeClr val="tx1"/>
              </a:solidFill>
            </a:endParaRPr>
          </a:p>
        </p:txBody>
      </p:sp>
      <p:grpSp>
        <p:nvGrpSpPr>
          <p:cNvPr id="27" name="Group 26">
            <a:extLst>
              <a:ext uri="{FF2B5EF4-FFF2-40B4-BE49-F238E27FC236}">
                <a16:creationId xmlns:a16="http://schemas.microsoft.com/office/drawing/2014/main" id="{1CD35C57-0FCF-E848-D4B0-140575D253BC}"/>
              </a:ext>
            </a:extLst>
          </p:cNvPr>
          <p:cNvGrpSpPr/>
          <p:nvPr/>
        </p:nvGrpSpPr>
        <p:grpSpPr>
          <a:xfrm>
            <a:off x="314091" y="2604081"/>
            <a:ext cx="4470178" cy="3180413"/>
            <a:chOff x="928251" y="3546324"/>
            <a:chExt cx="3885511" cy="2642342"/>
          </a:xfrm>
        </p:grpSpPr>
        <p:grpSp>
          <p:nvGrpSpPr>
            <p:cNvPr id="20" name="Group 19">
              <a:extLst>
                <a:ext uri="{FF2B5EF4-FFF2-40B4-BE49-F238E27FC236}">
                  <a16:creationId xmlns:a16="http://schemas.microsoft.com/office/drawing/2014/main" id="{1FC28676-40F9-825A-FAF0-9ED71498A161}"/>
                </a:ext>
              </a:extLst>
            </p:cNvPr>
            <p:cNvGrpSpPr/>
            <p:nvPr/>
          </p:nvGrpSpPr>
          <p:grpSpPr>
            <a:xfrm>
              <a:off x="928251" y="3546324"/>
              <a:ext cx="3440587" cy="2642342"/>
              <a:chOff x="6172048" y="1283466"/>
              <a:chExt cx="3016406" cy="2372004"/>
            </a:xfrm>
          </p:grpSpPr>
          <p:pic>
            <p:nvPicPr>
              <p:cNvPr id="24" name="Picture 23">
                <a:extLst>
                  <a:ext uri="{FF2B5EF4-FFF2-40B4-BE49-F238E27FC236}">
                    <a16:creationId xmlns:a16="http://schemas.microsoft.com/office/drawing/2014/main" id="{557E76BB-A84C-A2DD-6F1F-9D854CAFBCCC}"/>
                  </a:ext>
                </a:extLst>
              </p:cNvPr>
              <p:cNvPicPr>
                <a:picLocks noChangeAspect="1"/>
              </p:cNvPicPr>
              <p:nvPr/>
            </p:nvPicPr>
            <p:blipFill rotWithShape="1">
              <a:blip r:embed="rId2"/>
              <a:srcRect b="51706"/>
              <a:stretch/>
            </p:blipFill>
            <p:spPr>
              <a:xfrm>
                <a:off x="6172049" y="1283466"/>
                <a:ext cx="3016405" cy="2257176"/>
              </a:xfrm>
              <a:prstGeom prst="rect">
                <a:avLst/>
              </a:prstGeom>
            </p:spPr>
          </p:pic>
          <p:pic>
            <p:nvPicPr>
              <p:cNvPr id="25" name="Picture 24">
                <a:extLst>
                  <a:ext uri="{FF2B5EF4-FFF2-40B4-BE49-F238E27FC236}">
                    <a16:creationId xmlns:a16="http://schemas.microsoft.com/office/drawing/2014/main" id="{18F50852-F5D5-FBFF-CB52-CAA9B2AD6290}"/>
                  </a:ext>
                </a:extLst>
              </p:cNvPr>
              <p:cNvPicPr>
                <a:picLocks noChangeAspect="1"/>
              </p:cNvPicPr>
              <p:nvPr/>
            </p:nvPicPr>
            <p:blipFill rotWithShape="1">
              <a:blip r:embed="rId2"/>
              <a:srcRect t="96906"/>
              <a:stretch/>
            </p:blipFill>
            <p:spPr>
              <a:xfrm>
                <a:off x="6172048" y="3510878"/>
                <a:ext cx="3016405" cy="144592"/>
              </a:xfrm>
              <a:prstGeom prst="rect">
                <a:avLst/>
              </a:prstGeom>
            </p:spPr>
          </p:pic>
        </p:grpSp>
        <p:sp>
          <p:nvSpPr>
            <p:cNvPr id="21" name="Rectangle 20">
              <a:extLst>
                <a:ext uri="{FF2B5EF4-FFF2-40B4-BE49-F238E27FC236}">
                  <a16:creationId xmlns:a16="http://schemas.microsoft.com/office/drawing/2014/main" id="{B2589DCF-D78B-9074-30F3-BF408C6A33B1}"/>
                </a:ext>
              </a:extLst>
            </p:cNvPr>
            <p:cNvSpPr/>
            <p:nvPr/>
          </p:nvSpPr>
          <p:spPr>
            <a:xfrm>
              <a:off x="1529297" y="3868204"/>
              <a:ext cx="313124" cy="272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3E5803A9-0FA5-D14C-455F-F10676EE26B1}"/>
                </a:ext>
              </a:extLst>
            </p:cNvPr>
            <p:cNvSpPr txBox="1"/>
            <p:nvPr/>
          </p:nvSpPr>
          <p:spPr>
            <a:xfrm>
              <a:off x="1400484" y="4000431"/>
              <a:ext cx="1047530" cy="461664"/>
            </a:xfrm>
            <a:prstGeom prst="rect">
              <a:avLst/>
            </a:prstGeom>
            <a:noFill/>
          </p:spPr>
          <p:txBody>
            <a:bodyPr wrap="square" rtlCol="0">
              <a:spAutoFit/>
            </a:bodyPr>
            <a:lstStyle/>
            <a:p>
              <a:pPr algn="ctr"/>
              <a:r>
                <a:rPr lang="en-AU" sz="1200" b="1" dirty="0">
                  <a:solidFill>
                    <a:srgbClr val="0070C0"/>
                  </a:solidFill>
                  <a:latin typeface="Arial" panose="020B0604020202020204" pitchFamily="34" charset="0"/>
                  <a:cs typeface="Arial" panose="020B0604020202020204" pitchFamily="34" charset="0"/>
                </a:rPr>
                <a:t>Low level humidity</a:t>
              </a:r>
            </a:p>
          </p:txBody>
        </p:sp>
        <p:sp>
          <p:nvSpPr>
            <p:cNvPr id="23" name="TextBox 22">
              <a:extLst>
                <a:ext uri="{FF2B5EF4-FFF2-40B4-BE49-F238E27FC236}">
                  <a16:creationId xmlns:a16="http://schemas.microsoft.com/office/drawing/2014/main" id="{2D17A90C-A44B-8E91-9347-F6B000180634}"/>
                </a:ext>
              </a:extLst>
            </p:cNvPr>
            <p:cNvSpPr txBox="1"/>
            <p:nvPr/>
          </p:nvSpPr>
          <p:spPr>
            <a:xfrm>
              <a:off x="3152975" y="4000431"/>
              <a:ext cx="1047530" cy="461664"/>
            </a:xfrm>
            <a:prstGeom prst="rect">
              <a:avLst/>
            </a:prstGeom>
            <a:noFill/>
          </p:spPr>
          <p:txBody>
            <a:bodyPr wrap="square" rtlCol="0">
              <a:spAutoFit/>
            </a:bodyPr>
            <a:lstStyle/>
            <a:p>
              <a:pPr algn="ctr"/>
              <a:r>
                <a:rPr lang="en-AU" sz="1200" b="1" dirty="0">
                  <a:solidFill>
                    <a:srgbClr val="FF6600"/>
                  </a:solidFill>
                  <a:latin typeface="Arial" panose="020B0604020202020204" pitchFamily="34" charset="0"/>
                  <a:cs typeface="Arial" panose="020B0604020202020204" pitchFamily="34" charset="0"/>
                </a:rPr>
                <a:t>Downdraft energy</a:t>
              </a:r>
            </a:p>
          </p:txBody>
        </p:sp>
        <p:pic>
          <p:nvPicPr>
            <p:cNvPr id="19" name="Picture 18">
              <a:extLst>
                <a:ext uri="{FF2B5EF4-FFF2-40B4-BE49-F238E27FC236}">
                  <a16:creationId xmlns:a16="http://schemas.microsoft.com/office/drawing/2014/main" id="{F724DF33-DBF9-28CC-4528-62000C84D5E3}"/>
                </a:ext>
              </a:extLst>
            </p:cNvPr>
            <p:cNvPicPr>
              <a:picLocks noChangeAspect="1"/>
            </p:cNvPicPr>
            <p:nvPr/>
          </p:nvPicPr>
          <p:blipFill>
            <a:blip r:embed="rId3"/>
            <a:stretch>
              <a:fillRect/>
            </a:stretch>
          </p:blipFill>
          <p:spPr>
            <a:xfrm>
              <a:off x="4254017" y="3722826"/>
              <a:ext cx="559745" cy="2306499"/>
            </a:xfrm>
            <a:prstGeom prst="rect">
              <a:avLst/>
            </a:prstGeom>
          </p:spPr>
        </p:pic>
        <p:sp>
          <p:nvSpPr>
            <p:cNvPr id="26" name="TextBox 25">
              <a:extLst>
                <a:ext uri="{FF2B5EF4-FFF2-40B4-BE49-F238E27FC236}">
                  <a16:creationId xmlns:a16="http://schemas.microsoft.com/office/drawing/2014/main" id="{44EFD705-EBF2-F342-E31C-53B5C7F9CC8E}"/>
                </a:ext>
              </a:extLst>
            </p:cNvPr>
            <p:cNvSpPr txBox="1"/>
            <p:nvPr/>
          </p:nvSpPr>
          <p:spPr>
            <a:xfrm>
              <a:off x="1400485" y="3626390"/>
              <a:ext cx="2853532" cy="153424"/>
            </a:xfrm>
            <a:prstGeom prst="rect">
              <a:avLst/>
            </a:prstGeom>
            <a:solidFill>
              <a:schemeClr val="bg1"/>
            </a:solidFill>
          </p:spPr>
          <p:txBody>
            <a:bodyPr wrap="square" lIns="0" tIns="0" rIns="0" bIns="0" rtlCol="0">
              <a:spAutoFit/>
            </a:bodyPr>
            <a:lstStyle/>
            <a:p>
              <a:pPr algn="ctr"/>
              <a:r>
                <a:rPr lang="en-AU" sz="1200" dirty="0"/>
                <a:t>BARRA atmospheric reanalysis 2009-2017</a:t>
              </a:r>
            </a:p>
          </p:txBody>
        </p:sp>
      </p:grpSp>
      <p:sp>
        <p:nvSpPr>
          <p:cNvPr id="28" name="Content Placeholder 2">
            <a:extLst>
              <a:ext uri="{FF2B5EF4-FFF2-40B4-BE49-F238E27FC236}">
                <a16:creationId xmlns:a16="http://schemas.microsoft.com/office/drawing/2014/main" id="{B92A7DF1-2DE0-C309-45E1-96CE20D804F5}"/>
              </a:ext>
            </a:extLst>
          </p:cNvPr>
          <p:cNvSpPr txBox="1">
            <a:spLocks/>
          </p:cNvSpPr>
          <p:nvPr/>
        </p:nvSpPr>
        <p:spPr>
          <a:xfrm>
            <a:off x="637953" y="6332078"/>
            <a:ext cx="4529470" cy="20683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endParaRPr lang="en-AU" sz="1200" dirty="0">
              <a:solidFill>
                <a:schemeClr val="tx1"/>
              </a:solidFill>
            </a:endParaRPr>
          </a:p>
        </p:txBody>
      </p:sp>
      <p:grpSp>
        <p:nvGrpSpPr>
          <p:cNvPr id="2" name="Group 1">
            <a:extLst>
              <a:ext uri="{FF2B5EF4-FFF2-40B4-BE49-F238E27FC236}">
                <a16:creationId xmlns:a16="http://schemas.microsoft.com/office/drawing/2014/main" id="{47F74794-6E90-5D15-BDEF-52B66770697C}"/>
              </a:ext>
            </a:extLst>
          </p:cNvPr>
          <p:cNvGrpSpPr/>
          <p:nvPr/>
        </p:nvGrpSpPr>
        <p:grpSpPr>
          <a:xfrm>
            <a:off x="5728451" y="1376863"/>
            <a:ext cx="6287957" cy="2783582"/>
            <a:chOff x="5728451" y="1199714"/>
            <a:chExt cx="6287957" cy="2783582"/>
          </a:xfrm>
        </p:grpSpPr>
        <p:pic>
          <p:nvPicPr>
            <p:cNvPr id="13" name="Picture 12">
              <a:extLst>
                <a:ext uri="{FF2B5EF4-FFF2-40B4-BE49-F238E27FC236}">
                  <a16:creationId xmlns:a16="http://schemas.microsoft.com/office/drawing/2014/main" id="{7102C3FE-EA32-91E9-2444-467587685C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8451" y="1199714"/>
              <a:ext cx="6287957" cy="2783582"/>
            </a:xfrm>
            <a:prstGeom prst="rect">
              <a:avLst/>
            </a:prstGeom>
            <a:noFill/>
            <a:ln>
              <a:noFill/>
            </a:ln>
          </p:spPr>
        </p:pic>
        <p:grpSp>
          <p:nvGrpSpPr>
            <p:cNvPr id="16" name="Group 15">
              <a:extLst>
                <a:ext uri="{FF2B5EF4-FFF2-40B4-BE49-F238E27FC236}">
                  <a16:creationId xmlns:a16="http://schemas.microsoft.com/office/drawing/2014/main" id="{6CC371F7-EA23-9254-02CB-1FA3B3F19CF4}"/>
                </a:ext>
              </a:extLst>
            </p:cNvPr>
            <p:cNvGrpSpPr/>
            <p:nvPr/>
          </p:nvGrpSpPr>
          <p:grpSpPr>
            <a:xfrm>
              <a:off x="9722438" y="1760139"/>
              <a:ext cx="1250406" cy="415498"/>
              <a:chOff x="10438863" y="1003522"/>
              <a:chExt cx="1250406" cy="415498"/>
            </a:xfrm>
          </p:grpSpPr>
          <p:cxnSp>
            <p:nvCxnSpPr>
              <p:cNvPr id="10" name="Straight Arrow Connector 9">
                <a:extLst>
                  <a:ext uri="{FF2B5EF4-FFF2-40B4-BE49-F238E27FC236}">
                    <a16:creationId xmlns:a16="http://schemas.microsoft.com/office/drawing/2014/main" id="{0931A3B1-CBB0-A762-1284-02AF4F99D758}"/>
                  </a:ext>
                </a:extLst>
              </p:cNvPr>
              <p:cNvCxnSpPr>
                <a:cxnSpLocks/>
                <a:stCxn id="11" idx="1"/>
              </p:cNvCxnSpPr>
              <p:nvPr/>
            </p:nvCxnSpPr>
            <p:spPr>
              <a:xfrm flipH="1">
                <a:off x="10438863" y="1211271"/>
                <a:ext cx="324287" cy="2077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82BDE3-FE3B-AB2E-EA6B-A0446EC9C4F4}"/>
                  </a:ext>
                </a:extLst>
              </p:cNvPr>
              <p:cNvSpPr txBox="1"/>
              <p:nvPr/>
            </p:nvSpPr>
            <p:spPr>
              <a:xfrm>
                <a:off x="10763150" y="1003522"/>
                <a:ext cx="926119" cy="415498"/>
              </a:xfrm>
              <a:prstGeom prst="rect">
                <a:avLst/>
              </a:prstGeom>
              <a:noFill/>
            </p:spPr>
            <p:txBody>
              <a:bodyPr wrap="square" rtlCol="0">
                <a:spAutoFit/>
              </a:bodyPr>
              <a:lstStyle/>
              <a:p>
                <a:r>
                  <a:rPr lang="en-AU" sz="1050" dirty="0">
                    <a:solidFill>
                      <a:srgbClr val="FF0000"/>
                    </a:solidFill>
                  </a:rPr>
                  <a:t>Days with high asthma</a:t>
                </a:r>
              </a:p>
            </p:txBody>
          </p:sp>
        </p:grpSp>
        <p:grpSp>
          <p:nvGrpSpPr>
            <p:cNvPr id="30" name="Group 29">
              <a:extLst>
                <a:ext uri="{FF2B5EF4-FFF2-40B4-BE49-F238E27FC236}">
                  <a16:creationId xmlns:a16="http://schemas.microsoft.com/office/drawing/2014/main" id="{3738E225-1E45-49FD-B8B9-9853DB1FE217}"/>
                </a:ext>
              </a:extLst>
            </p:cNvPr>
            <p:cNvGrpSpPr/>
            <p:nvPr/>
          </p:nvGrpSpPr>
          <p:grpSpPr>
            <a:xfrm>
              <a:off x="10239150" y="2555132"/>
              <a:ext cx="928901" cy="411394"/>
              <a:chOff x="10448790" y="1025789"/>
              <a:chExt cx="928901" cy="411394"/>
            </a:xfrm>
          </p:grpSpPr>
          <p:cxnSp>
            <p:nvCxnSpPr>
              <p:cNvPr id="31" name="Straight Arrow Connector 30">
                <a:extLst>
                  <a:ext uri="{FF2B5EF4-FFF2-40B4-BE49-F238E27FC236}">
                    <a16:creationId xmlns:a16="http://schemas.microsoft.com/office/drawing/2014/main" id="{DC71BD14-268D-83F7-96AF-3C68A20D8BD3}"/>
                  </a:ext>
                </a:extLst>
              </p:cNvPr>
              <p:cNvCxnSpPr>
                <a:cxnSpLocks/>
              </p:cNvCxnSpPr>
              <p:nvPr/>
            </p:nvCxnSpPr>
            <p:spPr>
              <a:xfrm flipH="1">
                <a:off x="10448790" y="1239311"/>
                <a:ext cx="313166" cy="197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C96C433-3EB9-D50D-35E7-E34737A4D5D2}"/>
                  </a:ext>
                </a:extLst>
              </p:cNvPr>
              <p:cNvSpPr txBox="1"/>
              <p:nvPr/>
            </p:nvSpPr>
            <p:spPr>
              <a:xfrm>
                <a:off x="10451572" y="1025789"/>
                <a:ext cx="926119" cy="253916"/>
              </a:xfrm>
              <a:prstGeom prst="rect">
                <a:avLst/>
              </a:prstGeom>
              <a:noFill/>
            </p:spPr>
            <p:txBody>
              <a:bodyPr wrap="square" rtlCol="0">
                <a:spAutoFit/>
              </a:bodyPr>
              <a:lstStyle/>
              <a:p>
                <a:r>
                  <a:rPr lang="en-AU" sz="1050" dirty="0"/>
                  <a:t>2016 event</a:t>
                </a:r>
              </a:p>
            </p:txBody>
          </p:sp>
        </p:grpSp>
      </p:grpSp>
      <p:sp>
        <p:nvSpPr>
          <p:cNvPr id="36" name="TextBox 35">
            <a:extLst>
              <a:ext uri="{FF2B5EF4-FFF2-40B4-BE49-F238E27FC236}">
                <a16:creationId xmlns:a16="http://schemas.microsoft.com/office/drawing/2014/main" id="{8FD4ED8B-C4CC-386C-85DF-6B9F320B2401}"/>
              </a:ext>
            </a:extLst>
          </p:cNvPr>
          <p:cNvSpPr txBox="1"/>
          <p:nvPr/>
        </p:nvSpPr>
        <p:spPr>
          <a:xfrm>
            <a:off x="729734" y="6056030"/>
            <a:ext cx="2812437" cy="276999"/>
          </a:xfrm>
          <a:prstGeom prst="rect">
            <a:avLst/>
          </a:prstGeom>
          <a:noFill/>
        </p:spPr>
        <p:txBody>
          <a:bodyPr wrap="none" rtlCol="0">
            <a:spAutoFit/>
          </a:bodyPr>
          <a:lstStyle/>
          <a:p>
            <a:r>
              <a:rPr lang="en-AU" sz="1200" dirty="0">
                <a:solidFill>
                  <a:schemeClr val="tx1"/>
                </a:solidFill>
              </a:rPr>
              <a:t>(Brown </a:t>
            </a:r>
            <a:r>
              <a:rPr lang="en-AU" sz="1200" i="1" dirty="0">
                <a:solidFill>
                  <a:schemeClr val="tx1"/>
                </a:solidFill>
              </a:rPr>
              <a:t>et al., 2022, Wea. Forecasting</a:t>
            </a:r>
            <a:r>
              <a:rPr lang="en-AU" sz="1200" dirty="0">
                <a:solidFill>
                  <a:schemeClr val="tx1"/>
                </a:solidFill>
              </a:rPr>
              <a:t>)</a:t>
            </a:r>
            <a:endParaRPr lang="en-AU" sz="1200" dirty="0"/>
          </a:p>
        </p:txBody>
      </p:sp>
    </p:spTree>
    <p:extLst>
      <p:ext uri="{BB962C8B-B14F-4D97-AF65-F5344CB8AC3E}">
        <p14:creationId xmlns:p14="http://schemas.microsoft.com/office/powerpoint/2010/main" val="42653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Bureau Blue">
  <a:themeElements>
    <a:clrScheme name="The Bureau of Meteorology">
      <a:dk1>
        <a:srgbClr val="000000"/>
      </a:dk1>
      <a:lt1>
        <a:srgbClr val="FFFFFF"/>
      </a:lt1>
      <a:dk2>
        <a:srgbClr val="424242"/>
      </a:dk2>
      <a:lt2>
        <a:srgbClr val="F2F2F2"/>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widescreen-the-Bureau" id="{67BD6E96-2BC2-482B-BF82-25789B2DFF42}" vid="{972B7A0D-9898-4FF9-8E99-B9DE920A0436}"/>
    </a:ext>
  </a:extLst>
</a:theme>
</file>

<file path=ppt/theme/theme2.xml><?xml version="1.0" encoding="utf-8"?>
<a:theme xmlns:a="http://schemas.openxmlformats.org/drawingml/2006/main" name="Bureau White">
  <a:themeElements>
    <a:clrScheme name="The Bureau of Meteorology">
      <a:dk1>
        <a:srgbClr val="000000"/>
      </a:dk1>
      <a:lt1>
        <a:srgbClr val="FFFFFF"/>
      </a:lt1>
      <a:dk2>
        <a:srgbClr val="424242"/>
      </a:dk2>
      <a:lt2>
        <a:srgbClr val="D5D5D5"/>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widescreen-the-Bureau" id="{67BD6E96-2BC2-482B-BF82-25789B2DFF42}" vid="{2B91D2E8-E4B1-44A3-993A-B4C8C56EA9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19961c4a-3cc8-4619-83e8-d1c425bb41b4" xsi:nil="true"/>
    <SiteKeyword xmlns="993dee84-3c34-4264-b3e7-4e1367819424" xsi:nil="true"/>
    <FileCategory xmlns="993dee84-3c34-4264-b3e7-4e1367819424" xsi:nil="true"/>
    <FileClass xmlns="993dee84-3c34-4264-b3e7-4e1367819424" xsi:nil="true"/>
    <TaxCatchAll xmlns="993dee84-3c34-4264-b3e7-4e1367819424" xsi:nil="true"/>
    <Reference xmlns="19961c4a-3cc8-4619-83e8-d1c425bb41b4" xsi:nil="true"/>
    <kb47cef9e6404009ae5c63b2ad727f00 xmlns="993dee84-3c34-4264-b3e7-4e1367819424">
      <Terms xmlns="http://schemas.microsoft.com/office/infopath/2007/PartnerControls"/>
    </kb47cef9e6404009ae5c63b2ad727f00>
    <lcf76f155ced4ddcb4097134ff3c332f xmlns="19961c4a-3cc8-4619-83e8-d1c425bb41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oM Word Document" ma:contentTypeID="0x010100F1A1C54287AD8E48925411AE89FFE75A009ABD3D915376664698488CFFA01793F1" ma:contentTypeVersion="23" ma:contentTypeDescription="BoM Document Content Type is the base content type used to control all Bureau managed word document." ma:contentTypeScope="" ma:versionID="e37aac887780a8cbc94fd9a929d5def4">
  <xsd:schema xmlns:xsd="http://www.w3.org/2001/XMLSchema" xmlns:xs="http://www.w3.org/2001/XMLSchema" xmlns:p="http://schemas.microsoft.com/office/2006/metadata/properties" xmlns:ns2="993dee84-3c34-4264-b3e7-4e1367819424" xmlns:ns3="19961c4a-3cc8-4619-83e8-d1c425bb41b4" targetNamespace="http://schemas.microsoft.com/office/2006/metadata/properties" ma:root="true" ma:fieldsID="87c9f2231ce5a95d0346e85496a01e1a" ns2:_="" ns3:_="">
    <xsd:import namespace="993dee84-3c34-4264-b3e7-4e1367819424"/>
    <xsd:import namespace="19961c4a-3cc8-4619-83e8-d1c425bb41b4"/>
    <xsd:element name="properties">
      <xsd:complexType>
        <xsd:sequence>
          <xsd:element name="documentManagement">
            <xsd:complexType>
              <xsd:all>
                <xsd:element ref="ns2:kb47cef9e6404009ae5c63b2ad727f00" minOccurs="0"/>
                <xsd:element ref="ns2:TaxCatchAll" minOccurs="0"/>
                <xsd:element ref="ns2:TaxCatchAllLabel" minOccurs="0"/>
                <xsd:element ref="ns2:SiteKeyword" minOccurs="0"/>
                <xsd:element ref="ns2:FileClass" minOccurs="0"/>
                <xsd:element ref="ns2:FileCategory"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Reference" minOccurs="0"/>
                <xsd:element ref="ns2:SharedWithUsers" minOccurs="0"/>
                <xsd:element ref="ns2:SharedWithDetails" minOccurs="0"/>
                <xsd:element ref="ns3:MediaServiceAutoKeyPoints" minOccurs="0"/>
                <xsd:element ref="ns3:MediaServiceKeyPoints" minOccurs="0"/>
                <xsd:element ref="ns3:Project" minOccurs="0"/>
                <xsd:element ref="ns3:MediaServiceDateTaken" minOccurs="0"/>
                <xsd:element ref="ns3:MediaServiceLocation" minOccurs="0"/>
                <xsd:element ref="ns3:lcf76f155ced4ddcb4097134ff3c332f"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dee84-3c34-4264-b3e7-4e1367819424" elementFormDefault="qualified">
    <xsd:import namespace="http://schemas.microsoft.com/office/2006/documentManagement/types"/>
    <xsd:import namespace="http://schemas.microsoft.com/office/infopath/2007/PartnerControls"/>
    <xsd:element name="kb47cef9e6404009ae5c63b2ad727f00" ma:index="8" nillable="true" ma:taxonomy="true" ma:internalName="kb47cef9e6404009ae5c63b2ad727f00" ma:taxonomyFieldName="Record_x0020_Activity" ma:displayName="Record Activity" ma:fieldId="{4b47cef9-e640-4009-ae5c-63b2ad727f00}" ma:sspId="ec9612d0-dc94-4ffe-ad7d-ed54524ecfd4" ma:termSetId="2edc4fbf-5846-4093-a4e9-2dc17d184c0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2699fb94-8692-42ce-94f6-2c388a2e3722}" ma:internalName="TaxCatchAll" ma:showField="CatchAllData" ma:web="993dee84-3c34-4264-b3e7-4e136781942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699fb94-8692-42ce-94f6-2c388a2e3722}" ma:internalName="TaxCatchAllLabel" ma:readOnly="true" ma:showField="CatchAllDataLabel" ma:web="993dee84-3c34-4264-b3e7-4e1367819424">
      <xsd:complexType>
        <xsd:complexContent>
          <xsd:extension base="dms:MultiChoiceLookup">
            <xsd:sequence>
              <xsd:element name="Value" type="dms:Lookup" maxOccurs="unbounded" minOccurs="0" nillable="true"/>
            </xsd:sequence>
          </xsd:extension>
        </xsd:complexContent>
      </xsd:complexType>
    </xsd:element>
    <xsd:element name="SiteKeyword" ma:index="12" nillable="true" ma:displayName="Site Keyword" ma:description="Site keywords with semicolon(;) delimiter." ma:hidden="true" ma:internalName="SiteKeyword" ma:readOnly="false">
      <xsd:simpleType>
        <xsd:restriction base="dms:Text"/>
      </xsd:simpleType>
    </xsd:element>
    <xsd:element name="FileClass" ma:index="13" nillable="true" ma:displayName="File Class" ma:internalName="FileClass">
      <xsd:complexType>
        <xsd:complexContent>
          <xsd:extension base="dms:MultiChoice">
            <xsd:sequence>
              <xsd:element name="Value" maxOccurs="unbounded" minOccurs="0" nillable="true">
                <xsd:simpleType>
                  <xsd:restriction base="dms:Choice">
                    <xsd:enumeration value="advertisement"/>
                    <xsd:enumeration value="advice"/>
                    <xsd:enumeration value="agenda"/>
                    <xsd:enumeration value="agreement"/>
                    <xsd:enumeration value="alert"/>
                    <xsd:enumeration value="application"/>
                    <xsd:enumeration value="brief"/>
                    <xsd:enumeration value="bulletin"/>
                    <xsd:enumeration value="charter"/>
                    <xsd:enumeration value="checklist"/>
                    <xsd:enumeration value="contract"/>
                    <xsd:enumeration value="correspondence"/>
                    <xsd:enumeration value="course materials"/>
                    <xsd:enumeration value="data file"/>
                    <xsd:enumeration value="design"/>
                    <xsd:enumeration value="diagram"/>
                    <xsd:enumeration value="drawing"/>
                    <xsd:enumeration value="evidence"/>
                    <xsd:enumeration value="fact sheet"/>
                    <xsd:enumeration value="FAQ's"/>
                    <xsd:enumeration value="feedback"/>
                    <xsd:enumeration value="flow chart"/>
                    <xsd:enumeration value="flyer"/>
                    <xsd:enumeration value="form"/>
                    <xsd:enumeration value="graph"/>
                    <xsd:enumeration value="guide"/>
                    <xsd:enumeration value="information"/>
                    <xsd:enumeration value="instruction"/>
                    <xsd:enumeration value="Item"/>
                    <xsd:enumeration value="letter"/>
                    <xsd:enumeration value="link"/>
                    <xsd:enumeration value="manual"/>
                    <xsd:enumeration value="map"/>
                    <xsd:enumeration value="media release"/>
                    <xsd:enumeration value="memo"/>
                    <xsd:enumeration value="minutes"/>
                    <xsd:enumeration value="newsletter"/>
                    <xsd:enumeration value="notes"/>
                    <xsd:enumeration value="notice"/>
                    <xsd:enumeration value="photo"/>
                    <xsd:enumeration value="procedure"/>
                    <xsd:enumeration value="proposal"/>
                    <xsd:enumeration value="publication"/>
                    <xsd:enumeration value="quote"/>
                    <xsd:enumeration value="receipt"/>
                    <xsd:enumeration value="register"/>
                    <xsd:enumeration value="report"/>
                    <xsd:enumeration value="RFI"/>
                    <xsd:enumeration value="RFQ"/>
                    <xsd:enumeration value="roster"/>
                    <xsd:enumeration value="speech"/>
                    <xsd:enumeration value="statement"/>
                    <xsd:enumeration value="support material"/>
                    <xsd:enumeration value="survey"/>
                    <xsd:enumeration value="template"/>
                    <xsd:enumeration value="tender"/>
                    <xsd:enumeration value="transcript"/>
                    <xsd:enumeration value="video"/>
                    <xsd:enumeration value="working paper"/>
                  </xsd:restriction>
                </xsd:simpleType>
              </xsd:element>
            </xsd:sequence>
          </xsd:extension>
        </xsd:complexContent>
      </xsd:complexType>
    </xsd:element>
    <xsd:element name="FileCategory" ma:index="14" nillable="true" ma:displayName="File Category" ma:internalName="FileCategory">
      <xsd:complexType>
        <xsd:complexContent>
          <xsd:extension base="dms:MultiChoice">
            <xsd:sequence>
              <xsd:element name="Value" maxOccurs="unbounded" minOccurs="0" nillable="true">
                <xsd:simpleType>
                  <xsd:restriction base="dms:Choice">
                    <xsd:enumeration value="Administration"/>
                    <xsd:enumeration value="Budgetory"/>
                    <xsd:enumeration value="Business Analysis"/>
                    <xsd:enumeration value="Business Case"/>
                    <xsd:enumeration value="Business Transformation"/>
                    <xsd:enumeration value="Capacity Planning"/>
                    <xsd:enumeration value="Change Management"/>
                    <xsd:enumeration value="Change Request"/>
                    <xsd:enumeration value="Climate"/>
                    <xsd:enumeration value="Communications"/>
                    <xsd:enumeration value="Community Relations"/>
                    <xsd:enumeration value="Compliance"/>
                    <xsd:enumeration value="Customer Relations"/>
                    <xsd:enumeration value="Deployment"/>
                    <xsd:enumeration value="Development"/>
                    <xsd:enumeration value="Disaster Recovery"/>
                    <xsd:enumeration value="Equipment"/>
                    <xsd:enumeration value="Finance"/>
                    <xsd:enumeration value="FOI"/>
                    <xsd:enumeration value="Forecast"/>
                    <xsd:enumeration value="Governance"/>
                    <xsd:enumeration value="Hazards Warnings and Forecasts"/>
                    <xsd:enumeration value="HR"/>
                    <xsd:enumeration value="Industrial Relations"/>
                    <xsd:enumeration value="Investigation"/>
                    <xsd:enumeration value="Leadership"/>
                    <xsd:enumeration value="Legal"/>
                    <xsd:enumeration value="Marketing"/>
                    <xsd:enumeration value="Meeting Related"/>
                    <xsd:enumeration value="Ministerial"/>
                    <xsd:enumeration value="Observation"/>
                    <xsd:enumeration value="Operational"/>
                    <xsd:enumeration value="Organisational Development"/>
                    <xsd:enumeration value="People Management &amp; Development"/>
                    <xsd:enumeration value="Pilot"/>
                    <xsd:enumeration value="Planning"/>
                    <xsd:enumeration value="Policy"/>
                    <xsd:enumeration value="PR"/>
                    <xsd:enumeration value="Presentation"/>
                    <xsd:enumeration value="Procedures"/>
                    <xsd:enumeration value="Process Analysis"/>
                    <xsd:enumeration value="Procurement"/>
                    <xsd:enumeration value="Product"/>
                    <xsd:enumeration value="Project Management"/>
                    <xsd:enumeration value="Property Management"/>
                    <xsd:enumeration value="Quality"/>
                    <xsd:enumeration value="R&amp;D"/>
                    <xsd:enumeration value="Records Management"/>
                    <xsd:enumeration value="Research"/>
                    <xsd:enumeration value="Resource"/>
                    <xsd:enumeration value="Risk Assessment"/>
                    <xsd:enumeration value="Security"/>
                    <xsd:enumeration value="Statutory"/>
                    <xsd:enumeration value="Strategy"/>
                    <xsd:enumeration value="Survey"/>
                    <xsd:enumeration value="Terms of reference"/>
                    <xsd:enumeration value="Training"/>
                    <xsd:enumeration value="Travel"/>
                    <xsd:enumeration value="Water Information"/>
                    <xsd:enumeration value="Workplace Health &amp; Safety"/>
                  </xsd:restriction>
                </xsd:simple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961c4a-3cc8-4619-83e8-d1c425bb41b4"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eference" ma:index="21" nillable="true" ma:displayName="Reference" ma:description="Used to tie files together" ma:format="Dropdown" ma:internalName="Reference">
      <xsd:simpleType>
        <xsd:restriction base="dms:Text">
          <xsd:maxLength value="255"/>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Project" ma:index="26" nillable="true" ma:displayName="Project" ma:description="Name of project file belongs to" ma:format="Dropdown" ma:internalName="Project">
      <xsd:simpleType>
        <xsd:restriction base="dms:Text">
          <xsd:maxLength value="255"/>
        </xsd:restriction>
      </xsd:simpleType>
    </xsd:element>
    <xsd:element name="MediaServiceDateTaken" ma:index="27" nillable="true" ma:displayName="MediaServiceDateTaken" ma:hidden="true" ma:internalName="MediaServiceDateTaken" ma:readOnly="true">
      <xsd:simpleType>
        <xsd:restriction base="dms:Text"/>
      </xsd:simple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c9612d0-dc94-4ffe-ad7d-ed54524ecfd4" ma:termSetId="09814cd3-568e-fe90-9814-8d621ff8fb84" ma:anchorId="fba54fb3-c3e1-fe81-a776-ca4b69148c4d" ma:open="true" ma:isKeyword="false">
      <xsd:complexType>
        <xsd:sequence>
          <xsd:element ref="pc:Terms" minOccurs="0" maxOccurs="1"/>
        </xsd:sequence>
      </xsd:complexType>
    </xsd:element>
    <xsd:element name="MediaLengthInSeconds" ma:index="3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FC7B3-F6AE-4AF1-9767-181CE7A63567}">
  <ds:schemaRefs>
    <ds:schemaRef ds:uri="19961c4a-3cc8-4619-83e8-d1c425bb41b4"/>
    <ds:schemaRef ds:uri="993dee84-3c34-4264-b3e7-4e13678194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251EAC-81A8-414F-8BE6-3933A8D60FEE}">
  <ds:schemaRefs>
    <ds:schemaRef ds:uri="http://schemas.microsoft.com/sharepoint/v3/contenttype/forms"/>
  </ds:schemaRefs>
</ds:datastoreItem>
</file>

<file path=customXml/itemProps3.xml><?xml version="1.0" encoding="utf-8"?>
<ds:datastoreItem xmlns:ds="http://schemas.openxmlformats.org/officeDocument/2006/customXml" ds:itemID="{545F37A0-12A1-4681-B060-5789F002A92E}">
  <ds:schemaRefs>
    <ds:schemaRef ds:uri="19961c4a-3cc8-4619-83e8-d1c425bb41b4"/>
    <ds:schemaRef ds:uri="993dee84-3c34-4264-b3e7-4e1367819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PowerPoint-widescreen-the-Bureau</Template>
  <TotalTime>17120</TotalTime>
  <Words>1777</Words>
  <Application>Microsoft Office PowerPoint</Application>
  <PresentationFormat>Widescreen</PresentationFormat>
  <Paragraphs>306</Paragraphs>
  <Slides>13</Slides>
  <Notes>12</Notes>
  <HiddenSlides>1</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Calibri Light</vt:lpstr>
      <vt:lpstr>Lucida Grande</vt:lpstr>
      <vt:lpstr>Arial</vt:lpstr>
      <vt:lpstr>Bureau Blue</vt:lpstr>
      <vt:lpstr>Bureau White</vt:lpstr>
      <vt:lpstr>Using a value chain to develop a new warning service from scratch - epidemic thunderstorm asthma risk forecasts in Victoria, Australia</vt:lpstr>
      <vt:lpstr>PowerPoint Presentation</vt:lpstr>
      <vt:lpstr>What causes thunderstorm asthma?</vt:lpstr>
      <vt:lpstr>Users’ needs for an epidemic thunderstorm asthma warning</vt:lpstr>
      <vt:lpstr>What is needed to deliver the outcomes?</vt:lpstr>
      <vt:lpstr>Daily thunderstorm asthma forecast on Vic Emergency website and app </vt:lpstr>
      <vt:lpstr>PowerPoint Presentation</vt:lpstr>
      <vt:lpstr>11 Nov 2020 – the health system was prepared</vt:lpstr>
      <vt:lpstr>Scientific improvements informed by value-oriented metrics</vt:lpstr>
      <vt:lpstr>Forecast evaluation in all Victorian forecast districts 2017-2023 </vt:lpstr>
      <vt:lpstr>The value chain has been useful in all phases of this work</vt:lpstr>
      <vt:lpstr>Thank you and questions</vt:lpstr>
      <vt:lpstr>Thunderstorm asthma forecasting uses a simple risk matrix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Bold 30pt</dc:title>
  <dc:creator>Beth Ebert</dc:creator>
  <cp:lastModifiedBy>Beth Ebert</cp:lastModifiedBy>
  <cp:revision>16</cp:revision>
  <dcterms:created xsi:type="dcterms:W3CDTF">2022-10-17T21:54:25Z</dcterms:created>
  <dcterms:modified xsi:type="dcterms:W3CDTF">2024-09-02T03:36:40Z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0x010100F1A1C54287AD8E48925411AE89FFE75A009ABD3D915376664698488CFFA01793F1</vt:lpwstr>
  </property>
  <property fmtid="{D5CDD505-2E9C-101B-9397-08002B2CF9AE}" pid="3" name="MediaServiceImageTags">
    <vt:lpwstr/>
  </property>
  <property fmtid="{D5CDD505-2E9C-101B-9397-08002B2CF9AE}" pid="4" name="Record Activity">
    <vt:lpwstr/>
  </property>
  <property fmtid="{D5CDD505-2E9C-101B-9397-08002B2CF9AE}" pid="5" name="MSIP_Label_55edad5e-85c4-4d99-839f-4db88ccef5c5_Enabled">
    <vt:lpwstr>true</vt:lpwstr>
  </property>
  <property fmtid="{D5CDD505-2E9C-101B-9397-08002B2CF9AE}" pid="6" name="MSIP_Label_55edad5e-85c4-4d99-839f-4db88ccef5c5_SetDate">
    <vt:lpwstr>2024-08-28T07:34:30Z</vt:lpwstr>
  </property>
  <property fmtid="{D5CDD505-2E9C-101B-9397-08002B2CF9AE}" pid="7" name="MSIP_Label_55edad5e-85c4-4d99-839f-4db88ccef5c5_Method">
    <vt:lpwstr>Standard</vt:lpwstr>
  </property>
  <property fmtid="{D5CDD505-2E9C-101B-9397-08002B2CF9AE}" pid="8" name="MSIP_Label_55edad5e-85c4-4d99-839f-4db88ccef5c5_Name">
    <vt:lpwstr>PSPF Official</vt:lpwstr>
  </property>
  <property fmtid="{D5CDD505-2E9C-101B-9397-08002B2CF9AE}" pid="9" name="MSIP_Label_55edad5e-85c4-4d99-839f-4db88ccef5c5_SiteId">
    <vt:lpwstr>d1ad7db5-97dd-4f2b-816e-50d663b7bb94</vt:lpwstr>
  </property>
  <property fmtid="{D5CDD505-2E9C-101B-9397-08002B2CF9AE}" pid="10" name="MSIP_Label_55edad5e-85c4-4d99-839f-4db88ccef5c5_ActionId">
    <vt:lpwstr>06512fb8-e015-41dc-a6d8-3b88799d73d5</vt:lpwstr>
  </property>
  <property fmtid="{D5CDD505-2E9C-101B-9397-08002B2CF9AE}" pid="11" name="MSIP_Label_55edad5e-85c4-4d99-839f-4db88ccef5c5_ContentBits">
    <vt:lpwstr>3</vt:lpwstr>
  </property>
  <property fmtid="{D5CDD505-2E9C-101B-9397-08002B2CF9AE}" pid="12" name="ClassificationContentMarkingFooterLocations">
    <vt:lpwstr>Bureau Blue:5\Bureau White:6</vt:lpwstr>
  </property>
  <property fmtid="{D5CDD505-2E9C-101B-9397-08002B2CF9AE}" pid="13" name="ClassificationContentMarkingFooterText">
    <vt:lpwstr>OFFICIAL</vt:lpwstr>
  </property>
  <property fmtid="{D5CDD505-2E9C-101B-9397-08002B2CF9AE}" pid="14" name="ClassificationContentMarkingHeaderLocations">
    <vt:lpwstr>Bureau Blue:4\Bureau White:5</vt:lpwstr>
  </property>
  <property fmtid="{D5CDD505-2E9C-101B-9397-08002B2CF9AE}" pid="15" name="ClassificationContentMarkingHeaderText">
    <vt:lpwstr>OFFICIAL</vt:lpwstr>
  </property>
</Properties>
</file>