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9"/>
  </p:notes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B0D2-B836-46B6-82FB-2EA58A1C8B21}" type="datetimeFigureOut">
              <a:rPr lang="sl-SI" smtClean="0"/>
              <a:t>27. 08. 2024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55CB-BC3A-4A6A-8408-FE3F6BF025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17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fld id="{955515C0-CF6E-4EF6-99D8-74A3428001A7}" type="datetimeFigureOut">
              <a:rPr lang="sl-SI" smtClean="0"/>
              <a:t>27. 08. 2024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15C0-CF6E-4EF6-99D8-74A3428001A7}" type="datetimeFigureOut">
              <a:rPr lang="sl-SI" smtClean="0"/>
              <a:t>27. 08. 2024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27. 08. 2024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2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0"/>
            <a:ext cx="12191433" cy="23832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15C0-CF6E-4EF6-99D8-74A3428001A7}" type="datetimeFigureOut">
              <a:rPr lang="sl-SI" smtClean="0"/>
              <a:t>27. 08. 2024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" y="253301"/>
            <a:ext cx="3275330" cy="51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27. 08. 2024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8" name="Slika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7" y="179630"/>
            <a:ext cx="3275330" cy="51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1"/>
          <a:stretch/>
        </p:blipFill>
        <p:spPr>
          <a:xfrm>
            <a:off x="-17300" y="2382024"/>
            <a:ext cx="7684191" cy="4475976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705295" y="1268600"/>
            <a:ext cx="10476613" cy="1490622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Online</a:t>
            </a:r>
            <a:r>
              <a:rPr lang="sl-SI" sz="3600" dirty="0">
                <a:solidFill>
                  <a:schemeClr val="tx2"/>
                </a:solidFill>
              </a:rPr>
              <a:t> portal </a:t>
            </a:r>
            <a:r>
              <a:rPr lang="en-US" sz="3600" dirty="0">
                <a:solidFill>
                  <a:schemeClr val="tx2"/>
                </a:solidFill>
              </a:rPr>
              <a:t>»Drought</a:t>
            </a:r>
            <a:r>
              <a:rPr lang="sl-SI" sz="3600" dirty="0">
                <a:solidFill>
                  <a:schemeClr val="tx2"/>
                </a:solidFill>
              </a:rPr>
              <a:t> meter« </a:t>
            </a:r>
            <a:r>
              <a:rPr lang="sl-SI" sz="3600" dirty="0" err="1">
                <a:solidFill>
                  <a:schemeClr val="tx2"/>
                </a:solidFill>
              </a:rPr>
              <a:t>for</a:t>
            </a:r>
            <a:r>
              <a:rPr lang="sl-SI" sz="3600" dirty="0">
                <a:solidFill>
                  <a:schemeClr val="tx2"/>
                </a:solidFill>
              </a:rPr>
              <a:t> monitoring </a:t>
            </a:r>
            <a:r>
              <a:rPr lang="sl-SI" sz="3600" dirty="0" err="1">
                <a:solidFill>
                  <a:schemeClr val="tx2"/>
                </a:solidFill>
              </a:rPr>
              <a:t>drought</a:t>
            </a:r>
            <a:r>
              <a:rPr lang="sl-SI" sz="3600" dirty="0">
                <a:solidFill>
                  <a:schemeClr val="tx2"/>
                </a:solidFill>
              </a:rPr>
              <a:t> </a:t>
            </a:r>
            <a:r>
              <a:rPr lang="sl-SI" sz="3600" dirty="0" err="1">
                <a:solidFill>
                  <a:schemeClr val="tx2"/>
                </a:solidFill>
              </a:rPr>
              <a:t>conditions</a:t>
            </a:r>
            <a:r>
              <a:rPr lang="sl-SI" sz="3600" dirty="0">
                <a:solidFill>
                  <a:schemeClr val="tx2"/>
                </a:solidFill>
              </a:rPr>
              <a:t> in </a:t>
            </a:r>
            <a:r>
              <a:rPr lang="sl-SI" sz="3600" dirty="0" err="1">
                <a:solidFill>
                  <a:schemeClr val="tx2"/>
                </a:solidFill>
              </a:rPr>
              <a:t>Slovenia</a:t>
            </a:r>
            <a:r>
              <a:rPr lang="sl-SI" sz="3600" dirty="0">
                <a:solidFill>
                  <a:schemeClr val="tx2"/>
                </a:solidFill>
              </a:rPr>
              <a:t/>
            </a:r>
            <a:br>
              <a:rPr lang="sl-SI" sz="3600" dirty="0">
                <a:solidFill>
                  <a:schemeClr val="tx2"/>
                </a:solidFill>
              </a:rPr>
            </a:br>
            <a:r>
              <a:rPr lang="sl-SI" sz="900" dirty="0">
                <a:solidFill>
                  <a:schemeClr val="tx2"/>
                </a:solidFill>
              </a:rPr>
              <a:t/>
            </a:r>
            <a:br>
              <a:rPr lang="sl-SI" sz="900" dirty="0">
                <a:solidFill>
                  <a:schemeClr val="tx2"/>
                </a:solidFill>
              </a:rPr>
            </a:br>
            <a:r>
              <a:rPr lang="sl-SI" sz="2000" dirty="0">
                <a:solidFill>
                  <a:schemeClr val="tx2"/>
                </a:solidFill>
              </a:rPr>
              <a:t>Anže Medved, </a:t>
            </a:r>
            <a:r>
              <a:rPr lang="en-GB" sz="2000" dirty="0">
                <a:solidFill>
                  <a:schemeClr val="tx2"/>
                </a:solidFill>
              </a:rPr>
              <a:t>Andreja </a:t>
            </a:r>
            <a:r>
              <a:rPr lang="en-GB" sz="2000" dirty="0" err="1">
                <a:solidFill>
                  <a:schemeClr val="tx2"/>
                </a:solidFill>
              </a:rPr>
              <a:t>Sušnik</a:t>
            </a:r>
            <a:r>
              <a:rPr lang="en-GB" sz="2000" dirty="0">
                <a:solidFill>
                  <a:schemeClr val="tx2"/>
                </a:solidFill>
              </a:rPr>
              <a:t>, Andreja </a:t>
            </a:r>
            <a:r>
              <a:rPr lang="en-GB" sz="2000" dirty="0" err="1">
                <a:solidFill>
                  <a:schemeClr val="tx2"/>
                </a:solidFill>
              </a:rPr>
              <a:t>Moderc</a:t>
            </a:r>
            <a:r>
              <a:rPr lang="en-GB" sz="2000" dirty="0">
                <a:solidFill>
                  <a:schemeClr val="tx2"/>
                </a:solidFill>
              </a:rPr>
              <a:t>, </a:t>
            </a:r>
            <a:r>
              <a:rPr lang="en-GB" sz="2000" dirty="0" err="1">
                <a:solidFill>
                  <a:schemeClr val="tx2"/>
                </a:solidFill>
              </a:rPr>
              <a:t>Živa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Vlahović</a:t>
            </a:r>
            <a:r>
              <a:rPr lang="en-GB" sz="2000" dirty="0">
                <a:solidFill>
                  <a:schemeClr val="tx2"/>
                </a:solidFill>
              </a:rPr>
              <a:t>, Maja </a:t>
            </a:r>
            <a:r>
              <a:rPr lang="en-GB" sz="2000" dirty="0" err="1">
                <a:solidFill>
                  <a:schemeClr val="tx2"/>
                </a:solidFill>
              </a:rPr>
              <a:t>Žun</a:t>
            </a:r>
            <a:r>
              <a:rPr lang="sl-SI" sz="2000" dirty="0">
                <a:solidFill>
                  <a:schemeClr val="tx2"/>
                </a:solidFill>
              </a:rPr>
              <a:t/>
            </a:r>
            <a:br>
              <a:rPr lang="sl-SI" sz="2000" dirty="0">
                <a:solidFill>
                  <a:schemeClr val="tx2"/>
                </a:solidFill>
              </a:rPr>
            </a:br>
            <a:r>
              <a:rPr lang="sl-SI" sz="1600" dirty="0">
                <a:solidFill>
                  <a:schemeClr val="tx2"/>
                </a:solidFill>
              </a:rPr>
              <a:t>Anze.Medved@gov.si </a:t>
            </a:r>
            <a:r>
              <a:rPr lang="sl-SI" sz="2000" dirty="0">
                <a:solidFill>
                  <a:schemeClr val="tx2"/>
                </a:solidFill>
              </a:rPr>
              <a:t/>
            </a:r>
            <a:br>
              <a:rPr lang="sl-SI" sz="2000" dirty="0">
                <a:solidFill>
                  <a:schemeClr val="tx2"/>
                </a:solidFill>
              </a:rPr>
            </a:b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14" name="Označba mesta slike 1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08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3909" y="790349"/>
            <a:ext cx="7922060" cy="40640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frequency of droughts in Slovenia has been increasing in recent </a:t>
            </a:r>
            <a:r>
              <a:rPr lang="en-GB" sz="2000" dirty="0" smtClean="0">
                <a:solidFill>
                  <a:schemeClr val="tx2"/>
                </a:solidFill>
              </a:rPr>
              <a:t>decades</a:t>
            </a:r>
            <a:endParaRPr lang="sl-SI" sz="2000" dirty="0" smtClean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In the last twenty years we have recorded 7 droughts that affected Slovenia on the scale of a natural </a:t>
            </a:r>
            <a:r>
              <a:rPr lang="en-GB" sz="2000" dirty="0" smtClean="0">
                <a:solidFill>
                  <a:schemeClr val="tx2"/>
                </a:solidFill>
              </a:rPr>
              <a:t>disaster</a:t>
            </a:r>
            <a:endParaRPr lang="sl-SI" sz="2000" dirty="0" smtClean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For the purpose of detecting drought conditions in near real time and informing the public about these, Slovenian Environment Agency has developed the »</a:t>
            </a:r>
            <a:r>
              <a:rPr lang="en-GB" sz="2000" b="1" dirty="0">
                <a:solidFill>
                  <a:schemeClr val="tx2"/>
                </a:solidFill>
              </a:rPr>
              <a:t>Drought meter</a:t>
            </a:r>
            <a:r>
              <a:rPr lang="en-GB" sz="2000" dirty="0">
                <a:solidFill>
                  <a:schemeClr val="tx2"/>
                </a:solidFill>
              </a:rPr>
              <a:t>« online portal </a:t>
            </a:r>
            <a:endParaRPr lang="sl-SI" sz="2000" dirty="0" smtClean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on a weekly basis throughout the </a:t>
            </a:r>
            <a:r>
              <a:rPr lang="en-GB" sz="2000" dirty="0" smtClean="0">
                <a:solidFill>
                  <a:schemeClr val="tx2"/>
                </a:solidFill>
              </a:rPr>
              <a:t>year</a:t>
            </a:r>
            <a:r>
              <a:rPr lang="sl-SI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drought conditions </a:t>
            </a:r>
            <a:r>
              <a:rPr lang="sl-SI" sz="2000" dirty="0" smtClean="0">
                <a:solidFill>
                  <a:schemeClr val="tx2"/>
                </a:solidFill>
              </a:rPr>
              <a:t>are </a:t>
            </a:r>
            <a:r>
              <a:rPr lang="en-GB" sz="2000" dirty="0" smtClean="0">
                <a:solidFill>
                  <a:schemeClr val="tx2"/>
                </a:solidFill>
              </a:rPr>
              <a:t>estimated</a:t>
            </a:r>
            <a:r>
              <a:rPr lang="sl-SI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in </a:t>
            </a:r>
            <a:r>
              <a:rPr lang="en-GB" sz="2000" dirty="0">
                <a:solidFill>
                  <a:schemeClr val="tx2"/>
                </a:solidFill>
              </a:rPr>
              <a:t>three parts of the water cycle </a:t>
            </a:r>
            <a:endParaRPr lang="sl-SI" sz="20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https://lh5.googleusercontent.com/Log7uC_gz935CjbBfPVCOGmc9HM6gtgDU-fKvyyfsBHmQhC_VhJzzWKF9Xrcg-zrinwA8Hxdl9tKGP-W4LDdUS8631t9-cIBS13t3Dw-42r-ExQrqwgGF9_NEfbLNuOF4rXpAT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9" y="2283433"/>
            <a:ext cx="1260000" cy="10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4.googleusercontent.com/G438m0rE3Q8cogBUWpI6Gk5iv5Wl4wi6q1FevP9h1ctwP-9iZWvUJdgsqyizOf45Lp6hFUmSo_7vRtUmyTL3F35g_mUGPoCh0A86QSJ1rEYQu-W_Gb_yKDsj4ymV1Sef17Y5KG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/>
          <a:stretch/>
        </p:blipFill>
        <p:spPr bwMode="auto">
          <a:xfrm>
            <a:off x="10872960" y="3311118"/>
            <a:ext cx="1260000" cy="98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4.googleusercontent.com/S3FuXeWTs8vxwWZXSsch_ifF46v6M_zz7uFxcrogLB3a1xE2vrYC7D83DxouUCvZjNj4ceUFkkvzLu5DtAFWCSzVtEG4xtojlc99ptqA8MVegEcuu54AZOyDwHqpoqKHe-4_l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b="9230"/>
          <a:stretch/>
        </p:blipFill>
        <p:spPr bwMode="auto">
          <a:xfrm>
            <a:off x="9646028" y="4602395"/>
            <a:ext cx="1260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538" y="384838"/>
            <a:ext cx="1080000" cy="1080000"/>
          </a:xfrm>
          <a:prstGeom prst="rect">
            <a:avLst/>
          </a:prstGeom>
        </p:spPr>
      </p:pic>
      <p:cxnSp>
        <p:nvCxnSpPr>
          <p:cNvPr id="4" name="Raven puščični povezovalnik 3"/>
          <p:cNvCxnSpPr>
            <a:endCxn id="6" idx="0"/>
          </p:cNvCxnSpPr>
          <p:nvPr/>
        </p:nvCxnSpPr>
        <p:spPr>
          <a:xfrm flipH="1">
            <a:off x="9415969" y="1464838"/>
            <a:ext cx="921831" cy="8185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10349241" y="1556340"/>
            <a:ext cx="283856" cy="2956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>
            <a:endCxn id="7" idx="0"/>
          </p:cNvCxnSpPr>
          <p:nvPr/>
        </p:nvCxnSpPr>
        <p:spPr>
          <a:xfrm>
            <a:off x="10786533" y="1541038"/>
            <a:ext cx="716427" cy="177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6"/>
          <a:srcRect b="746"/>
          <a:stretch/>
        </p:blipFill>
        <p:spPr>
          <a:xfrm>
            <a:off x="1391858" y="3802288"/>
            <a:ext cx="5849024" cy="2954908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 rot="16200000">
            <a:off x="-16195" y="4715849"/>
            <a:ext cx="2539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sl-SI" sz="1200" kern="1200" dirty="0" err="1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Water</a:t>
            </a:r>
            <a:r>
              <a:rPr lang="sl-SI" sz="1200" kern="1200" dirty="0">
                <a:solidFill>
                  <a:prstClr val="black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 balance [mm]</a:t>
            </a:r>
          </a:p>
        </p:txBody>
      </p:sp>
      <p:pic>
        <p:nvPicPr>
          <p:cNvPr id="22" name="Slika 2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6"/>
          <a:stretch/>
        </p:blipFill>
        <p:spPr bwMode="auto">
          <a:xfrm>
            <a:off x="7329549" y="4592099"/>
            <a:ext cx="461979" cy="87815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ravokotnik 22"/>
          <p:cNvSpPr/>
          <p:nvPr/>
        </p:nvSpPr>
        <p:spPr>
          <a:xfrm>
            <a:off x="7357842" y="5684540"/>
            <a:ext cx="382333" cy="233680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24" name="PoljeZBesedilom 1"/>
          <p:cNvSpPr txBox="1"/>
          <p:nvPr/>
        </p:nvSpPr>
        <p:spPr>
          <a:xfrm>
            <a:off x="7768468" y="4592099"/>
            <a:ext cx="1373234" cy="20077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3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drought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Declared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natural</a:t>
            </a:r>
            <a:r>
              <a:rPr lang="sl-SI" sz="13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l-SI" sz="13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disaster</a:t>
            </a:r>
            <a:endParaRPr lang="sl-SI" sz="13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866340" y="922867"/>
            <a:ext cx="6057806" cy="4944533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More </a:t>
            </a:r>
            <a:r>
              <a:rPr lang="sl-SI" sz="2000" dirty="0" err="1" smtClean="0">
                <a:solidFill>
                  <a:schemeClr val="tx2"/>
                </a:solidFill>
              </a:rPr>
              <a:t>info</a:t>
            </a:r>
            <a:r>
              <a:rPr lang="sl-SI" sz="2000" dirty="0" smtClean="0">
                <a:solidFill>
                  <a:schemeClr val="tx2"/>
                </a:solidFill>
              </a:rPr>
              <a:t> at:</a:t>
            </a:r>
          </a:p>
          <a:p>
            <a:r>
              <a:rPr lang="sl-SI" sz="2000" dirty="0" err="1" smtClean="0">
                <a:solidFill>
                  <a:schemeClr val="tx2"/>
                </a:solidFill>
              </a:rPr>
              <a:t>Abstract</a:t>
            </a:r>
            <a:r>
              <a:rPr lang="sl-SI" sz="2000" dirty="0" smtClean="0">
                <a:solidFill>
                  <a:schemeClr val="tx2"/>
                </a:solidFill>
              </a:rPr>
              <a:t>: </a:t>
            </a:r>
            <a:r>
              <a:rPr lang="sl-SI" sz="2000" b="1" dirty="0" smtClean="0">
                <a:solidFill>
                  <a:schemeClr val="tx2"/>
                </a:solidFill>
              </a:rPr>
              <a:t>EMS2024-658</a:t>
            </a:r>
          </a:p>
          <a:p>
            <a:r>
              <a:rPr lang="sl-SI" sz="2000" dirty="0">
                <a:solidFill>
                  <a:schemeClr val="tx2"/>
                </a:solidFill>
              </a:rPr>
              <a:t>Poster </a:t>
            </a:r>
            <a:r>
              <a:rPr lang="sl-SI" sz="2000" dirty="0" smtClean="0">
                <a:solidFill>
                  <a:schemeClr val="tx2"/>
                </a:solidFill>
              </a:rPr>
              <a:t>area: </a:t>
            </a:r>
            <a:r>
              <a:rPr lang="sl-SI" sz="2000" b="1" dirty="0">
                <a:solidFill>
                  <a:schemeClr val="tx2"/>
                </a:solidFill>
              </a:rPr>
              <a:t>'</a:t>
            </a:r>
            <a:r>
              <a:rPr lang="sl-SI" sz="2000" b="1" dirty="0" err="1">
                <a:solidFill>
                  <a:schemeClr val="tx2"/>
                </a:solidFill>
              </a:rPr>
              <a:t>Galaria</a:t>
            </a:r>
            <a:r>
              <a:rPr lang="sl-SI" sz="2000" b="1" dirty="0">
                <a:solidFill>
                  <a:schemeClr val="tx2"/>
                </a:solidFill>
              </a:rPr>
              <a:t> </a:t>
            </a:r>
            <a:r>
              <a:rPr lang="sl-SI" sz="2000" b="1" dirty="0" err="1" smtClean="0">
                <a:solidFill>
                  <a:schemeClr val="tx2"/>
                </a:solidFill>
              </a:rPr>
              <a:t>Paranimf</a:t>
            </a:r>
            <a:r>
              <a:rPr lang="sl-SI" sz="2000" b="1" dirty="0">
                <a:solidFill>
                  <a:schemeClr val="tx2"/>
                </a:solidFill>
              </a:rPr>
              <a:t>'</a:t>
            </a:r>
            <a:endParaRPr lang="sl-SI" sz="2000" b="1" dirty="0" smtClean="0">
              <a:solidFill>
                <a:schemeClr val="tx2"/>
              </a:solidFill>
            </a:endParaRPr>
          </a:p>
          <a:p>
            <a:r>
              <a:rPr lang="sl-SI" sz="2000" dirty="0">
                <a:solidFill>
                  <a:schemeClr val="tx2"/>
                </a:solidFill>
              </a:rPr>
              <a:t>Poster </a:t>
            </a:r>
            <a:r>
              <a:rPr lang="sl-SI" sz="2000" dirty="0" err="1">
                <a:solidFill>
                  <a:schemeClr val="tx2"/>
                </a:solidFill>
              </a:rPr>
              <a:t>board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err="1">
                <a:solidFill>
                  <a:schemeClr val="tx2"/>
                </a:solidFill>
              </a:rPr>
              <a:t>number</a:t>
            </a:r>
            <a:r>
              <a:rPr lang="sl-SI" sz="2000" dirty="0">
                <a:solidFill>
                  <a:schemeClr val="tx2"/>
                </a:solidFill>
              </a:rPr>
              <a:t>: </a:t>
            </a:r>
            <a:r>
              <a:rPr lang="sl-SI" sz="2000" b="1" dirty="0" smtClean="0">
                <a:solidFill>
                  <a:schemeClr val="tx2"/>
                </a:solidFill>
              </a:rPr>
              <a:t>GP13</a:t>
            </a:r>
          </a:p>
          <a:p>
            <a:r>
              <a:rPr lang="en-US" sz="2000" dirty="0">
                <a:solidFill>
                  <a:schemeClr val="tx2"/>
                </a:solidFill>
              </a:rPr>
              <a:t>Display time: Wednesday, 4 September 2024, 08:00-Thursday, 5 September 2024, </a:t>
            </a:r>
            <a:r>
              <a:rPr lang="en-US" sz="2000" dirty="0" smtClean="0">
                <a:solidFill>
                  <a:schemeClr val="tx2"/>
                </a:solidFill>
              </a:rPr>
              <a:t>13:00</a:t>
            </a:r>
            <a:endParaRPr lang="sl-SI" sz="2000" dirty="0" smtClean="0">
              <a:solidFill>
                <a:schemeClr val="tx2"/>
              </a:solidFill>
            </a:endParaRPr>
          </a:p>
          <a:p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51965"/>
              </p:ext>
            </p:extLst>
          </p:nvPr>
        </p:nvGraphicFramePr>
        <p:xfrm>
          <a:off x="7101946" y="152400"/>
          <a:ext cx="4675187" cy="660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22707396" imgH="32108605" progId="Acrobat.Document.DC">
                  <p:embed/>
                </p:oleObj>
              </mc:Choice>
              <mc:Fallback>
                <p:oleObj name="Acrobat Document" r:id="rId3" imgW="22707396" imgH="3210860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1946" y="152400"/>
                        <a:ext cx="4675187" cy="6609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386667"/>
            <a:ext cx="2317434" cy="332938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798575" y="4553132"/>
            <a:ext cx="1634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>
                <a:solidFill>
                  <a:schemeClr val="tx2"/>
                </a:solidFill>
                <a:latin typeface="+mj-lt"/>
              </a:rPr>
              <a:t>Current</a:t>
            </a:r>
            <a:r>
              <a:rPr lang="sl-SI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+mj-lt"/>
              </a:rPr>
              <a:t>state</a:t>
            </a:r>
            <a:r>
              <a:rPr lang="sl-SI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+mj-lt"/>
              </a:rPr>
              <a:t>of</a:t>
            </a:r>
            <a:r>
              <a:rPr lang="sl-SI" dirty="0" smtClean="0">
                <a:solidFill>
                  <a:schemeClr val="tx2"/>
                </a:solidFill>
                <a:latin typeface="+mj-lt"/>
              </a:rPr>
              <a:t> „</a:t>
            </a:r>
            <a:r>
              <a:rPr lang="sl-SI" dirty="0" err="1" smtClean="0">
                <a:solidFill>
                  <a:schemeClr val="tx2"/>
                </a:solidFill>
                <a:latin typeface="+mj-lt"/>
              </a:rPr>
              <a:t>Drought</a:t>
            </a:r>
            <a:r>
              <a:rPr lang="sl-SI" dirty="0" smtClean="0">
                <a:solidFill>
                  <a:schemeClr val="tx2"/>
                </a:solidFill>
                <a:latin typeface="+mj-lt"/>
              </a:rPr>
              <a:t> meter“</a:t>
            </a:r>
          </a:p>
          <a:p>
            <a:r>
              <a:rPr lang="sl-SI" dirty="0">
                <a:solidFill>
                  <a:schemeClr val="tx2"/>
                </a:solidFill>
                <a:latin typeface="+mj-lt"/>
              </a:rPr>
              <a:t>(in </a:t>
            </a:r>
            <a:r>
              <a:rPr lang="sl-SI" dirty="0" err="1">
                <a:solidFill>
                  <a:schemeClr val="tx2"/>
                </a:solidFill>
                <a:latin typeface="+mj-lt"/>
              </a:rPr>
              <a:t>Slovenian</a:t>
            </a:r>
            <a:r>
              <a:rPr lang="sl-SI" dirty="0">
                <a:solidFill>
                  <a:schemeClr val="tx2"/>
                </a:solidFill>
                <a:latin typeface="+mj-lt"/>
              </a:rPr>
              <a:t> </a:t>
            </a:r>
            <a:r>
              <a:rPr lang="sl-SI" dirty="0" err="1" smtClean="0">
                <a:solidFill>
                  <a:schemeClr val="tx2"/>
                </a:solidFill>
                <a:latin typeface="+mj-lt"/>
              </a:rPr>
              <a:t>only</a:t>
            </a:r>
            <a:r>
              <a:rPr lang="sl-SI" dirty="0" smtClean="0">
                <a:solidFill>
                  <a:schemeClr val="tx2"/>
                </a:solidFill>
                <a:latin typeface="+mj-lt"/>
              </a:rPr>
              <a:t>)</a:t>
            </a:r>
            <a:endParaRPr lang="sl-SI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42" y="3144584"/>
            <a:ext cx="1986367" cy="36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CC08A27F-5F1C-4D71-A0D7-88AF516CE8FE}" vid="{AC08255A-8322-4704-86B2-8C4ACF1A45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vezava_x0020_ZIPI xmlns="8e9fffdc-9867-4238-ac7e-2376fba15a08">
      <Url xsi:nil="true"/>
      <Description xsi:nil="true"/>
    </Povezava_x0020_ZIPI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D42D25BE4214A8C635F343DDA2F46" ma:contentTypeVersion="2" ma:contentTypeDescription="Create a new document." ma:contentTypeScope="" ma:versionID="ec9400bd0d5c7f3cf537d18189a08de0">
  <xsd:schema xmlns:xsd="http://www.w3.org/2001/XMLSchema" xmlns:xs="http://www.w3.org/2001/XMLSchema" xmlns:p="http://schemas.microsoft.com/office/2006/metadata/properties" xmlns:ns2="8e9fffdc-9867-4238-ac7e-2376fba15a08" targetNamespace="http://schemas.microsoft.com/office/2006/metadata/properties" ma:root="true" ma:fieldsID="1bac81b0b4911f7d2298f1f4b165710f" ns2:_="">
    <xsd:import namespace="8e9fffdc-9867-4238-ac7e-2376fba15a08"/>
    <xsd:element name="properties">
      <xsd:complexType>
        <xsd:sequence>
          <xsd:element name="documentManagement">
            <xsd:complexType>
              <xsd:all>
                <xsd:element ref="ns2:Povezava_x0020_ZI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fffdc-9867-4238-ac7e-2376fba15a08" elementFormDefault="qualified">
    <xsd:import namespace="http://schemas.microsoft.com/office/2006/documentManagement/types"/>
    <xsd:import namespace="http://schemas.microsoft.com/office/infopath/2007/PartnerControls"/>
    <xsd:element name="Povezava_x0020_ZIPI" ma:index="9" nillable="true" ma:displayName="URL" ma:format="Hyperlink" ma:internalName="Povezava_x0020_ZIP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6D9E0-F703-4C4D-B3BB-3C4CA49AEDF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e9fffdc-9867-4238-ac7e-2376fba15a0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965EA2-30D5-4807-86C8-165B17DA6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fffdc-9867-4238-ac7e-2376fba15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A8E2E2-69CF-4E23-8538-5B7B9395F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184</TotalTime>
  <Words>151</Words>
  <Application>Microsoft Office PowerPoint</Application>
  <PresentationFormat>Širokozaslonsko</PresentationFormat>
  <Paragraphs>20</Paragraphs>
  <Slides>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Segoe UI</vt:lpstr>
      <vt:lpstr>Tema1</vt:lpstr>
      <vt:lpstr>Custom Design</vt:lpstr>
      <vt:lpstr>Acrobat Document</vt:lpstr>
      <vt:lpstr>Online portal »Drought meter« for monitoring drought conditions in Slovenia  Anže Medved, Andreja Sušnik, Andreja Moderc, Živa Vlahović, Maja Žun Anze.Medved@gov.si  </vt:lpstr>
      <vt:lpstr>PowerPointova predstavitev</vt:lpstr>
      <vt:lpstr>PowerPointova predstavitev</vt:lpstr>
    </vt:vector>
  </TitlesOfParts>
  <Company>ARSO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 Rehberger - SI</dc:creator>
  <cp:lastModifiedBy>Anže Medved</cp:lastModifiedBy>
  <cp:revision>20</cp:revision>
  <dcterms:created xsi:type="dcterms:W3CDTF">2022-03-08T08:41:01Z</dcterms:created>
  <dcterms:modified xsi:type="dcterms:W3CDTF">2024-08-27T09:40:15Z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0x01010012ED42D25BE4214A8C635F343DDA2F46</vt:lpwstr>
  </property>
</Properties>
</file>