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322" r:id="rId4"/>
    <p:sldId id="32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DD7478-686D-48CB-9C81-F696C4C21134}" v="53" dt="2024-08-31T22:32:22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 Tsun Ngai Chow (PMA)" userId="75d33495-5779-4544-a42f-909105c8dbac" providerId="ADAL" clId="{A7DD7478-686D-48CB-9C81-F696C4C21134}"/>
    <pc:docChg chg="undo custSel delSld modSld">
      <pc:chgData name="Leo Tsun Ngai Chow (PMA)" userId="75d33495-5779-4544-a42f-909105c8dbac" providerId="ADAL" clId="{A7DD7478-686D-48CB-9C81-F696C4C21134}" dt="2024-09-01T21:08:54.035" v="1416" actId="166"/>
      <pc:docMkLst>
        <pc:docMk/>
      </pc:docMkLst>
      <pc:sldChg chg="del">
        <pc:chgData name="Leo Tsun Ngai Chow (PMA)" userId="75d33495-5779-4544-a42f-909105c8dbac" providerId="ADAL" clId="{A7DD7478-686D-48CB-9C81-F696C4C21134}" dt="2024-08-30T21:53:28.964" v="0" actId="47"/>
        <pc:sldMkLst>
          <pc:docMk/>
          <pc:sldMk cId="2531977818" sldId="256"/>
        </pc:sldMkLst>
      </pc:sldChg>
      <pc:sldChg chg="addSp delSp modSp mod">
        <pc:chgData name="Leo Tsun Ngai Chow (PMA)" userId="75d33495-5779-4544-a42f-909105c8dbac" providerId="ADAL" clId="{A7DD7478-686D-48CB-9C81-F696C4C21134}" dt="2024-08-31T22:05:46.607" v="296" actId="14100"/>
        <pc:sldMkLst>
          <pc:docMk/>
          <pc:sldMk cId="1127591526" sldId="257"/>
        </pc:sldMkLst>
        <pc:spChg chg="mod">
          <ac:chgData name="Leo Tsun Ngai Chow (PMA)" userId="75d33495-5779-4544-a42f-909105c8dbac" providerId="ADAL" clId="{A7DD7478-686D-48CB-9C81-F696C4C21134}" dt="2024-08-31T22:05:46.607" v="296" actId="14100"/>
          <ac:spMkLst>
            <pc:docMk/>
            <pc:sldMk cId="1127591526" sldId="257"/>
            <ac:spMk id="3" creationId="{2E97D497-1F25-1A79-383C-3C6E7F9DCB6D}"/>
          </ac:spMkLst>
        </pc:spChg>
        <pc:spChg chg="add mod">
          <ac:chgData name="Leo Tsun Ngai Chow (PMA)" userId="75d33495-5779-4544-a42f-909105c8dbac" providerId="ADAL" clId="{A7DD7478-686D-48CB-9C81-F696C4C21134}" dt="2024-08-31T22:05:36.831" v="295" actId="20577"/>
          <ac:spMkLst>
            <pc:docMk/>
            <pc:sldMk cId="1127591526" sldId="257"/>
            <ac:spMk id="4" creationId="{FE1A3C9E-3513-BA62-46FA-CE089E1BE8C7}"/>
          </ac:spMkLst>
        </pc:spChg>
        <pc:graphicFrameChg chg="add del mod">
          <ac:chgData name="Leo Tsun Ngai Chow (PMA)" userId="75d33495-5779-4544-a42f-909105c8dbac" providerId="ADAL" clId="{A7DD7478-686D-48CB-9C81-F696C4C21134}" dt="2024-08-31T20:24:45.127" v="18"/>
          <ac:graphicFrameMkLst>
            <pc:docMk/>
            <pc:sldMk cId="1127591526" sldId="257"/>
            <ac:graphicFrameMk id="13" creationId="{F3631A66-D164-2085-07A4-E0E1E1F2E479}"/>
          </ac:graphicFrameMkLst>
        </pc:graphicFrameChg>
        <pc:graphicFrameChg chg="add del mod">
          <ac:chgData name="Leo Tsun Ngai Chow (PMA)" userId="75d33495-5779-4544-a42f-909105c8dbac" providerId="ADAL" clId="{A7DD7478-686D-48CB-9C81-F696C4C21134}" dt="2024-08-31T20:33:27.217" v="28"/>
          <ac:graphicFrameMkLst>
            <pc:docMk/>
            <pc:sldMk cId="1127591526" sldId="257"/>
            <ac:graphicFrameMk id="18" creationId="{2E2AEDC2-C09C-F41B-E9AC-FF55B96BEF54}"/>
          </ac:graphicFrameMkLst>
        </pc:graphicFrameChg>
        <pc:graphicFrameChg chg="add del mod">
          <ac:chgData name="Leo Tsun Ngai Chow (PMA)" userId="75d33495-5779-4544-a42f-909105c8dbac" providerId="ADAL" clId="{A7DD7478-686D-48CB-9C81-F696C4C21134}" dt="2024-08-31T20:35:45.694" v="52"/>
          <ac:graphicFrameMkLst>
            <pc:docMk/>
            <pc:sldMk cId="1127591526" sldId="257"/>
            <ac:graphicFrameMk id="23" creationId="{40BF2343-7AC7-1600-4D0C-92E7351FABAB}"/>
          </ac:graphicFrameMkLst>
        </pc:graphicFrameChg>
        <pc:picChg chg="add del">
          <ac:chgData name="Leo Tsun Ngai Chow (PMA)" userId="75d33495-5779-4544-a42f-909105c8dbac" providerId="ADAL" clId="{A7DD7478-686D-48CB-9C81-F696C4C21134}" dt="2024-08-30T22:37:23.091" v="3" actId="478"/>
          <ac:picMkLst>
            <pc:docMk/>
            <pc:sldMk cId="1127591526" sldId="257"/>
            <ac:picMk id="4" creationId="{734F71FE-5DD0-4A94-300A-2EF58B21C00B}"/>
          </ac:picMkLst>
        </pc:picChg>
        <pc:picChg chg="add del">
          <ac:chgData name="Leo Tsun Ngai Chow (PMA)" userId="75d33495-5779-4544-a42f-909105c8dbac" providerId="ADAL" clId="{A7DD7478-686D-48CB-9C81-F696C4C21134}" dt="2024-08-30T22:37:23.091" v="3" actId="478"/>
          <ac:picMkLst>
            <pc:docMk/>
            <pc:sldMk cId="1127591526" sldId="257"/>
            <ac:picMk id="5" creationId="{42B30BF2-C4BB-8F4C-0178-516CB7A6E046}"/>
          </ac:picMkLst>
        </pc:picChg>
        <pc:picChg chg="add mod">
          <ac:chgData name="Leo Tsun Ngai Chow (PMA)" userId="75d33495-5779-4544-a42f-909105c8dbac" providerId="ADAL" clId="{A7DD7478-686D-48CB-9C81-F696C4C21134}" dt="2024-08-31T20:12:54.068" v="12"/>
          <ac:picMkLst>
            <pc:docMk/>
            <pc:sldMk cId="1127591526" sldId="257"/>
            <ac:picMk id="8" creationId="{A0C19986-1E05-7DDF-7879-837F4459DA5B}"/>
          </ac:picMkLst>
        </pc:picChg>
        <pc:picChg chg="add mod">
          <ac:chgData name="Leo Tsun Ngai Chow (PMA)" userId="75d33495-5779-4544-a42f-909105c8dbac" providerId="ADAL" clId="{A7DD7478-686D-48CB-9C81-F696C4C21134}" dt="2024-08-31T20:12:54.068" v="12"/>
          <ac:picMkLst>
            <pc:docMk/>
            <pc:sldMk cId="1127591526" sldId="257"/>
            <ac:picMk id="10" creationId="{89ACFB7D-9DDE-CCA9-8B37-0BECFDB435BD}"/>
          </ac:picMkLst>
        </pc:picChg>
        <pc:picChg chg="add mod">
          <ac:chgData name="Leo Tsun Ngai Chow (PMA)" userId="75d33495-5779-4544-a42f-909105c8dbac" providerId="ADAL" clId="{A7DD7478-686D-48CB-9C81-F696C4C21134}" dt="2024-08-31T20:24:38.510" v="15"/>
          <ac:picMkLst>
            <pc:docMk/>
            <pc:sldMk cId="1127591526" sldId="257"/>
            <ac:picMk id="11" creationId="{E9529273-4AEA-9C6D-0704-EA4CCC585B53}"/>
          </ac:picMkLst>
        </pc:picChg>
        <pc:picChg chg="add mod">
          <ac:chgData name="Leo Tsun Ngai Chow (PMA)" userId="75d33495-5779-4544-a42f-909105c8dbac" providerId="ADAL" clId="{A7DD7478-686D-48CB-9C81-F696C4C21134}" dt="2024-08-31T20:24:38.510" v="15"/>
          <ac:picMkLst>
            <pc:docMk/>
            <pc:sldMk cId="1127591526" sldId="257"/>
            <ac:picMk id="12" creationId="{2166F248-D096-ABCE-E6A0-2F6E4DC98F0B}"/>
          </ac:picMkLst>
        </pc:picChg>
        <pc:picChg chg="add del mod">
          <ac:chgData name="Leo Tsun Ngai Chow (PMA)" userId="75d33495-5779-4544-a42f-909105c8dbac" providerId="ADAL" clId="{A7DD7478-686D-48CB-9C81-F696C4C21134}" dt="2024-08-31T20:24:57.451" v="25" actId="478"/>
          <ac:picMkLst>
            <pc:docMk/>
            <pc:sldMk cId="1127591526" sldId="257"/>
            <ac:picMk id="15" creationId="{FC09911D-2EA9-9632-C707-7739EC5C71A5}"/>
          </ac:picMkLst>
        </pc:picChg>
        <pc:picChg chg="add del mod">
          <ac:chgData name="Leo Tsun Ngai Chow (PMA)" userId="75d33495-5779-4544-a42f-909105c8dbac" providerId="ADAL" clId="{A7DD7478-686D-48CB-9C81-F696C4C21134}" dt="2024-08-31T20:24:57.451" v="25" actId="478"/>
          <ac:picMkLst>
            <pc:docMk/>
            <pc:sldMk cId="1127591526" sldId="257"/>
            <ac:picMk id="17" creationId="{651BEA26-6000-7F37-8799-FEB02C3D3CCD}"/>
          </ac:picMkLst>
        </pc:picChg>
        <pc:picChg chg="add del mod ord">
          <ac:chgData name="Leo Tsun Ngai Chow (PMA)" userId="75d33495-5779-4544-a42f-909105c8dbac" providerId="ADAL" clId="{A7DD7478-686D-48CB-9C81-F696C4C21134}" dt="2024-08-31T20:58:32.289" v="61" actId="14826"/>
          <ac:picMkLst>
            <pc:docMk/>
            <pc:sldMk cId="1127591526" sldId="257"/>
            <ac:picMk id="20" creationId="{642C7603-7B5C-7074-D8BE-6FDF61BDFC2B}"/>
          </ac:picMkLst>
        </pc:picChg>
        <pc:picChg chg="add del mod">
          <ac:chgData name="Leo Tsun Ngai Chow (PMA)" userId="75d33495-5779-4544-a42f-909105c8dbac" providerId="ADAL" clId="{A7DD7478-686D-48CB-9C81-F696C4C21134}" dt="2024-08-31T20:54:40.835" v="58" actId="14826"/>
          <ac:picMkLst>
            <pc:docMk/>
            <pc:sldMk cId="1127591526" sldId="257"/>
            <ac:picMk id="22" creationId="{0F0F55D9-7BBD-B91C-D35B-6D91757EB496}"/>
          </ac:picMkLst>
        </pc:picChg>
        <pc:picChg chg="add mod">
          <ac:chgData name="Leo Tsun Ngai Chow (PMA)" userId="75d33495-5779-4544-a42f-909105c8dbac" providerId="ADAL" clId="{A7DD7478-686D-48CB-9C81-F696C4C21134}" dt="2024-08-31T20:35:45.694" v="52"/>
          <ac:picMkLst>
            <pc:docMk/>
            <pc:sldMk cId="1127591526" sldId="257"/>
            <ac:picMk id="25" creationId="{2D36DFD4-95F2-181E-D4DE-FABE6C76EC7E}"/>
          </ac:picMkLst>
        </pc:picChg>
        <pc:picChg chg="add mod">
          <ac:chgData name="Leo Tsun Ngai Chow (PMA)" userId="75d33495-5779-4544-a42f-909105c8dbac" providerId="ADAL" clId="{A7DD7478-686D-48CB-9C81-F696C4C21134}" dt="2024-08-31T20:35:45.694" v="52"/>
          <ac:picMkLst>
            <pc:docMk/>
            <pc:sldMk cId="1127591526" sldId="257"/>
            <ac:picMk id="27" creationId="{DE515B7A-D09F-7820-A33F-8FE18BD352E2}"/>
          </ac:picMkLst>
        </pc:picChg>
      </pc:sldChg>
      <pc:sldChg chg="addSp modSp mod">
        <pc:chgData name="Leo Tsun Ngai Chow (PMA)" userId="75d33495-5779-4544-a42f-909105c8dbac" providerId="ADAL" clId="{A7DD7478-686D-48CB-9C81-F696C4C21134}" dt="2024-08-31T22:31:13.921" v="1392" actId="20577"/>
        <pc:sldMkLst>
          <pc:docMk/>
          <pc:sldMk cId="2496241446" sldId="258"/>
        </pc:sldMkLst>
        <pc:spChg chg="mod">
          <ac:chgData name="Leo Tsun Ngai Chow (PMA)" userId="75d33495-5779-4544-a42f-909105c8dbac" providerId="ADAL" clId="{A7DD7478-686D-48CB-9C81-F696C4C21134}" dt="2024-08-31T22:15:24.031" v="596" actId="14100"/>
          <ac:spMkLst>
            <pc:docMk/>
            <pc:sldMk cId="2496241446" sldId="258"/>
            <ac:spMk id="3" creationId="{DC4C5822-860A-F45B-7E7E-BF10967C182D}"/>
          </ac:spMkLst>
        </pc:spChg>
        <pc:spChg chg="add mod">
          <ac:chgData name="Leo Tsun Ngai Chow (PMA)" userId="75d33495-5779-4544-a42f-909105c8dbac" providerId="ADAL" clId="{A7DD7478-686D-48CB-9C81-F696C4C21134}" dt="2024-08-31T22:31:13.921" v="1392" actId="20577"/>
          <ac:spMkLst>
            <pc:docMk/>
            <pc:sldMk cId="2496241446" sldId="258"/>
            <ac:spMk id="7" creationId="{C7E598A6-9895-7936-1FCC-C380CFA4EC37}"/>
          </ac:spMkLst>
        </pc:spChg>
      </pc:sldChg>
      <pc:sldChg chg="addSp modSp mod">
        <pc:chgData name="Leo Tsun Ngai Chow (PMA)" userId="75d33495-5779-4544-a42f-909105c8dbac" providerId="ADAL" clId="{A7DD7478-686D-48CB-9C81-F696C4C21134}" dt="2024-08-31T22:22:05.202" v="1109" actId="1076"/>
        <pc:sldMkLst>
          <pc:docMk/>
          <pc:sldMk cId="484119412" sldId="322"/>
        </pc:sldMkLst>
        <pc:spChg chg="mod">
          <ac:chgData name="Leo Tsun Ngai Chow (PMA)" userId="75d33495-5779-4544-a42f-909105c8dbac" providerId="ADAL" clId="{A7DD7478-686D-48CB-9C81-F696C4C21134}" dt="2024-08-31T22:21:34.566" v="1105" actId="27636"/>
          <ac:spMkLst>
            <pc:docMk/>
            <pc:sldMk cId="484119412" sldId="322"/>
            <ac:spMk id="3" creationId="{4CDF630E-8CA8-BECE-8C76-B910FC388C94}"/>
          </ac:spMkLst>
        </pc:spChg>
        <pc:spChg chg="ord">
          <ac:chgData name="Leo Tsun Ngai Chow (PMA)" userId="75d33495-5779-4544-a42f-909105c8dbac" providerId="ADAL" clId="{A7DD7478-686D-48CB-9C81-F696C4C21134}" dt="2024-08-31T22:03:06.340" v="149" actId="166"/>
          <ac:spMkLst>
            <pc:docMk/>
            <pc:sldMk cId="484119412" sldId="322"/>
            <ac:spMk id="11" creationId="{F5CB2457-AB54-3429-57D4-270BBD04EBF7}"/>
          </ac:spMkLst>
        </pc:spChg>
        <pc:spChg chg="add mod">
          <ac:chgData name="Leo Tsun Ngai Chow (PMA)" userId="75d33495-5779-4544-a42f-909105c8dbac" providerId="ADAL" clId="{A7DD7478-686D-48CB-9C81-F696C4C21134}" dt="2024-08-31T22:19:34.025" v="1085" actId="20577"/>
          <ac:spMkLst>
            <pc:docMk/>
            <pc:sldMk cId="484119412" sldId="322"/>
            <ac:spMk id="12" creationId="{B58296A1-3AF4-597D-A4C3-E8AC742F8C50}"/>
          </ac:spMkLst>
        </pc:spChg>
        <pc:picChg chg="add mod">
          <ac:chgData name="Leo Tsun Ngai Chow (PMA)" userId="75d33495-5779-4544-a42f-909105c8dbac" providerId="ADAL" clId="{A7DD7478-686D-48CB-9C81-F696C4C21134}" dt="2024-08-31T22:20:44.581" v="1097" actId="14100"/>
          <ac:picMkLst>
            <pc:docMk/>
            <pc:sldMk cId="484119412" sldId="322"/>
            <ac:picMk id="19" creationId="{25EF3336-18D0-05AE-920E-450E46F108F4}"/>
          </ac:picMkLst>
        </pc:picChg>
        <pc:picChg chg="add mod">
          <ac:chgData name="Leo Tsun Ngai Chow (PMA)" userId="75d33495-5779-4544-a42f-909105c8dbac" providerId="ADAL" clId="{A7DD7478-686D-48CB-9C81-F696C4C21134}" dt="2024-08-31T22:20:44.581" v="1097" actId="14100"/>
          <ac:picMkLst>
            <pc:docMk/>
            <pc:sldMk cId="484119412" sldId="322"/>
            <ac:picMk id="20" creationId="{2E9B0EC0-6930-DD40-A40F-5B91BA47FEF7}"/>
          </ac:picMkLst>
        </pc:picChg>
        <pc:picChg chg="add mod">
          <ac:chgData name="Leo Tsun Ngai Chow (PMA)" userId="75d33495-5779-4544-a42f-909105c8dbac" providerId="ADAL" clId="{A7DD7478-686D-48CB-9C81-F696C4C21134}" dt="2024-08-31T22:20:44.581" v="1097" actId="14100"/>
          <ac:picMkLst>
            <pc:docMk/>
            <pc:sldMk cId="484119412" sldId="322"/>
            <ac:picMk id="21" creationId="{4E211B99-0BBC-EAEE-335F-9B098E838D73}"/>
          </ac:picMkLst>
        </pc:picChg>
        <pc:picChg chg="add mod">
          <ac:chgData name="Leo Tsun Ngai Chow (PMA)" userId="75d33495-5779-4544-a42f-909105c8dbac" providerId="ADAL" clId="{A7DD7478-686D-48CB-9C81-F696C4C21134}" dt="2024-08-31T22:20:44.950" v="1098" actId="1076"/>
          <ac:picMkLst>
            <pc:docMk/>
            <pc:sldMk cId="484119412" sldId="322"/>
            <ac:picMk id="22" creationId="{DE3EF911-60E4-2E3E-7DFA-EA40B4E5C0BB}"/>
          </ac:picMkLst>
        </pc:picChg>
        <pc:picChg chg="add mod">
          <ac:chgData name="Leo Tsun Ngai Chow (PMA)" userId="75d33495-5779-4544-a42f-909105c8dbac" providerId="ADAL" clId="{A7DD7478-686D-48CB-9C81-F696C4C21134}" dt="2024-08-31T22:22:05.202" v="1109" actId="1076"/>
          <ac:picMkLst>
            <pc:docMk/>
            <pc:sldMk cId="484119412" sldId="322"/>
            <ac:picMk id="23" creationId="{C0C48932-BEC8-FA0F-11C7-8DFD5EDAAC78}"/>
          </ac:picMkLst>
        </pc:picChg>
      </pc:sldChg>
      <pc:sldChg chg="addSp delSp modSp mod">
        <pc:chgData name="Leo Tsun Ngai Chow (PMA)" userId="75d33495-5779-4544-a42f-909105c8dbac" providerId="ADAL" clId="{A7DD7478-686D-48CB-9C81-F696C4C21134}" dt="2024-09-01T21:08:54.035" v="1416" actId="166"/>
        <pc:sldMkLst>
          <pc:docMk/>
          <pc:sldMk cId="3977432563" sldId="323"/>
        </pc:sldMkLst>
        <pc:spChg chg="mod">
          <ac:chgData name="Leo Tsun Ngai Chow (PMA)" userId="75d33495-5779-4544-a42f-909105c8dbac" providerId="ADAL" clId="{A7DD7478-686D-48CB-9C81-F696C4C21134}" dt="2024-08-31T22:28:43.720" v="1386" actId="14100"/>
          <ac:spMkLst>
            <pc:docMk/>
            <pc:sldMk cId="3977432563" sldId="323"/>
            <ac:spMk id="3" creationId="{D9BB0D64-C85A-BD7C-F6BD-DCCB68143646}"/>
          </ac:spMkLst>
        </pc:spChg>
        <pc:spChg chg="mod">
          <ac:chgData name="Leo Tsun Ngai Chow (PMA)" userId="75d33495-5779-4544-a42f-909105c8dbac" providerId="ADAL" clId="{A7DD7478-686D-48CB-9C81-F696C4C21134}" dt="2024-08-31T22:32:22.561" v="1415" actId="164"/>
          <ac:spMkLst>
            <pc:docMk/>
            <pc:sldMk cId="3977432563" sldId="323"/>
            <ac:spMk id="9" creationId="{5895EE44-0347-C546-DB61-CF59FA0F2C23}"/>
          </ac:spMkLst>
        </pc:spChg>
        <pc:spChg chg="mod">
          <ac:chgData name="Leo Tsun Ngai Chow (PMA)" userId="75d33495-5779-4544-a42f-909105c8dbac" providerId="ADAL" clId="{A7DD7478-686D-48CB-9C81-F696C4C21134}" dt="2024-08-31T22:32:22.561" v="1415" actId="164"/>
          <ac:spMkLst>
            <pc:docMk/>
            <pc:sldMk cId="3977432563" sldId="323"/>
            <ac:spMk id="10" creationId="{3E7CBDEC-DA8D-EEE0-5D7C-33C03924421B}"/>
          </ac:spMkLst>
        </pc:spChg>
        <pc:spChg chg="add mod ord">
          <ac:chgData name="Leo Tsun Ngai Chow (PMA)" userId="75d33495-5779-4544-a42f-909105c8dbac" providerId="ADAL" clId="{A7DD7478-686D-48CB-9C81-F696C4C21134}" dt="2024-09-01T21:08:54.035" v="1416" actId="166"/>
          <ac:spMkLst>
            <pc:docMk/>
            <pc:sldMk cId="3977432563" sldId="323"/>
            <ac:spMk id="11" creationId="{47348324-C1DB-1C04-AB40-538F5BCB7C51}"/>
          </ac:spMkLst>
        </pc:spChg>
        <pc:spChg chg="add mod">
          <ac:chgData name="Leo Tsun Ngai Chow (PMA)" userId="75d33495-5779-4544-a42f-909105c8dbac" providerId="ADAL" clId="{A7DD7478-686D-48CB-9C81-F696C4C21134}" dt="2024-08-31T22:32:22.561" v="1415" actId="164"/>
          <ac:spMkLst>
            <pc:docMk/>
            <pc:sldMk cId="3977432563" sldId="323"/>
            <ac:spMk id="12" creationId="{882E29C9-CCFC-FAFC-50AB-2F1A3BEF6BBC}"/>
          </ac:spMkLst>
        </pc:spChg>
        <pc:spChg chg="add mod">
          <ac:chgData name="Leo Tsun Ngai Chow (PMA)" userId="75d33495-5779-4544-a42f-909105c8dbac" providerId="ADAL" clId="{A7DD7478-686D-48CB-9C81-F696C4C21134}" dt="2024-08-31T22:32:22.561" v="1415" actId="164"/>
          <ac:spMkLst>
            <pc:docMk/>
            <pc:sldMk cId="3977432563" sldId="323"/>
            <ac:spMk id="13" creationId="{1EB1510B-3C85-F91C-183A-3ABAD549F220}"/>
          </ac:spMkLst>
        </pc:spChg>
        <pc:spChg chg="add mod">
          <ac:chgData name="Leo Tsun Ngai Chow (PMA)" userId="75d33495-5779-4544-a42f-909105c8dbac" providerId="ADAL" clId="{A7DD7478-686D-48CB-9C81-F696C4C21134}" dt="2024-08-31T22:32:22.561" v="1415" actId="164"/>
          <ac:spMkLst>
            <pc:docMk/>
            <pc:sldMk cId="3977432563" sldId="323"/>
            <ac:spMk id="14" creationId="{FF2D7D35-7334-2A0E-5B1D-483839EF40C4}"/>
          </ac:spMkLst>
        </pc:spChg>
        <pc:spChg chg="add mod">
          <ac:chgData name="Leo Tsun Ngai Chow (PMA)" userId="75d33495-5779-4544-a42f-909105c8dbac" providerId="ADAL" clId="{A7DD7478-686D-48CB-9C81-F696C4C21134}" dt="2024-08-31T22:32:22.561" v="1415" actId="164"/>
          <ac:spMkLst>
            <pc:docMk/>
            <pc:sldMk cId="3977432563" sldId="323"/>
            <ac:spMk id="15" creationId="{989B4B7B-608A-08BD-CC87-7AC703480770}"/>
          </ac:spMkLst>
        </pc:spChg>
        <pc:grpChg chg="add mod">
          <ac:chgData name="Leo Tsun Ngai Chow (PMA)" userId="75d33495-5779-4544-a42f-909105c8dbac" providerId="ADAL" clId="{A7DD7478-686D-48CB-9C81-F696C4C21134}" dt="2024-08-31T22:32:22.561" v="1415" actId="164"/>
          <ac:grpSpMkLst>
            <pc:docMk/>
            <pc:sldMk cId="3977432563" sldId="323"/>
            <ac:grpSpMk id="16" creationId="{5FF7DB2C-F0E2-3DE5-5340-F6A0A8F4F227}"/>
          </ac:grpSpMkLst>
        </pc:grpChg>
        <pc:picChg chg="mod">
          <ac:chgData name="Leo Tsun Ngai Chow (PMA)" userId="75d33495-5779-4544-a42f-909105c8dbac" providerId="ADAL" clId="{A7DD7478-686D-48CB-9C81-F696C4C21134}" dt="2024-08-31T22:32:22.561" v="1415" actId="164"/>
          <ac:picMkLst>
            <pc:docMk/>
            <pc:sldMk cId="3977432563" sldId="323"/>
            <ac:picMk id="5" creationId="{127A8DF1-C0FD-4FF7-8C7B-D0931CC53AD7}"/>
          </ac:picMkLst>
        </pc:picChg>
        <pc:picChg chg="add del mod">
          <ac:chgData name="Leo Tsun Ngai Chow (PMA)" userId="75d33495-5779-4544-a42f-909105c8dbac" providerId="ADAL" clId="{A7DD7478-686D-48CB-9C81-F696C4C21134}" dt="2024-08-31T22:32:22.561" v="1415" actId="164"/>
          <ac:picMkLst>
            <pc:docMk/>
            <pc:sldMk cId="3977432563" sldId="323"/>
            <ac:picMk id="6" creationId="{DA84EDB4-FF39-05D6-2180-C2AEEB40F10E}"/>
          </ac:picMkLst>
        </pc:picChg>
        <pc:picChg chg="add del mod">
          <ac:chgData name="Leo Tsun Ngai Chow (PMA)" userId="75d33495-5779-4544-a42f-909105c8dbac" providerId="ADAL" clId="{A7DD7478-686D-48CB-9C81-F696C4C21134}" dt="2024-08-31T22:32:22.561" v="1415" actId="164"/>
          <ac:picMkLst>
            <pc:docMk/>
            <pc:sldMk cId="3977432563" sldId="323"/>
            <ac:picMk id="7" creationId="{627A8481-DA15-4A43-DFB5-EB90C197449D}"/>
          </ac:picMkLst>
        </pc:picChg>
        <pc:picChg chg="mod">
          <ac:chgData name="Leo Tsun Ngai Chow (PMA)" userId="75d33495-5779-4544-a42f-909105c8dbac" providerId="ADAL" clId="{A7DD7478-686D-48CB-9C81-F696C4C21134}" dt="2024-08-31T22:32:22.561" v="1415" actId="164"/>
          <ac:picMkLst>
            <pc:docMk/>
            <pc:sldMk cId="3977432563" sldId="323"/>
            <ac:picMk id="8" creationId="{69FE9DFF-22F5-13C5-0F2A-8BE89A30AE47}"/>
          </ac:picMkLst>
        </pc:picChg>
      </pc:sldChg>
      <pc:sldChg chg="addSp delSp modSp del mod">
        <pc:chgData name="Leo Tsun Ngai Chow (PMA)" userId="75d33495-5779-4544-a42f-909105c8dbac" providerId="ADAL" clId="{A7DD7478-686D-48CB-9C81-F696C4C21134}" dt="2024-08-31T21:26:13.157" v="81" actId="47"/>
        <pc:sldMkLst>
          <pc:docMk/>
          <pc:sldMk cId="1957765467" sldId="324"/>
        </pc:sldMkLst>
        <pc:spChg chg="mod">
          <ac:chgData name="Leo Tsun Ngai Chow (PMA)" userId="75d33495-5779-4544-a42f-909105c8dbac" providerId="ADAL" clId="{A7DD7478-686D-48CB-9C81-F696C4C21134}" dt="2024-08-31T20:17:15.774" v="14"/>
          <ac:spMkLst>
            <pc:docMk/>
            <pc:sldMk cId="1957765467" sldId="324"/>
            <ac:spMk id="3" creationId="{76227193-0A77-F94D-9C46-0CE82523C37A}"/>
          </ac:spMkLst>
        </pc:spChg>
        <pc:graphicFrameChg chg="add del mod">
          <ac:chgData name="Leo Tsun Ngai Chow (PMA)" userId="75d33495-5779-4544-a42f-909105c8dbac" providerId="ADAL" clId="{A7DD7478-686D-48CB-9C81-F696C4C21134}" dt="2024-08-31T21:09:46.977" v="64"/>
          <ac:graphicFrameMkLst>
            <pc:docMk/>
            <pc:sldMk cId="1957765467" sldId="324"/>
            <ac:graphicFrameMk id="5" creationId="{02E34662-5E59-16E0-D138-BDC48FAA3DFF}"/>
          </ac:graphicFrameMkLst>
        </pc:graphicFrameChg>
        <pc:picChg chg="add del mod">
          <ac:chgData name="Leo Tsun Ngai Chow (PMA)" userId="75d33495-5779-4544-a42f-909105c8dbac" providerId="ADAL" clId="{A7DD7478-686D-48CB-9C81-F696C4C21134}" dt="2024-08-31T21:26:11.434" v="80" actId="478"/>
          <ac:picMkLst>
            <pc:docMk/>
            <pc:sldMk cId="1957765467" sldId="324"/>
            <ac:picMk id="7" creationId="{3A941863-DE16-EC8A-66E3-34133C8E8A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AD721-B56F-4F2B-996E-03C7D791CE97}" type="datetimeFigureOut">
              <a:rPr lang="en-HK" smtClean="0"/>
              <a:t>1/9/2024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93A8-D1A8-490E-9ECF-4EDB86C2F06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0086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F6F3-3F09-A018-41F6-0D17D38E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C8FB7-9E4D-65DF-FFAA-644219813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E0C12-B3BB-2959-7B66-F44E3242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153-3C48-4E30-BE39-4A95810EE021}" type="datetime1">
              <a:rPr lang="en-HK" smtClean="0"/>
              <a:t>1/9/2024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9C6B1-D84B-6997-B729-FA49BFB2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06BCF-E6B8-5C55-EB1C-8453FE55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0494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B819-7934-7ECD-1F9C-5DE404CA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8E866-7142-CDD0-70E1-4F471B52E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A0FE5-884D-BDAA-06E3-29DEE65E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3B53-801D-41FA-BEC5-A69F5DAB3ACA}" type="datetime1">
              <a:rPr lang="en-HK" smtClean="0"/>
              <a:t>1/9/2024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2AD7E-FA77-7D36-0C7C-3C7CD3BA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EBA7F-544B-F409-2EFB-134FDF05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394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70DFE-FF09-A6E7-0A40-E03CCCB54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F7E807-3F82-BC1A-B488-DDF3D0683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5368-F32D-2C7A-3DB8-388D8B51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8B292-0B52-4228-B691-2D22BC226FF7}" type="datetime1">
              <a:rPr lang="en-HK" smtClean="0"/>
              <a:t>1/9/2024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E1A84-4FE9-1560-A2C2-5478DB07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6DA70-8C77-FB46-7361-F4369599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5967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4256-49A2-D54E-2B11-E303CDBF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0284A-2294-5A1B-4E44-F6844CC9E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0A54A-E3B2-9615-AEA8-76784511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F9FE-1A3C-4F38-BBE2-FFAA5B377303}" type="datetime1">
              <a:rPr lang="en-HK" smtClean="0"/>
              <a:t>1/9/2024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12846-EED7-DC73-E089-7013DBFF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E866-74A0-561B-BDA9-860BB877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1154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FEE6-6C72-D7DD-49E1-76E1AF11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05616-828E-4B4B-40B0-8486F3D10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441F-3D56-C302-750A-534FA93D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1340-23A8-4507-B15B-6FADFA6A657A}" type="datetime1">
              <a:rPr lang="en-HK" smtClean="0"/>
              <a:t>1/9/2024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8198A-78F0-A0F1-5691-D1DBAB1E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AF7A-00D1-B5EA-47CA-2580970C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0802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62ED-F68F-EC26-6902-DF77831C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2E010-8EDB-116E-CD20-3771E79F4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862BE-506B-CABF-E7E0-B17403887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8B50-DFD0-4171-1665-A0A59283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BB26-1D85-4376-B6A6-44D49B67BD90}" type="datetime1">
              <a:rPr lang="en-HK" smtClean="0"/>
              <a:t>1/9/2024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DB289-CB0B-8991-008C-B519BAEA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12725-911C-E2E2-6751-C201978F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055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DA1D-8F20-E560-CFCC-B1F68C7C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3719A-8520-74A6-CF3F-B6EB8D4E8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33FB5-4C53-9DC3-D18D-FA5CFFB9D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D1C82-74C6-342C-B3EB-8883C4958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EC5A5-F76C-3EC5-CC2B-605C6D20E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59D0B8-4259-E1B6-050A-2AD447E5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9B38-C190-4D18-BC17-656DFE51EBB7}" type="datetime1">
              <a:rPr lang="en-HK" smtClean="0"/>
              <a:t>1/9/2024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0BD4E4-0D08-3305-8570-709F4B7C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2D7997-17E2-1624-FB70-9C42AC60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8995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34A7-7F9E-E40A-B37E-3FBAA5A2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A72D0-2597-1E95-0CAB-E501C736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F2A8-E037-4230-9DC7-211764F98D29}" type="datetime1">
              <a:rPr lang="en-HK" smtClean="0"/>
              <a:t>1/9/2024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947E8-EB8E-5E9F-6F31-EAFF0E58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1F58E-618B-BE95-0A06-90ED6590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4877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A413D-B66D-4674-B661-B0E25EF7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5F1E-0CB9-45B3-AF1C-2C92E10A262B}" type="datetime1">
              <a:rPr lang="en-HK" smtClean="0"/>
              <a:t>1/9/2024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D9FAB3-122D-9522-76B6-1B3E406B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FD7B8-EC67-3683-6669-2B9C76FA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2194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9356-9A06-1272-BBC6-C03D8DF3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B3608-BE8D-01B0-78C6-908068C2A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05931-F30D-2DEF-D80A-AC4E25755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462BB-E9F1-D6BB-BCBF-51B20BD0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C48-2A96-4D8A-85A6-62C9A048F775}" type="datetime1">
              <a:rPr lang="en-HK" smtClean="0"/>
              <a:t>1/9/2024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A29D8-A4F5-EE0E-153A-1EA6111A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FAA36-394F-CDAA-5196-FD06A7D32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6147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A5EE-4C46-25BA-95C8-C46266AB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4CDF27-9374-583A-4AFC-97D8F7B3C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B7B62-3EBC-524F-3991-DD101F887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8073D-5042-6F84-0F79-A92C8E375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2929-B673-48AF-B877-A5DEBC148130}" type="datetime1">
              <a:rPr lang="en-HK" smtClean="0"/>
              <a:t>1/9/2024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C6132-1A89-AC2D-9C33-14F931B6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6A12B-C5CD-0916-E869-2C658512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7364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832F2-36CD-1001-004A-19F3F58A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C40F8-2050-25CF-D678-19BCCF31A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162B5-CB53-6591-8CE7-EFF318C32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D8E6D-0C6D-45F3-BA64-A6E3503143CF}" type="datetime1">
              <a:rPr lang="en-HK" smtClean="0"/>
              <a:t>1/9/2024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725F8-99D6-0E07-F86A-8E893B06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9AAB6-C1A3-046C-EDBE-CC36BB43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254B8-D874-41A3-9CBF-1B7658897AC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5387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9" Type="http://schemas.openxmlformats.org/officeDocument/2006/relationships/image" Target="../media/image94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5F36-7ABC-86D1-6D9F-8217D3CC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Mean Climate: Total Precipitation Rate Animation</a:t>
            </a:r>
            <a:endParaRPr lang="en-HK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7D497-1F25-1A79-383C-3C6E7F9DC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81708"/>
            <a:ext cx="10515600" cy="1176291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More drizzle in CPCAM than SPCAM, especially at subtropics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ITCZ is more organized as an elongated band in CPCAM</a:t>
            </a:r>
            <a:endParaRPr lang="en-HK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14CF7-BAE0-774A-BB20-2DCBC5438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1</a:t>
            </a:fld>
            <a:endParaRPr lang="en-HK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0F55D9-7BBD-B91C-D35B-6D91757EB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8857" y="1038753"/>
            <a:ext cx="7714285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C7603-7B5C-7074-D8BE-6FDF61BDF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8857" y="3198753"/>
            <a:ext cx="7714285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A3C9E-3513-BA62-46FA-CE089E1BE8C7}"/>
              </a:ext>
            </a:extLst>
          </p:cNvPr>
          <p:cNvSpPr txBox="1"/>
          <p:nvPr/>
        </p:nvSpPr>
        <p:spPr>
          <a:xfrm>
            <a:off x="2238857" y="5273336"/>
            <a:ext cx="7714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Fig. S1. Animation of 6-hourly total precipitation rate in (a) CPCAM and (b) SPCAM, in common log. scale</a:t>
            </a:r>
            <a:endParaRPr lang="en-HK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9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360C-CEF7-0FF0-08A3-6774E7F1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 dirty="0">
                <a:latin typeface="Helvetica" panose="020B0604020202020204" pitchFamily="34" charset="0"/>
                <a:cs typeface="Helvetica" panose="020B0604020202020204" pitchFamily="34" charset="0"/>
              </a:rPr>
              <a:t>Mean Climate: Atmospheric Energy Balance</a:t>
            </a:r>
            <a:endParaRPr lang="en-HK" sz="4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C5822-860A-F45B-7E7E-BF10967C1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4568"/>
            <a:ext cx="10515600" cy="1013431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Smaller atmospheric energy deficit in SPCAM than CPCAM (red rectangle) in the subtropics</a:t>
            </a:r>
            <a:endParaRPr lang="en-HK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B498F-1F68-1437-553E-A966369E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2</a:t>
            </a:fld>
            <a:endParaRPr lang="en-HK"/>
          </a:p>
        </p:txBody>
      </p:sp>
      <p:pic>
        <p:nvPicPr>
          <p:cNvPr id="5" name="Picture 4" descr="A graph of different differences&#10;&#10;Description automatically generated with medium confidence">
            <a:extLst>
              <a:ext uri="{FF2B5EF4-FFF2-40B4-BE49-F238E27FC236}">
                <a16:creationId xmlns:a16="http://schemas.microsoft.com/office/drawing/2014/main" id="{0E8312CE-14FF-04BE-E3B0-C103B0CE1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02" y="1013432"/>
            <a:ext cx="6993596" cy="44504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B773BA-7A9B-384C-40BF-E2E8DC7609E9}"/>
              </a:ext>
            </a:extLst>
          </p:cNvPr>
          <p:cNvSpPr/>
          <p:nvPr/>
        </p:nvSpPr>
        <p:spPr>
          <a:xfrm>
            <a:off x="5042517" y="1802168"/>
            <a:ext cx="577048" cy="20773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598A6-9895-7936-1FCC-C380CFA4EC37}"/>
              </a:ext>
            </a:extLst>
          </p:cNvPr>
          <p:cNvSpPr txBox="1"/>
          <p:nvPr/>
        </p:nvSpPr>
        <p:spPr>
          <a:xfrm>
            <a:off x="2599202" y="5321855"/>
            <a:ext cx="699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Fig. S2. Zonal averaged residual radiative flux of the atmosphere in (solid blue) CPCAM, (dashed orange) SPCAM, and (solid green) their difference. </a:t>
            </a:r>
            <a:endParaRPr lang="en-HK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4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CB32-C224-F869-2AC7-7D7334E0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635000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Mean Climate: Atmospheric Energy Budget</a:t>
            </a:r>
            <a:endParaRPr lang="en-HK" sz="4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630E-8CA8-BECE-8C76-B910FC388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34544"/>
            <a:ext cx="9054901" cy="131812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Larger energy deficit at SH polar to subtropics region in CPCAM :</a:t>
            </a:r>
          </a:p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(a) larger top of atmosphere energy output (solid blue; more -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ve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HK" dirty="0">
                <a:latin typeface="Helvetica" panose="020B0604020202020204" pitchFamily="34" charset="0"/>
                <a:cs typeface="Helvetica" panose="020B0604020202020204" pitchFamily="34" charset="0"/>
              </a:rPr>
              <a:t> -&gt; (b) smaller shortwave input at the subtropics (solid violet; less +</a:t>
            </a:r>
            <a:r>
              <a:rPr lang="en-HK" dirty="0" err="1">
                <a:latin typeface="Helvetica" panose="020B0604020202020204" pitchFamily="34" charset="0"/>
                <a:cs typeface="Helvetica" panose="020B0604020202020204" pitchFamily="34" charset="0"/>
              </a:rPr>
              <a:t>ve</a:t>
            </a:r>
            <a:r>
              <a:rPr lang="en-HK" dirty="0">
                <a:latin typeface="Helvetica" panose="020B0604020202020204" pitchFamily="34" charset="0"/>
                <a:cs typeface="Helvetica" panose="020B0604020202020204" pitchFamily="34" charset="0"/>
              </a:rPr>
              <a:t>) -&gt; (c) </a:t>
            </a:r>
            <a:r>
              <a:rPr lang="en-HK" b="1" dirty="0">
                <a:latin typeface="Helvetica" panose="020B0604020202020204" pitchFamily="34" charset="0"/>
                <a:cs typeface="Helvetica" panose="020B0604020202020204" pitchFamily="34" charset="0"/>
              </a:rPr>
              <a:t>larger shortwave cloud forcing in CPCAM </a:t>
            </a:r>
            <a:r>
              <a:rPr lang="en-HK" dirty="0">
                <a:latin typeface="Helvetica" panose="020B0604020202020204" pitchFamily="34" charset="0"/>
                <a:cs typeface="Helvetica" panose="020B0604020202020204" pitchFamily="34" charset="0"/>
              </a:rPr>
              <a:t>(more shortwave reflection) (solid purple; more -</a:t>
            </a:r>
            <a:r>
              <a:rPr lang="en-HK" dirty="0" err="1">
                <a:latin typeface="Helvetica" panose="020B0604020202020204" pitchFamily="34" charset="0"/>
                <a:cs typeface="Helvetica" panose="020B0604020202020204" pitchFamily="34" charset="0"/>
              </a:rPr>
              <a:t>ve</a:t>
            </a:r>
            <a:r>
              <a:rPr lang="en-HK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2E88E-BA06-4522-D9C0-CB338E4D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3</a:t>
            </a:fld>
            <a:endParaRPr lang="en-H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13496D-02C0-C1F7-4430-707415910782}"/>
                  </a:ext>
                </a:extLst>
              </p:cNvPr>
              <p:cNvSpPr txBox="1"/>
              <p:nvPr/>
            </p:nvSpPr>
            <p:spPr>
              <a:xfrm>
                <a:off x="37084" y="1546806"/>
                <a:ext cx="2597955" cy="3769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𝑅𝐸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𝐴𝑇𝑀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𝑠𝑓𝑐</m:t>
                          </m:r>
                        </m:sup>
                      </m:sSup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13496D-02C0-C1F7-4430-707415910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4" y="1546806"/>
                <a:ext cx="2597955" cy="3769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1B47EB-716A-BB20-4619-71CDDF537A80}"/>
                  </a:ext>
                </a:extLst>
              </p:cNvPr>
              <p:cNvSpPr txBox="1"/>
              <p:nvPr/>
            </p:nvSpPr>
            <p:spPr>
              <a:xfrm>
                <a:off x="9623636" y="1554453"/>
                <a:ext cx="2412007" cy="383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𝑠𝑤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𝑙𝑤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1B47EB-716A-BB20-4619-71CDDF53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3636" y="1554453"/>
                <a:ext cx="2412007" cy="3838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0D407D-E3F7-7D81-865F-77074E1A05D3}"/>
                  </a:ext>
                </a:extLst>
              </p:cNvPr>
              <p:cNvSpPr txBox="1"/>
              <p:nvPr/>
            </p:nvSpPr>
            <p:spPr>
              <a:xfrm>
                <a:off x="9623636" y="3385921"/>
                <a:ext cx="2298899" cy="99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𝑠𝑓𝑐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𝑙𝑤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𝑠𝑓𝑐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𝑠𝑤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𝑠𝑓𝑐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0D407D-E3F7-7D81-865F-77074E1A0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3636" y="3385921"/>
                <a:ext cx="2298899" cy="9940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8BAF286-B4D2-35E0-9AB7-67CF097EB67E}"/>
              </a:ext>
            </a:extLst>
          </p:cNvPr>
          <p:cNvGrpSpPr/>
          <p:nvPr/>
        </p:nvGrpSpPr>
        <p:grpSpPr>
          <a:xfrm>
            <a:off x="2701714" y="561821"/>
            <a:ext cx="6788572" cy="4409871"/>
            <a:chOff x="2701714" y="561821"/>
            <a:chExt cx="6788572" cy="4409871"/>
          </a:xfrm>
        </p:grpSpPr>
        <p:pic>
          <p:nvPicPr>
            <p:cNvPr id="5" name="Picture 4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F528F105-42D5-717A-71CA-2DB1D79B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714" y="653256"/>
              <a:ext cx="3394286" cy="2160000"/>
            </a:xfrm>
            <a:prstGeom prst="rect">
              <a:avLst/>
            </a:prstGeom>
          </p:spPr>
        </p:pic>
        <p:pic>
          <p:nvPicPr>
            <p:cNvPr id="6" name="Picture 5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CF7FAC12-188D-9F5A-3001-9BEDAB76B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653256"/>
              <a:ext cx="3394286" cy="2160000"/>
            </a:xfrm>
            <a:prstGeom prst="rect">
              <a:avLst/>
            </a:prstGeom>
          </p:spPr>
        </p:pic>
        <p:pic>
          <p:nvPicPr>
            <p:cNvPr id="7" name="Picture 6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609A264D-A4C7-3C78-4A4B-2FCE780B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714" y="2811692"/>
              <a:ext cx="3394286" cy="2160000"/>
            </a:xfrm>
            <a:prstGeom prst="rect">
              <a:avLst/>
            </a:prstGeom>
          </p:spPr>
        </p:pic>
        <p:pic>
          <p:nvPicPr>
            <p:cNvPr id="8" name="Picture 7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69B8CDE1-1275-A444-BFA9-153E7828B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811692"/>
              <a:ext cx="3394286" cy="216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00D78D-EB2A-EEDF-2A89-C154B78FCFAD}"/>
                </a:ext>
              </a:extLst>
            </p:cNvPr>
            <p:cNvSpPr txBox="1"/>
            <p:nvPr/>
          </p:nvSpPr>
          <p:spPr>
            <a:xfrm>
              <a:off x="2805344" y="561821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(a)</a:t>
              </a:r>
              <a:endParaRPr lang="en-HK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C9C8F9-7845-6DE7-737F-A2A66788B0EC}"/>
                </a:ext>
              </a:extLst>
            </p:cNvPr>
            <p:cNvSpPr txBox="1"/>
            <p:nvPr/>
          </p:nvSpPr>
          <p:spPr>
            <a:xfrm>
              <a:off x="6209929" y="561821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(b)</a:t>
              </a:r>
              <a:endParaRPr lang="en-HK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17291A-5F90-DA26-0047-13AE220526AC}"/>
                </a:ext>
              </a:extLst>
            </p:cNvPr>
            <p:cNvSpPr txBox="1"/>
            <p:nvPr/>
          </p:nvSpPr>
          <p:spPr>
            <a:xfrm>
              <a:off x="2819987" y="2730235"/>
              <a:ext cx="343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(c)</a:t>
              </a:r>
              <a:endParaRPr lang="en-HK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D148A3-9A79-FAD2-DD76-B7FB73794F5B}"/>
                </a:ext>
              </a:extLst>
            </p:cNvPr>
            <p:cNvSpPr txBox="1"/>
            <p:nvPr/>
          </p:nvSpPr>
          <p:spPr>
            <a:xfrm>
              <a:off x="6209929" y="2752677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(d)</a:t>
              </a:r>
              <a:endParaRPr lang="en-HK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CB2457-AB54-3429-57D4-270BBD04EBF7}"/>
                  </a:ext>
                </a:extLst>
              </p:cNvPr>
              <p:cNvSpPr txBox="1"/>
              <p:nvPr/>
            </p:nvSpPr>
            <p:spPr>
              <a:xfrm>
                <a:off x="37715" y="3520052"/>
                <a:ext cx="2663999" cy="7432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𝑠𝑤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𝑠𝑤𝑐𝑙𝑒𝑎𝑟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𝑠𝑤𝑐𝑓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𝑙𝑤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𝑙𝑤𝑐𝑙𝑒𝑎𝑟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𝑙𝑤𝑐𝑓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𝑇𝑂𝑀</m:t>
                          </m:r>
                        </m:sup>
                      </m:sSubSup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CB2457-AB54-3429-57D4-270BBD04E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5" y="3520052"/>
                <a:ext cx="2663999" cy="743280"/>
              </a:xfrm>
              <a:prstGeom prst="rect">
                <a:avLst/>
              </a:prstGeom>
              <a:blipFill>
                <a:blip r:embed="rId8"/>
                <a:stretch>
                  <a:fillRect b="-4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58296A1-3AF4-597D-A4C3-E8AC742F8C50}"/>
              </a:ext>
            </a:extLst>
          </p:cNvPr>
          <p:cNvSpPr txBox="1"/>
          <p:nvPr/>
        </p:nvSpPr>
        <p:spPr>
          <a:xfrm>
            <a:off x="2701714" y="4888213"/>
            <a:ext cx="692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Fig. S3. Zonal averaged atmospheric energy budget. Panel (a): net radiative flux at the top of model (TOM) and the surface, (b): individual terms at the TOM, (c): individual terms at the TOM with the cloud forcings, (d): individual terms at the surface. </a:t>
            </a:r>
            <a:endParaRPr lang="en-HK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C48932-BEC8-FA0F-11C7-8DFD5EDAAC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101" y="4502400"/>
            <a:ext cx="2298899" cy="18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1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E4DC-A641-8A8F-DFA5-67D83428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5" y="24087"/>
            <a:ext cx="10515600" cy="1325563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Mean Climate: Cloud Fraction</a:t>
            </a:r>
            <a:endParaRPr lang="en-HK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B0D64-C85A-BD7C-F6BD-DCCB68143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30283"/>
            <a:ext cx="10515600" cy="927717"/>
          </a:xfrm>
        </p:spPr>
        <p:txBody>
          <a:bodyPr/>
          <a:lstStyle/>
          <a:p>
            <a:r>
              <a:rPr lang="en-US" dirty="0"/>
              <a:t>CPCAM overestimate low cloud fraction at SH subtropics (red rectangles) -&gt; more shortwave reflection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1DD36-9D9B-C94D-187E-C3E8F41E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4B8-D874-41A3-9CBF-1B7658897ACA}" type="slidenum">
              <a:rPr lang="en-HK" smtClean="0"/>
              <a:t>4</a:t>
            </a:fld>
            <a:endParaRPr lang="en-HK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F7DB2C-F0E2-3DE5-5340-F6A0A8F4F227}"/>
              </a:ext>
            </a:extLst>
          </p:cNvPr>
          <p:cNvGrpSpPr/>
          <p:nvPr/>
        </p:nvGrpSpPr>
        <p:grpSpPr>
          <a:xfrm>
            <a:off x="2206200" y="1072651"/>
            <a:ext cx="7776000" cy="4624349"/>
            <a:chOff x="2206200" y="1072651"/>
            <a:chExt cx="7776000" cy="4624349"/>
          </a:xfrm>
        </p:grpSpPr>
        <p:pic>
          <p:nvPicPr>
            <p:cNvPr id="5" name="Picture 4" descr="A close-up of a cloud&#10;&#10;Description automatically generated">
              <a:extLst>
                <a:ext uri="{FF2B5EF4-FFF2-40B4-BE49-F238E27FC236}">
                  <a16:creationId xmlns:a16="http://schemas.microsoft.com/office/drawing/2014/main" id="{127A8DF1-C0FD-4FF7-8C7B-D0931CC53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200" y="3429000"/>
              <a:ext cx="3888000" cy="2268000"/>
            </a:xfrm>
            <a:prstGeom prst="rect">
              <a:avLst/>
            </a:prstGeom>
          </p:spPr>
        </p:pic>
        <p:pic>
          <p:nvPicPr>
            <p:cNvPr id="6" name="Picture 5" descr="A close-up of a graph&#10;&#10;Description automatically generated">
              <a:extLst>
                <a:ext uri="{FF2B5EF4-FFF2-40B4-BE49-F238E27FC236}">
                  <a16:creationId xmlns:a16="http://schemas.microsoft.com/office/drawing/2014/main" id="{DA84EDB4-FF39-05D6-2180-C2AEEB40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200" y="1161000"/>
              <a:ext cx="3888000" cy="2268000"/>
            </a:xfrm>
            <a:prstGeom prst="rect">
              <a:avLst/>
            </a:prstGeom>
          </p:spPr>
        </p:pic>
        <p:pic>
          <p:nvPicPr>
            <p:cNvPr id="7" name="Picture 6" descr="A close-up of a cloud&#10;&#10;Description automatically generated">
              <a:extLst>
                <a:ext uri="{FF2B5EF4-FFF2-40B4-BE49-F238E27FC236}">
                  <a16:creationId xmlns:a16="http://schemas.microsoft.com/office/drawing/2014/main" id="{627A8481-DA15-4A43-DFB5-EB90C197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200" y="1161000"/>
              <a:ext cx="3888000" cy="2268000"/>
            </a:xfrm>
            <a:prstGeom prst="rect">
              <a:avLst/>
            </a:prstGeom>
          </p:spPr>
        </p:pic>
        <p:pic>
          <p:nvPicPr>
            <p:cNvPr id="8" name="Picture 7" descr="A close-up of a cloudy sky&#10;&#10;Description automatically generated">
              <a:extLst>
                <a:ext uri="{FF2B5EF4-FFF2-40B4-BE49-F238E27FC236}">
                  <a16:creationId xmlns:a16="http://schemas.microsoft.com/office/drawing/2014/main" id="{69FE9DFF-22F5-13C5-0F2A-8BE89A30A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200" y="3429000"/>
              <a:ext cx="3888000" cy="226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95EE44-0347-C546-DB61-CF59FA0F2C23}"/>
                </a:ext>
              </a:extLst>
            </p:cNvPr>
            <p:cNvSpPr/>
            <p:nvPr/>
          </p:nvSpPr>
          <p:spPr>
            <a:xfrm>
              <a:off x="2206200" y="4590001"/>
              <a:ext cx="3746295" cy="2524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7CBDEC-DA8D-EEE0-5D7C-33C03924421B}"/>
                </a:ext>
              </a:extLst>
            </p:cNvPr>
            <p:cNvSpPr/>
            <p:nvPr/>
          </p:nvSpPr>
          <p:spPr>
            <a:xfrm>
              <a:off x="6127821" y="4593560"/>
              <a:ext cx="3746295" cy="2524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2E29C9-CCFC-FAFC-50AB-2F1A3BEF6BBC}"/>
                </a:ext>
              </a:extLst>
            </p:cNvPr>
            <p:cNvSpPr txBox="1"/>
            <p:nvPr/>
          </p:nvSpPr>
          <p:spPr>
            <a:xfrm>
              <a:off x="2308194" y="1088993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(a)</a:t>
              </a:r>
              <a:endParaRPr lang="en-HK" sz="1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B1510B-3C85-F91C-183A-3ABAD549F220}"/>
                </a:ext>
              </a:extLst>
            </p:cNvPr>
            <p:cNvSpPr txBox="1"/>
            <p:nvPr/>
          </p:nvSpPr>
          <p:spPr>
            <a:xfrm>
              <a:off x="6171441" y="1072651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(b)</a:t>
              </a:r>
              <a:endParaRPr lang="en-HK" sz="1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2D7D35-7334-2A0E-5B1D-483839EF40C4}"/>
                </a:ext>
              </a:extLst>
            </p:cNvPr>
            <p:cNvSpPr txBox="1"/>
            <p:nvPr/>
          </p:nvSpPr>
          <p:spPr>
            <a:xfrm>
              <a:off x="2312201" y="3341615"/>
              <a:ext cx="343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(c)</a:t>
              </a:r>
              <a:endParaRPr lang="en-HK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B4B7B-608A-08BD-CC87-7AC703480770}"/>
                </a:ext>
              </a:extLst>
            </p:cNvPr>
            <p:cNvSpPr txBox="1"/>
            <p:nvPr/>
          </p:nvSpPr>
          <p:spPr>
            <a:xfrm>
              <a:off x="6171441" y="3341615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(d)</a:t>
              </a:r>
              <a:endParaRPr lang="en-HK" sz="12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348324-C1DB-1C04-AB40-538F5BCB7C51}"/>
              </a:ext>
            </a:extLst>
          </p:cNvPr>
          <p:cNvSpPr txBox="1"/>
          <p:nvPr/>
        </p:nvSpPr>
        <p:spPr>
          <a:xfrm>
            <a:off x="2239821" y="5585002"/>
            <a:ext cx="777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Fig. S4. Thirty-days averaged total cloud fraction in (a) CPCAM and (b) SPCAM, and low cloud fraction in (c) CPCAM and (d) SPCAM</a:t>
            </a:r>
            <a:endParaRPr lang="en-HK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32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98B55F-5740-45E5-8D43-BFC77E66A314}" vid="{981A5F9A-6C49-4BBD-8429-F971E081DE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3151</TotalTime>
  <Words>356</Words>
  <Application>Microsoft Office PowerPoint</Application>
  <PresentationFormat>Widescreen</PresentationFormat>
  <Paragraphs>31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Cambria Math</vt:lpstr>
      <vt:lpstr>Helvetica</vt:lpstr>
      <vt:lpstr>Office Theme</vt:lpstr>
      <vt:lpstr>Mean Climate: Total Precipitation Rate Animation</vt:lpstr>
      <vt:lpstr>Mean Climate: Atmospheric Energy Balance</vt:lpstr>
      <vt:lpstr>Mean Climate: Atmospheric Energy Budget</vt:lpstr>
      <vt:lpstr>Mean Climate: Cloud Fraction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Leo Tsun Ngai Chow (PMA)</dc:creator>
  <cp:lastModifiedBy>Leo Tsun Ngai Chow (PMA)</cp:lastModifiedBy>
  <cp:revision>1</cp:revision>
  <dcterms:created xsi:type="dcterms:W3CDTF">2024-08-29T17:28:51Z</dcterms:created>
  <dcterms:modified xsi:type="dcterms:W3CDTF">2024-09-01T21:08:55Z</dcterms:modified>
</cp:coreProperties>
</file>