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262" r:id="rId5"/>
    <p:sldId id="949" r:id="rId6"/>
    <p:sldId id="915" r:id="rId7"/>
    <p:sldId id="934" r:id="rId8"/>
    <p:sldId id="935" r:id="rId9"/>
    <p:sldId id="903" r:id="rId10"/>
    <p:sldId id="946" r:id="rId11"/>
    <p:sldId id="925" r:id="rId12"/>
    <p:sldId id="947" r:id="rId13"/>
    <p:sldId id="938" r:id="rId14"/>
    <p:sldId id="875" r:id="rId15"/>
    <p:sldId id="943" r:id="rId16"/>
    <p:sldId id="930" r:id="rId17"/>
    <p:sldId id="917" r:id="rId1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518" userDrawn="1">
          <p15:clr>
            <a:srgbClr val="A4A3A4"/>
          </p15:clr>
        </p15:guide>
        <p15:guide id="2" orient="horz" pos="2160">
          <p15:clr>
            <a:srgbClr val="A4A3A4"/>
          </p15:clr>
        </p15:guide>
        <p15:guide id="3" orient="horz" pos="103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Arnout Drenthel" initials="AD [7]" lastIdx="1" clrIdx="6"/>
  <p:cmAuthor id="1" name="Arnout Drenthel" initials="AD" lastIdx="1" clrIdx="0"/>
  <p:cmAuthor id="8" name="Arnout Drenthel" initials="AD [8]" lastIdx="1" clrIdx="7"/>
  <p:cmAuthor id="2" name="Arnout Drenthel" initials="AD [2]" lastIdx="1" clrIdx="1"/>
  <p:cmAuthor id="9" name="Arnout Drenthel" initials="AD [9]" lastIdx="1" clrIdx="8"/>
  <p:cmAuthor id="3" name="Arnout Drenthel" initials="AD [3]" lastIdx="1" clrIdx="2"/>
  <p:cmAuthor id="4" name="Arnout Drenthel" initials="AD [4]" lastIdx="1" clrIdx="3"/>
  <p:cmAuthor id="5" name="Arnout Drenthel" initials="AD [5]" lastIdx="1" clrIdx="4"/>
  <p:cmAuthor id="6" name="Arnout Drenthel" initials="AD [6]" lastIdx="1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  <a:srgbClr val="0000FF"/>
    <a:srgbClr val="D52B1E"/>
    <a:srgbClr val="154273"/>
    <a:srgbClr val="F2D9E7"/>
    <a:srgbClr val="E5B2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Stijl, thema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Stijl, thema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Stijl, licht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8" autoAdjust="0"/>
    <p:restoredTop sz="86775" autoAdjust="0"/>
  </p:normalViewPr>
  <p:slideViewPr>
    <p:cSldViewPr snapToGrid="0">
      <p:cViewPr varScale="1">
        <p:scale>
          <a:sx n="56" d="100"/>
          <a:sy n="56" d="100"/>
        </p:scale>
        <p:origin x="1040" y="28"/>
      </p:cViewPr>
      <p:guideLst>
        <p:guide pos="518"/>
        <p:guide orient="horz" pos="2160"/>
        <p:guide orient="horz" pos="10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5224"/>
    </p:cViewPr>
  </p:sorterViewPr>
  <p:notesViewPr>
    <p:cSldViewPr snapToGrid="0">
      <p:cViewPr varScale="1">
        <p:scale>
          <a:sx n="81" d="100"/>
          <a:sy n="81" d="100"/>
        </p:scale>
        <p:origin x="232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noop, Steven (KNMI)" userId="a75f6792-29e3-471f-8672-2788e05ef8ff" providerId="ADAL" clId="{FD173BCA-C269-42E0-B5FC-D127AE3012A2}"/>
    <pc:docChg chg="undo redo custSel addSld modSld">
      <pc:chgData name="Knoop, Steven (KNMI)" userId="a75f6792-29e3-471f-8672-2788e05ef8ff" providerId="ADAL" clId="{FD173BCA-C269-42E0-B5FC-D127AE3012A2}" dt="2025-07-29T14:21:24.091" v="181" actId="255"/>
      <pc:docMkLst>
        <pc:docMk/>
      </pc:docMkLst>
      <pc:sldChg chg="addSp modSp new mod">
        <pc:chgData name="Knoop, Steven (KNMI)" userId="a75f6792-29e3-471f-8672-2788e05ef8ff" providerId="ADAL" clId="{FD173BCA-C269-42E0-B5FC-D127AE3012A2}" dt="2025-07-29T14:21:24.091" v="181" actId="255"/>
        <pc:sldMkLst>
          <pc:docMk/>
          <pc:sldMk cId="3777832209" sldId="955"/>
        </pc:sldMkLst>
        <pc:spChg chg="mod">
          <ac:chgData name="Knoop, Steven (KNMI)" userId="a75f6792-29e3-471f-8672-2788e05ef8ff" providerId="ADAL" clId="{FD173BCA-C269-42E0-B5FC-D127AE3012A2}" dt="2025-07-29T13:16:52.291" v="24" actId="20577"/>
          <ac:spMkLst>
            <pc:docMk/>
            <pc:sldMk cId="3777832209" sldId="955"/>
            <ac:spMk id="2" creationId="{DCF4D71A-D8A1-9424-DB32-967F1AD13842}"/>
          </ac:spMkLst>
        </pc:spChg>
        <pc:spChg chg="add mod">
          <ac:chgData name="Knoop, Steven (KNMI)" userId="a75f6792-29e3-471f-8672-2788e05ef8ff" providerId="ADAL" clId="{FD173BCA-C269-42E0-B5FC-D127AE3012A2}" dt="2025-07-29T14:20:34.556" v="157" actId="20577"/>
          <ac:spMkLst>
            <pc:docMk/>
            <pc:sldMk cId="3777832209" sldId="955"/>
            <ac:spMk id="6" creationId="{4060DC4B-CE56-1F16-55EF-FD1FCA346AE8}"/>
          </ac:spMkLst>
        </pc:spChg>
        <pc:spChg chg="add mod">
          <ac:chgData name="Knoop, Steven (KNMI)" userId="a75f6792-29e3-471f-8672-2788e05ef8ff" providerId="ADAL" clId="{FD173BCA-C269-42E0-B5FC-D127AE3012A2}" dt="2025-07-29T14:21:24.091" v="181" actId="255"/>
          <ac:spMkLst>
            <pc:docMk/>
            <pc:sldMk cId="3777832209" sldId="955"/>
            <ac:spMk id="7" creationId="{997D0421-BED9-CA6C-57DE-010FC1238846}"/>
          </ac:spMkLst>
        </pc:spChg>
        <pc:picChg chg="add mod">
          <ac:chgData name="Knoop, Steven (KNMI)" userId="a75f6792-29e3-471f-8672-2788e05ef8ff" providerId="ADAL" clId="{FD173BCA-C269-42E0-B5FC-D127AE3012A2}" dt="2025-07-29T14:20:57.905" v="159" actId="1076"/>
          <ac:picMkLst>
            <pc:docMk/>
            <pc:sldMk cId="3777832209" sldId="955"/>
            <ac:picMk id="4" creationId="{0A4730F4-7FBF-B6ED-1C49-89997C1389C7}"/>
          </ac:picMkLst>
        </pc:picChg>
        <pc:picChg chg="add mod">
          <ac:chgData name="Knoop, Steven (KNMI)" userId="a75f6792-29e3-471f-8672-2788e05ef8ff" providerId="ADAL" clId="{FD173BCA-C269-42E0-B5FC-D127AE3012A2}" dt="2025-07-29T14:21:04.290" v="162" actId="1076"/>
          <ac:picMkLst>
            <pc:docMk/>
            <pc:sldMk cId="3777832209" sldId="955"/>
            <ac:picMk id="5" creationId="{0659248B-9E35-5D3F-DEF1-5EDD466371B6}"/>
          </ac:picMkLst>
        </pc:picChg>
      </pc:sldChg>
    </pc:docChg>
  </pc:docChgLst>
  <pc:docChgLst>
    <pc:chgData name="Knoop, Steven (KNMI)" userId="a75f6792-29e3-471f-8672-2788e05ef8ff" providerId="ADAL" clId="{A54175CF-A8BA-4942-B464-0F8E76A33FBF}"/>
    <pc:docChg chg="undo custSel addSld delSld modSld sldOrd">
      <pc:chgData name="Knoop, Steven (KNMI)" userId="a75f6792-29e3-471f-8672-2788e05ef8ff" providerId="ADAL" clId="{A54175CF-A8BA-4942-B464-0F8E76A33FBF}" dt="2025-07-18T12:38:18.840" v="1366"/>
      <pc:docMkLst>
        <pc:docMk/>
      </pc:docMkLst>
      <pc:sldChg chg="ord">
        <pc:chgData name="Knoop, Steven (KNMI)" userId="a75f6792-29e3-471f-8672-2788e05ef8ff" providerId="ADAL" clId="{A54175CF-A8BA-4942-B464-0F8E76A33FBF}" dt="2025-07-18T07:59:30.791" v="763"/>
        <pc:sldMkLst>
          <pc:docMk/>
          <pc:sldMk cId="3944869921" sldId="265"/>
        </pc:sldMkLst>
      </pc:sldChg>
      <pc:sldChg chg="ord">
        <pc:chgData name="Knoop, Steven (KNMI)" userId="a75f6792-29e3-471f-8672-2788e05ef8ff" providerId="ADAL" clId="{A54175CF-A8BA-4942-B464-0F8E76A33FBF}" dt="2025-07-18T07:52:42.138" v="460"/>
        <pc:sldMkLst>
          <pc:docMk/>
          <pc:sldMk cId="3561350317" sldId="914"/>
        </pc:sldMkLst>
      </pc:sldChg>
      <pc:sldChg chg="add">
        <pc:chgData name="Knoop, Steven (KNMI)" userId="a75f6792-29e3-471f-8672-2788e05ef8ff" providerId="ADAL" clId="{A54175CF-A8BA-4942-B464-0F8E76A33FBF}" dt="2025-07-18T12:38:18.840" v="1366"/>
        <pc:sldMkLst>
          <pc:docMk/>
          <pc:sldMk cId="621335837" sldId="915"/>
        </pc:sldMkLst>
      </pc:sldChg>
      <pc:sldChg chg="del ord">
        <pc:chgData name="Knoop, Steven (KNMI)" userId="a75f6792-29e3-471f-8672-2788e05ef8ff" providerId="ADAL" clId="{A54175CF-A8BA-4942-B464-0F8E76A33FBF}" dt="2025-07-18T12:38:15" v="1365" actId="2696"/>
        <pc:sldMkLst>
          <pc:docMk/>
          <pc:sldMk cId="811770500" sldId="915"/>
        </pc:sldMkLst>
      </pc:sldChg>
      <pc:sldChg chg="modSp mod">
        <pc:chgData name="Knoop, Steven (KNMI)" userId="a75f6792-29e3-471f-8672-2788e05ef8ff" providerId="ADAL" clId="{A54175CF-A8BA-4942-B464-0F8E76A33FBF}" dt="2025-07-18T07:47:03.117" v="393" actId="20577"/>
        <pc:sldMkLst>
          <pc:docMk/>
          <pc:sldMk cId="1193675378" sldId="917"/>
        </pc:sldMkLst>
        <pc:spChg chg="mod">
          <ac:chgData name="Knoop, Steven (KNMI)" userId="a75f6792-29e3-471f-8672-2788e05ef8ff" providerId="ADAL" clId="{A54175CF-A8BA-4942-B464-0F8E76A33FBF}" dt="2025-07-18T07:47:03.117" v="393" actId="20577"/>
          <ac:spMkLst>
            <pc:docMk/>
            <pc:sldMk cId="1193675378" sldId="917"/>
            <ac:spMk id="2" creationId="{73B28723-5295-41E6-E88D-22CF5A59162F}"/>
          </ac:spMkLst>
        </pc:spChg>
      </pc:sldChg>
      <pc:sldChg chg="addSp delSp modSp">
        <pc:chgData name="Knoop, Steven (KNMI)" userId="a75f6792-29e3-471f-8672-2788e05ef8ff" providerId="ADAL" clId="{A54175CF-A8BA-4942-B464-0F8E76A33FBF}" dt="2025-07-18T07:51:58.339" v="458" actId="1037"/>
        <pc:sldMkLst>
          <pc:docMk/>
          <pc:sldMk cId="2575936157" sldId="925"/>
        </pc:sldMkLst>
        <pc:picChg chg="add mod">
          <ac:chgData name="Knoop, Steven (KNMI)" userId="a75f6792-29e3-471f-8672-2788e05ef8ff" providerId="ADAL" clId="{A54175CF-A8BA-4942-B464-0F8E76A33FBF}" dt="2025-07-18T07:51:58.339" v="458" actId="1037"/>
          <ac:picMkLst>
            <pc:docMk/>
            <pc:sldMk cId="2575936157" sldId="925"/>
            <ac:picMk id="1026" creationId="{26381B4E-E15A-04C0-E676-ABF3745C4F30}"/>
          </ac:picMkLst>
        </pc:picChg>
      </pc:sldChg>
      <pc:sldChg chg="addSp modSp mod">
        <pc:chgData name="Knoop, Steven (KNMI)" userId="a75f6792-29e3-471f-8672-2788e05ef8ff" providerId="ADAL" clId="{A54175CF-A8BA-4942-B464-0F8E76A33FBF}" dt="2025-07-18T08:40:49.089" v="1102" actId="1076"/>
        <pc:sldMkLst>
          <pc:docMk/>
          <pc:sldMk cId="1778140491" sldId="930"/>
        </pc:sldMkLst>
      </pc:sldChg>
      <pc:sldChg chg="addSp delSp modSp mod">
        <pc:chgData name="Knoop, Steven (KNMI)" userId="a75f6792-29e3-471f-8672-2788e05ef8ff" providerId="ADAL" clId="{A54175CF-A8BA-4942-B464-0F8E76A33FBF}" dt="2025-07-18T12:33:56.757" v="1352" actId="20577"/>
        <pc:sldMkLst>
          <pc:docMk/>
          <pc:sldMk cId="3298457713" sldId="938"/>
        </pc:sldMkLst>
        <pc:spChg chg="add mod">
          <ac:chgData name="Knoop, Steven (KNMI)" userId="a75f6792-29e3-471f-8672-2788e05ef8ff" providerId="ADAL" clId="{A54175CF-A8BA-4942-B464-0F8E76A33FBF}" dt="2025-07-18T12:33:56.757" v="1352" actId="20577"/>
          <ac:spMkLst>
            <pc:docMk/>
            <pc:sldMk cId="3298457713" sldId="938"/>
            <ac:spMk id="4" creationId="{99147F33-26C2-1928-1131-F4E237913D76}"/>
          </ac:spMkLst>
        </pc:spChg>
        <pc:picChg chg="add mod">
          <ac:chgData name="Knoop, Steven (KNMI)" userId="a75f6792-29e3-471f-8672-2788e05ef8ff" providerId="ADAL" clId="{A54175CF-A8BA-4942-B464-0F8E76A33FBF}" dt="2025-07-18T07:46:07.439" v="367" actId="1076"/>
          <ac:picMkLst>
            <pc:docMk/>
            <pc:sldMk cId="3298457713" sldId="938"/>
            <ac:picMk id="6" creationId="{04688127-058D-CF0E-AFD1-50B5A60CC24D}"/>
          </ac:picMkLst>
        </pc:picChg>
      </pc:sldChg>
      <pc:sldChg chg="addSp modSp mod">
        <pc:chgData name="Knoop, Steven (KNMI)" userId="a75f6792-29e3-471f-8672-2788e05ef8ff" providerId="ADAL" clId="{A54175CF-A8BA-4942-B464-0F8E76A33FBF}" dt="2025-07-18T12:37:17.989" v="1364" actId="1076"/>
        <pc:sldMkLst>
          <pc:docMk/>
          <pc:sldMk cId="2392055244" sldId="943"/>
        </pc:sldMkLst>
        <pc:spChg chg="add mod">
          <ac:chgData name="Knoop, Steven (KNMI)" userId="a75f6792-29e3-471f-8672-2788e05ef8ff" providerId="ADAL" clId="{A54175CF-A8BA-4942-B464-0F8E76A33FBF}" dt="2025-07-18T07:48:17.138" v="423" actId="207"/>
          <ac:spMkLst>
            <pc:docMk/>
            <pc:sldMk cId="2392055244" sldId="943"/>
            <ac:spMk id="6" creationId="{A332FD73-83B2-5B1E-0B07-C12D537A4F4F}"/>
          </ac:spMkLst>
        </pc:spChg>
        <pc:spChg chg="add mod">
          <ac:chgData name="Knoop, Steven (KNMI)" userId="a75f6792-29e3-471f-8672-2788e05ef8ff" providerId="ADAL" clId="{A54175CF-A8BA-4942-B464-0F8E76A33FBF}" dt="2025-07-18T07:48:31.863" v="437" actId="207"/>
          <ac:spMkLst>
            <pc:docMk/>
            <pc:sldMk cId="2392055244" sldId="943"/>
            <ac:spMk id="7" creationId="{E4299E63-1C48-264F-ED8A-1477DF0609DB}"/>
          </ac:spMkLst>
        </pc:spChg>
        <pc:picChg chg="mod">
          <ac:chgData name="Knoop, Steven (KNMI)" userId="a75f6792-29e3-471f-8672-2788e05ef8ff" providerId="ADAL" clId="{A54175CF-A8BA-4942-B464-0F8E76A33FBF}" dt="2025-07-18T07:47:45.559" v="403" actId="1076"/>
          <ac:picMkLst>
            <pc:docMk/>
            <pc:sldMk cId="2392055244" sldId="943"/>
            <ac:picMk id="4" creationId="{BD90E23D-D0BB-3BBC-ED6D-EE7A60CE8A1A}"/>
          </ac:picMkLst>
        </pc:picChg>
      </pc:sldChg>
      <pc:sldChg chg="addSp delSp modSp">
        <pc:chgData name="Knoop, Steven (KNMI)" userId="a75f6792-29e3-471f-8672-2788e05ef8ff" providerId="ADAL" clId="{A54175CF-A8BA-4942-B464-0F8E76A33FBF}" dt="2025-07-18T12:36:44.495" v="1362" actId="1076"/>
        <pc:sldMkLst>
          <pc:docMk/>
          <pc:sldMk cId="4197108672" sldId="946"/>
        </pc:sldMkLst>
        <pc:picChg chg="add mod">
          <ac:chgData name="Knoop, Steven (KNMI)" userId="a75f6792-29e3-471f-8672-2788e05ef8ff" providerId="ADAL" clId="{A54175CF-A8BA-4942-B464-0F8E76A33FBF}" dt="2025-07-18T12:36:44.495" v="1362" actId="1076"/>
          <ac:picMkLst>
            <pc:docMk/>
            <pc:sldMk cId="4197108672" sldId="946"/>
            <ac:picMk id="1026" creationId="{6A132B84-11F4-D282-CD6F-F8D5F606C93D}"/>
          </ac:picMkLst>
        </pc:picChg>
      </pc:sldChg>
      <pc:sldChg chg="addSp delSp modSp mod">
        <pc:chgData name="Knoop, Steven (KNMI)" userId="a75f6792-29e3-471f-8672-2788e05ef8ff" providerId="ADAL" clId="{A54175CF-A8BA-4942-B464-0F8E76A33FBF}" dt="2025-07-18T12:31:17.207" v="1348" actId="164"/>
        <pc:sldMkLst>
          <pc:docMk/>
          <pc:sldMk cId="1894042219" sldId="947"/>
        </pc:sldMkLst>
        <pc:spChg chg="add mod">
          <ac:chgData name="Knoop, Steven (KNMI)" userId="a75f6792-29e3-471f-8672-2788e05ef8ff" providerId="ADAL" clId="{A54175CF-A8BA-4942-B464-0F8E76A33FBF}" dt="2025-07-18T12:29:20.199" v="1313" actId="16959"/>
          <ac:spMkLst>
            <pc:docMk/>
            <pc:sldMk cId="1894042219" sldId="947"/>
            <ac:spMk id="8" creationId="{282BDEAF-202E-568E-1037-CF2D874785E3}"/>
          </ac:spMkLst>
        </pc:spChg>
        <pc:grpChg chg="add mod">
          <ac:chgData name="Knoop, Steven (KNMI)" userId="a75f6792-29e3-471f-8672-2788e05ef8ff" providerId="ADAL" clId="{A54175CF-A8BA-4942-B464-0F8E76A33FBF}" dt="2025-07-18T12:31:17.207" v="1348" actId="164"/>
          <ac:grpSpMkLst>
            <pc:docMk/>
            <pc:sldMk cId="1894042219" sldId="947"/>
            <ac:grpSpMk id="14" creationId="{2744C275-89C0-8E8F-A228-909443130B53}"/>
          </ac:grpSpMkLst>
        </pc:grpChg>
        <pc:cxnChg chg="add mod">
          <ac:chgData name="Knoop, Steven (KNMI)" userId="a75f6792-29e3-471f-8672-2788e05ef8ff" providerId="ADAL" clId="{A54175CF-A8BA-4942-B464-0F8E76A33FBF}" dt="2025-07-18T12:31:17.207" v="1348" actId="164"/>
          <ac:cxnSpMkLst>
            <pc:docMk/>
            <pc:sldMk cId="1894042219" sldId="947"/>
            <ac:cxnSpMk id="5" creationId="{62BC75B8-52B7-F735-8463-B46958DD2943}"/>
          </ac:cxnSpMkLst>
        </pc:cxnChg>
        <pc:cxnChg chg="add mod">
          <ac:chgData name="Knoop, Steven (KNMI)" userId="a75f6792-29e3-471f-8672-2788e05ef8ff" providerId="ADAL" clId="{A54175CF-A8BA-4942-B464-0F8E76A33FBF}" dt="2025-07-18T12:31:17.207" v="1348" actId="164"/>
          <ac:cxnSpMkLst>
            <pc:docMk/>
            <pc:sldMk cId="1894042219" sldId="947"/>
            <ac:cxnSpMk id="12" creationId="{8EAC7531-3FD0-EA12-AF4F-30EB75F1C88A}"/>
          </ac:cxnSpMkLst>
        </pc:cxnChg>
      </pc:sldChg>
      <pc:sldChg chg="addSp modSp mod">
        <pc:chgData name="Knoop, Steven (KNMI)" userId="a75f6792-29e3-471f-8672-2788e05ef8ff" providerId="ADAL" clId="{A54175CF-A8BA-4942-B464-0F8E76A33FBF}" dt="2025-07-18T12:22:21.084" v="1276" actId="14100"/>
        <pc:sldMkLst>
          <pc:docMk/>
          <pc:sldMk cId="97679681" sldId="948"/>
        </pc:sldMkLst>
        <pc:picChg chg="add mod">
          <ac:chgData name="Knoop, Steven (KNMI)" userId="a75f6792-29e3-471f-8672-2788e05ef8ff" providerId="ADAL" clId="{A54175CF-A8BA-4942-B464-0F8E76A33FBF}" dt="2025-07-18T12:08:03.022" v="1268" actId="1076"/>
          <ac:picMkLst>
            <pc:docMk/>
            <pc:sldMk cId="97679681" sldId="948"/>
            <ac:picMk id="6" creationId="{AAAD7988-0EB7-F353-5313-99991DBB99A1}"/>
          </ac:picMkLst>
        </pc:picChg>
        <pc:picChg chg="add mod">
          <ac:chgData name="Knoop, Steven (KNMI)" userId="a75f6792-29e3-471f-8672-2788e05ef8ff" providerId="ADAL" clId="{A54175CF-A8BA-4942-B464-0F8E76A33FBF}" dt="2025-07-18T12:09:16.831" v="1271" actId="1076"/>
          <ac:picMkLst>
            <pc:docMk/>
            <pc:sldMk cId="97679681" sldId="948"/>
            <ac:picMk id="8" creationId="{11EB395E-891D-3975-C08B-EB9951D03694}"/>
          </ac:picMkLst>
        </pc:picChg>
        <pc:picChg chg="add mod">
          <ac:chgData name="Knoop, Steven (KNMI)" userId="a75f6792-29e3-471f-8672-2788e05ef8ff" providerId="ADAL" clId="{A54175CF-A8BA-4942-B464-0F8E76A33FBF}" dt="2025-07-18T12:22:21.084" v="1276" actId="14100"/>
          <ac:picMkLst>
            <pc:docMk/>
            <pc:sldMk cId="97679681" sldId="948"/>
            <ac:picMk id="10" creationId="{778F46BA-9031-F5EE-22F3-C58F5D329FAA}"/>
          </ac:picMkLst>
        </pc:picChg>
        <pc:picChg chg="add mod">
          <ac:chgData name="Knoop, Steven (KNMI)" userId="a75f6792-29e3-471f-8672-2788e05ef8ff" providerId="ADAL" clId="{A54175CF-A8BA-4942-B464-0F8E76A33FBF}" dt="2025-07-18T12:22:17.888" v="1275" actId="14100"/>
          <ac:picMkLst>
            <pc:docMk/>
            <pc:sldMk cId="97679681" sldId="948"/>
            <ac:picMk id="12" creationId="{AC93FD95-9DD6-ACF9-6A65-B35FB34938B3}"/>
          </ac:picMkLst>
        </pc:picChg>
      </pc:sldChg>
      <pc:sldChg chg="addSp delSp modSp new mod ord chgLayout">
        <pc:chgData name="Knoop, Steven (KNMI)" userId="a75f6792-29e3-471f-8672-2788e05ef8ff" providerId="ADAL" clId="{A54175CF-A8BA-4942-B464-0F8E76A33FBF}" dt="2025-07-18T08:09:08.089" v="1035" actId="20577"/>
        <pc:sldMkLst>
          <pc:docMk/>
          <pc:sldMk cId="84467452" sldId="949"/>
        </pc:sldMkLst>
        <pc:spChg chg="add mod ord">
          <ac:chgData name="Knoop, Steven (KNMI)" userId="a75f6792-29e3-471f-8672-2788e05ef8ff" providerId="ADAL" clId="{A54175CF-A8BA-4942-B464-0F8E76A33FBF}" dt="2025-07-18T07:55:26.900" v="492" actId="20577"/>
          <ac:spMkLst>
            <pc:docMk/>
            <pc:sldMk cId="84467452" sldId="949"/>
            <ac:spMk id="4" creationId="{C789BF5D-7281-A7CD-B252-FC03DF8914A1}"/>
          </ac:spMkLst>
        </pc:spChg>
      </pc:sldChg>
      <pc:sldChg chg="addSp modSp new del mod">
        <pc:chgData name="Knoop, Steven (KNMI)" userId="a75f6792-29e3-471f-8672-2788e05ef8ff" providerId="ADAL" clId="{A54175CF-A8BA-4942-B464-0F8E76A33FBF}" dt="2025-07-18T09:39:31.820" v="1220" actId="47"/>
        <pc:sldMkLst>
          <pc:docMk/>
          <pc:sldMk cId="1847281065" sldId="950"/>
        </pc:sldMkLst>
      </pc:sldChg>
    </pc:docChg>
  </pc:docChgLst>
  <pc:docChgLst>
    <pc:chgData name="Knoop, Steven (KNMI)" userId="a75f6792-29e3-471f-8672-2788e05ef8ff" providerId="ADAL" clId="{87E6A488-E8F2-49A1-9508-ACED8A03EA09}"/>
    <pc:docChg chg="undo custSel addSld delSld modSld sldOrd">
      <pc:chgData name="Knoop, Steven (KNMI)" userId="a75f6792-29e3-471f-8672-2788e05ef8ff" providerId="ADAL" clId="{87E6A488-E8F2-49A1-9508-ACED8A03EA09}" dt="2025-07-15T07:51:16.887" v="164" actId="478"/>
      <pc:docMkLst>
        <pc:docMk/>
      </pc:docMkLst>
      <pc:sldChg chg="addSp delSp modSp mod">
        <pc:chgData name="Knoop, Steven (KNMI)" userId="a75f6792-29e3-471f-8672-2788e05ef8ff" providerId="ADAL" clId="{87E6A488-E8F2-49A1-9508-ACED8A03EA09}" dt="2025-07-15T07:40:12.199" v="30" actId="478"/>
        <pc:sldMkLst>
          <pc:docMk/>
          <pc:sldMk cId="2798709998" sldId="262"/>
        </pc:sldMkLst>
        <pc:spChg chg="mod">
          <ac:chgData name="Knoop, Steven (KNMI)" userId="a75f6792-29e3-471f-8672-2788e05ef8ff" providerId="ADAL" clId="{87E6A488-E8F2-49A1-9508-ACED8A03EA09}" dt="2025-07-15T07:38:50.291" v="15" actId="27636"/>
          <ac:spMkLst>
            <pc:docMk/>
            <pc:sldMk cId="2798709998" sldId="262"/>
            <ac:spMk id="3" creationId="{00000000-0000-0000-0000-000000000000}"/>
          </ac:spMkLst>
        </pc:spChg>
        <pc:spChg chg="mod">
          <ac:chgData name="Knoop, Steven (KNMI)" userId="a75f6792-29e3-471f-8672-2788e05ef8ff" providerId="ADAL" clId="{87E6A488-E8F2-49A1-9508-ACED8A03EA09}" dt="2025-07-15T07:39:12.107" v="18"/>
          <ac:spMkLst>
            <pc:docMk/>
            <pc:sldMk cId="2798709998" sldId="262"/>
            <ac:spMk id="4" creationId="{00000000-0000-0000-0000-000000000000}"/>
          </ac:spMkLst>
        </pc:spChg>
        <pc:spChg chg="add mod">
          <ac:chgData name="Knoop, Steven (KNMI)" userId="a75f6792-29e3-471f-8672-2788e05ef8ff" providerId="ADAL" clId="{87E6A488-E8F2-49A1-9508-ACED8A03EA09}" dt="2025-07-15T07:40:09.081" v="29" actId="6549"/>
          <ac:spMkLst>
            <pc:docMk/>
            <pc:sldMk cId="2798709998" sldId="262"/>
            <ac:spMk id="14" creationId="{A97FC41E-C9D4-8AC7-49EE-3CFB1BD40DB3}"/>
          </ac:spMkLst>
        </pc:spChg>
        <pc:picChg chg="add mod">
          <ac:chgData name="Knoop, Steven (KNMI)" userId="a75f6792-29e3-471f-8672-2788e05ef8ff" providerId="ADAL" clId="{87E6A488-E8F2-49A1-9508-ACED8A03EA09}" dt="2025-07-15T07:40:01.023" v="23"/>
          <ac:picMkLst>
            <pc:docMk/>
            <pc:sldMk cId="2798709998" sldId="262"/>
            <ac:picMk id="15" creationId="{F7142BF5-2EC2-3A13-860C-3D7EC4C3ADAC}"/>
          </ac:picMkLst>
        </pc:picChg>
      </pc:sldChg>
      <pc:sldChg chg="ord">
        <pc:chgData name="Knoop, Steven (KNMI)" userId="a75f6792-29e3-471f-8672-2788e05ef8ff" providerId="ADAL" clId="{87E6A488-E8F2-49A1-9508-ACED8A03EA09}" dt="2025-07-15T07:48:00.936" v="112"/>
        <pc:sldMkLst>
          <pc:docMk/>
          <pc:sldMk cId="3944869921" sldId="265"/>
        </pc:sldMkLst>
      </pc:sldChg>
      <pc:sldChg chg="del">
        <pc:chgData name="Knoop, Steven (KNMI)" userId="a75f6792-29e3-471f-8672-2788e05ef8ff" providerId="ADAL" clId="{87E6A488-E8F2-49A1-9508-ACED8A03EA09}" dt="2025-07-15T07:37:23.974" v="0" actId="47"/>
        <pc:sldMkLst>
          <pc:docMk/>
          <pc:sldMk cId="349908262" sldId="839"/>
        </pc:sldMkLst>
      </pc:sldChg>
      <pc:sldChg chg="delSp mod">
        <pc:chgData name="Knoop, Steven (KNMI)" userId="a75f6792-29e3-471f-8672-2788e05ef8ff" providerId="ADAL" clId="{87E6A488-E8F2-49A1-9508-ACED8A03EA09}" dt="2025-07-15T07:51:16.887" v="164" actId="478"/>
        <pc:sldMkLst>
          <pc:docMk/>
          <pc:sldMk cId="1260929840" sldId="903"/>
        </pc:sldMkLst>
      </pc:sldChg>
      <pc:sldChg chg="del">
        <pc:chgData name="Knoop, Steven (KNMI)" userId="a75f6792-29e3-471f-8672-2788e05ef8ff" providerId="ADAL" clId="{87E6A488-E8F2-49A1-9508-ACED8A03EA09}" dt="2025-07-15T07:37:23.974" v="0" actId="47"/>
        <pc:sldMkLst>
          <pc:docMk/>
          <pc:sldMk cId="988306448" sldId="911"/>
        </pc:sldMkLst>
      </pc:sldChg>
      <pc:sldChg chg="ord">
        <pc:chgData name="Knoop, Steven (KNMI)" userId="a75f6792-29e3-471f-8672-2788e05ef8ff" providerId="ADAL" clId="{87E6A488-E8F2-49A1-9508-ACED8A03EA09}" dt="2025-07-15T07:37:43.891" v="2"/>
        <pc:sldMkLst>
          <pc:docMk/>
          <pc:sldMk cId="811770500" sldId="915"/>
        </pc:sldMkLst>
      </pc:sldChg>
      <pc:sldChg chg="delSp modSp mod delAnim">
        <pc:chgData name="Knoop, Steven (KNMI)" userId="a75f6792-29e3-471f-8672-2788e05ef8ff" providerId="ADAL" clId="{87E6A488-E8F2-49A1-9508-ACED8A03EA09}" dt="2025-07-15T07:49:10.633" v="134" actId="478"/>
        <pc:sldMkLst>
          <pc:docMk/>
          <pc:sldMk cId="1193675378" sldId="917"/>
        </pc:sldMkLst>
        <pc:spChg chg="mod">
          <ac:chgData name="Knoop, Steven (KNMI)" userId="a75f6792-29e3-471f-8672-2788e05ef8ff" providerId="ADAL" clId="{87E6A488-E8F2-49A1-9508-ACED8A03EA09}" dt="2025-07-15T07:49:05.656" v="133" actId="20577"/>
          <ac:spMkLst>
            <pc:docMk/>
            <pc:sldMk cId="1193675378" sldId="917"/>
            <ac:spMk id="16" creationId="{3752A73A-4566-C30E-D717-B2B894F2D078}"/>
          </ac:spMkLst>
        </pc:spChg>
      </pc:sldChg>
      <pc:sldChg chg="ord">
        <pc:chgData name="Knoop, Steven (KNMI)" userId="a75f6792-29e3-471f-8672-2788e05ef8ff" providerId="ADAL" clId="{87E6A488-E8F2-49A1-9508-ACED8A03EA09}" dt="2025-07-15T07:45:17.462" v="46"/>
        <pc:sldMkLst>
          <pc:docMk/>
          <pc:sldMk cId="2312925166" sldId="918"/>
        </pc:sldMkLst>
      </pc:sldChg>
      <pc:sldChg chg="ord">
        <pc:chgData name="Knoop, Steven (KNMI)" userId="a75f6792-29e3-471f-8672-2788e05ef8ff" providerId="ADAL" clId="{87E6A488-E8F2-49A1-9508-ACED8A03EA09}" dt="2025-07-15T07:45:17.462" v="46"/>
        <pc:sldMkLst>
          <pc:docMk/>
          <pc:sldMk cId="2152527932" sldId="919"/>
        </pc:sldMkLst>
      </pc:sldChg>
      <pc:sldChg chg="ord">
        <pc:chgData name="Knoop, Steven (KNMI)" userId="a75f6792-29e3-471f-8672-2788e05ef8ff" providerId="ADAL" clId="{87E6A488-E8F2-49A1-9508-ACED8A03EA09}" dt="2025-07-15T07:45:17.462" v="46"/>
        <pc:sldMkLst>
          <pc:docMk/>
          <pc:sldMk cId="3052856470" sldId="920"/>
        </pc:sldMkLst>
      </pc:sldChg>
      <pc:sldChg chg="del">
        <pc:chgData name="Knoop, Steven (KNMI)" userId="a75f6792-29e3-471f-8672-2788e05ef8ff" providerId="ADAL" clId="{87E6A488-E8F2-49A1-9508-ACED8A03EA09}" dt="2025-07-15T07:37:23.974" v="0" actId="47"/>
        <pc:sldMkLst>
          <pc:docMk/>
          <pc:sldMk cId="266615268" sldId="923"/>
        </pc:sldMkLst>
      </pc:sldChg>
      <pc:sldChg chg="del">
        <pc:chgData name="Knoop, Steven (KNMI)" userId="a75f6792-29e3-471f-8672-2788e05ef8ff" providerId="ADAL" clId="{87E6A488-E8F2-49A1-9508-ACED8A03EA09}" dt="2025-07-15T07:37:23.974" v="0" actId="47"/>
        <pc:sldMkLst>
          <pc:docMk/>
          <pc:sldMk cId="1913292124" sldId="924"/>
        </pc:sldMkLst>
      </pc:sldChg>
      <pc:sldChg chg="ord">
        <pc:chgData name="Knoop, Steven (KNMI)" userId="a75f6792-29e3-471f-8672-2788e05ef8ff" providerId="ADAL" clId="{87E6A488-E8F2-49A1-9508-ACED8A03EA09}" dt="2025-07-15T07:45:17.462" v="46"/>
        <pc:sldMkLst>
          <pc:docMk/>
          <pc:sldMk cId="2575936157" sldId="925"/>
        </pc:sldMkLst>
      </pc:sldChg>
      <pc:sldChg chg="del">
        <pc:chgData name="Knoop, Steven (KNMI)" userId="a75f6792-29e3-471f-8672-2788e05ef8ff" providerId="ADAL" clId="{87E6A488-E8F2-49A1-9508-ACED8A03EA09}" dt="2025-07-15T07:37:23.974" v="0" actId="47"/>
        <pc:sldMkLst>
          <pc:docMk/>
          <pc:sldMk cId="1611474376" sldId="926"/>
        </pc:sldMkLst>
      </pc:sldChg>
      <pc:sldChg chg="del">
        <pc:chgData name="Knoop, Steven (KNMI)" userId="a75f6792-29e3-471f-8672-2788e05ef8ff" providerId="ADAL" clId="{87E6A488-E8F2-49A1-9508-ACED8A03EA09}" dt="2025-07-15T07:37:23.974" v="0" actId="47"/>
        <pc:sldMkLst>
          <pc:docMk/>
          <pc:sldMk cId="4238008112" sldId="929"/>
        </pc:sldMkLst>
      </pc:sldChg>
      <pc:sldChg chg="del">
        <pc:chgData name="Knoop, Steven (KNMI)" userId="a75f6792-29e3-471f-8672-2788e05ef8ff" providerId="ADAL" clId="{87E6A488-E8F2-49A1-9508-ACED8A03EA09}" dt="2025-07-15T07:37:23.974" v="0" actId="47"/>
        <pc:sldMkLst>
          <pc:docMk/>
          <pc:sldMk cId="1253629917" sldId="932"/>
        </pc:sldMkLst>
      </pc:sldChg>
      <pc:sldChg chg="addSp modSp mod">
        <pc:chgData name="Knoop, Steven (KNMI)" userId="a75f6792-29e3-471f-8672-2788e05ef8ff" providerId="ADAL" clId="{87E6A488-E8F2-49A1-9508-ACED8A03EA09}" dt="2025-07-15T07:44:47.046" v="44" actId="20577"/>
        <pc:sldMkLst>
          <pc:docMk/>
          <pc:sldMk cId="1918183159" sldId="933"/>
        </pc:sldMkLst>
      </pc:sldChg>
      <pc:sldChg chg="modSp mod ord">
        <pc:chgData name="Knoop, Steven (KNMI)" userId="a75f6792-29e3-471f-8672-2788e05ef8ff" providerId="ADAL" clId="{87E6A488-E8F2-49A1-9508-ACED8A03EA09}" dt="2025-07-15T07:48:04.127" v="114"/>
        <pc:sldMkLst>
          <pc:docMk/>
          <pc:sldMk cId="2399453311" sldId="934"/>
        </pc:sldMkLst>
        <pc:spChg chg="mod">
          <ac:chgData name="Knoop, Steven (KNMI)" userId="a75f6792-29e3-471f-8672-2788e05ef8ff" providerId="ADAL" clId="{87E6A488-E8F2-49A1-9508-ACED8A03EA09}" dt="2025-07-15T07:47:27.478" v="110" actId="20577"/>
          <ac:spMkLst>
            <pc:docMk/>
            <pc:sldMk cId="2399453311" sldId="934"/>
            <ac:spMk id="6" creationId="{63840C30-CE94-B04B-7F0D-C4A6393A13C0}"/>
          </ac:spMkLst>
        </pc:spChg>
      </pc:sldChg>
      <pc:sldChg chg="addSp delSp modSp mod ord">
        <pc:chgData name="Knoop, Steven (KNMI)" userId="a75f6792-29e3-471f-8672-2788e05ef8ff" providerId="ADAL" clId="{87E6A488-E8F2-49A1-9508-ACED8A03EA09}" dt="2025-07-15T07:50:19.257" v="163" actId="20577"/>
        <pc:sldMkLst>
          <pc:docMk/>
          <pc:sldMk cId="2806377100" sldId="935"/>
        </pc:sldMkLst>
        <pc:spChg chg="mod">
          <ac:chgData name="Knoop, Steven (KNMI)" userId="a75f6792-29e3-471f-8672-2788e05ef8ff" providerId="ADAL" clId="{87E6A488-E8F2-49A1-9508-ACED8A03EA09}" dt="2025-07-15T07:50:19.257" v="163" actId="20577"/>
          <ac:spMkLst>
            <pc:docMk/>
            <pc:sldMk cId="2806377100" sldId="935"/>
            <ac:spMk id="10" creationId="{76E795D0-B593-612A-E44B-3B2E451BC4B3}"/>
          </ac:spMkLst>
        </pc:spChg>
        <pc:spChg chg="add mod">
          <ac:chgData name="Knoop, Steven (KNMI)" userId="a75f6792-29e3-471f-8672-2788e05ef8ff" providerId="ADAL" clId="{87E6A488-E8F2-49A1-9508-ACED8A03EA09}" dt="2025-07-15T07:49:52.624" v="136"/>
          <ac:spMkLst>
            <pc:docMk/>
            <pc:sldMk cId="2806377100" sldId="935"/>
            <ac:spMk id="11" creationId="{06542925-0528-60A8-D70E-49C93260812B}"/>
          </ac:spMkLst>
        </pc:spChg>
      </pc:sldChg>
      <pc:sldChg chg="del">
        <pc:chgData name="Knoop, Steven (KNMI)" userId="a75f6792-29e3-471f-8672-2788e05ef8ff" providerId="ADAL" clId="{87E6A488-E8F2-49A1-9508-ACED8A03EA09}" dt="2025-07-15T07:37:23.974" v="0" actId="47"/>
        <pc:sldMkLst>
          <pc:docMk/>
          <pc:sldMk cId="164452234" sldId="939"/>
        </pc:sldMkLst>
      </pc:sldChg>
      <pc:sldChg chg="ord">
        <pc:chgData name="Knoop, Steven (KNMI)" userId="a75f6792-29e3-471f-8672-2788e05ef8ff" providerId="ADAL" clId="{87E6A488-E8F2-49A1-9508-ACED8A03EA09}" dt="2025-07-15T07:48:21.224" v="118"/>
        <pc:sldMkLst>
          <pc:docMk/>
          <pc:sldMk cId="400664885" sldId="940"/>
        </pc:sldMkLst>
      </pc:sldChg>
      <pc:sldChg chg="modSp new mod">
        <pc:chgData name="Knoop, Steven (KNMI)" userId="a75f6792-29e3-471f-8672-2788e05ef8ff" providerId="ADAL" clId="{87E6A488-E8F2-49A1-9508-ACED8A03EA09}" dt="2025-07-15T07:47:10.391" v="93" actId="20577"/>
        <pc:sldMkLst>
          <pc:docMk/>
          <pc:sldMk cId="424459239" sldId="944"/>
        </pc:sldMkLst>
      </pc:sldChg>
    </pc:docChg>
  </pc:docChgLst>
  <pc:docChgLst>
    <pc:chgData name="Knoop, Steven (KNMI)" userId="a75f6792-29e3-471f-8672-2788e05ef8ff" providerId="ADAL" clId="{21842BDF-B23F-4DFB-B62E-8A7FAB665D0C}"/>
    <pc:docChg chg="addSld delSld modSld">
      <pc:chgData name="Knoop, Steven (KNMI)" userId="a75f6792-29e3-471f-8672-2788e05ef8ff" providerId="ADAL" clId="{21842BDF-B23F-4DFB-B62E-8A7FAB665D0C}" dt="2025-09-03T09:27:33.023" v="4" actId="47"/>
      <pc:docMkLst>
        <pc:docMk/>
      </pc:docMkLst>
      <pc:sldChg chg="addSp modSp new del mod">
        <pc:chgData name="Knoop, Steven (KNMI)" userId="a75f6792-29e3-471f-8672-2788e05ef8ff" providerId="ADAL" clId="{21842BDF-B23F-4DFB-B62E-8A7FAB665D0C}" dt="2025-09-03T09:27:33.023" v="4" actId="47"/>
        <pc:sldMkLst>
          <pc:docMk/>
          <pc:sldMk cId="2408969076" sldId="956"/>
        </pc:sldMkLst>
        <pc:picChg chg="add mod">
          <ac:chgData name="Knoop, Steven (KNMI)" userId="a75f6792-29e3-471f-8672-2788e05ef8ff" providerId="ADAL" clId="{21842BDF-B23F-4DFB-B62E-8A7FAB665D0C}" dt="2025-09-03T09:27:05.001" v="3" actId="1076"/>
          <ac:picMkLst>
            <pc:docMk/>
            <pc:sldMk cId="2408969076" sldId="956"/>
            <ac:picMk id="5" creationId="{2F34BA1E-F850-8122-E172-C7028CEE4639}"/>
          </ac:picMkLst>
        </pc:picChg>
      </pc:sldChg>
    </pc:docChg>
  </pc:docChgLst>
  <pc:docChgLst>
    <pc:chgData name="Knoop, Steven (KNMI)" userId="a75f6792-29e3-471f-8672-2788e05ef8ff" providerId="ADAL" clId="{E876456E-91C1-4D47-BCA6-1EF5767B83AF}"/>
    <pc:docChg chg="undo custSel addSld modSld">
      <pc:chgData name="Knoop, Steven (KNMI)" userId="a75f6792-29e3-471f-8672-2788e05ef8ff" providerId="ADAL" clId="{E876456E-91C1-4D47-BCA6-1EF5767B83AF}" dt="2025-07-28T08:33:34.300" v="82" actId="20577"/>
      <pc:docMkLst>
        <pc:docMk/>
      </pc:docMkLst>
      <pc:sldChg chg="addSp delSp modSp add mod">
        <pc:chgData name="Knoop, Steven (KNMI)" userId="a75f6792-29e3-471f-8672-2788e05ef8ff" providerId="ADAL" clId="{E876456E-91C1-4D47-BCA6-1EF5767B83AF}" dt="2025-07-28T08:30:29.263" v="5" actId="1076"/>
        <pc:sldMkLst>
          <pc:docMk/>
          <pc:sldMk cId="3285784964" sldId="923"/>
        </pc:sldMkLst>
        <pc:spChg chg="add del">
          <ac:chgData name="Knoop, Steven (KNMI)" userId="a75f6792-29e3-471f-8672-2788e05ef8ff" providerId="ADAL" clId="{E876456E-91C1-4D47-BCA6-1EF5767B83AF}" dt="2025-07-28T08:30:08.123" v="4" actId="478"/>
          <ac:spMkLst>
            <pc:docMk/>
            <pc:sldMk cId="3285784964" sldId="923"/>
            <ac:spMk id="17" creationId="{A883ACA3-ED58-ED2D-EECB-D7ACD083E732}"/>
          </ac:spMkLst>
        </pc:spChg>
        <pc:spChg chg="add del">
          <ac:chgData name="Knoop, Steven (KNMI)" userId="a75f6792-29e3-471f-8672-2788e05ef8ff" providerId="ADAL" clId="{E876456E-91C1-4D47-BCA6-1EF5767B83AF}" dt="2025-07-28T08:30:07.116" v="3" actId="478"/>
          <ac:spMkLst>
            <pc:docMk/>
            <pc:sldMk cId="3285784964" sldId="923"/>
            <ac:spMk id="18" creationId="{D3B10F56-ED9A-6E92-3449-975156A7DE06}"/>
          </ac:spMkLst>
        </pc:spChg>
        <pc:picChg chg="mod">
          <ac:chgData name="Knoop, Steven (KNMI)" userId="a75f6792-29e3-471f-8672-2788e05ef8ff" providerId="ADAL" clId="{E876456E-91C1-4D47-BCA6-1EF5767B83AF}" dt="2025-07-28T08:30:29.263" v="5" actId="1076"/>
          <ac:picMkLst>
            <pc:docMk/>
            <pc:sldMk cId="3285784964" sldId="923"/>
            <ac:picMk id="8" creationId="{8D439F60-D798-0E87-85DC-229389EF3586}"/>
          </ac:picMkLst>
        </pc:picChg>
      </pc:sldChg>
      <pc:sldChg chg="addSp delSp modSp new mod">
        <pc:chgData name="Knoop, Steven (KNMI)" userId="a75f6792-29e3-471f-8672-2788e05ef8ff" providerId="ADAL" clId="{E876456E-91C1-4D47-BCA6-1EF5767B83AF}" dt="2025-07-28T08:33:34.300" v="82" actId="20577"/>
        <pc:sldMkLst>
          <pc:docMk/>
          <pc:sldMk cId="252957967" sldId="954"/>
        </pc:sldMkLst>
        <pc:spChg chg="mod">
          <ac:chgData name="Knoop, Steven (KNMI)" userId="a75f6792-29e3-471f-8672-2788e05ef8ff" providerId="ADAL" clId="{E876456E-91C1-4D47-BCA6-1EF5767B83AF}" dt="2025-07-28T08:32:39.155" v="12" actId="1076"/>
          <ac:spMkLst>
            <pc:docMk/>
            <pc:sldMk cId="252957967" sldId="954"/>
            <ac:spMk id="2" creationId="{B342C975-7370-6412-8612-7B970209EB27}"/>
          </ac:spMkLst>
        </pc:spChg>
        <pc:spChg chg="add mod">
          <ac:chgData name="Knoop, Steven (KNMI)" userId="a75f6792-29e3-471f-8672-2788e05ef8ff" providerId="ADAL" clId="{E876456E-91C1-4D47-BCA6-1EF5767B83AF}" dt="2025-07-28T08:33:34.300" v="82" actId="20577"/>
          <ac:spMkLst>
            <pc:docMk/>
            <pc:sldMk cId="252957967" sldId="954"/>
            <ac:spMk id="4" creationId="{1BB68A27-7CB3-3A6E-6C06-F6FCC2C49076}"/>
          </ac:spMkLst>
        </pc:spChg>
        <pc:picChg chg="add del">
          <ac:chgData name="Knoop, Steven (KNMI)" userId="a75f6792-29e3-471f-8672-2788e05ef8ff" providerId="ADAL" clId="{E876456E-91C1-4D47-BCA6-1EF5767B83AF}" dt="2025-07-28T08:32:24.066" v="8" actId="478"/>
          <ac:picMkLst>
            <pc:docMk/>
            <pc:sldMk cId="252957967" sldId="954"/>
            <ac:picMk id="1026" creationId="{45C762D5-5EBA-A7D4-E298-5CA3B2010987}"/>
          </ac:picMkLst>
        </pc:picChg>
        <pc:picChg chg="add mod">
          <ac:chgData name="Knoop, Steven (KNMI)" userId="a75f6792-29e3-471f-8672-2788e05ef8ff" providerId="ADAL" clId="{E876456E-91C1-4D47-BCA6-1EF5767B83AF}" dt="2025-07-28T08:32:46.678" v="14" actId="14100"/>
          <ac:picMkLst>
            <pc:docMk/>
            <pc:sldMk cId="252957967" sldId="954"/>
            <ac:picMk id="1028" creationId="{066DC3FD-B0FE-1634-7B25-D07497843CFA}"/>
          </ac:picMkLst>
        </pc:picChg>
      </pc:sldChg>
    </pc:docChg>
  </pc:docChgLst>
  <pc:docChgLst>
    <pc:chgData name="Knoop, Steven (KNMI)" userId="a75f6792-29e3-471f-8672-2788e05ef8ff" providerId="ADAL" clId="{D7F13033-2606-4E37-AA21-3DE9884F028A}"/>
    <pc:docChg chg="undo custSel addSld delSld modSld sldOrd">
      <pc:chgData name="Knoop, Steven (KNMI)" userId="a75f6792-29e3-471f-8672-2788e05ef8ff" providerId="ADAL" clId="{D7F13033-2606-4E37-AA21-3DE9884F028A}" dt="2025-07-17T15:21:29.350" v="1128" actId="20577"/>
      <pc:docMkLst>
        <pc:docMk/>
      </pc:docMkLst>
      <pc:sldChg chg="modSp mod">
        <pc:chgData name="Knoop, Steven (KNMI)" userId="a75f6792-29e3-471f-8672-2788e05ef8ff" providerId="ADAL" clId="{D7F13033-2606-4E37-AA21-3DE9884F028A}" dt="2025-07-17T14:54:48.942" v="1056" actId="1076"/>
        <pc:sldMkLst>
          <pc:docMk/>
          <pc:sldMk cId="3944869921" sldId="265"/>
        </pc:sldMkLst>
        <pc:spChg chg="mod">
          <ac:chgData name="Knoop, Steven (KNMI)" userId="a75f6792-29e3-471f-8672-2788e05ef8ff" providerId="ADAL" clId="{D7F13033-2606-4E37-AA21-3DE9884F028A}" dt="2025-07-17T14:54:48.942" v="1056" actId="1076"/>
          <ac:spMkLst>
            <pc:docMk/>
            <pc:sldMk cId="3944869921" sldId="265"/>
            <ac:spMk id="4" creationId="{5E7C08EC-E263-ACB1-28F9-A371FF676EAE}"/>
          </ac:spMkLst>
        </pc:spChg>
      </pc:sldChg>
      <pc:sldChg chg="delSp add del mod">
        <pc:chgData name="Knoop, Steven (KNMI)" userId="a75f6792-29e3-471f-8672-2788e05ef8ff" providerId="ADAL" clId="{D7F13033-2606-4E37-AA21-3DE9884F028A}" dt="2025-07-17T11:15:59.570" v="176" actId="47"/>
        <pc:sldMkLst>
          <pc:docMk/>
          <pc:sldMk cId="1043248889" sldId="743"/>
        </pc:sldMkLst>
      </pc:sldChg>
      <pc:sldChg chg="delSp modSp del mod ord">
        <pc:chgData name="Knoop, Steven (KNMI)" userId="a75f6792-29e3-471f-8672-2788e05ef8ff" providerId="ADAL" clId="{D7F13033-2606-4E37-AA21-3DE9884F028A}" dt="2025-07-17T11:20:12.846" v="230" actId="47"/>
        <pc:sldMkLst>
          <pc:docMk/>
          <pc:sldMk cId="1200219351" sldId="757"/>
        </pc:sldMkLst>
      </pc:sldChg>
      <pc:sldChg chg="addSp modSp mod">
        <pc:chgData name="Knoop, Steven (KNMI)" userId="a75f6792-29e3-471f-8672-2788e05ef8ff" providerId="ADAL" clId="{D7F13033-2606-4E37-AA21-3DE9884F028A}" dt="2025-07-17T14:30:34.208" v="1017" actId="1038"/>
        <pc:sldMkLst>
          <pc:docMk/>
          <pc:sldMk cId="4200511138" sldId="875"/>
        </pc:sldMkLst>
        <pc:spChg chg="mod">
          <ac:chgData name="Knoop, Steven (KNMI)" userId="a75f6792-29e3-471f-8672-2788e05ef8ff" providerId="ADAL" clId="{D7F13033-2606-4E37-AA21-3DE9884F028A}" dt="2025-07-17T14:30:28.667" v="1006" actId="1076"/>
          <ac:spMkLst>
            <pc:docMk/>
            <pc:sldMk cId="4200511138" sldId="875"/>
            <ac:spMk id="4" creationId="{AE191D51-A5F4-4D27-5F03-DDDE3EE59493}"/>
          </ac:spMkLst>
        </pc:spChg>
        <pc:picChg chg="mod">
          <ac:chgData name="Knoop, Steven (KNMI)" userId="a75f6792-29e3-471f-8672-2788e05ef8ff" providerId="ADAL" clId="{D7F13033-2606-4E37-AA21-3DE9884F028A}" dt="2025-07-17T14:30:34.208" v="1017" actId="1038"/>
          <ac:picMkLst>
            <pc:docMk/>
            <pc:sldMk cId="4200511138" sldId="875"/>
            <ac:picMk id="2" creationId="{FB5A0384-DF57-D588-AC4F-F4F9F4510DD3}"/>
          </ac:picMkLst>
        </pc:picChg>
        <pc:picChg chg="mod modCrop">
          <ac:chgData name="Knoop, Steven (KNMI)" userId="a75f6792-29e3-471f-8672-2788e05ef8ff" providerId="ADAL" clId="{D7F13033-2606-4E37-AA21-3DE9884F028A}" dt="2025-07-17T14:30:17.179" v="1004" actId="732"/>
          <ac:picMkLst>
            <pc:docMk/>
            <pc:sldMk cId="4200511138" sldId="875"/>
            <ac:picMk id="5" creationId="{348FF5D6-919B-1ECD-46F0-5AA851A2BCD3}"/>
          </ac:picMkLst>
        </pc:picChg>
        <pc:picChg chg="mod modCrop">
          <ac:chgData name="Knoop, Steven (KNMI)" userId="a75f6792-29e3-471f-8672-2788e05ef8ff" providerId="ADAL" clId="{D7F13033-2606-4E37-AA21-3DE9884F028A}" dt="2025-07-17T14:30:10.909" v="1003" actId="732"/>
          <ac:picMkLst>
            <pc:docMk/>
            <pc:sldMk cId="4200511138" sldId="875"/>
            <ac:picMk id="7" creationId="{CF28BB06-5E37-5408-8C88-E6CEFD717990}"/>
          </ac:picMkLst>
        </pc:picChg>
        <pc:picChg chg="add mod">
          <ac:chgData name="Knoop, Steven (KNMI)" userId="a75f6792-29e3-471f-8672-2788e05ef8ff" providerId="ADAL" clId="{D7F13033-2606-4E37-AA21-3DE9884F028A}" dt="2025-07-17T14:29:01.547" v="976" actId="14100"/>
          <ac:picMkLst>
            <pc:docMk/>
            <pc:sldMk cId="4200511138" sldId="875"/>
            <ac:picMk id="8" creationId="{2CD6B270-411A-B4ED-969D-11C3B9E4633D}"/>
          </ac:picMkLst>
        </pc:picChg>
        <pc:picChg chg="add mod">
          <ac:chgData name="Knoop, Steven (KNMI)" userId="a75f6792-29e3-471f-8672-2788e05ef8ff" providerId="ADAL" clId="{D7F13033-2606-4E37-AA21-3DE9884F028A}" dt="2025-07-17T14:30:31.762" v="1007" actId="14100"/>
          <ac:picMkLst>
            <pc:docMk/>
            <pc:sldMk cId="4200511138" sldId="875"/>
            <ac:picMk id="15" creationId="{5016B4BD-B821-C923-06C9-06AC07491F7A}"/>
          </ac:picMkLst>
        </pc:picChg>
      </pc:sldChg>
      <pc:sldChg chg="addSp delSp modSp mod ord addAnim delAnim modAnim modNotesTx">
        <pc:chgData name="Knoop, Steven (KNMI)" userId="a75f6792-29e3-471f-8672-2788e05ef8ff" providerId="ADAL" clId="{D7F13033-2606-4E37-AA21-3DE9884F028A}" dt="2025-07-17T12:49:51.217" v="647" actId="1076"/>
        <pc:sldMkLst>
          <pc:docMk/>
          <pc:sldMk cId="1260929840" sldId="903"/>
        </pc:sldMkLst>
        <pc:spChg chg="mod">
          <ac:chgData name="Knoop, Steven (KNMI)" userId="a75f6792-29e3-471f-8672-2788e05ef8ff" providerId="ADAL" clId="{D7F13033-2606-4E37-AA21-3DE9884F028A}" dt="2025-07-17T11:16:15.945" v="177"/>
          <ac:spMkLst>
            <pc:docMk/>
            <pc:sldMk cId="1260929840" sldId="903"/>
            <ac:spMk id="27" creationId="{D14D51DF-E345-8CB4-DDE5-86436BB8178D}"/>
          </ac:spMkLst>
        </pc:spChg>
        <pc:spChg chg="mod">
          <ac:chgData name="Knoop, Steven (KNMI)" userId="a75f6792-29e3-471f-8672-2788e05ef8ff" providerId="ADAL" clId="{D7F13033-2606-4E37-AA21-3DE9884F028A}" dt="2025-07-17T11:16:15.945" v="177"/>
          <ac:spMkLst>
            <pc:docMk/>
            <pc:sldMk cId="1260929840" sldId="903"/>
            <ac:spMk id="30" creationId="{863CB605-AFD1-1959-34CB-CD53C162E18C}"/>
          </ac:spMkLst>
        </pc:spChg>
        <pc:spChg chg="add mod">
          <ac:chgData name="Knoop, Steven (KNMI)" userId="a75f6792-29e3-471f-8672-2788e05ef8ff" providerId="ADAL" clId="{D7F13033-2606-4E37-AA21-3DE9884F028A}" dt="2025-07-17T12:49:51.217" v="647" actId="1076"/>
          <ac:spMkLst>
            <pc:docMk/>
            <pc:sldMk cId="1260929840" sldId="903"/>
            <ac:spMk id="33" creationId="{2A0A844A-5B99-D489-11EB-2218937DDFDE}"/>
          </ac:spMkLst>
        </pc:spChg>
        <pc:spChg chg="add mod">
          <ac:chgData name="Knoop, Steven (KNMI)" userId="a75f6792-29e3-471f-8672-2788e05ef8ff" providerId="ADAL" clId="{D7F13033-2606-4E37-AA21-3DE9884F028A}" dt="2025-07-17T11:17:31.721" v="200" actId="1076"/>
          <ac:spMkLst>
            <pc:docMk/>
            <pc:sldMk cId="1260929840" sldId="903"/>
            <ac:spMk id="34" creationId="{93E7CA4E-42C2-92F1-8705-F5599DF2F4AA}"/>
          </ac:spMkLst>
        </pc:spChg>
        <pc:grpChg chg="add mod">
          <ac:chgData name="Knoop, Steven (KNMI)" userId="a75f6792-29e3-471f-8672-2788e05ef8ff" providerId="ADAL" clId="{D7F13033-2606-4E37-AA21-3DE9884F028A}" dt="2025-07-17T11:16:21.250" v="178" actId="1076"/>
          <ac:grpSpMkLst>
            <pc:docMk/>
            <pc:sldMk cId="1260929840" sldId="903"/>
            <ac:grpSpMk id="26" creationId="{1579C2FE-787B-21D0-2E8B-21EA1183E0D0}"/>
          </ac:grpSpMkLst>
        </pc:grpChg>
        <pc:grpChg chg="mod">
          <ac:chgData name="Knoop, Steven (KNMI)" userId="a75f6792-29e3-471f-8672-2788e05ef8ff" providerId="ADAL" clId="{D7F13033-2606-4E37-AA21-3DE9884F028A}" dt="2025-07-17T11:16:15.945" v="177"/>
          <ac:grpSpMkLst>
            <pc:docMk/>
            <pc:sldMk cId="1260929840" sldId="903"/>
            <ac:grpSpMk id="28" creationId="{8E902215-43B4-27DC-B5FD-01EBE4CCA5BB}"/>
          </ac:grpSpMkLst>
        </pc:grpChg>
        <pc:graphicFrameChg chg="add mod modGraphic">
          <ac:chgData name="Knoop, Steven (KNMI)" userId="a75f6792-29e3-471f-8672-2788e05ef8ff" providerId="ADAL" clId="{D7F13033-2606-4E37-AA21-3DE9884F028A}" dt="2025-07-17T11:22:03.970" v="241" actId="114"/>
          <ac:graphicFrameMkLst>
            <pc:docMk/>
            <pc:sldMk cId="1260929840" sldId="903"/>
            <ac:graphicFrameMk id="43" creationId="{3CAF9EE3-FCB2-2E85-D4A9-88EC4D2F32D9}"/>
          </ac:graphicFrameMkLst>
        </pc:graphicFrameChg>
        <pc:picChg chg="mod">
          <ac:chgData name="Knoop, Steven (KNMI)" userId="a75f6792-29e3-471f-8672-2788e05ef8ff" providerId="ADAL" clId="{D7F13033-2606-4E37-AA21-3DE9884F028A}" dt="2025-07-17T12:06:50.602" v="519" actId="1076"/>
          <ac:picMkLst>
            <pc:docMk/>
            <pc:sldMk cId="1260929840" sldId="903"/>
            <ac:picMk id="9" creationId="{4AD41CCD-A90C-C3F9-4F5F-2214DE11A9FC}"/>
          </ac:picMkLst>
        </pc:picChg>
        <pc:picChg chg="mod">
          <ac:chgData name="Knoop, Steven (KNMI)" userId="a75f6792-29e3-471f-8672-2788e05ef8ff" providerId="ADAL" clId="{D7F13033-2606-4E37-AA21-3DE9884F028A}" dt="2025-07-17T12:06:50.602" v="519" actId="1076"/>
          <ac:picMkLst>
            <pc:docMk/>
            <pc:sldMk cId="1260929840" sldId="903"/>
            <ac:picMk id="18" creationId="{9E122BB1-2EE9-A202-6C24-2296D61FB17A}"/>
          </ac:picMkLst>
        </pc:picChg>
        <pc:picChg chg="add mod">
          <ac:chgData name="Knoop, Steven (KNMI)" userId="a75f6792-29e3-471f-8672-2788e05ef8ff" providerId="ADAL" clId="{D7F13033-2606-4E37-AA21-3DE9884F028A}" dt="2025-07-17T12:11:29.081" v="530" actId="1076"/>
          <ac:picMkLst>
            <pc:docMk/>
            <pc:sldMk cId="1260929840" sldId="903"/>
            <ac:picMk id="44" creationId="{8B1C6664-C4BB-B6A1-3207-C9F4C15B81FA}"/>
          </ac:picMkLst>
        </pc:picChg>
        <pc:cxnChg chg="mod">
          <ac:chgData name="Knoop, Steven (KNMI)" userId="a75f6792-29e3-471f-8672-2788e05ef8ff" providerId="ADAL" clId="{D7F13033-2606-4E37-AA21-3DE9884F028A}" dt="2025-07-17T11:16:15.945" v="177"/>
          <ac:cxnSpMkLst>
            <pc:docMk/>
            <pc:sldMk cId="1260929840" sldId="903"/>
            <ac:cxnSpMk id="29" creationId="{B443082D-25DB-4AA8-50A5-292DD597DF8C}"/>
          </ac:cxnSpMkLst>
        </pc:cxnChg>
        <pc:cxnChg chg="mod">
          <ac:chgData name="Knoop, Steven (KNMI)" userId="a75f6792-29e3-471f-8672-2788e05ef8ff" providerId="ADAL" clId="{D7F13033-2606-4E37-AA21-3DE9884F028A}" dt="2025-07-17T11:16:15.945" v="177"/>
          <ac:cxnSpMkLst>
            <pc:docMk/>
            <pc:sldMk cId="1260929840" sldId="903"/>
            <ac:cxnSpMk id="31" creationId="{F2897205-B3CD-E415-711B-EE97813581A4}"/>
          </ac:cxnSpMkLst>
        </pc:cxnChg>
      </pc:sldChg>
      <pc:sldChg chg="ord">
        <pc:chgData name="Knoop, Steven (KNMI)" userId="a75f6792-29e3-471f-8672-2788e05ef8ff" providerId="ADAL" clId="{D7F13033-2606-4E37-AA21-3DE9884F028A}" dt="2025-07-17T11:20:23.929" v="232"/>
        <pc:sldMkLst>
          <pc:docMk/>
          <pc:sldMk cId="3561350317" sldId="914"/>
        </pc:sldMkLst>
      </pc:sldChg>
      <pc:sldChg chg="addSp modSp mod ord">
        <pc:chgData name="Knoop, Steven (KNMI)" userId="a75f6792-29e3-471f-8672-2788e05ef8ff" providerId="ADAL" clId="{D7F13033-2606-4E37-AA21-3DE9884F028A}" dt="2025-07-17T11:33:20.396" v="279" actId="1076"/>
        <pc:sldMkLst>
          <pc:docMk/>
          <pc:sldMk cId="811770500" sldId="915"/>
        </pc:sldMkLst>
      </pc:sldChg>
      <pc:sldChg chg="addSp modSp mod modAnim">
        <pc:chgData name="Knoop, Steven (KNMI)" userId="a75f6792-29e3-471f-8672-2788e05ef8ff" providerId="ADAL" clId="{D7F13033-2606-4E37-AA21-3DE9884F028A}" dt="2025-07-17T15:21:29.350" v="1128" actId="20577"/>
        <pc:sldMkLst>
          <pc:docMk/>
          <pc:sldMk cId="1193675378" sldId="917"/>
        </pc:sldMkLst>
        <pc:spChg chg="mod">
          <ac:chgData name="Knoop, Steven (KNMI)" userId="a75f6792-29e3-471f-8672-2788e05ef8ff" providerId="ADAL" clId="{D7F13033-2606-4E37-AA21-3DE9884F028A}" dt="2025-07-17T15:21:29.350" v="1128" actId="20577"/>
          <ac:spMkLst>
            <pc:docMk/>
            <pc:sldMk cId="1193675378" sldId="917"/>
            <ac:spMk id="16" creationId="{3752A73A-4566-C30E-D717-B2B894F2D078}"/>
          </ac:spMkLst>
        </pc:spChg>
        <pc:picChg chg="add mod">
          <ac:chgData name="Knoop, Steven (KNMI)" userId="a75f6792-29e3-471f-8672-2788e05ef8ff" providerId="ADAL" clId="{D7F13033-2606-4E37-AA21-3DE9884F028A}" dt="2025-07-17T15:06:24.687" v="1075" actId="1076"/>
          <ac:picMkLst>
            <pc:docMk/>
            <pc:sldMk cId="1193675378" sldId="917"/>
            <ac:picMk id="5" creationId="{1D04FC77-B4AF-0FD3-FF93-892081DD9FA8}"/>
          </ac:picMkLst>
        </pc:picChg>
        <pc:picChg chg="add mod">
          <ac:chgData name="Knoop, Steven (KNMI)" userId="a75f6792-29e3-471f-8672-2788e05ef8ff" providerId="ADAL" clId="{D7F13033-2606-4E37-AA21-3DE9884F028A}" dt="2025-07-17T15:06:36.024" v="1077" actId="1076"/>
          <ac:picMkLst>
            <pc:docMk/>
            <pc:sldMk cId="1193675378" sldId="917"/>
            <ac:picMk id="6" creationId="{0919D741-5333-F004-55B3-EF231FB332F0}"/>
          </ac:picMkLst>
        </pc:picChg>
        <pc:picChg chg="mod">
          <ac:chgData name="Knoop, Steven (KNMI)" userId="a75f6792-29e3-471f-8672-2788e05ef8ff" providerId="ADAL" clId="{D7F13033-2606-4E37-AA21-3DE9884F028A}" dt="2025-07-17T15:06:21.814" v="1074" actId="1076"/>
          <ac:picMkLst>
            <pc:docMk/>
            <pc:sldMk cId="1193675378" sldId="917"/>
            <ac:picMk id="21" creationId="{6BED0E22-DD5F-55D2-0235-A12C018D5839}"/>
          </ac:picMkLst>
        </pc:picChg>
      </pc:sldChg>
      <pc:sldChg chg="addSp delSp modSp mod ord modAnim chgLayout">
        <pc:chgData name="Knoop, Steven (KNMI)" userId="a75f6792-29e3-471f-8672-2788e05ef8ff" providerId="ADAL" clId="{D7F13033-2606-4E37-AA21-3DE9884F028A}" dt="2025-07-17T15:15:50.723" v="1081" actId="1076"/>
        <pc:sldMkLst>
          <pc:docMk/>
          <pc:sldMk cId="2575936157" sldId="925"/>
        </pc:sldMkLst>
        <pc:spChg chg="add mod ord">
          <ac:chgData name="Knoop, Steven (KNMI)" userId="a75f6792-29e3-471f-8672-2788e05ef8ff" providerId="ADAL" clId="{D7F13033-2606-4E37-AA21-3DE9884F028A}" dt="2025-07-17T12:51:36.632" v="661" actId="1076"/>
          <ac:spMkLst>
            <pc:docMk/>
            <pc:sldMk cId="2575936157" sldId="925"/>
            <ac:spMk id="2" creationId="{7679B42F-2A02-6D24-040F-66758D27AF5A}"/>
          </ac:spMkLst>
        </pc:spChg>
        <pc:spChg chg="mod ord">
          <ac:chgData name="Knoop, Steven (KNMI)" userId="a75f6792-29e3-471f-8672-2788e05ef8ff" providerId="ADAL" clId="{D7F13033-2606-4E37-AA21-3DE9884F028A}" dt="2025-07-17T12:42:28.160" v="635" actId="700"/>
          <ac:spMkLst>
            <pc:docMk/>
            <pc:sldMk cId="2575936157" sldId="925"/>
            <ac:spMk id="3" creationId="{D5543EF0-31FA-E438-DBF5-AF992FA74E62}"/>
          </ac:spMkLst>
        </pc:spChg>
        <pc:spChg chg="add mod">
          <ac:chgData name="Knoop, Steven (KNMI)" userId="a75f6792-29e3-471f-8672-2788e05ef8ff" providerId="ADAL" clId="{D7F13033-2606-4E37-AA21-3DE9884F028A}" dt="2025-07-17T12:53:07.789" v="677" actId="207"/>
          <ac:spMkLst>
            <pc:docMk/>
            <pc:sldMk cId="2575936157" sldId="925"/>
            <ac:spMk id="16" creationId="{8C618D8D-4ECA-DD2C-569C-8871E2D65448}"/>
          </ac:spMkLst>
        </pc:spChg>
        <pc:spChg chg="add mod">
          <ac:chgData name="Knoop, Steven (KNMI)" userId="a75f6792-29e3-471f-8672-2788e05ef8ff" providerId="ADAL" clId="{D7F13033-2606-4E37-AA21-3DE9884F028A}" dt="2025-07-17T12:55:12.352" v="701" actId="1076"/>
          <ac:spMkLst>
            <pc:docMk/>
            <pc:sldMk cId="2575936157" sldId="925"/>
            <ac:spMk id="17" creationId="{BE19AF5D-6A28-0C7B-7F86-EC5823A1CD79}"/>
          </ac:spMkLst>
        </pc:spChg>
        <pc:spChg chg="add mod">
          <ac:chgData name="Knoop, Steven (KNMI)" userId="a75f6792-29e3-471f-8672-2788e05ef8ff" providerId="ADAL" clId="{D7F13033-2606-4E37-AA21-3DE9884F028A}" dt="2025-07-17T12:55:15.198" v="702" actId="1076"/>
          <ac:spMkLst>
            <pc:docMk/>
            <pc:sldMk cId="2575936157" sldId="925"/>
            <ac:spMk id="18" creationId="{13447181-5116-1EFD-8B4D-4749AA982624}"/>
          </ac:spMkLst>
        </pc:spChg>
        <pc:spChg chg="add mod">
          <ac:chgData name="Knoop, Steven (KNMI)" userId="a75f6792-29e3-471f-8672-2788e05ef8ff" providerId="ADAL" clId="{D7F13033-2606-4E37-AA21-3DE9884F028A}" dt="2025-07-17T13:07:33.882" v="771" actId="1076"/>
          <ac:spMkLst>
            <pc:docMk/>
            <pc:sldMk cId="2575936157" sldId="925"/>
            <ac:spMk id="21" creationId="{EE17A5BC-4425-8F39-D0B3-F2FECD6A5FAC}"/>
          </ac:spMkLst>
        </pc:spChg>
        <pc:graphicFrameChg chg="add mod">
          <ac:chgData name="Knoop, Steven (KNMI)" userId="a75f6792-29e3-471f-8672-2788e05ef8ff" providerId="ADAL" clId="{D7F13033-2606-4E37-AA21-3DE9884F028A}" dt="2025-07-17T12:59:22.894" v="724" actId="1076"/>
          <ac:graphicFrameMkLst>
            <pc:docMk/>
            <pc:sldMk cId="2575936157" sldId="925"/>
            <ac:graphicFrameMk id="20" creationId="{51EA73F2-74DC-E952-2B49-D5046FB2471D}"/>
          </ac:graphicFrameMkLst>
        </pc:graphicFrameChg>
        <pc:picChg chg="mod ord">
          <ac:chgData name="Knoop, Steven (KNMI)" userId="a75f6792-29e3-471f-8672-2788e05ef8ff" providerId="ADAL" clId="{D7F13033-2606-4E37-AA21-3DE9884F028A}" dt="2025-07-17T15:15:50.723" v="1081" actId="1076"/>
          <ac:picMkLst>
            <pc:docMk/>
            <pc:sldMk cId="2575936157" sldId="925"/>
            <ac:picMk id="9" creationId="{AA0375F1-6170-798C-3505-7C21B00F64AF}"/>
          </ac:picMkLst>
        </pc:picChg>
        <pc:picChg chg="add mod ord">
          <ac:chgData name="Knoop, Steven (KNMI)" userId="a75f6792-29e3-471f-8672-2788e05ef8ff" providerId="ADAL" clId="{D7F13033-2606-4E37-AA21-3DE9884F028A}" dt="2025-07-17T13:01:57.657" v="731" actId="167"/>
          <ac:picMkLst>
            <pc:docMk/>
            <pc:sldMk cId="2575936157" sldId="925"/>
            <ac:picMk id="19" creationId="{A99CF6BF-2FB3-82CD-4F39-591A9160C5BF}"/>
          </ac:picMkLst>
        </pc:picChg>
        <pc:picChg chg="add mod">
          <ac:chgData name="Knoop, Steven (KNMI)" userId="a75f6792-29e3-471f-8672-2788e05ef8ff" providerId="ADAL" clId="{D7F13033-2606-4E37-AA21-3DE9884F028A}" dt="2025-07-17T12:52:19.239" v="671" actId="1076"/>
          <ac:picMkLst>
            <pc:docMk/>
            <pc:sldMk cId="2575936157" sldId="925"/>
            <ac:picMk id="3076" creationId="{DF44DB46-B4DF-38F8-DF29-555613310A67}"/>
          </ac:picMkLst>
        </pc:picChg>
      </pc:sldChg>
      <pc:sldChg chg="addSp delSp modSp del mod delAnim modAnim">
        <pc:chgData name="Knoop, Steven (KNMI)" userId="a75f6792-29e3-471f-8672-2788e05ef8ff" providerId="ADAL" clId="{D7F13033-2606-4E37-AA21-3DE9884F028A}" dt="2025-07-17T12:57:11.902" v="714" actId="47"/>
        <pc:sldMkLst>
          <pc:docMk/>
          <pc:sldMk cId="3167398678" sldId="927"/>
        </pc:sldMkLst>
      </pc:sldChg>
      <pc:sldChg chg="addSp delSp modSp del mod">
        <pc:chgData name="Knoop, Steven (KNMI)" userId="a75f6792-29e3-471f-8672-2788e05ef8ff" providerId="ADAL" clId="{D7F13033-2606-4E37-AA21-3DE9884F028A}" dt="2025-07-17T14:20:19.278" v="892" actId="47"/>
        <pc:sldMkLst>
          <pc:docMk/>
          <pc:sldMk cId="1918183159" sldId="933"/>
        </pc:sldMkLst>
      </pc:sldChg>
      <pc:sldChg chg="ord">
        <pc:chgData name="Knoop, Steven (KNMI)" userId="a75f6792-29e3-471f-8672-2788e05ef8ff" providerId="ADAL" clId="{D7F13033-2606-4E37-AA21-3DE9884F028A}" dt="2025-07-17T11:04:50.837" v="70"/>
        <pc:sldMkLst>
          <pc:docMk/>
          <pc:sldMk cId="2399453311" sldId="934"/>
        </pc:sldMkLst>
      </pc:sldChg>
      <pc:sldChg chg="addSp modSp mod ord">
        <pc:chgData name="Knoop, Steven (KNMI)" userId="a75f6792-29e3-471f-8672-2788e05ef8ff" providerId="ADAL" clId="{D7F13033-2606-4E37-AA21-3DE9884F028A}" dt="2025-07-17T11:08:12.115" v="154" actId="1076"/>
        <pc:sldMkLst>
          <pc:docMk/>
          <pc:sldMk cId="2806377100" sldId="935"/>
        </pc:sldMkLst>
        <pc:spChg chg="mod">
          <ac:chgData name="Knoop, Steven (KNMI)" userId="a75f6792-29e3-471f-8672-2788e05ef8ff" providerId="ADAL" clId="{D7F13033-2606-4E37-AA21-3DE9884F028A}" dt="2025-07-17T11:08:12.115" v="154" actId="1076"/>
          <ac:spMkLst>
            <pc:docMk/>
            <pc:sldMk cId="2806377100" sldId="935"/>
            <ac:spMk id="10" creationId="{76E795D0-B593-612A-E44B-3B2E451BC4B3}"/>
          </ac:spMkLst>
        </pc:spChg>
        <pc:picChg chg="add mod">
          <ac:chgData name="Knoop, Steven (KNMI)" userId="a75f6792-29e3-471f-8672-2788e05ef8ff" providerId="ADAL" clId="{D7F13033-2606-4E37-AA21-3DE9884F028A}" dt="2025-07-17T11:07:02.020" v="78" actId="1076"/>
          <ac:picMkLst>
            <pc:docMk/>
            <pc:sldMk cId="2806377100" sldId="935"/>
            <ac:picMk id="12" creationId="{D25BB83D-4B6A-7D01-6070-FCB7A2777021}"/>
          </ac:picMkLst>
        </pc:picChg>
      </pc:sldChg>
      <pc:sldChg chg="modSp mod">
        <pc:chgData name="Knoop, Steven (KNMI)" userId="a75f6792-29e3-471f-8672-2788e05ef8ff" providerId="ADAL" clId="{D7F13033-2606-4E37-AA21-3DE9884F028A}" dt="2025-07-17T15:04:03.864" v="1061" actId="14100"/>
        <pc:sldMkLst>
          <pc:docMk/>
          <pc:sldMk cId="3298457713" sldId="938"/>
        </pc:sldMkLst>
        <pc:picChg chg="mod">
          <ac:chgData name="Knoop, Steven (KNMI)" userId="a75f6792-29e3-471f-8672-2788e05ef8ff" providerId="ADAL" clId="{D7F13033-2606-4E37-AA21-3DE9884F028A}" dt="2025-07-17T15:03:52.607" v="1060" actId="1076"/>
          <ac:picMkLst>
            <pc:docMk/>
            <pc:sldMk cId="3298457713" sldId="938"/>
            <ac:picMk id="17" creationId="{B51A181F-6D55-5F6B-D3CF-B691BD2E21A0}"/>
          </ac:picMkLst>
        </pc:picChg>
      </pc:sldChg>
      <pc:sldChg chg="modSp mod">
        <pc:chgData name="Knoop, Steven (KNMI)" userId="a75f6792-29e3-471f-8672-2788e05ef8ff" providerId="ADAL" clId="{D7F13033-2606-4E37-AA21-3DE9884F028A}" dt="2025-07-17T15:20:02.284" v="1095" actId="1076"/>
        <pc:sldMkLst>
          <pc:docMk/>
          <pc:sldMk cId="2392055244" sldId="943"/>
        </pc:sldMkLst>
        <pc:picChg chg="mod">
          <ac:chgData name="Knoop, Steven (KNMI)" userId="a75f6792-29e3-471f-8672-2788e05ef8ff" providerId="ADAL" clId="{D7F13033-2606-4E37-AA21-3DE9884F028A}" dt="2025-07-17T15:05:50.240" v="1073" actId="1076"/>
          <ac:picMkLst>
            <pc:docMk/>
            <pc:sldMk cId="2392055244" sldId="943"/>
            <ac:picMk id="4" creationId="{BD90E23D-D0BB-3BBC-ED6D-EE7A60CE8A1A}"/>
          </ac:picMkLst>
        </pc:picChg>
        <pc:picChg chg="mod">
          <ac:chgData name="Knoop, Steven (KNMI)" userId="a75f6792-29e3-471f-8672-2788e05ef8ff" providerId="ADAL" clId="{D7F13033-2606-4E37-AA21-3DE9884F028A}" dt="2025-07-17T15:20:02.284" v="1095" actId="1076"/>
          <ac:picMkLst>
            <pc:docMk/>
            <pc:sldMk cId="2392055244" sldId="943"/>
            <ac:picMk id="5" creationId="{237ED508-F23A-58F5-0193-AE173B0AB18D}"/>
          </ac:picMkLst>
        </pc:picChg>
      </pc:sldChg>
      <pc:sldChg chg="del">
        <pc:chgData name="Knoop, Steven (KNMI)" userId="a75f6792-29e3-471f-8672-2788e05ef8ff" providerId="ADAL" clId="{D7F13033-2606-4E37-AA21-3DE9884F028A}" dt="2025-07-17T11:20:32.542" v="235" actId="47"/>
        <pc:sldMkLst>
          <pc:docMk/>
          <pc:sldMk cId="424459239" sldId="944"/>
        </pc:sldMkLst>
      </pc:sldChg>
      <pc:sldChg chg="addSp delSp modSp mod">
        <pc:chgData name="Knoop, Steven (KNMI)" userId="a75f6792-29e3-471f-8672-2788e05ef8ff" providerId="ADAL" clId="{D7F13033-2606-4E37-AA21-3DE9884F028A}" dt="2025-07-17T11:30:03.876" v="278" actId="1076"/>
        <pc:sldMkLst>
          <pc:docMk/>
          <pc:sldMk cId="964579911" sldId="945"/>
        </pc:sldMkLst>
        <pc:picChg chg="add mod">
          <ac:chgData name="Knoop, Steven (KNMI)" userId="a75f6792-29e3-471f-8672-2788e05ef8ff" providerId="ADAL" clId="{D7F13033-2606-4E37-AA21-3DE9884F028A}" dt="2025-07-17T11:30:03.876" v="278" actId="1076"/>
          <ac:picMkLst>
            <pc:docMk/>
            <pc:sldMk cId="964579911" sldId="945"/>
            <ac:picMk id="6" creationId="{380E1AFE-7FD8-8135-183A-DA6001523094}"/>
          </ac:picMkLst>
        </pc:picChg>
      </pc:sldChg>
      <pc:sldChg chg="addSp delSp modSp new mod chgLayout">
        <pc:chgData name="Knoop, Steven (KNMI)" userId="a75f6792-29e3-471f-8672-2788e05ef8ff" providerId="ADAL" clId="{D7F13033-2606-4E37-AA21-3DE9884F028A}" dt="2025-07-17T12:32:47.807" v="612" actId="14100"/>
        <pc:sldMkLst>
          <pc:docMk/>
          <pc:sldMk cId="4197108672" sldId="946"/>
        </pc:sldMkLst>
        <pc:spChg chg="mod ord">
          <ac:chgData name="Knoop, Steven (KNMI)" userId="a75f6792-29e3-471f-8672-2788e05ef8ff" providerId="ADAL" clId="{D7F13033-2606-4E37-AA21-3DE9884F028A}" dt="2025-07-17T12:32:28.365" v="596" actId="20577"/>
          <ac:spMkLst>
            <pc:docMk/>
            <pc:sldMk cId="4197108672" sldId="946"/>
            <ac:spMk id="2" creationId="{F30536CA-C85E-DB36-A4CF-7B4308E54BB1}"/>
          </ac:spMkLst>
        </pc:spChg>
        <pc:spChg chg="mod ord">
          <ac:chgData name="Knoop, Steven (KNMI)" userId="a75f6792-29e3-471f-8672-2788e05ef8ff" providerId="ADAL" clId="{D7F13033-2606-4E37-AA21-3DE9884F028A}" dt="2025-07-17T11:52:33.133" v="483" actId="700"/>
          <ac:spMkLst>
            <pc:docMk/>
            <pc:sldMk cId="4197108672" sldId="946"/>
            <ac:spMk id="3" creationId="{700907C6-6E31-63A0-2010-5390F07F3FE6}"/>
          </ac:spMkLst>
        </pc:spChg>
        <pc:spChg chg="add mod">
          <ac:chgData name="Knoop, Steven (KNMI)" userId="a75f6792-29e3-471f-8672-2788e05ef8ff" providerId="ADAL" clId="{D7F13033-2606-4E37-AA21-3DE9884F028A}" dt="2025-07-17T11:41:20.185" v="338" actId="164"/>
          <ac:spMkLst>
            <pc:docMk/>
            <pc:sldMk cId="4197108672" sldId="946"/>
            <ac:spMk id="9" creationId="{30EBF9AC-3D3A-EC72-220C-C0C3E034FAF6}"/>
          </ac:spMkLst>
        </pc:spChg>
        <pc:spChg chg="add mod">
          <ac:chgData name="Knoop, Steven (KNMI)" userId="a75f6792-29e3-471f-8672-2788e05ef8ff" providerId="ADAL" clId="{D7F13033-2606-4E37-AA21-3DE9884F028A}" dt="2025-07-17T12:32:38.954" v="611" actId="20577"/>
          <ac:spMkLst>
            <pc:docMk/>
            <pc:sldMk cId="4197108672" sldId="946"/>
            <ac:spMk id="16" creationId="{965E4009-A061-B7DD-0A58-EC24D8FA3F6C}"/>
          </ac:spMkLst>
        </pc:spChg>
        <pc:spChg chg="add mod ord">
          <ac:chgData name="Knoop, Steven (KNMI)" userId="a75f6792-29e3-471f-8672-2788e05ef8ff" providerId="ADAL" clId="{D7F13033-2606-4E37-AA21-3DE9884F028A}" dt="2025-07-17T12:31:37.981" v="565" actId="166"/>
          <ac:spMkLst>
            <pc:docMk/>
            <pc:sldMk cId="4197108672" sldId="946"/>
            <ac:spMk id="25" creationId="{F9AD70A0-9798-49BF-A63B-9191B68DA38D}"/>
          </ac:spMkLst>
        </pc:spChg>
        <pc:grpChg chg="add mod">
          <ac:chgData name="Knoop, Steven (KNMI)" userId="a75f6792-29e3-471f-8672-2788e05ef8ff" providerId="ADAL" clId="{D7F13033-2606-4E37-AA21-3DE9884F028A}" dt="2025-07-17T12:06:43.601" v="518" actId="1076"/>
          <ac:grpSpMkLst>
            <pc:docMk/>
            <pc:sldMk cId="4197108672" sldId="946"/>
            <ac:grpSpMk id="10" creationId="{AB47BF7B-BBBF-1704-956E-521EC5AF2B7B}"/>
          </ac:grpSpMkLst>
        </pc:grpChg>
        <pc:picChg chg="add mod">
          <ac:chgData name="Knoop, Steven (KNMI)" userId="a75f6792-29e3-471f-8672-2788e05ef8ff" providerId="ADAL" clId="{D7F13033-2606-4E37-AA21-3DE9884F028A}" dt="2025-07-17T11:41:20.185" v="338" actId="164"/>
          <ac:picMkLst>
            <pc:docMk/>
            <pc:sldMk cId="4197108672" sldId="946"/>
            <ac:picMk id="4" creationId="{D49DE70A-ED77-B2BD-D159-CB1C61F0C5DF}"/>
          </ac:picMkLst>
        </pc:picChg>
        <pc:picChg chg="add mod">
          <ac:chgData name="Knoop, Steven (KNMI)" userId="a75f6792-29e3-471f-8672-2788e05ef8ff" providerId="ADAL" clId="{D7F13033-2606-4E37-AA21-3DE9884F028A}" dt="2025-07-17T12:10:57.536" v="528" actId="14100"/>
          <ac:picMkLst>
            <pc:docMk/>
            <pc:sldMk cId="4197108672" sldId="946"/>
            <ac:picMk id="15" creationId="{FE833AF3-78C3-DF7C-15FC-DD2326877779}"/>
          </ac:picMkLst>
        </pc:picChg>
        <pc:cxnChg chg="add mod">
          <ac:chgData name="Knoop, Steven (KNMI)" userId="a75f6792-29e3-471f-8672-2788e05ef8ff" providerId="ADAL" clId="{D7F13033-2606-4E37-AA21-3DE9884F028A}" dt="2025-07-17T11:41:20.185" v="338" actId="164"/>
          <ac:cxnSpMkLst>
            <pc:docMk/>
            <pc:sldMk cId="4197108672" sldId="946"/>
            <ac:cxnSpMk id="8" creationId="{2524C140-0900-7A4B-6393-7996F4210B43}"/>
          </ac:cxnSpMkLst>
        </pc:cxnChg>
      </pc:sldChg>
      <pc:sldChg chg="addSp delSp modSp new mod ord">
        <pc:chgData name="Knoop, Steven (KNMI)" userId="a75f6792-29e3-471f-8672-2788e05ef8ff" providerId="ADAL" clId="{D7F13033-2606-4E37-AA21-3DE9884F028A}" dt="2025-07-17T15:19:12.259" v="1094" actId="1076"/>
        <pc:sldMkLst>
          <pc:docMk/>
          <pc:sldMk cId="1894042219" sldId="947"/>
        </pc:sldMkLst>
        <pc:spChg chg="mod">
          <ac:chgData name="Knoop, Steven (KNMI)" userId="a75f6792-29e3-471f-8672-2788e05ef8ff" providerId="ADAL" clId="{D7F13033-2606-4E37-AA21-3DE9884F028A}" dt="2025-07-17T15:14:49.987" v="1078" actId="14100"/>
          <ac:spMkLst>
            <pc:docMk/>
            <pc:sldMk cId="1894042219" sldId="947"/>
            <ac:spMk id="2" creationId="{5E04F8EB-EFC9-73A4-D547-D26762E6318A}"/>
          </ac:spMkLst>
        </pc:spChg>
        <pc:spChg chg="add mod">
          <ac:chgData name="Knoop, Steven (KNMI)" userId="a75f6792-29e3-471f-8672-2788e05ef8ff" providerId="ADAL" clId="{D7F13033-2606-4E37-AA21-3DE9884F028A}" dt="2025-07-17T14:21:09.993" v="922" actId="1076"/>
          <ac:spMkLst>
            <pc:docMk/>
            <pc:sldMk cId="1894042219" sldId="947"/>
            <ac:spMk id="17" creationId="{E4B7BF43-8578-202A-D2F0-E83F4424E784}"/>
          </ac:spMkLst>
        </pc:spChg>
        <pc:picChg chg="add mod">
          <ac:chgData name="Knoop, Steven (KNMI)" userId="a75f6792-29e3-471f-8672-2788e05ef8ff" providerId="ADAL" clId="{D7F13033-2606-4E37-AA21-3DE9884F028A}" dt="2025-07-17T14:51:59.912" v="1029" actId="1076"/>
          <ac:picMkLst>
            <pc:docMk/>
            <pc:sldMk cId="1894042219" sldId="947"/>
            <ac:picMk id="27" creationId="{84C08DE1-E94B-BAFC-C50E-6477DAC48664}"/>
          </ac:picMkLst>
        </pc:picChg>
      </pc:sldChg>
      <pc:sldChg chg="addSp modSp new">
        <pc:chgData name="Knoop, Steven (KNMI)" userId="a75f6792-29e3-471f-8672-2788e05ef8ff" providerId="ADAL" clId="{D7F13033-2606-4E37-AA21-3DE9884F028A}" dt="2025-07-17T14:02:08.469" v="823"/>
        <pc:sldMkLst>
          <pc:docMk/>
          <pc:sldMk cId="97679681" sldId="948"/>
        </pc:sldMkLst>
        <pc:picChg chg="add mod">
          <ac:chgData name="Knoop, Steven (KNMI)" userId="a75f6792-29e3-471f-8672-2788e05ef8ff" providerId="ADAL" clId="{D7F13033-2606-4E37-AA21-3DE9884F028A}" dt="2025-07-17T14:02:08.469" v="823"/>
          <ac:picMkLst>
            <pc:docMk/>
            <pc:sldMk cId="97679681" sldId="948"/>
            <ac:picMk id="4" creationId="{5320AF32-CD29-E4E7-523B-868754F08980}"/>
          </ac:picMkLst>
        </pc:picChg>
      </pc:sldChg>
    </pc:docChg>
  </pc:docChgLst>
  <pc:docChgLst>
    <pc:chgData name="Knoop, Steven (KNMI)" userId="a75f6792-29e3-471f-8672-2788e05ef8ff" providerId="ADAL" clId="{D516CDA9-CB8E-4800-9E45-8CAC0E4A4303}"/>
    <pc:docChg chg="delSld modSld">
      <pc:chgData name="Knoop, Steven (KNMI)" userId="a75f6792-29e3-471f-8672-2788e05ef8ff" providerId="ADAL" clId="{D516CDA9-CB8E-4800-9E45-8CAC0E4A4303}" dt="2025-09-01T11:17:31.367" v="3" actId="47"/>
      <pc:docMkLst>
        <pc:docMk/>
      </pc:docMkLst>
      <pc:sldChg chg="del">
        <pc:chgData name="Knoop, Steven (KNMI)" userId="a75f6792-29e3-471f-8672-2788e05ef8ff" providerId="ADAL" clId="{D516CDA9-CB8E-4800-9E45-8CAC0E4A4303}" dt="2025-09-01T11:17:31.367" v="3" actId="47"/>
        <pc:sldMkLst>
          <pc:docMk/>
          <pc:sldMk cId="3557064634" sldId="914"/>
        </pc:sldMkLst>
      </pc:sldChg>
      <pc:sldChg chg="modSp mod">
        <pc:chgData name="Knoop, Steven (KNMI)" userId="a75f6792-29e3-471f-8672-2788e05ef8ff" providerId="ADAL" clId="{D516CDA9-CB8E-4800-9E45-8CAC0E4A4303}" dt="2025-09-01T11:16:41.159" v="0" actId="114"/>
        <pc:sldMkLst>
          <pc:docMk/>
          <pc:sldMk cId="1193675378" sldId="917"/>
        </pc:sldMkLst>
        <pc:spChg chg="mod">
          <ac:chgData name="Knoop, Steven (KNMI)" userId="a75f6792-29e3-471f-8672-2788e05ef8ff" providerId="ADAL" clId="{D516CDA9-CB8E-4800-9E45-8CAC0E4A4303}" dt="2025-09-01T11:16:41.159" v="0" actId="114"/>
          <ac:spMkLst>
            <pc:docMk/>
            <pc:sldMk cId="1193675378" sldId="917"/>
            <ac:spMk id="16" creationId="{3752A73A-4566-C30E-D717-B2B894F2D078}"/>
          </ac:spMkLst>
        </pc:spChg>
      </pc:sldChg>
      <pc:sldChg chg="del">
        <pc:chgData name="Knoop, Steven (KNMI)" userId="a75f6792-29e3-471f-8672-2788e05ef8ff" providerId="ADAL" clId="{D516CDA9-CB8E-4800-9E45-8CAC0E4A4303}" dt="2025-09-01T11:17:29.413" v="1" actId="47"/>
        <pc:sldMkLst>
          <pc:docMk/>
          <pc:sldMk cId="3285784964" sldId="923"/>
        </pc:sldMkLst>
      </pc:sldChg>
      <pc:sldChg chg="del">
        <pc:chgData name="Knoop, Steven (KNMI)" userId="a75f6792-29e3-471f-8672-2788e05ef8ff" providerId="ADAL" clId="{D516CDA9-CB8E-4800-9E45-8CAC0E4A4303}" dt="2025-09-01T11:17:30.205" v="2" actId="47"/>
        <pc:sldMkLst>
          <pc:docMk/>
          <pc:sldMk cId="252957967" sldId="954"/>
        </pc:sldMkLst>
      </pc:sldChg>
    </pc:docChg>
  </pc:docChgLst>
  <pc:docChgLst>
    <pc:chgData name="Knoop, Steven (KNMI)" userId="a75f6792-29e3-471f-8672-2788e05ef8ff" providerId="ADAL" clId="{172D7711-A811-4A00-9110-F0F9D5D1AF0B}"/>
    <pc:docChg chg="undo custSel addSld modSld sldOrd">
      <pc:chgData name="Knoop, Steven (KNMI)" userId="a75f6792-29e3-471f-8672-2788e05ef8ff" providerId="ADAL" clId="{172D7711-A811-4A00-9110-F0F9D5D1AF0B}" dt="2025-07-16T18:29:05.465" v="116" actId="22"/>
      <pc:docMkLst>
        <pc:docMk/>
      </pc:docMkLst>
      <pc:sldChg chg="ord">
        <pc:chgData name="Knoop, Steven (KNMI)" userId="a75f6792-29e3-471f-8672-2788e05ef8ff" providerId="ADAL" clId="{172D7711-A811-4A00-9110-F0F9D5D1AF0B}" dt="2025-07-16T18:14:26.370" v="94"/>
        <pc:sldMkLst>
          <pc:docMk/>
          <pc:sldMk cId="1200219351" sldId="757"/>
        </pc:sldMkLst>
      </pc:sldChg>
      <pc:sldChg chg="ord">
        <pc:chgData name="Knoop, Steven (KNMI)" userId="a75f6792-29e3-471f-8672-2788e05ef8ff" providerId="ADAL" clId="{172D7711-A811-4A00-9110-F0F9D5D1AF0B}" dt="2025-07-16T18:14:23.561" v="92"/>
        <pc:sldMkLst>
          <pc:docMk/>
          <pc:sldMk cId="1260929840" sldId="903"/>
        </pc:sldMkLst>
      </pc:sldChg>
      <pc:sldChg chg="modSp mod">
        <pc:chgData name="Knoop, Steven (KNMI)" userId="a75f6792-29e3-471f-8672-2788e05ef8ff" providerId="ADAL" clId="{172D7711-A811-4A00-9110-F0F9D5D1AF0B}" dt="2025-07-16T18:14:46.290" v="98" actId="20577"/>
        <pc:sldMkLst>
          <pc:docMk/>
          <pc:sldMk cId="811770500" sldId="915"/>
        </pc:sldMkLst>
      </pc:sldChg>
      <pc:sldChg chg="addSp delSp modSp mod">
        <pc:chgData name="Knoop, Steven (KNMI)" userId="a75f6792-29e3-471f-8672-2788e05ef8ff" providerId="ADAL" clId="{172D7711-A811-4A00-9110-F0F9D5D1AF0B}" dt="2025-07-16T18:28:26.446" v="114" actId="1076"/>
        <pc:sldMkLst>
          <pc:docMk/>
          <pc:sldMk cId="3167398678" sldId="927"/>
        </pc:sldMkLst>
      </pc:sldChg>
      <pc:sldChg chg="addSp delSp modSp mod">
        <pc:chgData name="Knoop, Steven (KNMI)" userId="a75f6792-29e3-471f-8672-2788e05ef8ff" providerId="ADAL" clId="{172D7711-A811-4A00-9110-F0F9D5D1AF0B}" dt="2025-07-16T17:35:03.330" v="87" actId="478"/>
        <pc:sldMkLst>
          <pc:docMk/>
          <pc:sldMk cId="2806377100" sldId="935"/>
        </pc:sldMkLst>
      </pc:sldChg>
      <pc:sldChg chg="ord">
        <pc:chgData name="Knoop, Steven (KNMI)" userId="a75f6792-29e3-471f-8672-2788e05ef8ff" providerId="ADAL" clId="{172D7711-A811-4A00-9110-F0F9D5D1AF0B}" dt="2025-07-16T18:15:37.741" v="100"/>
        <pc:sldMkLst>
          <pc:docMk/>
          <pc:sldMk cId="2399418670" sldId="937"/>
        </pc:sldMkLst>
      </pc:sldChg>
      <pc:sldChg chg="ord">
        <pc:chgData name="Knoop, Steven (KNMI)" userId="a75f6792-29e3-471f-8672-2788e05ef8ff" providerId="ADAL" clId="{172D7711-A811-4A00-9110-F0F9D5D1AF0B}" dt="2025-07-16T18:16:25.318" v="106"/>
        <pc:sldMkLst>
          <pc:docMk/>
          <pc:sldMk cId="1228150466" sldId="942"/>
        </pc:sldMkLst>
      </pc:sldChg>
      <pc:sldChg chg="ord">
        <pc:chgData name="Knoop, Steven (KNMI)" userId="a75f6792-29e3-471f-8672-2788e05ef8ff" providerId="ADAL" clId="{172D7711-A811-4A00-9110-F0F9D5D1AF0B}" dt="2025-07-16T18:14:36.554" v="96"/>
        <pc:sldMkLst>
          <pc:docMk/>
          <pc:sldMk cId="424459239" sldId="944"/>
        </pc:sldMkLst>
      </pc:sldChg>
      <pc:sldChg chg="addSp delSp modSp new mod">
        <pc:chgData name="Knoop, Steven (KNMI)" userId="a75f6792-29e3-471f-8672-2788e05ef8ff" providerId="ADAL" clId="{172D7711-A811-4A00-9110-F0F9D5D1AF0B}" dt="2025-07-16T18:29:05.465" v="116" actId="22"/>
        <pc:sldMkLst>
          <pc:docMk/>
          <pc:sldMk cId="964579911" sldId="945"/>
        </pc:sldMkLst>
      </pc:sldChg>
    </pc:docChg>
  </pc:docChgLst>
  <pc:docChgLst>
    <pc:chgData name="Knoop, Steven (KNMI)" userId="a75f6792-29e3-471f-8672-2788e05ef8ff" providerId="ADAL" clId="{B55E42C8-9EB4-405F-96F6-C1CA2EF4F4BB}"/>
    <pc:docChg chg="undo custSel addSld delSld modSld sldOrd">
      <pc:chgData name="Knoop, Steven (KNMI)" userId="a75f6792-29e3-471f-8672-2788e05ef8ff" providerId="ADAL" clId="{B55E42C8-9EB4-405F-96F6-C1CA2EF4F4BB}" dt="2025-07-24T16:07:59.309" v="1066" actId="1076"/>
      <pc:docMkLst>
        <pc:docMk/>
      </pc:docMkLst>
      <pc:sldChg chg="del">
        <pc:chgData name="Knoop, Steven (KNMI)" userId="a75f6792-29e3-471f-8672-2788e05ef8ff" providerId="ADAL" clId="{B55E42C8-9EB4-405F-96F6-C1CA2EF4F4BB}" dt="2025-07-24T15:19:11.286" v="1044" actId="47"/>
        <pc:sldMkLst>
          <pc:docMk/>
          <pc:sldMk cId="3944869921" sldId="265"/>
        </pc:sldMkLst>
      </pc:sldChg>
      <pc:sldChg chg="addSp delSp modSp mod">
        <pc:chgData name="Knoop, Steven (KNMI)" userId="a75f6792-29e3-471f-8672-2788e05ef8ff" providerId="ADAL" clId="{B55E42C8-9EB4-405F-96F6-C1CA2EF4F4BB}" dt="2025-07-24T11:53:44.036" v="707" actId="1076"/>
        <pc:sldMkLst>
          <pc:docMk/>
          <pc:sldMk cId="4200511138" sldId="875"/>
        </pc:sldMkLst>
        <pc:picChg chg="del">
          <ac:chgData name="Knoop, Steven (KNMI)" userId="a75f6792-29e3-471f-8672-2788e05ef8ff" providerId="ADAL" clId="{B55E42C8-9EB4-405F-96F6-C1CA2EF4F4BB}" dt="2025-07-24T11:53:18.757" v="700" actId="478"/>
          <ac:picMkLst>
            <pc:docMk/>
            <pc:sldMk cId="4200511138" sldId="875"/>
            <ac:picMk id="6" creationId="{56171741-7C33-C33C-DB54-F115C96D5348}"/>
          </ac:picMkLst>
        </pc:picChg>
        <pc:picChg chg="add mod ord">
          <ac:chgData name="Knoop, Steven (KNMI)" userId="a75f6792-29e3-471f-8672-2788e05ef8ff" providerId="ADAL" clId="{B55E42C8-9EB4-405F-96F6-C1CA2EF4F4BB}" dt="2025-07-24T11:53:44.036" v="707" actId="1076"/>
          <ac:picMkLst>
            <pc:docMk/>
            <pc:sldMk cId="4200511138" sldId="875"/>
            <ac:picMk id="10" creationId="{62F78684-0519-F1E1-E242-1E2388AF6052}"/>
          </ac:picMkLst>
        </pc:picChg>
      </pc:sldChg>
      <pc:sldChg chg="addSp delSp modSp mod">
        <pc:chgData name="Knoop, Steven (KNMI)" userId="a75f6792-29e3-471f-8672-2788e05ef8ff" providerId="ADAL" clId="{B55E42C8-9EB4-405F-96F6-C1CA2EF4F4BB}" dt="2025-07-24T16:06:46.724" v="1060" actId="1076"/>
        <pc:sldMkLst>
          <pc:docMk/>
          <pc:sldMk cId="1260929840" sldId="903"/>
        </pc:sldMkLst>
        <pc:spChg chg="mod">
          <ac:chgData name="Knoop, Steven (KNMI)" userId="a75f6792-29e3-471f-8672-2788e05ef8ff" providerId="ADAL" clId="{B55E42C8-9EB4-405F-96F6-C1CA2EF4F4BB}" dt="2025-07-24T16:06:46.724" v="1060" actId="1076"/>
          <ac:spMkLst>
            <pc:docMk/>
            <pc:sldMk cId="1260929840" sldId="903"/>
            <ac:spMk id="33" creationId="{2A0A844A-5B99-D489-11EB-2218937DDFDE}"/>
          </ac:spMkLst>
        </pc:spChg>
        <pc:grpChg chg="del">
          <ac:chgData name="Knoop, Steven (KNMI)" userId="a75f6792-29e3-471f-8672-2788e05ef8ff" providerId="ADAL" clId="{B55E42C8-9EB4-405F-96F6-C1CA2EF4F4BB}" dt="2025-07-24T11:47:36.393" v="680" actId="478"/>
          <ac:grpSpMkLst>
            <pc:docMk/>
            <pc:sldMk cId="1260929840" sldId="903"/>
            <ac:grpSpMk id="7" creationId="{3BD01EA9-37C7-8AAF-0232-5EF8B8DC6BE9}"/>
          </ac:grpSpMkLst>
        </pc:grpChg>
        <pc:picChg chg="add mod ord">
          <ac:chgData name="Knoop, Steven (KNMI)" userId="a75f6792-29e3-471f-8672-2788e05ef8ff" providerId="ADAL" clId="{B55E42C8-9EB4-405F-96F6-C1CA2EF4F4BB}" dt="2025-07-24T11:48:57.653" v="687" actId="1076"/>
          <ac:picMkLst>
            <pc:docMk/>
            <pc:sldMk cId="1260929840" sldId="903"/>
            <ac:picMk id="8" creationId="{39FE020C-F2D1-2E93-F225-3E02C598A9FF}"/>
          </ac:picMkLst>
        </pc:picChg>
      </pc:sldChg>
      <pc:sldChg chg="add">
        <pc:chgData name="Knoop, Steven (KNMI)" userId="a75f6792-29e3-471f-8672-2788e05ef8ff" providerId="ADAL" clId="{B55E42C8-9EB4-405F-96F6-C1CA2EF4F4BB}" dt="2025-07-24T12:56:56.377" v="919"/>
        <pc:sldMkLst>
          <pc:docMk/>
          <pc:sldMk cId="3557064634" sldId="914"/>
        </pc:sldMkLst>
      </pc:sldChg>
      <pc:sldChg chg="del">
        <pc:chgData name="Knoop, Steven (KNMI)" userId="a75f6792-29e3-471f-8672-2788e05ef8ff" providerId="ADAL" clId="{B55E42C8-9EB4-405F-96F6-C1CA2EF4F4BB}" dt="2025-07-24T12:56:08.267" v="893" actId="2696"/>
        <pc:sldMkLst>
          <pc:docMk/>
          <pc:sldMk cId="3561350317" sldId="914"/>
        </pc:sldMkLst>
      </pc:sldChg>
      <pc:sldChg chg="modSp mod">
        <pc:chgData name="Knoop, Steven (KNMI)" userId="a75f6792-29e3-471f-8672-2788e05ef8ff" providerId="ADAL" clId="{B55E42C8-9EB4-405F-96F6-C1CA2EF4F4BB}" dt="2025-07-24T16:07:59.309" v="1066" actId="1076"/>
        <pc:sldMkLst>
          <pc:docMk/>
          <pc:sldMk cId="621335837" sldId="915"/>
        </pc:sldMkLst>
        <pc:spChg chg="mod">
          <ac:chgData name="Knoop, Steven (KNMI)" userId="a75f6792-29e3-471f-8672-2788e05ef8ff" providerId="ADAL" clId="{B55E42C8-9EB4-405F-96F6-C1CA2EF4F4BB}" dt="2025-07-24T12:53:01.908" v="852" actId="6549"/>
          <ac:spMkLst>
            <pc:docMk/>
            <pc:sldMk cId="621335837" sldId="915"/>
            <ac:spMk id="2" creationId="{7254D6C1-723A-8A35-5BA9-5937C54CC66C}"/>
          </ac:spMkLst>
        </pc:spChg>
        <pc:spChg chg="mod">
          <ac:chgData name="Knoop, Steven (KNMI)" userId="a75f6792-29e3-471f-8672-2788e05ef8ff" providerId="ADAL" clId="{B55E42C8-9EB4-405F-96F6-C1CA2EF4F4BB}" dt="2025-07-24T16:07:59.309" v="1066" actId="1076"/>
          <ac:spMkLst>
            <pc:docMk/>
            <pc:sldMk cId="621335837" sldId="915"/>
            <ac:spMk id="4" creationId="{FEF06C7D-086E-064F-8417-0171AA8D99FA}"/>
          </ac:spMkLst>
        </pc:spChg>
      </pc:sldChg>
      <pc:sldChg chg="addSp delSp modSp mod modAnim">
        <pc:chgData name="Knoop, Steven (KNMI)" userId="a75f6792-29e3-471f-8672-2788e05ef8ff" providerId="ADAL" clId="{B55E42C8-9EB4-405F-96F6-C1CA2EF4F4BB}" dt="2025-07-24T12:42:02.294" v="822" actId="1076"/>
        <pc:sldMkLst>
          <pc:docMk/>
          <pc:sldMk cId="1193675378" sldId="917"/>
        </pc:sldMkLst>
        <pc:spChg chg="mod">
          <ac:chgData name="Knoop, Steven (KNMI)" userId="a75f6792-29e3-471f-8672-2788e05ef8ff" providerId="ADAL" clId="{B55E42C8-9EB4-405F-96F6-C1CA2EF4F4BB}" dt="2025-07-24T12:38:39.425" v="779" actId="1076"/>
          <ac:spMkLst>
            <pc:docMk/>
            <pc:sldMk cId="1193675378" sldId="917"/>
            <ac:spMk id="16" creationId="{3752A73A-4566-C30E-D717-B2B894F2D078}"/>
          </ac:spMkLst>
        </pc:spChg>
        <pc:picChg chg="add del mod">
          <ac:chgData name="Knoop, Steven (KNMI)" userId="a75f6792-29e3-471f-8672-2788e05ef8ff" providerId="ADAL" clId="{B55E42C8-9EB4-405F-96F6-C1CA2EF4F4BB}" dt="2025-07-24T12:39:41.668" v="789" actId="478"/>
          <ac:picMkLst>
            <pc:docMk/>
            <pc:sldMk cId="1193675378" sldId="917"/>
            <ac:picMk id="4" creationId="{BB0D35E2-0EA1-3FD3-D45E-7BF3194AE9F8}"/>
          </ac:picMkLst>
        </pc:picChg>
        <pc:picChg chg="mod">
          <ac:chgData name="Knoop, Steven (KNMI)" userId="a75f6792-29e3-471f-8672-2788e05ef8ff" providerId="ADAL" clId="{B55E42C8-9EB4-405F-96F6-C1CA2EF4F4BB}" dt="2025-07-24T12:42:02.294" v="822" actId="1076"/>
          <ac:picMkLst>
            <pc:docMk/>
            <pc:sldMk cId="1193675378" sldId="917"/>
            <ac:picMk id="5" creationId="{1D04FC77-B4AF-0FD3-FF93-892081DD9FA8}"/>
          </ac:picMkLst>
        </pc:picChg>
        <pc:picChg chg="mod">
          <ac:chgData name="Knoop, Steven (KNMI)" userId="a75f6792-29e3-471f-8672-2788e05ef8ff" providerId="ADAL" clId="{B55E42C8-9EB4-405F-96F6-C1CA2EF4F4BB}" dt="2025-07-24T12:41:56.663" v="821" actId="1076"/>
          <ac:picMkLst>
            <pc:docMk/>
            <pc:sldMk cId="1193675378" sldId="917"/>
            <ac:picMk id="6" creationId="{0919D741-5333-F004-55B3-EF231FB332F0}"/>
          </ac:picMkLst>
        </pc:picChg>
        <pc:picChg chg="mod">
          <ac:chgData name="Knoop, Steven (KNMI)" userId="a75f6792-29e3-471f-8672-2788e05ef8ff" providerId="ADAL" clId="{B55E42C8-9EB4-405F-96F6-C1CA2EF4F4BB}" dt="2025-07-24T12:41:22.410" v="815" actId="1076"/>
          <ac:picMkLst>
            <pc:docMk/>
            <pc:sldMk cId="1193675378" sldId="917"/>
            <ac:picMk id="18" creationId="{390B562A-DD6C-3B7F-CDE7-4E3BAA77D4AC}"/>
          </ac:picMkLst>
        </pc:picChg>
        <pc:picChg chg="mod">
          <ac:chgData name="Knoop, Steven (KNMI)" userId="a75f6792-29e3-471f-8672-2788e05ef8ff" providerId="ADAL" clId="{B55E42C8-9EB4-405F-96F6-C1CA2EF4F4BB}" dt="2025-07-24T12:41:26.219" v="817" actId="1076"/>
          <ac:picMkLst>
            <pc:docMk/>
            <pc:sldMk cId="1193675378" sldId="917"/>
            <ac:picMk id="21" creationId="{6BED0E22-DD5F-55D2-0235-A12C018D5839}"/>
          </ac:picMkLst>
        </pc:picChg>
      </pc:sldChg>
      <pc:sldChg chg="addSp delSp modSp add del mod ord modClrScheme chgLayout">
        <pc:chgData name="Knoop, Steven (KNMI)" userId="a75f6792-29e3-471f-8672-2788e05ef8ff" providerId="ADAL" clId="{B55E42C8-9EB4-405F-96F6-C1CA2EF4F4BB}" dt="2025-07-24T12:48:26.948" v="831" actId="14100"/>
        <pc:sldMkLst>
          <pc:docMk/>
          <pc:sldMk cId="1778140491" sldId="930"/>
        </pc:sldMkLst>
        <pc:spChg chg="del mod">
          <ac:chgData name="Knoop, Steven (KNMI)" userId="a75f6792-29e3-471f-8672-2788e05ef8ff" providerId="ADAL" clId="{B55E42C8-9EB4-405F-96F6-C1CA2EF4F4BB}" dt="2025-07-24T07:17:33.759" v="11" actId="478"/>
          <ac:spMkLst>
            <pc:docMk/>
            <pc:sldMk cId="1778140491" sldId="930"/>
            <ac:spMk id="2" creationId="{C3B4C33D-A515-03D5-F0E1-C6A505D551DD}"/>
          </ac:spMkLst>
        </pc:spChg>
        <pc:spChg chg="mod ord">
          <ac:chgData name="Knoop, Steven (KNMI)" userId="a75f6792-29e3-471f-8672-2788e05ef8ff" providerId="ADAL" clId="{B55E42C8-9EB4-405F-96F6-C1CA2EF4F4BB}" dt="2025-07-24T07:17:39.275" v="12" actId="700"/>
          <ac:spMkLst>
            <pc:docMk/>
            <pc:sldMk cId="1778140491" sldId="930"/>
            <ac:spMk id="4" creationId="{0D2418B6-86EA-B38B-C2CC-9AAB2D963C54}"/>
          </ac:spMkLst>
        </pc:spChg>
        <pc:spChg chg="del">
          <ac:chgData name="Knoop, Steven (KNMI)" userId="a75f6792-29e3-471f-8672-2788e05ef8ff" providerId="ADAL" clId="{B55E42C8-9EB4-405F-96F6-C1CA2EF4F4BB}" dt="2025-07-24T07:16:47.357" v="6" actId="478"/>
          <ac:spMkLst>
            <pc:docMk/>
            <pc:sldMk cId="1778140491" sldId="930"/>
            <ac:spMk id="14" creationId="{3C194378-A9CF-6AD8-44E5-47B0D80475E6}"/>
          </ac:spMkLst>
        </pc:spChg>
        <pc:spChg chg="add mod ord">
          <ac:chgData name="Knoop, Steven (KNMI)" userId="a75f6792-29e3-471f-8672-2788e05ef8ff" providerId="ADAL" clId="{B55E42C8-9EB4-405F-96F6-C1CA2EF4F4BB}" dt="2025-07-24T07:18:03.390" v="62" actId="20577"/>
          <ac:spMkLst>
            <pc:docMk/>
            <pc:sldMk cId="1778140491" sldId="930"/>
            <ac:spMk id="15" creationId="{E0776D31-0748-539A-3E7E-C1505501F362}"/>
          </ac:spMkLst>
        </pc:spChg>
        <pc:spChg chg="add del mod">
          <ac:chgData name="Knoop, Steven (KNMI)" userId="a75f6792-29e3-471f-8672-2788e05ef8ff" providerId="ADAL" clId="{B55E42C8-9EB4-405F-96F6-C1CA2EF4F4BB}" dt="2025-07-24T12:14:30.209" v="754" actId="478"/>
          <ac:spMkLst>
            <pc:docMk/>
            <pc:sldMk cId="1778140491" sldId="930"/>
            <ac:spMk id="17" creationId="{12048116-FB13-752F-51AD-0DE014B81866}"/>
          </ac:spMkLst>
        </pc:spChg>
        <pc:grpChg chg="add del mod">
          <ac:chgData name="Knoop, Steven (KNMI)" userId="a75f6792-29e3-471f-8672-2788e05ef8ff" providerId="ADAL" clId="{B55E42C8-9EB4-405F-96F6-C1CA2EF4F4BB}" dt="2025-07-24T07:17:14.806" v="9" actId="21"/>
          <ac:grpSpMkLst>
            <pc:docMk/>
            <pc:sldMk cId="1778140491" sldId="930"/>
            <ac:grpSpMk id="5" creationId="{2DE981D2-240B-A154-CFD2-B7CC90E44578}"/>
          </ac:grpSpMkLst>
        </pc:grpChg>
        <pc:grpChg chg="add del mod">
          <ac:chgData name="Knoop, Steven (KNMI)" userId="a75f6792-29e3-471f-8672-2788e05ef8ff" providerId="ADAL" clId="{B55E42C8-9EB4-405F-96F6-C1CA2EF4F4BB}" dt="2025-07-24T07:17:05.330" v="8" actId="164"/>
          <ac:grpSpMkLst>
            <pc:docMk/>
            <pc:sldMk cId="1778140491" sldId="930"/>
            <ac:grpSpMk id="7" creationId="{BFDC13F5-3001-99E1-EEC1-CB7AE2174428}"/>
          </ac:grpSpMkLst>
        </pc:grpChg>
        <pc:grpChg chg="mod">
          <ac:chgData name="Knoop, Steven (KNMI)" userId="a75f6792-29e3-471f-8672-2788e05ef8ff" providerId="ADAL" clId="{B55E42C8-9EB4-405F-96F6-C1CA2EF4F4BB}" dt="2025-07-24T07:17:05.330" v="8" actId="164"/>
          <ac:grpSpMkLst>
            <pc:docMk/>
            <pc:sldMk cId="1778140491" sldId="930"/>
            <ac:grpSpMk id="11" creationId="{80D6AE23-0DAA-71B6-ABE5-FACB9797A599}"/>
          </ac:grpSpMkLst>
        </pc:grpChg>
        <pc:picChg chg="mod ord">
          <ac:chgData name="Knoop, Steven (KNMI)" userId="a75f6792-29e3-471f-8672-2788e05ef8ff" providerId="ADAL" clId="{B55E42C8-9EB4-405F-96F6-C1CA2EF4F4BB}" dt="2025-07-24T12:36:00.051" v="772" actId="14100"/>
          <ac:picMkLst>
            <pc:docMk/>
            <pc:sldMk cId="1778140491" sldId="930"/>
            <ac:picMk id="3" creationId="{E79F878F-B476-5092-0DCF-9A14380A59A2}"/>
          </ac:picMkLst>
        </pc:picChg>
        <pc:picChg chg="add del mod">
          <ac:chgData name="Knoop, Steven (KNMI)" userId="a75f6792-29e3-471f-8672-2788e05ef8ff" providerId="ADAL" clId="{B55E42C8-9EB4-405F-96F6-C1CA2EF4F4BB}" dt="2025-07-24T12:10:27.362" v="747" actId="478"/>
          <ac:picMkLst>
            <pc:docMk/>
            <pc:sldMk cId="1778140491" sldId="930"/>
            <ac:picMk id="5" creationId="{2AC70B26-7FCE-7DEC-0DB4-6C067EE985AE}"/>
          </ac:picMkLst>
        </pc:picChg>
        <pc:picChg chg="del mod">
          <ac:chgData name="Knoop, Steven (KNMI)" userId="a75f6792-29e3-471f-8672-2788e05ef8ff" providerId="ADAL" clId="{B55E42C8-9EB4-405F-96F6-C1CA2EF4F4BB}" dt="2025-07-24T12:08:36.785" v="743" actId="478"/>
          <ac:picMkLst>
            <pc:docMk/>
            <pc:sldMk cId="1778140491" sldId="930"/>
            <ac:picMk id="6" creationId="{0C4FDB5B-EAF0-FA69-D992-BF8E288AFBB4}"/>
          </ac:picMkLst>
        </pc:picChg>
        <pc:picChg chg="add del mod">
          <ac:chgData name="Knoop, Steven (KNMI)" userId="a75f6792-29e3-471f-8672-2788e05ef8ff" providerId="ADAL" clId="{B55E42C8-9EB4-405F-96F6-C1CA2EF4F4BB}" dt="2025-07-24T12:48:20.199" v="829" actId="478"/>
          <ac:picMkLst>
            <pc:docMk/>
            <pc:sldMk cId="1778140491" sldId="930"/>
            <ac:picMk id="8" creationId="{E49B3231-487C-E0A8-9ED6-7FB220AC76D0}"/>
          </ac:picMkLst>
        </pc:picChg>
        <pc:picChg chg="add del mod">
          <ac:chgData name="Knoop, Steven (KNMI)" userId="a75f6792-29e3-471f-8672-2788e05ef8ff" providerId="ADAL" clId="{B55E42C8-9EB4-405F-96F6-C1CA2EF4F4BB}" dt="2025-07-24T12:46:30.274" v="825" actId="478"/>
          <ac:picMkLst>
            <pc:docMk/>
            <pc:sldMk cId="1778140491" sldId="930"/>
            <ac:picMk id="10" creationId="{940F5697-CB1C-7794-76E0-B623E3217EBC}"/>
          </ac:picMkLst>
        </pc:picChg>
        <pc:picChg chg="mod">
          <ac:chgData name="Knoop, Steven (KNMI)" userId="a75f6792-29e3-471f-8672-2788e05ef8ff" providerId="ADAL" clId="{B55E42C8-9EB4-405F-96F6-C1CA2EF4F4BB}" dt="2025-07-24T07:17:05.330" v="8" actId="164"/>
          <ac:picMkLst>
            <pc:docMk/>
            <pc:sldMk cId="1778140491" sldId="930"/>
            <ac:picMk id="10" creationId="{974A9536-FA72-7AE2-0C56-DCBE2DDB8605}"/>
          </ac:picMkLst>
        </pc:picChg>
        <pc:picChg chg="add mod">
          <ac:chgData name="Knoop, Steven (KNMI)" userId="a75f6792-29e3-471f-8672-2788e05ef8ff" providerId="ADAL" clId="{B55E42C8-9EB4-405F-96F6-C1CA2EF4F4BB}" dt="2025-07-24T12:35:51.946" v="769" actId="1076"/>
          <ac:picMkLst>
            <pc:docMk/>
            <pc:sldMk cId="1778140491" sldId="930"/>
            <ac:picMk id="12" creationId="{DDB1CAD6-CF8A-AEED-7410-44E58C635C66}"/>
          </ac:picMkLst>
        </pc:picChg>
        <pc:picChg chg="add mod">
          <ac:chgData name="Knoop, Steven (KNMI)" userId="a75f6792-29e3-471f-8672-2788e05ef8ff" providerId="ADAL" clId="{B55E42C8-9EB4-405F-96F6-C1CA2EF4F4BB}" dt="2025-07-24T12:46:39.659" v="828" actId="1076"/>
          <ac:picMkLst>
            <pc:docMk/>
            <pc:sldMk cId="1778140491" sldId="930"/>
            <ac:picMk id="14" creationId="{4D6218BF-042D-B39A-64D9-F965440D17F4}"/>
          </ac:picMkLst>
        </pc:picChg>
        <pc:picChg chg="add del mod">
          <ac:chgData name="Knoop, Steven (KNMI)" userId="a75f6792-29e3-471f-8672-2788e05ef8ff" providerId="ADAL" clId="{B55E42C8-9EB4-405F-96F6-C1CA2EF4F4BB}" dt="2025-07-24T12:10:35.874" v="750" actId="478"/>
          <ac:picMkLst>
            <pc:docMk/>
            <pc:sldMk cId="1778140491" sldId="930"/>
            <ac:picMk id="16" creationId="{5E999886-7114-0ED4-9807-4833643E7E24}"/>
          </ac:picMkLst>
        </pc:picChg>
        <pc:picChg chg="add mod">
          <ac:chgData name="Knoop, Steven (KNMI)" userId="a75f6792-29e3-471f-8672-2788e05ef8ff" providerId="ADAL" clId="{B55E42C8-9EB4-405F-96F6-C1CA2EF4F4BB}" dt="2025-07-24T12:48:26.948" v="831" actId="14100"/>
          <ac:picMkLst>
            <pc:docMk/>
            <pc:sldMk cId="1778140491" sldId="930"/>
            <ac:picMk id="19" creationId="{539E7D67-4E36-B54F-5015-4A02FA505BB9}"/>
          </ac:picMkLst>
        </pc:picChg>
      </pc:sldChg>
      <pc:sldChg chg="modSp mod">
        <pc:chgData name="Knoop, Steven (KNMI)" userId="a75f6792-29e3-471f-8672-2788e05ef8ff" providerId="ADAL" clId="{B55E42C8-9EB4-405F-96F6-C1CA2EF4F4BB}" dt="2025-07-24T12:57:38.882" v="928" actId="1037"/>
        <pc:sldMkLst>
          <pc:docMk/>
          <pc:sldMk cId="2399453311" sldId="934"/>
        </pc:sldMkLst>
        <pc:picChg chg="mod">
          <ac:chgData name="Knoop, Steven (KNMI)" userId="a75f6792-29e3-471f-8672-2788e05ef8ff" providerId="ADAL" clId="{B55E42C8-9EB4-405F-96F6-C1CA2EF4F4BB}" dt="2025-07-24T12:57:36.273" v="926" actId="1038"/>
          <ac:picMkLst>
            <pc:docMk/>
            <pc:sldMk cId="2399453311" sldId="934"/>
            <ac:picMk id="4" creationId="{C3C090D8-D8C7-3C91-932F-398AA5651159}"/>
          </ac:picMkLst>
        </pc:picChg>
        <pc:picChg chg="mod">
          <ac:chgData name="Knoop, Steven (KNMI)" userId="a75f6792-29e3-471f-8672-2788e05ef8ff" providerId="ADAL" clId="{B55E42C8-9EB4-405F-96F6-C1CA2EF4F4BB}" dt="2025-07-24T12:57:38.882" v="928" actId="1037"/>
          <ac:picMkLst>
            <pc:docMk/>
            <pc:sldMk cId="2399453311" sldId="934"/>
            <ac:picMk id="9" creationId="{3DA09707-E0CE-F2BC-99B8-C443CB3074FD}"/>
          </ac:picMkLst>
        </pc:picChg>
      </pc:sldChg>
      <pc:sldChg chg="del">
        <pc:chgData name="Knoop, Steven (KNMI)" userId="a75f6792-29e3-471f-8672-2788e05ef8ff" providerId="ADAL" clId="{B55E42C8-9EB4-405F-96F6-C1CA2EF4F4BB}" dt="2025-07-24T15:19:03.959" v="1043" actId="47"/>
        <pc:sldMkLst>
          <pc:docMk/>
          <pc:sldMk cId="400664885" sldId="940"/>
        </pc:sldMkLst>
      </pc:sldChg>
      <pc:sldChg chg="addSp delSp modSp mod">
        <pc:chgData name="Knoop, Steven (KNMI)" userId="a75f6792-29e3-471f-8672-2788e05ef8ff" providerId="ADAL" clId="{B55E42C8-9EB4-405F-96F6-C1CA2EF4F4BB}" dt="2025-07-24T16:05:12.620" v="1059" actId="1076"/>
        <pc:sldMkLst>
          <pc:docMk/>
          <pc:sldMk cId="2392055244" sldId="943"/>
        </pc:sldMkLst>
        <pc:spChg chg="add mod">
          <ac:chgData name="Knoop, Steven (KNMI)" userId="a75f6792-29e3-471f-8672-2788e05ef8ff" providerId="ADAL" clId="{B55E42C8-9EB4-405F-96F6-C1CA2EF4F4BB}" dt="2025-07-24T16:05:12.620" v="1059" actId="1076"/>
          <ac:spMkLst>
            <pc:docMk/>
            <pc:sldMk cId="2392055244" sldId="943"/>
            <ac:spMk id="2" creationId="{6A9FF7EB-90A0-95EE-2EDC-1234B9B3E2DC}"/>
          </ac:spMkLst>
        </pc:spChg>
        <pc:spChg chg="mod">
          <ac:chgData name="Knoop, Steven (KNMI)" userId="a75f6792-29e3-471f-8672-2788e05ef8ff" providerId="ADAL" clId="{B55E42C8-9EB4-405F-96F6-C1CA2EF4F4BB}" dt="2025-07-24T08:06:19.697" v="674" actId="1076"/>
          <ac:spMkLst>
            <pc:docMk/>
            <pc:sldMk cId="2392055244" sldId="943"/>
            <ac:spMk id="6" creationId="{A332FD73-83B2-5B1E-0B07-C12D537A4F4F}"/>
          </ac:spMkLst>
        </pc:spChg>
        <pc:spChg chg="mod">
          <ac:chgData name="Knoop, Steven (KNMI)" userId="a75f6792-29e3-471f-8672-2788e05ef8ff" providerId="ADAL" clId="{B55E42C8-9EB4-405F-96F6-C1CA2EF4F4BB}" dt="2025-07-24T08:06:16.467" v="673" actId="1076"/>
          <ac:spMkLst>
            <pc:docMk/>
            <pc:sldMk cId="2392055244" sldId="943"/>
            <ac:spMk id="7" creationId="{E4299E63-1C48-264F-ED8A-1477DF0609DB}"/>
          </ac:spMkLst>
        </pc:spChg>
        <pc:grpChg chg="del">
          <ac:chgData name="Knoop, Steven (KNMI)" userId="a75f6792-29e3-471f-8672-2788e05ef8ff" providerId="ADAL" clId="{B55E42C8-9EB4-405F-96F6-C1CA2EF4F4BB}" dt="2025-07-24T11:54:10.036" v="709" actId="478"/>
          <ac:grpSpMkLst>
            <pc:docMk/>
            <pc:sldMk cId="2392055244" sldId="943"/>
            <ac:grpSpMk id="8" creationId="{7718B4E6-D3EC-8EF6-35F8-D4B7C4C62730}"/>
          </ac:grpSpMkLst>
        </pc:grpChg>
        <pc:grpChg chg="add mod">
          <ac:chgData name="Knoop, Steven (KNMI)" userId="a75f6792-29e3-471f-8672-2788e05ef8ff" providerId="ADAL" clId="{B55E42C8-9EB4-405F-96F6-C1CA2EF4F4BB}" dt="2025-07-24T11:54:41.397" v="715" actId="1076"/>
          <ac:grpSpMkLst>
            <pc:docMk/>
            <pc:sldMk cId="2392055244" sldId="943"/>
            <ac:grpSpMk id="12" creationId="{F7C2075D-5997-CB1E-3B8E-CA49459C0E29}"/>
          </ac:grpSpMkLst>
        </pc:grpChg>
        <pc:picChg chg="del">
          <ac:chgData name="Knoop, Steven (KNMI)" userId="a75f6792-29e3-471f-8672-2788e05ef8ff" providerId="ADAL" clId="{B55E42C8-9EB4-405F-96F6-C1CA2EF4F4BB}" dt="2025-07-24T11:54:08.196" v="708" actId="478"/>
          <ac:picMkLst>
            <pc:docMk/>
            <pc:sldMk cId="2392055244" sldId="943"/>
            <ac:picMk id="2" creationId="{12F640A4-D854-65F8-201E-C75E6372376F}"/>
          </ac:picMkLst>
        </pc:picChg>
        <pc:picChg chg="mod">
          <ac:chgData name="Knoop, Steven (KNMI)" userId="a75f6792-29e3-471f-8672-2788e05ef8ff" providerId="ADAL" clId="{B55E42C8-9EB4-405F-96F6-C1CA2EF4F4BB}" dt="2025-07-24T08:06:13.163" v="672" actId="1076"/>
          <ac:picMkLst>
            <pc:docMk/>
            <pc:sldMk cId="2392055244" sldId="943"/>
            <ac:picMk id="4" creationId="{BD90E23D-D0BB-3BBC-ED6D-EE7A60CE8A1A}"/>
          </ac:picMkLst>
        </pc:picChg>
        <pc:picChg chg="add mod">
          <ac:chgData name="Knoop, Steven (KNMI)" userId="a75f6792-29e3-471f-8672-2788e05ef8ff" providerId="ADAL" clId="{B55E42C8-9EB4-405F-96F6-C1CA2EF4F4BB}" dt="2025-07-24T16:04:54.222" v="1054" actId="1076"/>
          <ac:picMkLst>
            <pc:docMk/>
            <pc:sldMk cId="2392055244" sldId="943"/>
            <ac:picMk id="11" creationId="{2B335E00-2B63-044B-5815-762679C7D5B9}"/>
          </ac:picMkLst>
        </pc:picChg>
        <pc:picChg chg="del">
          <ac:chgData name="Knoop, Steven (KNMI)" userId="a75f6792-29e3-471f-8672-2788e05ef8ff" providerId="ADAL" clId="{B55E42C8-9EB4-405F-96F6-C1CA2EF4F4BB}" dt="2025-07-24T08:05:57.146" v="666" actId="478"/>
          <ac:picMkLst>
            <pc:docMk/>
            <pc:sldMk cId="2392055244" sldId="943"/>
            <ac:picMk id="11" creationId="{3502E136-CE54-CF40-22AA-8C87773C6802}"/>
          </ac:picMkLst>
        </pc:picChg>
        <pc:picChg chg="add mod">
          <ac:chgData name="Knoop, Steven (KNMI)" userId="a75f6792-29e3-471f-8672-2788e05ef8ff" providerId="ADAL" clId="{B55E42C8-9EB4-405F-96F6-C1CA2EF4F4BB}" dt="2025-07-24T16:04:56.948" v="1055" actId="1076"/>
          <ac:picMkLst>
            <pc:docMk/>
            <pc:sldMk cId="2392055244" sldId="943"/>
            <ac:picMk id="13" creationId="{ADCD2DAC-425A-0E5D-00AA-69034208B37E}"/>
          </ac:picMkLst>
        </pc:picChg>
        <pc:cxnChg chg="mod">
          <ac:chgData name="Knoop, Steven (KNMI)" userId="a75f6792-29e3-471f-8672-2788e05ef8ff" providerId="ADAL" clId="{B55E42C8-9EB4-405F-96F6-C1CA2EF4F4BB}" dt="2025-07-24T11:54:11.131" v="710"/>
          <ac:cxnSpMkLst>
            <pc:docMk/>
            <pc:sldMk cId="2392055244" sldId="943"/>
            <ac:cxnSpMk id="14" creationId="{34F787AA-FB9F-0BA4-53E5-204E0ED54C4D}"/>
          </ac:cxnSpMkLst>
        </pc:cxnChg>
        <pc:cxnChg chg="mod">
          <ac:chgData name="Knoop, Steven (KNMI)" userId="a75f6792-29e3-471f-8672-2788e05ef8ff" providerId="ADAL" clId="{B55E42C8-9EB4-405F-96F6-C1CA2EF4F4BB}" dt="2025-07-24T11:54:11.131" v="710"/>
          <ac:cxnSpMkLst>
            <pc:docMk/>
            <pc:sldMk cId="2392055244" sldId="943"/>
            <ac:cxnSpMk id="15" creationId="{D3AFAF04-C55B-A6D5-2B2C-1360BECECD5A}"/>
          </ac:cxnSpMkLst>
        </pc:cxnChg>
      </pc:sldChg>
      <pc:sldChg chg="addSp delSp modSp mod">
        <pc:chgData name="Knoop, Steven (KNMI)" userId="a75f6792-29e3-471f-8672-2788e05ef8ff" providerId="ADAL" clId="{B55E42C8-9EB4-405F-96F6-C1CA2EF4F4BB}" dt="2025-07-24T11:53:00.349" v="699" actId="1076"/>
        <pc:sldMkLst>
          <pc:docMk/>
          <pc:sldMk cId="1894042219" sldId="947"/>
        </pc:sldMkLst>
        <pc:spChg chg="mod">
          <ac:chgData name="Knoop, Steven (KNMI)" userId="a75f6792-29e3-471f-8672-2788e05ef8ff" providerId="ADAL" clId="{B55E42C8-9EB4-405F-96F6-C1CA2EF4F4BB}" dt="2025-07-24T11:51:58.948" v="698" actId="20577"/>
          <ac:spMkLst>
            <pc:docMk/>
            <pc:sldMk cId="1894042219" sldId="947"/>
            <ac:spMk id="8" creationId="{282BDEAF-202E-568E-1037-CF2D874785E3}"/>
          </ac:spMkLst>
        </pc:spChg>
        <pc:grpChg chg="mod">
          <ac:chgData name="Knoop, Steven (KNMI)" userId="a75f6792-29e3-471f-8672-2788e05ef8ff" providerId="ADAL" clId="{B55E42C8-9EB4-405F-96F6-C1CA2EF4F4BB}" dt="2025-07-24T11:53:00.349" v="699" actId="1076"/>
          <ac:grpSpMkLst>
            <pc:docMk/>
            <pc:sldMk cId="1894042219" sldId="947"/>
            <ac:grpSpMk id="14" creationId="{2744C275-89C0-8E8F-A228-909443130B53}"/>
          </ac:grpSpMkLst>
        </pc:grpChg>
        <pc:picChg chg="add mod ord">
          <ac:chgData name="Knoop, Steven (KNMI)" userId="a75f6792-29e3-471f-8672-2788e05ef8ff" providerId="ADAL" clId="{B55E42C8-9EB4-405F-96F6-C1CA2EF4F4BB}" dt="2025-07-24T11:51:43.236" v="696" actId="1076"/>
          <ac:picMkLst>
            <pc:docMk/>
            <pc:sldMk cId="1894042219" sldId="947"/>
            <ac:picMk id="6" creationId="{8F075E90-6C7B-A3B6-AD68-615A046B73CF}"/>
          </ac:picMkLst>
        </pc:picChg>
        <pc:picChg chg="del">
          <ac:chgData name="Knoop, Steven (KNMI)" userId="a75f6792-29e3-471f-8672-2788e05ef8ff" providerId="ADAL" clId="{B55E42C8-9EB4-405F-96F6-C1CA2EF4F4BB}" dt="2025-07-24T11:50:54.309" v="688" actId="478"/>
          <ac:picMkLst>
            <pc:docMk/>
            <pc:sldMk cId="1894042219" sldId="947"/>
            <ac:picMk id="11" creationId="{D92A96C3-6489-2A10-F727-174A9A8C0AD4}"/>
          </ac:picMkLst>
        </pc:picChg>
      </pc:sldChg>
      <pc:sldChg chg="addSp delSp modSp mod ord modAnim">
        <pc:chgData name="Knoop, Steven (KNMI)" userId="a75f6792-29e3-471f-8672-2788e05ef8ff" providerId="ADAL" clId="{B55E42C8-9EB4-405F-96F6-C1CA2EF4F4BB}" dt="2025-07-24T12:56:43.942" v="918" actId="20577"/>
        <pc:sldMkLst>
          <pc:docMk/>
          <pc:sldMk cId="84467452" sldId="949"/>
        </pc:sldMkLst>
        <pc:spChg chg="mod">
          <ac:chgData name="Knoop, Steven (KNMI)" userId="a75f6792-29e3-471f-8672-2788e05ef8ff" providerId="ADAL" clId="{B55E42C8-9EB4-405F-96F6-C1CA2EF4F4BB}" dt="2025-07-24T12:56:43.942" v="918" actId="20577"/>
          <ac:spMkLst>
            <pc:docMk/>
            <pc:sldMk cId="84467452" sldId="949"/>
            <ac:spMk id="4" creationId="{C789BF5D-7281-A7CD-B252-FC03DF8914A1}"/>
          </ac:spMkLst>
        </pc:spChg>
        <pc:spChg chg="del">
          <ac:chgData name="Knoop, Steven (KNMI)" userId="a75f6792-29e3-471f-8672-2788e05ef8ff" providerId="ADAL" clId="{B55E42C8-9EB4-405F-96F6-C1CA2EF4F4BB}" dt="2025-07-24T12:52:54.162" v="848" actId="478"/>
          <ac:spMkLst>
            <pc:docMk/>
            <pc:sldMk cId="84467452" sldId="949"/>
            <ac:spMk id="5" creationId="{7DA00377-678A-BF26-8D9C-B5EFE45AA087}"/>
          </ac:spMkLst>
        </pc:spChg>
        <pc:spChg chg="del mod">
          <ac:chgData name="Knoop, Steven (KNMI)" userId="a75f6792-29e3-471f-8672-2788e05ef8ff" providerId="ADAL" clId="{B55E42C8-9EB4-405F-96F6-C1CA2EF4F4BB}" dt="2025-07-24T12:52:47.489" v="847" actId="478"/>
          <ac:spMkLst>
            <pc:docMk/>
            <pc:sldMk cId="84467452" sldId="949"/>
            <ac:spMk id="7" creationId="{4BF3E05F-3959-27E3-8DF7-9EB3AD18093D}"/>
          </ac:spMkLst>
        </pc:spChg>
        <pc:spChg chg="del">
          <ac:chgData name="Knoop, Steven (KNMI)" userId="a75f6792-29e3-471f-8672-2788e05ef8ff" providerId="ADAL" clId="{B55E42C8-9EB4-405F-96F6-C1CA2EF4F4BB}" dt="2025-07-24T12:52:47.489" v="847" actId="478"/>
          <ac:spMkLst>
            <pc:docMk/>
            <pc:sldMk cId="84467452" sldId="949"/>
            <ac:spMk id="9" creationId="{1B8D4DB2-375F-7898-DAD9-BD0E2EFBD022}"/>
          </ac:spMkLst>
        </pc:spChg>
        <pc:spChg chg="del">
          <ac:chgData name="Knoop, Steven (KNMI)" userId="a75f6792-29e3-471f-8672-2788e05ef8ff" providerId="ADAL" clId="{B55E42C8-9EB4-405F-96F6-C1CA2EF4F4BB}" dt="2025-07-24T12:54:08.449" v="863" actId="478"/>
          <ac:spMkLst>
            <pc:docMk/>
            <pc:sldMk cId="84467452" sldId="949"/>
            <ac:spMk id="10" creationId="{FCB2B81D-647B-1246-3157-EEE322C4FFA8}"/>
          </ac:spMkLst>
        </pc:spChg>
        <pc:spChg chg="del">
          <ac:chgData name="Knoop, Steven (KNMI)" userId="a75f6792-29e3-471f-8672-2788e05ef8ff" providerId="ADAL" clId="{B55E42C8-9EB4-405F-96F6-C1CA2EF4F4BB}" dt="2025-07-24T12:52:37.975" v="844" actId="478"/>
          <ac:spMkLst>
            <pc:docMk/>
            <pc:sldMk cId="84467452" sldId="949"/>
            <ac:spMk id="11" creationId="{8C051F5A-F209-DB56-E6F0-AA09279C4FAB}"/>
          </ac:spMkLst>
        </pc:spChg>
        <pc:grpChg chg="add del mod">
          <ac:chgData name="Knoop, Steven (KNMI)" userId="a75f6792-29e3-471f-8672-2788e05ef8ff" providerId="ADAL" clId="{B55E42C8-9EB4-405F-96F6-C1CA2EF4F4BB}" dt="2025-07-24T12:54:24.150" v="868" actId="165"/>
          <ac:grpSpMkLst>
            <pc:docMk/>
            <pc:sldMk cId="84467452" sldId="949"/>
            <ac:grpSpMk id="17" creationId="{B444A076-171C-2049-377C-6DCA97D3771A}"/>
          </ac:grpSpMkLst>
        </pc:grpChg>
        <pc:picChg chg="add mod">
          <ac:chgData name="Knoop, Steven (KNMI)" userId="a75f6792-29e3-471f-8672-2788e05ef8ff" providerId="ADAL" clId="{B55E42C8-9EB4-405F-96F6-C1CA2EF4F4BB}" dt="2025-07-24T12:53:11.660" v="853"/>
          <ac:picMkLst>
            <pc:docMk/>
            <pc:sldMk cId="84467452" sldId="949"/>
            <ac:picMk id="2" creationId="{895D8290-27A0-07C6-5444-56BC81560ABF}"/>
          </ac:picMkLst>
        </pc:picChg>
        <pc:picChg chg="mod">
          <ac:chgData name="Knoop, Steven (KNMI)" userId="a75f6792-29e3-471f-8672-2788e05ef8ff" providerId="ADAL" clId="{B55E42C8-9EB4-405F-96F6-C1CA2EF4F4BB}" dt="2025-07-24T12:55:35.491" v="887" actId="1076"/>
          <ac:picMkLst>
            <pc:docMk/>
            <pc:sldMk cId="84467452" sldId="949"/>
            <ac:picMk id="3" creationId="{D9F9377E-3CEE-3420-75E1-7853B6ECDE6C}"/>
          </ac:picMkLst>
        </pc:picChg>
        <pc:picChg chg="del">
          <ac:chgData name="Knoop, Steven (KNMI)" userId="a75f6792-29e3-471f-8672-2788e05ef8ff" providerId="ADAL" clId="{B55E42C8-9EB4-405F-96F6-C1CA2EF4F4BB}" dt="2025-07-24T12:52:38.672" v="845" actId="478"/>
          <ac:picMkLst>
            <pc:docMk/>
            <pc:sldMk cId="84467452" sldId="949"/>
            <ac:picMk id="6" creationId="{7CA76CB9-9451-B3B8-CCA3-F5833CCD1F5F}"/>
          </ac:picMkLst>
        </pc:picChg>
        <pc:picChg chg="add mod">
          <ac:chgData name="Knoop, Steven (KNMI)" userId="a75f6792-29e3-471f-8672-2788e05ef8ff" providerId="ADAL" clId="{B55E42C8-9EB4-405F-96F6-C1CA2EF4F4BB}" dt="2025-07-24T12:53:13.864" v="854"/>
          <ac:picMkLst>
            <pc:docMk/>
            <pc:sldMk cId="84467452" sldId="949"/>
            <ac:picMk id="8" creationId="{77C69F91-C228-5858-F020-275AE8690854}"/>
          </ac:picMkLst>
        </pc:picChg>
        <pc:picChg chg="mod">
          <ac:chgData name="Knoop, Steven (KNMI)" userId="a75f6792-29e3-471f-8672-2788e05ef8ff" providerId="ADAL" clId="{B55E42C8-9EB4-405F-96F6-C1CA2EF4F4BB}" dt="2025-07-24T12:56:03.954" v="892" actId="1076"/>
          <ac:picMkLst>
            <pc:docMk/>
            <pc:sldMk cId="84467452" sldId="949"/>
            <ac:picMk id="12" creationId="{264993D0-FCBA-7FDB-1DB5-173BB95D5A05}"/>
          </ac:picMkLst>
        </pc:picChg>
        <pc:picChg chg="del">
          <ac:chgData name="Knoop, Steven (KNMI)" userId="a75f6792-29e3-471f-8672-2788e05ef8ff" providerId="ADAL" clId="{B55E42C8-9EB4-405F-96F6-C1CA2EF4F4BB}" dt="2025-07-24T12:52:36.577" v="843" actId="478"/>
          <ac:picMkLst>
            <pc:docMk/>
            <pc:sldMk cId="84467452" sldId="949"/>
            <ac:picMk id="13" creationId="{8121F53E-EE53-46A9-8C99-FAD5B78EB21F}"/>
          </ac:picMkLst>
        </pc:picChg>
        <pc:picChg chg="add del mod">
          <ac:chgData name="Knoop, Steven (KNMI)" userId="a75f6792-29e3-471f-8672-2788e05ef8ff" providerId="ADAL" clId="{B55E42C8-9EB4-405F-96F6-C1CA2EF4F4BB}" dt="2025-07-24T12:53:25.215" v="856" actId="478"/>
          <ac:picMkLst>
            <pc:docMk/>
            <pc:sldMk cId="84467452" sldId="949"/>
            <ac:picMk id="14" creationId="{CE78B8C5-F3B3-6382-B0B0-29ACBFCE9168}"/>
          </ac:picMkLst>
        </pc:picChg>
        <pc:picChg chg="mod modCrop">
          <ac:chgData name="Knoop, Steven (KNMI)" userId="a75f6792-29e3-471f-8672-2788e05ef8ff" providerId="ADAL" clId="{B55E42C8-9EB4-405F-96F6-C1CA2EF4F4BB}" dt="2025-07-24T12:55:51.475" v="890" actId="1076"/>
          <ac:picMkLst>
            <pc:docMk/>
            <pc:sldMk cId="84467452" sldId="949"/>
            <ac:picMk id="15" creationId="{93BF187F-DAB4-97D2-4876-5E5DB51073A2}"/>
          </ac:picMkLst>
        </pc:picChg>
        <pc:picChg chg="add mod">
          <ac:chgData name="Knoop, Steven (KNMI)" userId="a75f6792-29e3-471f-8672-2788e05ef8ff" providerId="ADAL" clId="{B55E42C8-9EB4-405F-96F6-C1CA2EF4F4BB}" dt="2025-07-24T12:55:19.617" v="883" actId="1076"/>
          <ac:picMkLst>
            <pc:docMk/>
            <pc:sldMk cId="84467452" sldId="949"/>
            <ac:picMk id="16" creationId="{BAE976D3-FFC7-5FEA-A6F5-1D3FDA060C46}"/>
          </ac:picMkLst>
        </pc:picChg>
        <pc:picChg chg="mod topLvl">
          <ac:chgData name="Knoop, Steven (KNMI)" userId="a75f6792-29e3-471f-8672-2788e05ef8ff" providerId="ADAL" clId="{B55E42C8-9EB4-405F-96F6-C1CA2EF4F4BB}" dt="2025-07-24T12:55:09.789" v="881" actId="14100"/>
          <ac:picMkLst>
            <pc:docMk/>
            <pc:sldMk cId="84467452" sldId="949"/>
            <ac:picMk id="18" creationId="{81CF3897-0A96-BB01-0D57-D2BD9A40B845}"/>
          </ac:picMkLst>
        </pc:picChg>
        <pc:picChg chg="mod topLvl">
          <ac:chgData name="Knoop, Steven (KNMI)" userId="a75f6792-29e3-471f-8672-2788e05ef8ff" providerId="ADAL" clId="{B55E42C8-9EB4-405F-96F6-C1CA2EF4F4BB}" dt="2025-07-24T12:55:12.430" v="882" actId="1076"/>
          <ac:picMkLst>
            <pc:docMk/>
            <pc:sldMk cId="84467452" sldId="949"/>
            <ac:picMk id="19" creationId="{3437F3EE-D3F8-0555-1E32-6469B784E907}"/>
          </ac:picMkLst>
        </pc:picChg>
        <pc:picChg chg="del mod">
          <ac:chgData name="Knoop, Steven (KNMI)" userId="a75f6792-29e3-471f-8672-2788e05ef8ff" providerId="ADAL" clId="{B55E42C8-9EB4-405F-96F6-C1CA2EF4F4BB}" dt="2025-07-24T12:54:14.289" v="865" actId="478"/>
          <ac:picMkLst>
            <pc:docMk/>
            <pc:sldMk cId="84467452" sldId="949"/>
            <ac:picMk id="20" creationId="{59A6E75A-ACA6-96A4-BB99-3F3053049665}"/>
          </ac:picMkLst>
        </pc:picChg>
      </pc:sldChg>
      <pc:sldChg chg="addSp modSp del">
        <pc:chgData name="Knoop, Steven (KNMI)" userId="a75f6792-29e3-471f-8672-2788e05ef8ff" providerId="ADAL" clId="{B55E42C8-9EB4-405F-96F6-C1CA2EF4F4BB}" dt="2025-07-24T15:18:51.610" v="1042" actId="47"/>
        <pc:sldMkLst>
          <pc:docMk/>
          <pc:sldMk cId="543487671" sldId="950"/>
        </pc:sldMkLst>
        <pc:spChg chg="mod">
          <ac:chgData name="Knoop, Steven (KNMI)" userId="a75f6792-29e3-471f-8672-2788e05ef8ff" providerId="ADAL" clId="{B55E42C8-9EB4-405F-96F6-C1CA2EF4F4BB}" dt="2025-07-24T07:17:23.690" v="10"/>
          <ac:spMkLst>
            <pc:docMk/>
            <pc:sldMk cId="543487671" sldId="950"/>
            <ac:spMk id="12" creationId="{8CB85918-342C-836A-AF49-E48B7869648C}"/>
          </ac:spMkLst>
        </pc:spChg>
        <pc:grpChg chg="add mod">
          <ac:chgData name="Knoop, Steven (KNMI)" userId="a75f6792-29e3-471f-8672-2788e05ef8ff" providerId="ADAL" clId="{B55E42C8-9EB4-405F-96F6-C1CA2EF4F4BB}" dt="2025-07-24T07:17:23.690" v="10"/>
          <ac:grpSpMkLst>
            <pc:docMk/>
            <pc:sldMk cId="543487671" sldId="950"/>
            <ac:grpSpMk id="5" creationId="{2DE981D2-240B-A154-CFD2-B7CC90E44578}"/>
          </ac:grpSpMkLst>
        </pc:grpChg>
        <pc:grpChg chg="mod">
          <ac:chgData name="Knoop, Steven (KNMI)" userId="a75f6792-29e3-471f-8672-2788e05ef8ff" providerId="ADAL" clId="{B55E42C8-9EB4-405F-96F6-C1CA2EF4F4BB}" dt="2025-07-24T07:17:23.690" v="10"/>
          <ac:grpSpMkLst>
            <pc:docMk/>
            <pc:sldMk cId="543487671" sldId="950"/>
            <ac:grpSpMk id="7" creationId="{BFDC13F5-3001-99E1-EEC1-CB7AE2174428}"/>
          </ac:grpSpMkLst>
        </pc:grpChg>
        <pc:grpChg chg="mod">
          <ac:chgData name="Knoop, Steven (KNMI)" userId="a75f6792-29e3-471f-8672-2788e05ef8ff" providerId="ADAL" clId="{B55E42C8-9EB4-405F-96F6-C1CA2EF4F4BB}" dt="2025-07-24T07:17:23.690" v="10"/>
          <ac:grpSpMkLst>
            <pc:docMk/>
            <pc:sldMk cId="543487671" sldId="950"/>
            <ac:grpSpMk id="11" creationId="{80D6AE23-0DAA-71B6-ABE5-FACB9797A599}"/>
          </ac:grpSpMkLst>
        </pc:grpChg>
        <pc:picChg chg="mod">
          <ac:chgData name="Knoop, Steven (KNMI)" userId="a75f6792-29e3-471f-8672-2788e05ef8ff" providerId="ADAL" clId="{B55E42C8-9EB4-405F-96F6-C1CA2EF4F4BB}" dt="2025-07-24T07:17:23.690" v="10"/>
          <ac:picMkLst>
            <pc:docMk/>
            <pc:sldMk cId="543487671" sldId="950"/>
            <ac:picMk id="8" creationId="{6775A628-8BAD-0AF9-3B35-035F1246CB0A}"/>
          </ac:picMkLst>
        </pc:picChg>
        <pc:picChg chg="mod">
          <ac:chgData name="Knoop, Steven (KNMI)" userId="a75f6792-29e3-471f-8672-2788e05ef8ff" providerId="ADAL" clId="{B55E42C8-9EB4-405F-96F6-C1CA2EF4F4BB}" dt="2025-07-24T07:17:23.690" v="10"/>
          <ac:picMkLst>
            <pc:docMk/>
            <pc:sldMk cId="543487671" sldId="950"/>
            <ac:picMk id="10" creationId="{974A9536-FA72-7AE2-0C56-DCBE2DDB8605}"/>
          </ac:picMkLst>
        </pc:picChg>
        <pc:picChg chg="mod">
          <ac:chgData name="Knoop, Steven (KNMI)" userId="a75f6792-29e3-471f-8672-2788e05ef8ff" providerId="ADAL" clId="{B55E42C8-9EB4-405F-96F6-C1CA2EF4F4BB}" dt="2025-07-24T07:17:23.690" v="10"/>
          <ac:picMkLst>
            <pc:docMk/>
            <pc:sldMk cId="543487671" sldId="950"/>
            <ac:picMk id="13" creationId="{DC8A1907-BA53-D5A1-F4FB-8B1B5060F2AC}"/>
          </ac:picMkLst>
        </pc:picChg>
        <pc:cxnChg chg="mod">
          <ac:chgData name="Knoop, Steven (KNMI)" userId="a75f6792-29e3-471f-8672-2788e05ef8ff" providerId="ADAL" clId="{B55E42C8-9EB4-405F-96F6-C1CA2EF4F4BB}" dt="2025-07-24T07:17:23.690" v="10"/>
          <ac:cxnSpMkLst>
            <pc:docMk/>
            <pc:sldMk cId="543487671" sldId="950"/>
            <ac:cxnSpMk id="9" creationId="{E88E322D-7968-1796-5391-CDD8C1EC7CAE}"/>
          </ac:cxnSpMkLst>
        </pc:cxnChg>
      </pc:sldChg>
      <pc:sldChg chg="addSp delSp modSp new mod modAnim">
        <pc:chgData name="Knoop, Steven (KNMI)" userId="a75f6792-29e3-471f-8672-2788e05ef8ff" providerId="ADAL" clId="{B55E42C8-9EB4-405F-96F6-C1CA2EF4F4BB}" dt="2025-07-24T15:18:22.994" v="1040" actId="20577"/>
        <pc:sldMkLst>
          <pc:docMk/>
          <pc:sldMk cId="3814007794" sldId="951"/>
        </pc:sldMkLst>
        <pc:spChg chg="mod">
          <ac:chgData name="Knoop, Steven (KNMI)" userId="a75f6792-29e3-471f-8672-2788e05ef8ff" providerId="ADAL" clId="{B55E42C8-9EB4-405F-96F6-C1CA2EF4F4BB}" dt="2025-07-24T14:26:44.936" v="950" actId="20577"/>
          <ac:spMkLst>
            <pc:docMk/>
            <pc:sldMk cId="3814007794" sldId="951"/>
            <ac:spMk id="2" creationId="{946170AC-1B31-F52E-CC81-CB5FFA14D448}"/>
          </ac:spMkLst>
        </pc:spChg>
        <pc:spChg chg="mod">
          <ac:chgData name="Knoop, Steven (KNMI)" userId="a75f6792-29e3-471f-8672-2788e05ef8ff" providerId="ADAL" clId="{B55E42C8-9EB4-405F-96F6-C1CA2EF4F4BB}" dt="2025-07-24T15:08:15.241" v="958"/>
          <ac:spMkLst>
            <pc:docMk/>
            <pc:sldMk cId="3814007794" sldId="951"/>
            <ac:spMk id="12" creationId="{8FD6BD8C-B692-B6A7-A682-381CBB9A14A6}"/>
          </ac:spMkLst>
        </pc:spChg>
        <pc:spChg chg="mod">
          <ac:chgData name="Knoop, Steven (KNMI)" userId="a75f6792-29e3-471f-8672-2788e05ef8ff" providerId="ADAL" clId="{B55E42C8-9EB4-405F-96F6-C1CA2EF4F4BB}" dt="2025-07-24T15:08:15.241" v="958"/>
          <ac:spMkLst>
            <pc:docMk/>
            <pc:sldMk cId="3814007794" sldId="951"/>
            <ac:spMk id="13" creationId="{235C431F-6C39-A427-093E-8B726A4CBB83}"/>
          </ac:spMkLst>
        </pc:spChg>
        <pc:spChg chg="mod">
          <ac:chgData name="Knoop, Steven (KNMI)" userId="a75f6792-29e3-471f-8672-2788e05ef8ff" providerId="ADAL" clId="{B55E42C8-9EB4-405F-96F6-C1CA2EF4F4BB}" dt="2025-07-24T15:08:15.241" v="958"/>
          <ac:spMkLst>
            <pc:docMk/>
            <pc:sldMk cId="3814007794" sldId="951"/>
            <ac:spMk id="14" creationId="{071823D0-1730-3FEF-A4E2-0CF0AB3B7F15}"/>
          </ac:spMkLst>
        </pc:spChg>
        <pc:spChg chg="mod">
          <ac:chgData name="Knoop, Steven (KNMI)" userId="a75f6792-29e3-471f-8672-2788e05ef8ff" providerId="ADAL" clId="{B55E42C8-9EB4-405F-96F6-C1CA2EF4F4BB}" dt="2025-07-24T15:08:15.241" v="958"/>
          <ac:spMkLst>
            <pc:docMk/>
            <pc:sldMk cId="3814007794" sldId="951"/>
            <ac:spMk id="15" creationId="{D00E1657-959F-0376-0030-9B292F05EBFD}"/>
          </ac:spMkLst>
        </pc:spChg>
        <pc:spChg chg="mod">
          <ac:chgData name="Knoop, Steven (KNMI)" userId="a75f6792-29e3-471f-8672-2788e05ef8ff" providerId="ADAL" clId="{B55E42C8-9EB4-405F-96F6-C1CA2EF4F4BB}" dt="2025-07-24T15:08:15.241" v="958"/>
          <ac:spMkLst>
            <pc:docMk/>
            <pc:sldMk cId="3814007794" sldId="951"/>
            <ac:spMk id="18" creationId="{05AB6C7D-90BD-B4AD-3D07-D0BBB1744B05}"/>
          </ac:spMkLst>
        </pc:spChg>
        <pc:spChg chg="add mod">
          <ac:chgData name="Knoop, Steven (KNMI)" userId="a75f6792-29e3-471f-8672-2788e05ef8ff" providerId="ADAL" clId="{B55E42C8-9EB4-405F-96F6-C1CA2EF4F4BB}" dt="2025-07-24T15:08:33.210" v="959" actId="1076"/>
          <ac:spMkLst>
            <pc:docMk/>
            <pc:sldMk cId="3814007794" sldId="951"/>
            <ac:spMk id="19" creationId="{6E777737-933D-4C3B-747A-77F3B3B72124}"/>
          </ac:spMkLst>
        </pc:spChg>
        <pc:spChg chg="add mod">
          <ac:chgData name="Knoop, Steven (KNMI)" userId="a75f6792-29e3-471f-8672-2788e05ef8ff" providerId="ADAL" clId="{B55E42C8-9EB4-405F-96F6-C1CA2EF4F4BB}" dt="2025-07-24T15:18:22.994" v="1040" actId="20577"/>
          <ac:spMkLst>
            <pc:docMk/>
            <pc:sldMk cId="3814007794" sldId="951"/>
            <ac:spMk id="21" creationId="{2C1C729B-78A8-14C1-1B67-1C3F7BF73E39}"/>
          </ac:spMkLst>
        </pc:spChg>
        <pc:spChg chg="del mod">
          <ac:chgData name="Knoop, Steven (KNMI)" userId="a75f6792-29e3-471f-8672-2788e05ef8ff" providerId="ADAL" clId="{B55E42C8-9EB4-405F-96F6-C1CA2EF4F4BB}" dt="2025-07-24T15:09:59.226" v="1012" actId="478"/>
          <ac:spMkLst>
            <pc:docMk/>
            <pc:sldMk cId="3814007794" sldId="951"/>
            <ac:spMk id="24" creationId="{80A5B749-C433-30F1-106A-809E2AAF890E}"/>
          </ac:spMkLst>
        </pc:spChg>
        <pc:grpChg chg="add mod">
          <ac:chgData name="Knoop, Steven (KNMI)" userId="a75f6792-29e3-471f-8672-2788e05ef8ff" providerId="ADAL" clId="{B55E42C8-9EB4-405F-96F6-C1CA2EF4F4BB}" dt="2025-07-24T15:08:57.913" v="1005" actId="1036"/>
          <ac:grpSpMkLst>
            <pc:docMk/>
            <pc:sldMk cId="3814007794" sldId="951"/>
            <ac:grpSpMk id="10" creationId="{65B6E225-907F-E429-9AD1-7488882D771F}"/>
          </ac:grpSpMkLst>
        </pc:grpChg>
        <pc:grpChg chg="mod">
          <ac:chgData name="Knoop, Steven (KNMI)" userId="a75f6792-29e3-471f-8672-2788e05ef8ff" providerId="ADAL" clId="{B55E42C8-9EB4-405F-96F6-C1CA2EF4F4BB}" dt="2025-07-24T15:08:15.241" v="958"/>
          <ac:grpSpMkLst>
            <pc:docMk/>
            <pc:sldMk cId="3814007794" sldId="951"/>
            <ac:grpSpMk id="16" creationId="{9ADA8D40-54F7-6C64-AE4E-C49FE41524F4}"/>
          </ac:grpSpMkLst>
        </pc:grpChg>
        <pc:grpChg chg="add mod">
          <ac:chgData name="Knoop, Steven (KNMI)" userId="a75f6792-29e3-471f-8672-2788e05ef8ff" providerId="ADAL" clId="{B55E42C8-9EB4-405F-96F6-C1CA2EF4F4BB}" dt="2025-07-24T15:13:50.954" v="1037" actId="1076"/>
          <ac:grpSpMkLst>
            <pc:docMk/>
            <pc:sldMk cId="3814007794" sldId="951"/>
            <ac:grpSpMk id="22" creationId="{7299390A-8897-904F-BEB9-B9CD900A63E3}"/>
          </ac:grpSpMkLst>
        </pc:grpChg>
        <pc:picChg chg="add del mod">
          <ac:chgData name="Knoop, Steven (KNMI)" userId="a75f6792-29e3-471f-8672-2788e05ef8ff" providerId="ADAL" clId="{B55E42C8-9EB4-405F-96F6-C1CA2EF4F4BB}" dt="2025-07-24T14:29:04.173" v="952" actId="478"/>
          <ac:picMkLst>
            <pc:docMk/>
            <pc:sldMk cId="3814007794" sldId="951"/>
            <ac:picMk id="5" creationId="{230DE8D5-F9E4-0B15-4B63-8F84C6C211A0}"/>
          </ac:picMkLst>
        </pc:picChg>
        <pc:picChg chg="add del mod">
          <ac:chgData name="Knoop, Steven (KNMI)" userId="a75f6792-29e3-471f-8672-2788e05ef8ff" providerId="ADAL" clId="{B55E42C8-9EB4-405F-96F6-C1CA2EF4F4BB}" dt="2025-07-24T14:57:09.506" v="955" actId="478"/>
          <ac:picMkLst>
            <pc:docMk/>
            <pc:sldMk cId="3814007794" sldId="951"/>
            <ac:picMk id="7" creationId="{45BC6863-F24D-A7BD-AFAD-3B2283766039}"/>
          </ac:picMkLst>
        </pc:picChg>
        <pc:picChg chg="add mod">
          <ac:chgData name="Knoop, Steven (KNMI)" userId="a75f6792-29e3-471f-8672-2788e05ef8ff" providerId="ADAL" clId="{B55E42C8-9EB4-405F-96F6-C1CA2EF4F4BB}" dt="2025-07-24T14:57:14.241" v="957" actId="1076"/>
          <ac:picMkLst>
            <pc:docMk/>
            <pc:sldMk cId="3814007794" sldId="951"/>
            <ac:picMk id="9" creationId="{4E998CCC-E54F-2141-F9A1-87217D30A32D}"/>
          </ac:picMkLst>
        </pc:picChg>
        <pc:picChg chg="mod">
          <ac:chgData name="Knoop, Steven (KNMI)" userId="a75f6792-29e3-471f-8672-2788e05ef8ff" providerId="ADAL" clId="{B55E42C8-9EB4-405F-96F6-C1CA2EF4F4BB}" dt="2025-07-24T15:08:15.241" v="958"/>
          <ac:picMkLst>
            <pc:docMk/>
            <pc:sldMk cId="3814007794" sldId="951"/>
            <ac:picMk id="11" creationId="{0E31C826-4068-3C76-9853-21D34BBE6EF3}"/>
          </ac:picMkLst>
        </pc:picChg>
        <pc:picChg chg="add mod">
          <ac:chgData name="Knoop, Steven (KNMI)" userId="a75f6792-29e3-471f-8672-2788e05ef8ff" providerId="ADAL" clId="{B55E42C8-9EB4-405F-96F6-C1CA2EF4F4BB}" dt="2025-07-24T15:08:57.913" v="1005" actId="1036"/>
          <ac:picMkLst>
            <pc:docMk/>
            <pc:sldMk cId="3814007794" sldId="951"/>
            <ac:picMk id="20" creationId="{47DCEA28-A04F-EF5F-4031-8FF5DE2C0A75}"/>
          </ac:picMkLst>
        </pc:picChg>
        <pc:cxnChg chg="mod">
          <ac:chgData name="Knoop, Steven (KNMI)" userId="a75f6792-29e3-471f-8672-2788e05ef8ff" providerId="ADAL" clId="{B55E42C8-9EB4-405F-96F6-C1CA2EF4F4BB}" dt="2025-07-24T15:08:15.241" v="958"/>
          <ac:cxnSpMkLst>
            <pc:docMk/>
            <pc:sldMk cId="3814007794" sldId="951"/>
            <ac:cxnSpMk id="17" creationId="{8D46FCAC-7A4A-0DFE-6E22-8A9D5ED99F9C}"/>
          </ac:cxnSpMkLst>
        </pc:cxnChg>
        <pc:cxnChg chg="mod">
          <ac:chgData name="Knoop, Steven (KNMI)" userId="a75f6792-29e3-471f-8672-2788e05ef8ff" providerId="ADAL" clId="{B55E42C8-9EB4-405F-96F6-C1CA2EF4F4BB}" dt="2025-07-24T15:09:52.527" v="1011"/>
          <ac:cxnSpMkLst>
            <pc:docMk/>
            <pc:sldMk cId="3814007794" sldId="951"/>
            <ac:cxnSpMk id="23" creationId="{5B2B025B-FEBA-E089-336A-EC57B7226621}"/>
          </ac:cxnSpMkLst>
        </pc:cxnChg>
        <pc:cxnChg chg="mod">
          <ac:chgData name="Knoop, Steven (KNMI)" userId="a75f6792-29e3-471f-8672-2788e05ef8ff" providerId="ADAL" clId="{B55E42C8-9EB4-405F-96F6-C1CA2EF4F4BB}" dt="2025-07-24T15:10:34.228" v="1033" actId="1037"/>
          <ac:cxnSpMkLst>
            <pc:docMk/>
            <pc:sldMk cId="3814007794" sldId="951"/>
            <ac:cxnSpMk id="25" creationId="{2F6F6E6D-62C6-142D-70D8-3A6EC7DCC6A0}"/>
          </ac:cxnSpMkLst>
        </pc:cxnChg>
        <pc:cxnChg chg="mod">
          <ac:chgData name="Knoop, Steven (KNMI)" userId="a75f6792-29e3-471f-8672-2788e05ef8ff" providerId="ADAL" clId="{B55E42C8-9EB4-405F-96F6-C1CA2EF4F4BB}" dt="2025-07-24T15:09:52.527" v="1011"/>
          <ac:cxnSpMkLst>
            <pc:docMk/>
            <pc:sldMk cId="3814007794" sldId="951"/>
            <ac:cxnSpMk id="26" creationId="{B4E563BE-5569-1A65-AB2F-0DCCC8100FB9}"/>
          </ac:cxnSpMkLst>
        </pc:cxnChg>
      </pc:sldChg>
      <pc:sldChg chg="new">
        <pc:chgData name="Knoop, Steven (KNMI)" userId="a75f6792-29e3-471f-8672-2788e05ef8ff" providerId="ADAL" clId="{B55E42C8-9EB4-405F-96F6-C1CA2EF4F4BB}" dt="2025-07-24T15:18:47.203" v="1041" actId="680"/>
        <pc:sldMkLst>
          <pc:docMk/>
          <pc:sldMk cId="3981893604" sldId="952"/>
        </pc:sldMkLst>
      </pc:sldChg>
      <pc:sldChg chg="addSp modSp new mod">
        <pc:chgData name="Knoop, Steven (KNMI)" userId="a75f6792-29e3-471f-8672-2788e05ef8ff" providerId="ADAL" clId="{B55E42C8-9EB4-405F-96F6-C1CA2EF4F4BB}" dt="2025-07-24T16:02:38.988" v="1053" actId="1076"/>
        <pc:sldMkLst>
          <pc:docMk/>
          <pc:sldMk cId="353434314" sldId="953"/>
        </pc:sldMkLst>
        <pc:picChg chg="add mod">
          <ac:chgData name="Knoop, Steven (KNMI)" userId="a75f6792-29e3-471f-8672-2788e05ef8ff" providerId="ADAL" clId="{B55E42C8-9EB4-405F-96F6-C1CA2EF4F4BB}" dt="2025-07-24T16:02:38.988" v="1053" actId="1076"/>
          <ac:picMkLst>
            <pc:docMk/>
            <pc:sldMk cId="353434314" sldId="953"/>
            <ac:picMk id="5" creationId="{11B5F950-D0B6-8057-6AC9-4FF307D93236}"/>
          </ac:picMkLst>
        </pc:picChg>
        <pc:picChg chg="add mod">
          <ac:chgData name="Knoop, Steven (KNMI)" userId="a75f6792-29e3-471f-8672-2788e05ef8ff" providerId="ADAL" clId="{B55E42C8-9EB4-405F-96F6-C1CA2EF4F4BB}" dt="2025-07-24T16:02:35.916" v="1052" actId="1076"/>
          <ac:picMkLst>
            <pc:docMk/>
            <pc:sldMk cId="353434314" sldId="953"/>
            <ac:picMk id="6" creationId="{7D9AE368-D2C5-9757-7227-DCE7CD4A2AFF}"/>
          </ac:picMkLst>
        </pc:picChg>
      </pc:sldChg>
    </pc:docChg>
  </pc:docChgLst>
  <pc:docChgLst>
    <pc:chgData name="Knoop, Steven (KNMI)" userId="a75f6792-29e3-471f-8672-2788e05ef8ff" providerId="ADAL" clId="{BA0ACBAA-97CC-4E61-B5D1-644A1CAE17D4}"/>
    <pc:docChg chg="custSel modSld">
      <pc:chgData name="Knoop, Steven (KNMI)" userId="a75f6792-29e3-471f-8672-2788e05ef8ff" providerId="ADAL" clId="{BA0ACBAA-97CC-4E61-B5D1-644A1CAE17D4}" dt="2025-07-24T13:57:22.460" v="104" actId="1076"/>
      <pc:docMkLst>
        <pc:docMk/>
      </pc:docMkLst>
      <pc:sldChg chg="modSp mod">
        <pc:chgData name="Knoop, Steven (KNMI)" userId="a75f6792-29e3-471f-8672-2788e05ef8ff" providerId="ADAL" clId="{BA0ACBAA-97CC-4E61-B5D1-644A1CAE17D4}" dt="2025-07-24T13:51:57.855" v="51" actId="14100"/>
        <pc:sldMkLst>
          <pc:docMk/>
          <pc:sldMk cId="1260929840" sldId="903"/>
        </pc:sldMkLst>
        <pc:picChg chg="mod">
          <ac:chgData name="Knoop, Steven (KNMI)" userId="a75f6792-29e3-471f-8672-2788e05ef8ff" providerId="ADAL" clId="{BA0ACBAA-97CC-4E61-B5D1-644A1CAE17D4}" dt="2025-07-24T13:51:57.855" v="51" actId="14100"/>
          <ac:picMkLst>
            <pc:docMk/>
            <pc:sldMk cId="1260929840" sldId="903"/>
            <ac:picMk id="44" creationId="{8B1C6664-C4BB-B6A1-3207-C9F4C15B81FA}"/>
          </ac:picMkLst>
        </pc:picChg>
      </pc:sldChg>
      <pc:sldChg chg="modSp mod">
        <pc:chgData name="Knoop, Steven (KNMI)" userId="a75f6792-29e3-471f-8672-2788e05ef8ff" providerId="ADAL" clId="{BA0ACBAA-97CC-4E61-B5D1-644A1CAE17D4}" dt="2025-07-24T13:49:58.470" v="26" actId="20577"/>
        <pc:sldMkLst>
          <pc:docMk/>
          <pc:sldMk cId="1193675378" sldId="917"/>
        </pc:sldMkLst>
        <pc:spChg chg="mod">
          <ac:chgData name="Knoop, Steven (KNMI)" userId="a75f6792-29e3-471f-8672-2788e05ef8ff" providerId="ADAL" clId="{BA0ACBAA-97CC-4E61-B5D1-644A1CAE17D4}" dt="2025-07-24T13:49:58.470" v="26" actId="20577"/>
          <ac:spMkLst>
            <pc:docMk/>
            <pc:sldMk cId="1193675378" sldId="917"/>
            <ac:spMk id="2" creationId="{73B28723-5295-41E6-E88D-22CF5A59162F}"/>
          </ac:spMkLst>
        </pc:spChg>
        <pc:spChg chg="mod">
          <ac:chgData name="Knoop, Steven (KNMI)" userId="a75f6792-29e3-471f-8672-2788e05ef8ff" providerId="ADAL" clId="{BA0ACBAA-97CC-4E61-B5D1-644A1CAE17D4}" dt="2025-07-24T13:49:18.600" v="11" actId="20577"/>
          <ac:spMkLst>
            <pc:docMk/>
            <pc:sldMk cId="1193675378" sldId="917"/>
            <ac:spMk id="16" creationId="{3752A73A-4566-C30E-D717-B2B894F2D078}"/>
          </ac:spMkLst>
        </pc:spChg>
      </pc:sldChg>
      <pc:sldChg chg="addSp delSp modSp mod">
        <pc:chgData name="Knoop, Steven (KNMI)" userId="a75f6792-29e3-471f-8672-2788e05ef8ff" providerId="ADAL" clId="{BA0ACBAA-97CC-4E61-B5D1-644A1CAE17D4}" dt="2025-07-24T13:56:44.226" v="92" actId="21"/>
        <pc:sldMkLst>
          <pc:docMk/>
          <pc:sldMk cId="1778140491" sldId="930"/>
        </pc:sldMkLst>
        <pc:spChg chg="add mod">
          <ac:chgData name="Knoop, Steven (KNMI)" userId="a75f6792-29e3-471f-8672-2788e05ef8ff" providerId="ADAL" clId="{BA0ACBAA-97CC-4E61-B5D1-644A1CAE17D4}" dt="2025-07-24T13:51:02.467" v="50" actId="20577"/>
          <ac:spMkLst>
            <pc:docMk/>
            <pc:sldMk cId="1778140491" sldId="930"/>
            <ac:spMk id="2" creationId="{83C59A72-BB08-061C-E19E-4A2E75D86F79}"/>
          </ac:spMkLst>
        </pc:spChg>
        <pc:picChg chg="add del mod">
          <ac:chgData name="Knoop, Steven (KNMI)" userId="a75f6792-29e3-471f-8672-2788e05ef8ff" providerId="ADAL" clId="{BA0ACBAA-97CC-4E61-B5D1-644A1CAE17D4}" dt="2025-07-24T13:56:44.226" v="92" actId="21"/>
          <ac:picMkLst>
            <pc:docMk/>
            <pc:sldMk cId="1778140491" sldId="930"/>
            <ac:picMk id="5" creationId="{34EC50C0-A2EB-2BA3-98C1-5C8848816B53}"/>
          </ac:picMkLst>
        </pc:picChg>
      </pc:sldChg>
      <pc:sldChg chg="addSp modSp mod">
        <pc:chgData name="Knoop, Steven (KNMI)" userId="a75f6792-29e3-471f-8672-2788e05ef8ff" providerId="ADAL" clId="{BA0ACBAA-97CC-4E61-B5D1-644A1CAE17D4}" dt="2025-07-24T13:52:58.441" v="89" actId="20577"/>
        <pc:sldMkLst>
          <pc:docMk/>
          <pc:sldMk cId="1894042219" sldId="947"/>
        </pc:sldMkLst>
        <pc:spChg chg="add mod">
          <ac:chgData name="Knoop, Steven (KNMI)" userId="a75f6792-29e3-471f-8672-2788e05ef8ff" providerId="ADAL" clId="{BA0ACBAA-97CC-4E61-B5D1-644A1CAE17D4}" dt="2025-07-24T13:52:58.441" v="89" actId="20577"/>
          <ac:spMkLst>
            <pc:docMk/>
            <pc:sldMk cId="1894042219" sldId="947"/>
            <ac:spMk id="4" creationId="{017B48F0-E690-85A3-FE24-A8226B434D76}"/>
          </ac:spMkLst>
        </pc:spChg>
      </pc:sldChg>
      <pc:sldChg chg="addSp delSp modSp mod">
        <pc:chgData name="Knoop, Steven (KNMI)" userId="a75f6792-29e3-471f-8672-2788e05ef8ff" providerId="ADAL" clId="{BA0ACBAA-97CC-4E61-B5D1-644A1CAE17D4}" dt="2025-07-24T13:57:22.460" v="104" actId="1076"/>
        <pc:sldMkLst>
          <pc:docMk/>
          <pc:sldMk cId="97679681" sldId="948"/>
        </pc:sldMkLst>
        <pc:picChg chg="del">
          <ac:chgData name="Knoop, Steven (KNMI)" userId="a75f6792-29e3-471f-8672-2788e05ef8ff" providerId="ADAL" clId="{BA0ACBAA-97CC-4E61-B5D1-644A1CAE17D4}" dt="2025-07-24T13:56:56.050" v="94" actId="478"/>
          <ac:picMkLst>
            <pc:docMk/>
            <pc:sldMk cId="97679681" sldId="948"/>
            <ac:picMk id="4" creationId="{5320AF32-CD29-E4E7-523B-868754F08980}"/>
          </ac:picMkLst>
        </pc:picChg>
        <pc:picChg chg="add mod">
          <ac:chgData name="Knoop, Steven (KNMI)" userId="a75f6792-29e3-471f-8672-2788e05ef8ff" providerId="ADAL" clId="{BA0ACBAA-97CC-4E61-B5D1-644A1CAE17D4}" dt="2025-07-24T13:57:22.460" v="104" actId="1076"/>
          <ac:picMkLst>
            <pc:docMk/>
            <pc:sldMk cId="97679681" sldId="948"/>
            <ac:picMk id="5" creationId="{34EC50C0-A2EB-2BA3-98C1-5C8848816B53}"/>
          </ac:picMkLst>
        </pc:picChg>
        <pc:picChg chg="del">
          <ac:chgData name="Knoop, Steven (KNMI)" userId="a75f6792-29e3-471f-8672-2788e05ef8ff" providerId="ADAL" clId="{BA0ACBAA-97CC-4E61-B5D1-644A1CAE17D4}" dt="2025-07-24T13:57:00.576" v="97" actId="478"/>
          <ac:picMkLst>
            <pc:docMk/>
            <pc:sldMk cId="97679681" sldId="948"/>
            <ac:picMk id="6" creationId="{AAAD7988-0EB7-F353-5313-99991DBB99A1}"/>
          </ac:picMkLst>
        </pc:picChg>
        <pc:picChg chg="del">
          <ac:chgData name="Knoop, Steven (KNMI)" userId="a75f6792-29e3-471f-8672-2788e05ef8ff" providerId="ADAL" clId="{BA0ACBAA-97CC-4E61-B5D1-644A1CAE17D4}" dt="2025-07-24T13:56:59.107" v="96" actId="478"/>
          <ac:picMkLst>
            <pc:docMk/>
            <pc:sldMk cId="97679681" sldId="948"/>
            <ac:picMk id="8" creationId="{11EB395E-891D-3975-C08B-EB9951D03694}"/>
          </ac:picMkLst>
        </pc:picChg>
        <pc:picChg chg="del">
          <ac:chgData name="Knoop, Steven (KNMI)" userId="a75f6792-29e3-471f-8672-2788e05ef8ff" providerId="ADAL" clId="{BA0ACBAA-97CC-4E61-B5D1-644A1CAE17D4}" dt="2025-07-24T13:56:57.691" v="95" actId="478"/>
          <ac:picMkLst>
            <pc:docMk/>
            <pc:sldMk cId="97679681" sldId="948"/>
            <ac:picMk id="10" creationId="{778F46BA-9031-F5EE-22F3-C58F5D329FAA}"/>
          </ac:picMkLst>
        </pc:picChg>
        <pc:picChg chg="del">
          <ac:chgData name="Knoop, Steven (KNMI)" userId="a75f6792-29e3-471f-8672-2788e05ef8ff" providerId="ADAL" clId="{BA0ACBAA-97CC-4E61-B5D1-644A1CAE17D4}" dt="2025-07-24T13:56:53.774" v="93" actId="478"/>
          <ac:picMkLst>
            <pc:docMk/>
            <pc:sldMk cId="97679681" sldId="948"/>
            <ac:picMk id="12" creationId="{AC93FD95-9DD6-ACF9-6A65-B35FB34938B3}"/>
          </ac:picMkLst>
        </pc:picChg>
      </pc:sldChg>
    </pc:docChg>
  </pc:docChgLst>
  <pc:docChgLst>
    <pc:chgData name="Knoop, Steven (KNMI)" userId="a75f6792-29e3-471f-8672-2788e05ef8ff" providerId="ADAL" clId="{3C3660F8-4468-43EE-AA47-19410FE11D6E}"/>
    <pc:docChg chg="undo custSel addSld modSld">
      <pc:chgData name="Knoop, Steven (KNMI)" userId="a75f6792-29e3-471f-8672-2788e05ef8ff" providerId="ADAL" clId="{3C3660F8-4468-43EE-AA47-19410FE11D6E}" dt="2025-07-20T20:17:53.132" v="287" actId="1076"/>
      <pc:docMkLst>
        <pc:docMk/>
      </pc:docMkLst>
      <pc:sldChg chg="addSp delSp modSp mod">
        <pc:chgData name="Knoop, Steven (KNMI)" userId="a75f6792-29e3-471f-8672-2788e05ef8ff" providerId="ADAL" clId="{3C3660F8-4468-43EE-AA47-19410FE11D6E}" dt="2025-07-20T19:53:09.164" v="29" actId="166"/>
        <pc:sldMkLst>
          <pc:docMk/>
          <pc:sldMk cId="1260929840" sldId="903"/>
        </pc:sldMkLst>
        <pc:graphicFrameChg chg="ord modGraphic">
          <ac:chgData name="Knoop, Steven (KNMI)" userId="a75f6792-29e3-471f-8672-2788e05ef8ff" providerId="ADAL" clId="{3C3660F8-4468-43EE-AA47-19410FE11D6E}" dt="2025-07-20T19:53:09.164" v="29" actId="166"/>
          <ac:graphicFrameMkLst>
            <pc:docMk/>
            <pc:sldMk cId="1260929840" sldId="903"/>
            <ac:graphicFrameMk id="43" creationId="{3CAF9EE3-FCB2-2E85-D4A9-88EC4D2F32D9}"/>
          </ac:graphicFrameMkLst>
        </pc:graphicFrameChg>
      </pc:sldChg>
      <pc:sldChg chg="modSp">
        <pc:chgData name="Knoop, Steven (KNMI)" userId="a75f6792-29e3-471f-8672-2788e05ef8ff" providerId="ADAL" clId="{3C3660F8-4468-43EE-AA47-19410FE11D6E}" dt="2025-07-20T20:05:59.171" v="64" actId="20577"/>
        <pc:sldMkLst>
          <pc:docMk/>
          <pc:sldMk cId="1193675378" sldId="917"/>
        </pc:sldMkLst>
        <pc:spChg chg="mod">
          <ac:chgData name="Knoop, Steven (KNMI)" userId="a75f6792-29e3-471f-8672-2788e05ef8ff" providerId="ADAL" clId="{3C3660F8-4468-43EE-AA47-19410FE11D6E}" dt="2025-07-20T20:05:59.171" v="64" actId="20577"/>
          <ac:spMkLst>
            <pc:docMk/>
            <pc:sldMk cId="1193675378" sldId="917"/>
            <ac:spMk id="16" creationId="{3752A73A-4566-C30E-D717-B2B894F2D078}"/>
          </ac:spMkLst>
        </pc:spChg>
      </pc:sldChg>
      <pc:sldChg chg="modSp mod">
        <pc:chgData name="Knoop, Steven (KNMI)" userId="a75f6792-29e3-471f-8672-2788e05ef8ff" providerId="ADAL" clId="{3C3660F8-4468-43EE-AA47-19410FE11D6E}" dt="2025-07-20T19:56:33.360" v="35" actId="114"/>
        <pc:sldMkLst>
          <pc:docMk/>
          <pc:sldMk cId="2575936157" sldId="925"/>
        </pc:sldMkLst>
        <pc:graphicFrameChg chg="modGraphic">
          <ac:chgData name="Knoop, Steven (KNMI)" userId="a75f6792-29e3-471f-8672-2788e05ef8ff" providerId="ADAL" clId="{3C3660F8-4468-43EE-AA47-19410FE11D6E}" dt="2025-07-20T19:56:33.360" v="35" actId="114"/>
          <ac:graphicFrameMkLst>
            <pc:docMk/>
            <pc:sldMk cId="2575936157" sldId="925"/>
            <ac:graphicFrameMk id="20" creationId="{51EA73F2-74DC-E952-2B49-D5046FB2471D}"/>
          </ac:graphicFrameMkLst>
        </pc:graphicFrameChg>
      </pc:sldChg>
      <pc:sldChg chg="addSp modSp mod">
        <pc:chgData name="Knoop, Steven (KNMI)" userId="a75f6792-29e3-471f-8672-2788e05ef8ff" providerId="ADAL" clId="{3C3660F8-4468-43EE-AA47-19410FE11D6E}" dt="2025-07-20T19:55:35.847" v="34" actId="1076"/>
        <pc:sldMkLst>
          <pc:docMk/>
          <pc:sldMk cId="1778140491" sldId="930"/>
        </pc:sldMkLst>
        <pc:picChg chg="add mod">
          <ac:chgData name="Knoop, Steven (KNMI)" userId="a75f6792-29e3-471f-8672-2788e05ef8ff" providerId="ADAL" clId="{3C3660F8-4468-43EE-AA47-19410FE11D6E}" dt="2025-07-20T19:55:33.348" v="33" actId="1076"/>
          <ac:picMkLst>
            <pc:docMk/>
            <pc:sldMk cId="1778140491" sldId="930"/>
            <ac:picMk id="3" creationId="{E79F878F-B476-5092-0DCF-9A14380A59A2}"/>
          </ac:picMkLst>
        </pc:picChg>
      </pc:sldChg>
      <pc:sldChg chg="addSp modSp mod">
        <pc:chgData name="Knoop, Steven (KNMI)" userId="a75f6792-29e3-471f-8672-2788e05ef8ff" providerId="ADAL" clId="{3C3660F8-4468-43EE-AA47-19410FE11D6E}" dt="2025-07-20T20:11:35.223" v="210" actId="1035"/>
        <pc:sldMkLst>
          <pc:docMk/>
          <pc:sldMk cId="2399453311" sldId="934"/>
        </pc:sldMkLst>
        <pc:spChg chg="mod">
          <ac:chgData name="Knoop, Steven (KNMI)" userId="a75f6792-29e3-471f-8672-2788e05ef8ff" providerId="ADAL" clId="{3C3660F8-4468-43EE-AA47-19410FE11D6E}" dt="2025-07-20T20:11:18.388" v="181" actId="164"/>
          <ac:spMkLst>
            <pc:docMk/>
            <pc:sldMk cId="2399453311" sldId="934"/>
            <ac:spMk id="2" creationId="{28657434-4275-FC88-3867-D79E11088050}"/>
          </ac:spMkLst>
        </pc:spChg>
        <pc:spChg chg="add mod">
          <ac:chgData name="Knoop, Steven (KNMI)" userId="a75f6792-29e3-471f-8672-2788e05ef8ff" providerId="ADAL" clId="{3C3660F8-4468-43EE-AA47-19410FE11D6E}" dt="2025-07-20T20:11:06.374" v="180" actId="1076"/>
          <ac:spMkLst>
            <pc:docMk/>
            <pc:sldMk cId="2399453311" sldId="934"/>
            <ac:spMk id="7" creationId="{ECC4063E-34B3-E93B-84C6-CE1E4D5DE1D3}"/>
          </ac:spMkLst>
        </pc:spChg>
        <pc:grpChg chg="add mod">
          <ac:chgData name="Knoop, Steven (KNMI)" userId="a75f6792-29e3-471f-8672-2788e05ef8ff" providerId="ADAL" clId="{3C3660F8-4468-43EE-AA47-19410FE11D6E}" dt="2025-07-20T20:11:35.223" v="210" actId="1035"/>
          <ac:grpSpMkLst>
            <pc:docMk/>
            <pc:sldMk cId="2399453311" sldId="934"/>
            <ac:grpSpMk id="8" creationId="{1E42E495-9C0C-CF58-E668-01AE0D79E73D}"/>
          </ac:grpSpMkLst>
        </pc:grpChg>
        <pc:grpChg chg="mod">
          <ac:chgData name="Knoop, Steven (KNMI)" userId="a75f6792-29e3-471f-8672-2788e05ef8ff" providerId="ADAL" clId="{3C3660F8-4468-43EE-AA47-19410FE11D6E}" dt="2025-07-20T20:09:45.723" v="125" actId="1035"/>
          <ac:grpSpMkLst>
            <pc:docMk/>
            <pc:sldMk cId="2399453311" sldId="934"/>
            <ac:grpSpMk id="19" creationId="{D1580E66-4109-5306-E6CC-00BEA60D8971}"/>
          </ac:grpSpMkLst>
        </pc:grpChg>
        <pc:picChg chg="add mod">
          <ac:chgData name="Knoop, Steven (KNMI)" userId="a75f6792-29e3-471f-8672-2788e05ef8ff" providerId="ADAL" clId="{3C3660F8-4468-43EE-AA47-19410FE11D6E}" dt="2025-07-20T20:10:17.696" v="149" actId="14100"/>
          <ac:picMkLst>
            <pc:docMk/>
            <pc:sldMk cId="2399453311" sldId="934"/>
            <ac:picMk id="4" creationId="{C3C090D8-D8C7-3C91-932F-398AA5651159}"/>
          </ac:picMkLst>
        </pc:picChg>
        <pc:picChg chg="mod">
          <ac:chgData name="Knoop, Steven (KNMI)" userId="a75f6792-29e3-471f-8672-2788e05ef8ff" providerId="ADAL" clId="{3C3660F8-4468-43EE-AA47-19410FE11D6E}" dt="2025-07-20T20:09:45.723" v="125" actId="1035"/>
          <ac:picMkLst>
            <pc:docMk/>
            <pc:sldMk cId="2399453311" sldId="934"/>
            <ac:picMk id="5" creationId="{42BAE728-41F8-F49E-09EE-53D87A9B81E0}"/>
          </ac:picMkLst>
        </pc:picChg>
        <pc:picChg chg="mod modCrop">
          <ac:chgData name="Knoop, Steven (KNMI)" userId="a75f6792-29e3-471f-8672-2788e05ef8ff" providerId="ADAL" clId="{3C3660F8-4468-43EE-AA47-19410FE11D6E}" dt="2025-07-20T20:11:30.692" v="202" actId="1036"/>
          <ac:picMkLst>
            <pc:docMk/>
            <pc:sldMk cId="2399453311" sldId="934"/>
            <ac:picMk id="10" creationId="{68CA74DD-5E9B-61EF-C362-324648DB43E9}"/>
          </ac:picMkLst>
        </pc:picChg>
        <pc:picChg chg="mod">
          <ac:chgData name="Knoop, Steven (KNMI)" userId="a75f6792-29e3-471f-8672-2788e05ef8ff" providerId="ADAL" clId="{3C3660F8-4468-43EE-AA47-19410FE11D6E}" dt="2025-07-20T20:09:45.723" v="125" actId="1035"/>
          <ac:picMkLst>
            <pc:docMk/>
            <pc:sldMk cId="2399453311" sldId="934"/>
            <ac:picMk id="12" creationId="{4A378FCA-859D-CBD9-7E84-F6632296FC51}"/>
          </ac:picMkLst>
        </pc:picChg>
        <pc:picChg chg="mod">
          <ac:chgData name="Knoop, Steven (KNMI)" userId="a75f6792-29e3-471f-8672-2788e05ef8ff" providerId="ADAL" clId="{3C3660F8-4468-43EE-AA47-19410FE11D6E}" dt="2025-07-20T20:10:10.242" v="147" actId="14100"/>
          <ac:picMkLst>
            <pc:docMk/>
            <pc:sldMk cId="2399453311" sldId="934"/>
            <ac:picMk id="17" creationId="{433554A0-4417-C413-6861-DEBDF17DB6F2}"/>
          </ac:picMkLst>
        </pc:picChg>
      </pc:sldChg>
      <pc:sldChg chg="addSp modSp mod">
        <pc:chgData name="Knoop, Steven (KNMI)" userId="a75f6792-29e3-471f-8672-2788e05ef8ff" providerId="ADAL" clId="{3C3660F8-4468-43EE-AA47-19410FE11D6E}" dt="2025-07-20T20:17:53.132" v="287" actId="1076"/>
        <pc:sldMkLst>
          <pc:docMk/>
          <pc:sldMk cId="3298457713" sldId="938"/>
        </pc:sldMkLst>
        <pc:spChg chg="mod">
          <ac:chgData name="Knoop, Steven (KNMI)" userId="a75f6792-29e3-471f-8672-2788e05ef8ff" providerId="ADAL" clId="{3C3660F8-4468-43EE-AA47-19410FE11D6E}" dt="2025-07-20T20:17:40.969" v="286" actId="1076"/>
          <ac:spMkLst>
            <pc:docMk/>
            <pc:sldMk cId="3298457713" sldId="938"/>
            <ac:spMk id="4" creationId="{99147F33-26C2-1928-1131-F4E237913D76}"/>
          </ac:spMkLst>
        </pc:spChg>
        <pc:spChg chg="add mod">
          <ac:chgData name="Knoop, Steven (KNMI)" userId="a75f6792-29e3-471f-8672-2788e05ef8ff" providerId="ADAL" clId="{3C3660F8-4468-43EE-AA47-19410FE11D6E}" dt="2025-07-20T20:17:53.132" v="287" actId="1076"/>
          <ac:spMkLst>
            <pc:docMk/>
            <pc:sldMk cId="3298457713" sldId="938"/>
            <ac:spMk id="5" creationId="{378F3C27-E2A2-4854-B370-95D672B53D52}"/>
          </ac:spMkLst>
        </pc:spChg>
      </pc:sldChg>
      <pc:sldChg chg="delSp modSp mod">
        <pc:chgData name="Knoop, Steven (KNMI)" userId="a75f6792-29e3-471f-8672-2788e05ef8ff" providerId="ADAL" clId="{3C3660F8-4468-43EE-AA47-19410FE11D6E}" dt="2025-07-20T20:12:52.575" v="212" actId="207"/>
        <pc:sldMkLst>
          <pc:docMk/>
          <pc:sldMk cId="1894042219" sldId="947"/>
        </pc:sldMkLst>
        <pc:spChg chg="mod">
          <ac:chgData name="Knoop, Steven (KNMI)" userId="a75f6792-29e3-471f-8672-2788e05ef8ff" providerId="ADAL" clId="{3C3660F8-4468-43EE-AA47-19410FE11D6E}" dt="2025-07-20T20:12:52.575" v="212" actId="207"/>
          <ac:spMkLst>
            <pc:docMk/>
            <pc:sldMk cId="1894042219" sldId="947"/>
            <ac:spMk id="8" creationId="{282BDEAF-202E-568E-1037-CF2D874785E3}"/>
          </ac:spMkLst>
        </pc:spChg>
      </pc:sldChg>
      <pc:sldChg chg="modSp mod">
        <pc:chgData name="Knoop, Steven (KNMI)" userId="a75f6792-29e3-471f-8672-2788e05ef8ff" providerId="ADAL" clId="{3C3660F8-4468-43EE-AA47-19410FE11D6E}" dt="2025-07-20T20:07:18.790" v="66" actId="1076"/>
        <pc:sldMkLst>
          <pc:docMk/>
          <pc:sldMk cId="84467452" sldId="949"/>
        </pc:sldMkLst>
        <pc:picChg chg="mod">
          <ac:chgData name="Knoop, Steven (KNMI)" userId="a75f6792-29e3-471f-8672-2788e05ef8ff" providerId="ADAL" clId="{3C3660F8-4468-43EE-AA47-19410FE11D6E}" dt="2025-07-20T20:07:18.790" v="66" actId="1076"/>
          <ac:picMkLst>
            <pc:docMk/>
            <pc:sldMk cId="84467452" sldId="949"/>
            <ac:picMk id="15" creationId="{93BF187F-DAB4-97D2-4876-5E5DB51073A2}"/>
          </ac:picMkLst>
        </pc:picChg>
      </pc:sldChg>
      <pc:sldChg chg="new">
        <pc:chgData name="Knoop, Steven (KNMI)" userId="a75f6792-29e3-471f-8672-2788e05ef8ff" providerId="ADAL" clId="{3C3660F8-4468-43EE-AA47-19410FE11D6E}" dt="2025-07-20T20:06:13.534" v="65" actId="680"/>
        <pc:sldMkLst>
          <pc:docMk/>
          <pc:sldMk cId="543487671" sldId="950"/>
        </pc:sldMkLst>
      </pc:sldChg>
    </pc:docChg>
  </pc:docChgLst>
  <pc:docChgLst>
    <pc:chgData name="Knoop, Steven (KNMI)" userId="a75f6792-29e3-471f-8672-2788e05ef8ff" providerId="ADAL" clId="{7733B37A-4887-45C5-AA77-DD595D262574}"/>
    <pc:docChg chg="undo custSel modSld">
      <pc:chgData name="Knoop, Steven (KNMI)" userId="a75f6792-29e3-471f-8672-2788e05ef8ff" providerId="ADAL" clId="{7733B37A-4887-45C5-AA77-DD595D262574}" dt="2025-08-29T15:44:57.469" v="34" actId="20577"/>
      <pc:docMkLst>
        <pc:docMk/>
      </pc:docMkLst>
      <pc:sldChg chg="modSp mod">
        <pc:chgData name="Knoop, Steven (KNMI)" userId="a75f6792-29e3-471f-8672-2788e05ef8ff" providerId="ADAL" clId="{7733B37A-4887-45C5-AA77-DD595D262574}" dt="2025-08-29T15:44:57.469" v="34" actId="20577"/>
        <pc:sldMkLst>
          <pc:docMk/>
          <pc:sldMk cId="1193675378" sldId="917"/>
        </pc:sldMkLst>
        <pc:spChg chg="mod">
          <ac:chgData name="Knoop, Steven (KNMI)" userId="a75f6792-29e3-471f-8672-2788e05ef8ff" providerId="ADAL" clId="{7733B37A-4887-45C5-AA77-DD595D262574}" dt="2025-08-29T15:44:57.469" v="34" actId="20577"/>
          <ac:spMkLst>
            <pc:docMk/>
            <pc:sldMk cId="1193675378" sldId="917"/>
            <ac:spMk id="16" creationId="{3752A73A-4566-C30E-D717-B2B894F2D078}"/>
          </ac:spMkLst>
        </pc:spChg>
      </pc:sldChg>
      <pc:sldChg chg="addSp delSp modSp mod addAnim delAnim modAnim">
        <pc:chgData name="Knoop, Steven (KNMI)" userId="a75f6792-29e3-471f-8672-2788e05ef8ff" providerId="ADAL" clId="{7733B37A-4887-45C5-AA77-DD595D262574}" dt="2025-08-29T15:40:39.053" v="23"/>
        <pc:sldMkLst>
          <pc:docMk/>
          <pc:sldMk cId="2575936157" sldId="925"/>
        </pc:sldMkLst>
        <pc:picChg chg="add del mod">
          <ac:chgData name="Knoop, Steven (KNMI)" userId="a75f6792-29e3-471f-8672-2788e05ef8ff" providerId="ADAL" clId="{7733B37A-4887-45C5-AA77-DD595D262574}" dt="2025-08-29T15:39:44.073" v="14" actId="22"/>
          <ac:picMkLst>
            <pc:docMk/>
            <pc:sldMk cId="2575936157" sldId="925"/>
            <ac:picMk id="5" creationId="{DB1BB8E9-DDC5-8E83-0A9C-F8EEDAF1FC9F}"/>
          </ac:picMkLst>
        </pc:picChg>
        <pc:picChg chg="add mod">
          <ac:chgData name="Knoop, Steven (KNMI)" userId="a75f6792-29e3-471f-8672-2788e05ef8ff" providerId="ADAL" clId="{7733B37A-4887-45C5-AA77-DD595D262574}" dt="2025-08-29T15:40:24.514" v="21" actId="1076"/>
          <ac:picMkLst>
            <pc:docMk/>
            <pc:sldMk cId="2575936157" sldId="925"/>
            <ac:picMk id="7" creationId="{A7085625-CB58-69E7-1FAA-9A70241954C0}"/>
          </ac:picMkLst>
        </pc:picChg>
        <pc:picChg chg="add del">
          <ac:chgData name="Knoop, Steven (KNMI)" userId="a75f6792-29e3-471f-8672-2788e05ef8ff" providerId="ADAL" clId="{7733B37A-4887-45C5-AA77-DD595D262574}" dt="2025-08-29T15:40:10.864" v="18" actId="478"/>
          <ac:picMkLst>
            <pc:docMk/>
            <pc:sldMk cId="2575936157" sldId="925"/>
            <ac:picMk id="19" creationId="{A99CF6BF-2FB3-82CD-4F39-591A9160C5BF}"/>
          </ac:picMkLst>
        </pc:picChg>
      </pc:sldChg>
      <pc:sldChg chg="addSp delSp modSp mod delAnim modAnim">
        <pc:chgData name="Knoop, Steven (KNMI)" userId="a75f6792-29e3-471f-8672-2788e05ef8ff" providerId="ADAL" clId="{7733B37A-4887-45C5-AA77-DD595D262574}" dt="2025-08-29T15:42:37.827" v="31" actId="1076"/>
        <pc:sldMkLst>
          <pc:docMk/>
          <pc:sldMk cId="2806377100" sldId="935"/>
        </pc:sldMkLst>
        <pc:picChg chg="del">
          <ac:chgData name="Knoop, Steven (KNMI)" userId="a75f6792-29e3-471f-8672-2788e05ef8ff" providerId="ADAL" clId="{7733B37A-4887-45C5-AA77-DD595D262574}" dt="2025-08-29T15:42:17.361" v="28" actId="478"/>
          <ac:picMkLst>
            <pc:docMk/>
            <pc:sldMk cId="2806377100" sldId="935"/>
            <ac:picMk id="12" creationId="{D25BB83D-4B6A-7D01-6070-FCB7A2777021}"/>
          </ac:picMkLst>
        </pc:picChg>
        <pc:picChg chg="add mod">
          <ac:chgData name="Knoop, Steven (KNMI)" userId="a75f6792-29e3-471f-8672-2788e05ef8ff" providerId="ADAL" clId="{7733B37A-4887-45C5-AA77-DD595D262574}" dt="2025-08-29T15:42:37.827" v="31" actId="1076"/>
          <ac:picMkLst>
            <pc:docMk/>
            <pc:sldMk cId="2806377100" sldId="935"/>
            <ac:picMk id="13" creationId="{F39C5D23-86FE-297C-3739-1CE1803F8775}"/>
          </ac:picMkLst>
        </pc:picChg>
      </pc:sldChg>
    </pc:docChg>
  </pc:docChgLst>
  <pc:docChgLst>
    <pc:chgData name="Knoop, Steven (KNMI)" userId="a75f6792-29e3-471f-8672-2788e05ef8ff" providerId="ADAL" clId="{99E32A03-0DAD-4ECB-B57D-C1021B41FEB1}"/>
    <pc:docChg chg="custSel modSld">
      <pc:chgData name="Knoop, Steven (KNMI)" userId="a75f6792-29e3-471f-8672-2788e05ef8ff" providerId="ADAL" clId="{99E32A03-0DAD-4ECB-B57D-C1021B41FEB1}" dt="2025-07-22T10:09:03.744" v="101" actId="1076"/>
      <pc:docMkLst>
        <pc:docMk/>
      </pc:docMkLst>
      <pc:sldChg chg="modSp">
        <pc:chgData name="Knoop, Steven (KNMI)" userId="a75f6792-29e3-471f-8672-2788e05ef8ff" providerId="ADAL" clId="{99E32A03-0DAD-4ECB-B57D-C1021B41FEB1}" dt="2025-07-22T10:04:56.808" v="26" actId="1037"/>
        <pc:sldMkLst>
          <pc:docMk/>
          <pc:sldMk cId="2575936157" sldId="925"/>
        </pc:sldMkLst>
        <pc:picChg chg="mod">
          <ac:chgData name="Knoop, Steven (KNMI)" userId="a75f6792-29e3-471f-8672-2788e05ef8ff" providerId="ADAL" clId="{99E32A03-0DAD-4ECB-B57D-C1021B41FEB1}" dt="2025-07-22T10:04:56.808" v="26" actId="1037"/>
          <ac:picMkLst>
            <pc:docMk/>
            <pc:sldMk cId="2575936157" sldId="925"/>
            <ac:picMk id="1026" creationId="{26381B4E-E15A-04C0-E676-ABF3745C4F30}"/>
          </ac:picMkLst>
        </pc:picChg>
      </pc:sldChg>
      <pc:sldChg chg="modSp mod">
        <pc:chgData name="Knoop, Steven (KNMI)" userId="a75f6792-29e3-471f-8672-2788e05ef8ff" providerId="ADAL" clId="{99E32A03-0DAD-4ECB-B57D-C1021B41FEB1}" dt="2025-07-22T10:04:30.214" v="20" actId="1076"/>
        <pc:sldMkLst>
          <pc:docMk/>
          <pc:sldMk cId="2392055244" sldId="943"/>
        </pc:sldMkLst>
        <pc:spChg chg="mod">
          <ac:chgData name="Knoop, Steven (KNMI)" userId="a75f6792-29e3-471f-8672-2788e05ef8ff" providerId="ADAL" clId="{99E32A03-0DAD-4ECB-B57D-C1021B41FEB1}" dt="2025-07-22T10:04:19.910" v="18" actId="2085"/>
          <ac:spMkLst>
            <pc:docMk/>
            <pc:sldMk cId="2392055244" sldId="943"/>
            <ac:spMk id="6" creationId="{A332FD73-83B2-5B1E-0B07-C12D537A4F4F}"/>
          </ac:spMkLst>
        </pc:spChg>
        <pc:spChg chg="mod">
          <ac:chgData name="Knoop, Steven (KNMI)" userId="a75f6792-29e3-471f-8672-2788e05ef8ff" providerId="ADAL" clId="{99E32A03-0DAD-4ECB-B57D-C1021B41FEB1}" dt="2025-07-22T10:04:30.214" v="20" actId="1076"/>
          <ac:spMkLst>
            <pc:docMk/>
            <pc:sldMk cId="2392055244" sldId="943"/>
            <ac:spMk id="7" creationId="{E4299E63-1C48-264F-ED8A-1477DF0609DB}"/>
          </ac:spMkLst>
        </pc:spChg>
      </pc:sldChg>
      <pc:sldChg chg="addSp modSp mod">
        <pc:chgData name="Knoop, Steven (KNMI)" userId="a75f6792-29e3-471f-8672-2788e05ef8ff" providerId="ADAL" clId="{99E32A03-0DAD-4ECB-B57D-C1021B41FEB1}" dt="2025-07-22T10:09:03.744" v="101" actId="1076"/>
        <pc:sldMkLst>
          <pc:docMk/>
          <pc:sldMk cId="964579911" sldId="945"/>
        </pc:sldMkLst>
        <pc:spChg chg="add mod">
          <ac:chgData name="Knoop, Steven (KNMI)" userId="a75f6792-29e3-471f-8672-2788e05ef8ff" providerId="ADAL" clId="{99E32A03-0DAD-4ECB-B57D-C1021B41FEB1}" dt="2025-07-22T10:09:03.744" v="101" actId="1076"/>
          <ac:spMkLst>
            <pc:docMk/>
            <pc:sldMk cId="964579911" sldId="945"/>
            <ac:spMk id="4" creationId="{A839A1A0-B146-FA17-1407-76D3394AE9B7}"/>
          </ac:spMkLst>
        </pc:spChg>
        <pc:picChg chg="mod">
          <ac:chgData name="Knoop, Steven (KNMI)" userId="a75f6792-29e3-471f-8672-2788e05ef8ff" providerId="ADAL" clId="{99E32A03-0DAD-4ECB-B57D-C1021B41FEB1}" dt="2025-07-22T10:07:59.752" v="30" actId="1076"/>
          <ac:picMkLst>
            <pc:docMk/>
            <pc:sldMk cId="964579911" sldId="945"/>
            <ac:picMk id="6" creationId="{380E1AFE-7FD8-8135-183A-DA6001523094}"/>
          </ac:picMkLst>
        </pc:picChg>
      </pc:sldChg>
    </pc:docChg>
  </pc:docChgLst>
  <pc:docChgLst>
    <pc:chgData name="Knoop, Steven (KNMI)" userId="a75f6792-29e3-471f-8672-2788e05ef8ff" providerId="ADAL" clId="{88D4E3ED-4198-4892-BE18-6FCCE2F8447E}"/>
    <pc:docChg chg="custSel addSld delSld modSld">
      <pc:chgData name="Knoop, Steven (KNMI)" userId="a75f6792-29e3-471f-8672-2788e05ef8ff" providerId="ADAL" clId="{88D4E3ED-4198-4892-BE18-6FCCE2F8447E}" dt="2025-07-23T16:02:23.309" v="139" actId="1076"/>
      <pc:docMkLst>
        <pc:docMk/>
      </pc:docMkLst>
      <pc:sldChg chg="modSp mod">
        <pc:chgData name="Knoop, Steven (KNMI)" userId="a75f6792-29e3-471f-8672-2788e05ef8ff" providerId="ADAL" clId="{88D4E3ED-4198-4892-BE18-6FCCE2F8447E}" dt="2025-07-23T15:11:17.163" v="8" actId="6549"/>
        <pc:sldMkLst>
          <pc:docMk/>
          <pc:sldMk cId="2798709998" sldId="262"/>
        </pc:sldMkLst>
        <pc:spChg chg="mod">
          <ac:chgData name="Knoop, Steven (KNMI)" userId="a75f6792-29e3-471f-8672-2788e05ef8ff" providerId="ADAL" clId="{88D4E3ED-4198-4892-BE18-6FCCE2F8447E}" dt="2025-07-23T15:11:17.163" v="8" actId="6549"/>
          <ac:spMkLst>
            <pc:docMk/>
            <pc:sldMk cId="2798709998" sldId="262"/>
            <ac:spMk id="3" creationId="{00000000-0000-0000-0000-000000000000}"/>
          </ac:spMkLst>
        </pc:spChg>
      </pc:sldChg>
      <pc:sldChg chg="modSp mod">
        <pc:chgData name="Knoop, Steven (KNMI)" userId="a75f6792-29e3-471f-8672-2788e05ef8ff" providerId="ADAL" clId="{88D4E3ED-4198-4892-BE18-6FCCE2F8447E}" dt="2025-07-23T16:02:23.309" v="139" actId="1076"/>
        <pc:sldMkLst>
          <pc:docMk/>
          <pc:sldMk cId="1193675378" sldId="917"/>
        </pc:sldMkLst>
        <pc:picChg chg="mod">
          <ac:chgData name="Knoop, Steven (KNMI)" userId="a75f6792-29e3-471f-8672-2788e05ef8ff" providerId="ADAL" clId="{88D4E3ED-4198-4892-BE18-6FCCE2F8447E}" dt="2025-07-23T16:02:23.309" v="139" actId="1076"/>
          <ac:picMkLst>
            <pc:docMk/>
            <pc:sldMk cId="1193675378" sldId="917"/>
            <ac:picMk id="21" creationId="{6BED0E22-DD5F-55D2-0235-A12C018D5839}"/>
          </ac:picMkLst>
        </pc:picChg>
      </pc:sldChg>
      <pc:sldChg chg="modSp mod">
        <pc:chgData name="Knoop, Steven (KNMI)" userId="a75f6792-29e3-471f-8672-2788e05ef8ff" providerId="ADAL" clId="{88D4E3ED-4198-4892-BE18-6FCCE2F8447E}" dt="2025-07-23T15:31:49.893" v="124" actId="6549"/>
        <pc:sldMkLst>
          <pc:docMk/>
          <pc:sldMk cId="2575936157" sldId="925"/>
        </pc:sldMkLst>
        <pc:spChg chg="mod">
          <ac:chgData name="Knoop, Steven (KNMI)" userId="a75f6792-29e3-471f-8672-2788e05ef8ff" providerId="ADAL" clId="{88D4E3ED-4198-4892-BE18-6FCCE2F8447E}" dt="2025-07-23T15:18:56.527" v="30" actId="1038"/>
          <ac:spMkLst>
            <pc:docMk/>
            <pc:sldMk cId="2575936157" sldId="925"/>
            <ac:spMk id="16" creationId="{8C618D8D-4ECA-DD2C-569C-8871E2D65448}"/>
          </ac:spMkLst>
        </pc:spChg>
        <pc:spChg chg="mod">
          <ac:chgData name="Knoop, Steven (KNMI)" userId="a75f6792-29e3-471f-8672-2788e05ef8ff" providerId="ADAL" clId="{88D4E3ED-4198-4892-BE18-6FCCE2F8447E}" dt="2025-07-23T15:31:49.893" v="124" actId="6549"/>
          <ac:spMkLst>
            <pc:docMk/>
            <pc:sldMk cId="2575936157" sldId="925"/>
            <ac:spMk id="21" creationId="{EE17A5BC-4425-8F39-D0B3-F2FECD6A5FAC}"/>
          </ac:spMkLst>
        </pc:spChg>
        <pc:picChg chg="mod">
          <ac:chgData name="Knoop, Steven (KNMI)" userId="a75f6792-29e3-471f-8672-2788e05ef8ff" providerId="ADAL" clId="{88D4E3ED-4198-4892-BE18-6FCCE2F8447E}" dt="2025-07-23T15:18:49.599" v="27" actId="14100"/>
          <ac:picMkLst>
            <pc:docMk/>
            <pc:sldMk cId="2575936157" sldId="925"/>
            <ac:picMk id="1026" creationId="{26381B4E-E15A-04C0-E676-ABF3745C4F30}"/>
          </ac:picMkLst>
        </pc:picChg>
      </pc:sldChg>
      <pc:sldChg chg="addSp modSp">
        <pc:chgData name="Knoop, Steven (KNMI)" userId="a75f6792-29e3-471f-8672-2788e05ef8ff" providerId="ADAL" clId="{88D4E3ED-4198-4892-BE18-6FCCE2F8447E}" dt="2025-07-23T15:12:27.317" v="25" actId="1035"/>
        <pc:sldMkLst>
          <pc:docMk/>
          <pc:sldMk cId="2399453311" sldId="934"/>
        </pc:sldMkLst>
        <pc:picChg chg="add mod">
          <ac:chgData name="Knoop, Steven (KNMI)" userId="a75f6792-29e3-471f-8672-2788e05ef8ff" providerId="ADAL" clId="{88D4E3ED-4198-4892-BE18-6FCCE2F8447E}" dt="2025-07-23T15:12:27.317" v="25" actId="1035"/>
          <ac:picMkLst>
            <pc:docMk/>
            <pc:sldMk cId="2399453311" sldId="934"/>
            <ac:picMk id="9" creationId="{3DA09707-E0CE-F2BC-99B8-C443CB3074FD}"/>
          </ac:picMkLst>
        </pc:picChg>
      </pc:sldChg>
      <pc:sldChg chg="modSp mod">
        <pc:chgData name="Knoop, Steven (KNMI)" userId="a75f6792-29e3-471f-8672-2788e05ef8ff" providerId="ADAL" clId="{88D4E3ED-4198-4892-BE18-6FCCE2F8447E}" dt="2025-07-23T15:21:37.718" v="76" actId="20577"/>
        <pc:sldMkLst>
          <pc:docMk/>
          <pc:sldMk cId="3298457713" sldId="938"/>
        </pc:sldMkLst>
        <pc:spChg chg="mod">
          <ac:chgData name="Knoop, Steven (KNMI)" userId="a75f6792-29e3-471f-8672-2788e05ef8ff" providerId="ADAL" clId="{88D4E3ED-4198-4892-BE18-6FCCE2F8447E}" dt="2025-07-23T15:21:37.718" v="76" actId="20577"/>
          <ac:spMkLst>
            <pc:docMk/>
            <pc:sldMk cId="3298457713" sldId="938"/>
            <ac:spMk id="5" creationId="{378F3C27-E2A2-4854-B370-95D672B53D52}"/>
          </ac:spMkLst>
        </pc:spChg>
      </pc:sldChg>
      <pc:sldChg chg="addSp modSp mod">
        <pc:chgData name="Knoop, Steven (KNMI)" userId="a75f6792-29e3-471f-8672-2788e05ef8ff" providerId="ADAL" clId="{88D4E3ED-4198-4892-BE18-6FCCE2F8447E}" dt="2025-07-23T16:01:42.430" v="138" actId="1076"/>
        <pc:sldMkLst>
          <pc:docMk/>
          <pc:sldMk cId="2392055244" sldId="943"/>
        </pc:sldMkLst>
        <pc:picChg chg="add mod">
          <ac:chgData name="Knoop, Steven (KNMI)" userId="a75f6792-29e3-471f-8672-2788e05ef8ff" providerId="ADAL" clId="{88D4E3ED-4198-4892-BE18-6FCCE2F8447E}" dt="2025-07-23T16:01:42.430" v="138" actId="1076"/>
          <ac:picMkLst>
            <pc:docMk/>
            <pc:sldMk cId="2392055244" sldId="943"/>
            <ac:picMk id="11" creationId="{3502E136-CE54-CF40-22AA-8C87773C6802}"/>
          </ac:picMkLst>
        </pc:picChg>
      </pc:sldChg>
      <pc:sldChg chg="modSp mod">
        <pc:chgData name="Knoop, Steven (KNMI)" userId="a75f6792-29e3-471f-8672-2788e05ef8ff" providerId="ADAL" clId="{88D4E3ED-4198-4892-BE18-6FCCE2F8447E}" dt="2025-07-23T15:55:04.063" v="135" actId="1076"/>
        <pc:sldMkLst>
          <pc:docMk/>
          <pc:sldMk cId="84467452" sldId="949"/>
        </pc:sldMkLst>
        <pc:picChg chg="mod">
          <ac:chgData name="Knoop, Steven (KNMI)" userId="a75f6792-29e3-471f-8672-2788e05ef8ff" providerId="ADAL" clId="{88D4E3ED-4198-4892-BE18-6FCCE2F8447E}" dt="2025-07-23T15:55:04.063" v="135" actId="1076"/>
          <ac:picMkLst>
            <pc:docMk/>
            <pc:sldMk cId="84467452" sldId="949"/>
            <ac:picMk id="3" creationId="{D9F9377E-3CEE-3420-75E1-7853B6ECDE6C}"/>
          </ac:picMkLst>
        </pc:picChg>
      </pc:sldChg>
      <pc:sldChg chg="addSp modSp mod">
        <pc:chgData name="Knoop, Steven (KNMI)" userId="a75f6792-29e3-471f-8672-2788e05ef8ff" providerId="ADAL" clId="{88D4E3ED-4198-4892-BE18-6FCCE2F8447E}" dt="2025-07-23T15:19:29.465" v="74" actId="20577"/>
        <pc:sldMkLst>
          <pc:docMk/>
          <pc:sldMk cId="543487671" sldId="950"/>
        </pc:sldMkLst>
        <pc:spChg chg="add mod">
          <ac:chgData name="Knoop, Steven (KNMI)" userId="a75f6792-29e3-471f-8672-2788e05ef8ff" providerId="ADAL" clId="{88D4E3ED-4198-4892-BE18-6FCCE2F8447E}" dt="2025-07-23T15:19:29.465" v="74" actId="20577"/>
          <ac:spMkLst>
            <pc:docMk/>
            <pc:sldMk cId="543487671" sldId="950"/>
            <ac:spMk id="3" creationId="{EA6B55D3-A94A-65D4-DB17-ABB1DA30EECF}"/>
          </ac:spMkLst>
        </pc:spChg>
      </pc:sldChg>
      <pc:sldChg chg="addSp delSp modSp new del">
        <pc:chgData name="Knoop, Steven (KNMI)" userId="a75f6792-29e3-471f-8672-2788e05ef8ff" providerId="ADAL" clId="{88D4E3ED-4198-4892-BE18-6FCCE2F8447E}" dt="2025-07-23T15:46:26.849" v="132" actId="47"/>
        <pc:sldMkLst>
          <pc:docMk/>
          <pc:sldMk cId="1199905776" sldId="951"/>
        </pc:sldMkLst>
        <pc:picChg chg="add del mod">
          <ac:chgData name="Knoop, Steven (KNMI)" userId="a75f6792-29e3-471f-8672-2788e05ef8ff" providerId="ADAL" clId="{88D4E3ED-4198-4892-BE18-6FCCE2F8447E}" dt="2025-07-23T15:28:41.349" v="85" actId="478"/>
          <ac:picMkLst>
            <pc:docMk/>
            <pc:sldMk cId="1199905776" sldId="951"/>
            <ac:picMk id="1026" creationId="{40FA1D01-00A7-E128-97E6-D4148CF99998}"/>
          </ac:picMkLst>
        </pc:picChg>
        <pc:picChg chg="add del mod">
          <ac:chgData name="Knoop, Steven (KNMI)" userId="a75f6792-29e3-471f-8672-2788e05ef8ff" providerId="ADAL" clId="{88D4E3ED-4198-4892-BE18-6FCCE2F8447E}" dt="2025-07-23T15:46:22.704" v="131" actId="478"/>
          <ac:picMkLst>
            <pc:docMk/>
            <pc:sldMk cId="1199905776" sldId="951"/>
            <ac:picMk id="1028" creationId="{A359E5C7-3673-FB76-FCE0-1C96DA69579A}"/>
          </ac:picMkLst>
        </pc:picChg>
        <pc:picChg chg="add del mod">
          <ac:chgData name="Knoop, Steven (KNMI)" userId="a75f6792-29e3-471f-8672-2788e05ef8ff" providerId="ADAL" clId="{88D4E3ED-4198-4892-BE18-6FCCE2F8447E}" dt="2025-07-23T15:46:16.592" v="128" actId="478"/>
          <ac:picMkLst>
            <pc:docMk/>
            <pc:sldMk cId="1199905776" sldId="951"/>
            <ac:picMk id="1030" creationId="{8417DC5D-E317-48BE-3C16-7C3EE700DC08}"/>
          </ac:picMkLst>
        </pc:picChg>
        <pc:picChg chg="add del">
          <ac:chgData name="Knoop, Steven (KNMI)" userId="a75f6792-29e3-471f-8672-2788e05ef8ff" providerId="ADAL" clId="{88D4E3ED-4198-4892-BE18-6FCCE2F8447E}" dt="2025-07-23T15:46:19.424" v="130" actId="478"/>
          <ac:picMkLst>
            <pc:docMk/>
            <pc:sldMk cId="1199905776" sldId="951"/>
            <ac:picMk id="1032" creationId="{AAE85438-AF9D-AC78-87B5-80858E58FC01}"/>
          </ac:picMkLst>
        </pc:picChg>
      </pc:sldChg>
      <pc:sldChg chg="new del">
        <pc:chgData name="Knoop, Steven (KNMI)" userId="a75f6792-29e3-471f-8672-2788e05ef8ff" providerId="ADAL" clId="{88D4E3ED-4198-4892-BE18-6FCCE2F8447E}" dt="2025-07-23T15:52:51.457" v="134" actId="47"/>
        <pc:sldMkLst>
          <pc:docMk/>
          <pc:sldMk cId="3640210242" sldId="951"/>
        </pc:sldMkLst>
      </pc:sldChg>
    </pc:docChg>
  </pc:docChgLst>
  <pc:docChgLst>
    <pc:chgData name="Knoop, Steven (KNMI)" userId="a75f6792-29e3-471f-8672-2788e05ef8ff" providerId="ADAL" clId="{7F3E9D1F-1975-4407-8A7C-D46EA273AABB}"/>
    <pc:docChg chg="undo custSel modSld">
      <pc:chgData name="Knoop, Steven (KNMI)" userId="a75f6792-29e3-471f-8672-2788e05ef8ff" providerId="ADAL" clId="{7F3E9D1F-1975-4407-8A7C-D46EA273AABB}" dt="2025-07-18T15:22:24.485" v="20" actId="478"/>
      <pc:docMkLst>
        <pc:docMk/>
      </pc:docMkLst>
      <pc:sldChg chg="modSp mod">
        <pc:chgData name="Knoop, Steven (KNMI)" userId="a75f6792-29e3-471f-8672-2788e05ef8ff" providerId="ADAL" clId="{7F3E9D1F-1975-4407-8A7C-D46EA273AABB}" dt="2025-07-18T15:20:18.834" v="19" actId="20577"/>
        <pc:sldMkLst>
          <pc:docMk/>
          <pc:sldMk cId="3298457713" sldId="938"/>
        </pc:sldMkLst>
        <pc:spChg chg="mod">
          <ac:chgData name="Knoop, Steven (KNMI)" userId="a75f6792-29e3-471f-8672-2788e05ef8ff" providerId="ADAL" clId="{7F3E9D1F-1975-4407-8A7C-D46EA273AABB}" dt="2025-07-18T15:20:18.834" v="19" actId="20577"/>
          <ac:spMkLst>
            <pc:docMk/>
            <pc:sldMk cId="3298457713" sldId="938"/>
            <ac:spMk id="4" creationId="{99147F33-26C2-1928-1131-F4E237913D76}"/>
          </ac:spMkLst>
        </pc:spChg>
        <pc:picChg chg="mod">
          <ac:chgData name="Knoop, Steven (KNMI)" userId="a75f6792-29e3-471f-8672-2788e05ef8ff" providerId="ADAL" clId="{7F3E9D1F-1975-4407-8A7C-D46EA273AABB}" dt="2025-07-18T15:18:32.727" v="15" actId="1076"/>
          <ac:picMkLst>
            <pc:docMk/>
            <pc:sldMk cId="3298457713" sldId="938"/>
            <ac:picMk id="6" creationId="{04688127-058D-CF0E-AFD1-50B5A60CC24D}"/>
          </ac:picMkLst>
        </pc:picChg>
        <pc:picChg chg="mod">
          <ac:chgData name="Knoop, Steven (KNMI)" userId="a75f6792-29e3-471f-8672-2788e05ef8ff" providerId="ADAL" clId="{7F3E9D1F-1975-4407-8A7C-D46EA273AABB}" dt="2025-07-18T15:18:37.849" v="16" actId="1076"/>
          <ac:picMkLst>
            <pc:docMk/>
            <pc:sldMk cId="3298457713" sldId="938"/>
            <ac:picMk id="17" creationId="{B51A181F-6D55-5F6B-D3CF-B691BD2E21A0}"/>
          </ac:picMkLst>
        </pc:picChg>
      </pc:sldChg>
      <pc:sldChg chg="delSp mod">
        <pc:chgData name="Knoop, Steven (KNMI)" userId="a75f6792-29e3-471f-8672-2788e05ef8ff" providerId="ADAL" clId="{7F3E9D1F-1975-4407-8A7C-D46EA273AABB}" dt="2025-07-18T15:22:24.485" v="20" actId="478"/>
        <pc:sldMkLst>
          <pc:docMk/>
          <pc:sldMk cId="1894042219" sldId="947"/>
        </pc:sldMkLst>
      </pc:sldChg>
      <pc:sldChg chg="addSp modSp mod">
        <pc:chgData name="Knoop, Steven (KNMI)" userId="a75f6792-29e3-471f-8672-2788e05ef8ff" providerId="ADAL" clId="{7F3E9D1F-1975-4407-8A7C-D46EA273AABB}" dt="2025-07-18T15:17:34.852" v="13" actId="1076"/>
        <pc:sldMkLst>
          <pc:docMk/>
          <pc:sldMk cId="84467452" sldId="949"/>
        </pc:sldMkLst>
        <pc:picChg chg="add mod">
          <ac:chgData name="Knoop, Steven (KNMI)" userId="a75f6792-29e3-471f-8672-2788e05ef8ff" providerId="ADAL" clId="{7F3E9D1F-1975-4407-8A7C-D46EA273AABB}" dt="2025-07-18T15:15:57.633" v="3" actId="1076"/>
          <ac:picMkLst>
            <pc:docMk/>
            <pc:sldMk cId="84467452" sldId="949"/>
            <ac:picMk id="3" creationId="{D9F9377E-3CEE-3420-75E1-7853B6ECDE6C}"/>
          </ac:picMkLst>
        </pc:picChg>
        <pc:picChg chg="add mod">
          <ac:chgData name="Knoop, Steven (KNMI)" userId="a75f6792-29e3-471f-8672-2788e05ef8ff" providerId="ADAL" clId="{7F3E9D1F-1975-4407-8A7C-D46EA273AABB}" dt="2025-07-18T15:17:21.387" v="11" actId="1076"/>
          <ac:picMkLst>
            <pc:docMk/>
            <pc:sldMk cId="84467452" sldId="949"/>
            <ac:picMk id="12" creationId="{264993D0-FCBA-7FDB-1DB5-173BB95D5A05}"/>
          </ac:picMkLst>
        </pc:picChg>
        <pc:picChg chg="add mod">
          <ac:chgData name="Knoop, Steven (KNMI)" userId="a75f6792-29e3-471f-8672-2788e05ef8ff" providerId="ADAL" clId="{7F3E9D1F-1975-4407-8A7C-D46EA273AABB}" dt="2025-07-18T15:17:34.852" v="13" actId="1076"/>
          <ac:picMkLst>
            <pc:docMk/>
            <pc:sldMk cId="84467452" sldId="949"/>
            <ac:picMk id="15" creationId="{93BF187F-DAB4-97D2-4876-5E5DB51073A2}"/>
          </ac:picMkLst>
        </pc:picChg>
      </pc:sldChg>
    </pc:docChg>
  </pc:docChgLst>
  <pc:docChgLst>
    <pc:chgData name="Knoop, Steven (KNMI)" userId="a75f6792-29e3-471f-8672-2788e05ef8ff" providerId="ADAL" clId="{007CB6C7-8156-44A7-97C2-8902E833D733}"/>
    <pc:docChg chg="undo custSel addSld delSld modSld">
      <pc:chgData name="Knoop, Steven (KNMI)" userId="a75f6792-29e3-471f-8672-2788e05ef8ff" providerId="ADAL" clId="{007CB6C7-8156-44A7-97C2-8902E833D733}" dt="2025-07-25T08:09:49.621" v="309" actId="1076"/>
      <pc:docMkLst>
        <pc:docMk/>
      </pc:docMkLst>
      <pc:sldChg chg="modSp mod">
        <pc:chgData name="Knoop, Steven (KNMI)" userId="a75f6792-29e3-471f-8672-2788e05ef8ff" providerId="ADAL" clId="{007CB6C7-8156-44A7-97C2-8902E833D733}" dt="2025-07-25T08:03:05.764" v="288" actId="1076"/>
        <pc:sldMkLst>
          <pc:docMk/>
          <pc:sldMk cId="2798709998" sldId="262"/>
        </pc:sldMkLst>
        <pc:spChg chg="mod">
          <ac:chgData name="Knoop, Steven (KNMI)" userId="a75f6792-29e3-471f-8672-2788e05ef8ff" providerId="ADAL" clId="{007CB6C7-8156-44A7-97C2-8902E833D733}" dt="2025-07-25T08:03:05.764" v="288" actId="1076"/>
          <ac:spMkLst>
            <pc:docMk/>
            <pc:sldMk cId="2798709998" sldId="262"/>
            <ac:spMk id="3" creationId="{00000000-0000-0000-0000-000000000000}"/>
          </ac:spMkLst>
        </pc:spChg>
        <pc:picChg chg="mod">
          <ac:chgData name="Knoop, Steven (KNMI)" userId="a75f6792-29e3-471f-8672-2788e05ef8ff" providerId="ADAL" clId="{007CB6C7-8156-44A7-97C2-8902E833D733}" dt="2025-07-25T08:02:57.284" v="287" actId="14100"/>
          <ac:picMkLst>
            <pc:docMk/>
            <pc:sldMk cId="2798709998" sldId="262"/>
            <ac:picMk id="15" creationId="{F7142BF5-2EC2-3A13-860C-3D7EC4C3ADAC}"/>
          </ac:picMkLst>
        </pc:picChg>
      </pc:sldChg>
      <pc:sldChg chg="addSp delSp modSp mod modAnim">
        <pc:chgData name="Knoop, Steven (KNMI)" userId="a75f6792-29e3-471f-8672-2788e05ef8ff" providerId="ADAL" clId="{007CB6C7-8156-44A7-97C2-8902E833D733}" dt="2025-07-25T07:51:39.460" v="256" actId="1037"/>
        <pc:sldMkLst>
          <pc:docMk/>
          <pc:sldMk cId="4200511138" sldId="875"/>
        </pc:sldMkLst>
        <pc:picChg chg="add mod ord">
          <ac:chgData name="Knoop, Steven (KNMI)" userId="a75f6792-29e3-471f-8672-2788e05ef8ff" providerId="ADAL" clId="{007CB6C7-8156-44A7-97C2-8902E833D733}" dt="2025-07-25T07:51:39.460" v="256" actId="1037"/>
          <ac:picMkLst>
            <pc:docMk/>
            <pc:sldMk cId="4200511138" sldId="875"/>
            <ac:picMk id="9" creationId="{08CD9E29-2EDA-7518-FC51-6575A95E2164}"/>
          </ac:picMkLst>
        </pc:picChg>
        <pc:picChg chg="del">
          <ac:chgData name="Knoop, Steven (KNMI)" userId="a75f6792-29e3-471f-8672-2788e05ef8ff" providerId="ADAL" clId="{007CB6C7-8156-44A7-97C2-8902E833D733}" dt="2025-07-25T07:24:54.595" v="165" actId="478"/>
          <ac:picMkLst>
            <pc:docMk/>
            <pc:sldMk cId="4200511138" sldId="875"/>
            <ac:picMk id="10" creationId="{62F78684-0519-F1E1-E242-1E2388AF6052}"/>
          </ac:picMkLst>
        </pc:picChg>
      </pc:sldChg>
      <pc:sldChg chg="addSp delSp modSp mod">
        <pc:chgData name="Knoop, Steven (KNMI)" userId="a75f6792-29e3-471f-8672-2788e05ef8ff" providerId="ADAL" clId="{007CB6C7-8156-44A7-97C2-8902E833D733}" dt="2025-07-25T07:30:59.338" v="200" actId="167"/>
        <pc:sldMkLst>
          <pc:docMk/>
          <pc:sldMk cId="1260929840" sldId="903"/>
        </pc:sldMkLst>
        <pc:picChg chg="add mod ord">
          <ac:chgData name="Knoop, Steven (KNMI)" userId="a75f6792-29e3-471f-8672-2788e05ef8ff" providerId="ADAL" clId="{007CB6C7-8156-44A7-97C2-8902E833D733}" dt="2025-07-25T07:30:59.338" v="200" actId="167"/>
          <ac:picMkLst>
            <pc:docMk/>
            <pc:sldMk cId="1260929840" sldId="903"/>
            <ac:picMk id="5" creationId="{A17D66C2-D5D4-AAE5-2332-F99B29966F1F}"/>
          </ac:picMkLst>
        </pc:picChg>
        <pc:picChg chg="del">
          <ac:chgData name="Knoop, Steven (KNMI)" userId="a75f6792-29e3-471f-8672-2788e05ef8ff" providerId="ADAL" clId="{007CB6C7-8156-44A7-97C2-8902E833D733}" dt="2025-07-25T07:30:32.195" v="194" actId="478"/>
          <ac:picMkLst>
            <pc:docMk/>
            <pc:sldMk cId="1260929840" sldId="903"/>
            <ac:picMk id="8" creationId="{39FE020C-F2D1-2E93-F225-3E02C598A9FF}"/>
          </ac:picMkLst>
        </pc:picChg>
      </pc:sldChg>
      <pc:sldChg chg="modAnim">
        <pc:chgData name="Knoop, Steven (KNMI)" userId="a75f6792-29e3-471f-8672-2788e05ef8ff" providerId="ADAL" clId="{007CB6C7-8156-44A7-97C2-8902E833D733}" dt="2025-07-25T08:05:00.183" v="293"/>
        <pc:sldMkLst>
          <pc:docMk/>
          <pc:sldMk cId="3557064634" sldId="914"/>
        </pc:sldMkLst>
      </pc:sldChg>
      <pc:sldChg chg="delSp modSp mod modAnim">
        <pc:chgData name="Knoop, Steven (KNMI)" userId="a75f6792-29e3-471f-8672-2788e05ef8ff" providerId="ADAL" clId="{007CB6C7-8156-44A7-97C2-8902E833D733}" dt="2025-07-25T08:09:49.621" v="309" actId="1076"/>
        <pc:sldMkLst>
          <pc:docMk/>
          <pc:sldMk cId="621335837" sldId="915"/>
        </pc:sldMkLst>
        <pc:spChg chg="mod">
          <ac:chgData name="Knoop, Steven (KNMI)" userId="a75f6792-29e3-471f-8672-2788e05ef8ff" providerId="ADAL" clId="{007CB6C7-8156-44A7-97C2-8902E833D733}" dt="2025-07-25T08:09:23.172" v="307" actId="1076"/>
          <ac:spMkLst>
            <pc:docMk/>
            <pc:sldMk cId="621335837" sldId="915"/>
            <ac:spMk id="4" creationId="{FEF06C7D-086E-064F-8417-0171AA8D99FA}"/>
          </ac:spMkLst>
        </pc:spChg>
        <pc:spChg chg="del">
          <ac:chgData name="Knoop, Steven (KNMI)" userId="a75f6792-29e3-471f-8672-2788e05ef8ff" providerId="ADAL" clId="{007CB6C7-8156-44A7-97C2-8902E833D733}" dt="2025-07-25T08:08:27.125" v="297" actId="478"/>
          <ac:spMkLst>
            <pc:docMk/>
            <pc:sldMk cId="621335837" sldId="915"/>
            <ac:spMk id="18" creationId="{32D06380-F2EE-EDAD-BBE9-FBDF8EB0F6C7}"/>
          </ac:spMkLst>
        </pc:spChg>
        <pc:grpChg chg="del">
          <ac:chgData name="Knoop, Steven (KNMI)" userId="a75f6792-29e3-471f-8672-2788e05ef8ff" providerId="ADAL" clId="{007CB6C7-8156-44A7-97C2-8902E833D733}" dt="2025-07-25T08:08:27.125" v="297" actId="478"/>
          <ac:grpSpMkLst>
            <pc:docMk/>
            <pc:sldMk cId="621335837" sldId="915"/>
            <ac:grpSpMk id="13" creationId="{ED0B8311-CF19-357E-BA6D-F9E06796DA32}"/>
          </ac:grpSpMkLst>
        </pc:grpChg>
        <pc:grpChg chg="mod">
          <ac:chgData name="Knoop, Steven (KNMI)" userId="a75f6792-29e3-471f-8672-2788e05ef8ff" providerId="ADAL" clId="{007CB6C7-8156-44A7-97C2-8902E833D733}" dt="2025-07-25T08:09:44.371" v="308" actId="1076"/>
          <ac:grpSpMkLst>
            <pc:docMk/>
            <pc:sldMk cId="621335837" sldId="915"/>
            <ac:grpSpMk id="25" creationId="{8CC63767-5C74-9E3A-B0E9-CD0166EFA929}"/>
          </ac:grpSpMkLst>
        </pc:grpChg>
        <pc:picChg chg="mod ord">
          <ac:chgData name="Knoop, Steven (KNMI)" userId="a75f6792-29e3-471f-8672-2788e05ef8ff" providerId="ADAL" clId="{007CB6C7-8156-44A7-97C2-8902E833D733}" dt="2025-07-25T08:09:00.841" v="303" actId="166"/>
          <ac:picMkLst>
            <pc:docMk/>
            <pc:sldMk cId="621335837" sldId="915"/>
            <ac:picMk id="20" creationId="{0EA94642-A902-6471-E6BB-637B2A47DF86}"/>
          </ac:picMkLst>
        </pc:picChg>
        <pc:picChg chg="mod ord">
          <ac:chgData name="Knoop, Steven (KNMI)" userId="a75f6792-29e3-471f-8672-2788e05ef8ff" providerId="ADAL" clId="{007CB6C7-8156-44A7-97C2-8902E833D733}" dt="2025-07-25T08:09:13.781" v="306" actId="1076"/>
          <ac:picMkLst>
            <pc:docMk/>
            <pc:sldMk cId="621335837" sldId="915"/>
            <ac:picMk id="22" creationId="{1D37D9A3-07F6-6BEC-E1E8-EAD67F19AD93}"/>
          </ac:picMkLst>
        </pc:picChg>
        <pc:picChg chg="mod">
          <ac:chgData name="Knoop, Steven (KNMI)" userId="a75f6792-29e3-471f-8672-2788e05ef8ff" providerId="ADAL" clId="{007CB6C7-8156-44A7-97C2-8902E833D733}" dt="2025-07-25T08:09:49.621" v="309" actId="1076"/>
          <ac:picMkLst>
            <pc:docMk/>
            <pc:sldMk cId="621335837" sldId="915"/>
            <ac:picMk id="24" creationId="{2915931B-F5D9-7C8B-9FEA-B1730C5EFA3E}"/>
          </ac:picMkLst>
        </pc:picChg>
      </pc:sldChg>
      <pc:sldChg chg="addSp modSp mod">
        <pc:chgData name="Knoop, Steven (KNMI)" userId="a75f6792-29e3-471f-8672-2788e05ef8ff" providerId="ADAL" clId="{007CB6C7-8156-44A7-97C2-8902E833D733}" dt="2025-07-25T08:06:02.786" v="296" actId="20577"/>
        <pc:sldMkLst>
          <pc:docMk/>
          <pc:sldMk cId="1193675378" sldId="917"/>
        </pc:sldMkLst>
        <pc:spChg chg="mod">
          <ac:chgData name="Knoop, Steven (KNMI)" userId="a75f6792-29e3-471f-8672-2788e05ef8ff" providerId="ADAL" clId="{007CB6C7-8156-44A7-97C2-8902E833D733}" dt="2025-07-25T08:06:02.786" v="296" actId="20577"/>
          <ac:spMkLst>
            <pc:docMk/>
            <pc:sldMk cId="1193675378" sldId="917"/>
            <ac:spMk id="16" creationId="{3752A73A-4566-C30E-D717-B2B894F2D078}"/>
          </ac:spMkLst>
        </pc:spChg>
        <pc:picChg chg="add mod ord">
          <ac:chgData name="Knoop, Steven (KNMI)" userId="a75f6792-29e3-471f-8672-2788e05ef8ff" providerId="ADAL" clId="{007CB6C7-8156-44A7-97C2-8902E833D733}" dt="2025-07-25T07:50:24.521" v="239" actId="167"/>
          <ac:picMkLst>
            <pc:docMk/>
            <pc:sldMk cId="1193675378" sldId="917"/>
            <ac:picMk id="4" creationId="{8C6F128C-8DBE-33A1-A235-5819AB179153}"/>
          </ac:picMkLst>
        </pc:picChg>
        <pc:picChg chg="mod">
          <ac:chgData name="Knoop, Steven (KNMI)" userId="a75f6792-29e3-471f-8672-2788e05ef8ff" providerId="ADAL" clId="{007CB6C7-8156-44A7-97C2-8902E833D733}" dt="2025-07-25T07:50:10.166" v="235" actId="14100"/>
          <ac:picMkLst>
            <pc:docMk/>
            <pc:sldMk cId="1193675378" sldId="917"/>
            <ac:picMk id="18" creationId="{390B562A-DD6C-3B7F-CDE7-4E3BAA77D4AC}"/>
          </ac:picMkLst>
        </pc:picChg>
      </pc:sldChg>
      <pc:sldChg chg="modAnim">
        <pc:chgData name="Knoop, Steven (KNMI)" userId="a75f6792-29e3-471f-8672-2788e05ef8ff" providerId="ADAL" clId="{007CB6C7-8156-44A7-97C2-8902E833D733}" dt="2025-07-25T08:05:07.241" v="294"/>
        <pc:sldMkLst>
          <pc:docMk/>
          <pc:sldMk cId="3052856470" sldId="920"/>
        </pc:sldMkLst>
      </pc:sldChg>
      <pc:sldChg chg="modSp modAnim">
        <pc:chgData name="Knoop, Steven (KNMI)" userId="a75f6792-29e3-471f-8672-2788e05ef8ff" providerId="ADAL" clId="{007CB6C7-8156-44A7-97C2-8902E833D733}" dt="2025-07-25T06:57:33.884" v="74"/>
        <pc:sldMkLst>
          <pc:docMk/>
          <pc:sldMk cId="2575936157" sldId="925"/>
        </pc:sldMkLst>
        <pc:spChg chg="mod">
          <ac:chgData name="Knoop, Steven (KNMI)" userId="a75f6792-29e3-471f-8672-2788e05ef8ff" providerId="ADAL" clId="{007CB6C7-8156-44A7-97C2-8902E833D733}" dt="2025-07-25T06:56:31.302" v="67" actId="6549"/>
          <ac:spMkLst>
            <pc:docMk/>
            <pc:sldMk cId="2575936157" sldId="925"/>
            <ac:spMk id="21" creationId="{EE17A5BC-4425-8F39-D0B3-F2FECD6A5FAC}"/>
          </ac:spMkLst>
        </pc:spChg>
      </pc:sldChg>
      <pc:sldChg chg="delSp mod">
        <pc:chgData name="Knoop, Steven (KNMI)" userId="a75f6792-29e3-471f-8672-2788e05ef8ff" providerId="ADAL" clId="{007CB6C7-8156-44A7-97C2-8902E833D733}" dt="2025-07-25T07:32:25.822" v="202" actId="478"/>
        <pc:sldMkLst>
          <pc:docMk/>
          <pc:sldMk cId="1778140491" sldId="930"/>
        </pc:sldMkLst>
        <pc:spChg chg="del">
          <ac:chgData name="Knoop, Steven (KNMI)" userId="a75f6792-29e3-471f-8672-2788e05ef8ff" providerId="ADAL" clId="{007CB6C7-8156-44A7-97C2-8902E833D733}" dt="2025-07-25T07:32:25.822" v="202" actId="478"/>
          <ac:spMkLst>
            <pc:docMk/>
            <pc:sldMk cId="1778140491" sldId="930"/>
            <ac:spMk id="2" creationId="{83C59A72-BB08-061C-E19E-4A2E75D86F79}"/>
          </ac:spMkLst>
        </pc:spChg>
      </pc:sldChg>
      <pc:sldChg chg="modAnim">
        <pc:chgData name="Knoop, Steven (KNMI)" userId="a75f6792-29e3-471f-8672-2788e05ef8ff" providerId="ADAL" clId="{007CB6C7-8156-44A7-97C2-8902E833D733}" dt="2025-07-25T06:54:12.563" v="53"/>
        <pc:sldMkLst>
          <pc:docMk/>
          <pc:sldMk cId="2399453311" sldId="934"/>
        </pc:sldMkLst>
      </pc:sldChg>
      <pc:sldChg chg="modSp mod modAnim">
        <pc:chgData name="Knoop, Steven (KNMI)" userId="a75f6792-29e3-471f-8672-2788e05ef8ff" providerId="ADAL" clId="{007CB6C7-8156-44A7-97C2-8902E833D733}" dt="2025-07-25T06:55:21.052" v="60" actId="20577"/>
        <pc:sldMkLst>
          <pc:docMk/>
          <pc:sldMk cId="2806377100" sldId="935"/>
        </pc:sldMkLst>
        <pc:spChg chg="mod">
          <ac:chgData name="Knoop, Steven (KNMI)" userId="a75f6792-29e3-471f-8672-2788e05ef8ff" providerId="ADAL" clId="{007CB6C7-8156-44A7-97C2-8902E833D733}" dt="2025-07-25T06:55:21.052" v="60" actId="20577"/>
          <ac:spMkLst>
            <pc:docMk/>
            <pc:sldMk cId="2806377100" sldId="935"/>
            <ac:spMk id="10" creationId="{76E795D0-B593-612A-E44B-3B2E451BC4B3}"/>
          </ac:spMkLst>
        </pc:spChg>
        <pc:picChg chg="mod">
          <ac:chgData name="Knoop, Steven (KNMI)" userId="a75f6792-29e3-471f-8672-2788e05ef8ff" providerId="ADAL" clId="{007CB6C7-8156-44A7-97C2-8902E833D733}" dt="2025-07-25T06:53:09.754" v="52" actId="1076"/>
          <ac:picMkLst>
            <pc:docMk/>
            <pc:sldMk cId="2806377100" sldId="935"/>
            <ac:picMk id="12" creationId="{D25BB83D-4B6A-7D01-6070-FCB7A2777021}"/>
          </ac:picMkLst>
        </pc:picChg>
      </pc:sldChg>
      <pc:sldChg chg="del">
        <pc:chgData name="Knoop, Steven (KNMI)" userId="a75f6792-29e3-471f-8672-2788e05ef8ff" providerId="ADAL" clId="{007CB6C7-8156-44A7-97C2-8902E833D733}" dt="2025-07-25T07:31:31.099" v="201" actId="47"/>
        <pc:sldMkLst>
          <pc:docMk/>
          <pc:sldMk cId="2399418670" sldId="937"/>
        </pc:sldMkLst>
      </pc:sldChg>
      <pc:sldChg chg="addSp delSp modSp mod modAnim">
        <pc:chgData name="Knoop, Steven (KNMI)" userId="a75f6792-29e3-471f-8672-2788e05ef8ff" providerId="ADAL" clId="{007CB6C7-8156-44A7-97C2-8902E833D733}" dt="2025-07-25T07:55:56.144" v="286"/>
        <pc:sldMkLst>
          <pc:docMk/>
          <pc:sldMk cId="2392055244" sldId="943"/>
        </pc:sldMkLst>
        <pc:spChg chg="mod">
          <ac:chgData name="Knoop, Steven (KNMI)" userId="a75f6792-29e3-471f-8672-2788e05ef8ff" providerId="ADAL" clId="{007CB6C7-8156-44A7-97C2-8902E833D733}" dt="2025-07-25T07:53:56.170" v="276" actId="1037"/>
          <ac:spMkLst>
            <pc:docMk/>
            <pc:sldMk cId="2392055244" sldId="943"/>
            <ac:spMk id="6" creationId="{A332FD73-83B2-5B1E-0B07-C12D537A4F4F}"/>
          </ac:spMkLst>
        </pc:spChg>
        <pc:spChg chg="del">
          <ac:chgData name="Knoop, Steven (KNMI)" userId="a75f6792-29e3-471f-8672-2788e05ef8ff" providerId="ADAL" clId="{007CB6C7-8156-44A7-97C2-8902E833D733}" dt="2025-07-25T07:53:14.377" v="259" actId="478"/>
          <ac:spMkLst>
            <pc:docMk/>
            <pc:sldMk cId="2392055244" sldId="943"/>
            <ac:spMk id="7" creationId="{E4299E63-1C48-264F-ED8A-1477DF0609DB}"/>
          </ac:spMkLst>
        </pc:spChg>
        <pc:grpChg chg="mod">
          <ac:chgData name="Knoop, Steven (KNMI)" userId="a75f6792-29e3-471f-8672-2788e05ef8ff" providerId="ADAL" clId="{007CB6C7-8156-44A7-97C2-8902E833D733}" dt="2025-07-25T07:27:52.251" v="193" actId="1076"/>
          <ac:grpSpMkLst>
            <pc:docMk/>
            <pc:sldMk cId="2392055244" sldId="943"/>
            <ac:grpSpMk id="12" creationId="{F7C2075D-5997-CB1E-3B8E-CA49459C0E29}"/>
          </ac:grpSpMkLst>
        </pc:grpChg>
        <pc:picChg chg="add del">
          <ac:chgData name="Knoop, Steven (KNMI)" userId="a75f6792-29e3-471f-8672-2788e05ef8ff" providerId="ADAL" clId="{007CB6C7-8156-44A7-97C2-8902E833D733}" dt="2025-07-25T07:53:11.876" v="258" actId="478"/>
          <ac:picMkLst>
            <pc:docMk/>
            <pc:sldMk cId="2392055244" sldId="943"/>
            <ac:picMk id="4" creationId="{BD90E23D-D0BB-3BBC-ED6D-EE7A60CE8A1A}"/>
          </ac:picMkLst>
        </pc:picChg>
        <pc:picChg chg="add mod ord">
          <ac:chgData name="Knoop, Steven (KNMI)" userId="a75f6792-29e3-471f-8672-2788e05ef8ff" providerId="ADAL" clId="{007CB6C7-8156-44A7-97C2-8902E833D733}" dt="2025-07-25T07:26:56.440" v="185" actId="167"/>
          <ac:picMkLst>
            <pc:docMk/>
            <pc:sldMk cId="2392055244" sldId="943"/>
            <ac:picMk id="8" creationId="{00AAB973-6048-9B6A-171F-15BDE3387754}"/>
          </ac:picMkLst>
        </pc:picChg>
        <pc:picChg chg="del">
          <ac:chgData name="Knoop, Steven (KNMI)" userId="a75f6792-29e3-471f-8672-2788e05ef8ff" providerId="ADAL" clId="{007CB6C7-8156-44A7-97C2-8902E833D733}" dt="2025-07-25T07:26:37.818" v="180" actId="478"/>
          <ac:picMkLst>
            <pc:docMk/>
            <pc:sldMk cId="2392055244" sldId="943"/>
            <ac:picMk id="11" creationId="{2B335E00-2B63-044B-5815-762679C7D5B9}"/>
          </ac:picMkLst>
        </pc:picChg>
        <pc:cxnChg chg="mod">
          <ac:chgData name="Knoop, Steven (KNMI)" userId="a75f6792-29e3-471f-8672-2788e05ef8ff" providerId="ADAL" clId="{007CB6C7-8156-44A7-97C2-8902E833D733}" dt="2025-07-25T07:27:30.191" v="190" actId="14100"/>
          <ac:cxnSpMkLst>
            <pc:docMk/>
            <pc:sldMk cId="2392055244" sldId="943"/>
            <ac:cxnSpMk id="14" creationId="{34F787AA-FB9F-0BA4-53E5-204E0ED54C4D}"/>
          </ac:cxnSpMkLst>
        </pc:cxnChg>
        <pc:cxnChg chg="add del mod">
          <ac:chgData name="Knoop, Steven (KNMI)" userId="a75f6792-29e3-471f-8672-2788e05ef8ff" providerId="ADAL" clId="{007CB6C7-8156-44A7-97C2-8902E833D733}" dt="2025-07-25T07:54:52.099" v="279" actId="478"/>
          <ac:cxnSpMkLst>
            <pc:docMk/>
            <pc:sldMk cId="2392055244" sldId="943"/>
            <ac:cxnSpMk id="17" creationId="{91CE2A93-AB71-BAD9-5630-C0892755C358}"/>
          </ac:cxnSpMkLst>
        </pc:cxnChg>
        <pc:cxnChg chg="add mod">
          <ac:chgData name="Knoop, Steven (KNMI)" userId="a75f6792-29e3-471f-8672-2788e05ef8ff" providerId="ADAL" clId="{007CB6C7-8156-44A7-97C2-8902E833D733}" dt="2025-07-25T07:55:11.569" v="282" actId="1582"/>
          <ac:cxnSpMkLst>
            <pc:docMk/>
            <pc:sldMk cId="2392055244" sldId="943"/>
            <ac:cxnSpMk id="19" creationId="{6C4B7F0D-204A-63CF-C479-4B6C2DD6E105}"/>
          </ac:cxnSpMkLst>
        </pc:cxnChg>
      </pc:sldChg>
      <pc:sldChg chg="del">
        <pc:chgData name="Knoop, Steven (KNMI)" userId="a75f6792-29e3-471f-8672-2788e05ef8ff" providerId="ADAL" clId="{007CB6C7-8156-44A7-97C2-8902E833D733}" dt="2025-07-25T08:04:35.652" v="289" actId="47"/>
        <pc:sldMkLst>
          <pc:docMk/>
          <pc:sldMk cId="964579911" sldId="945"/>
        </pc:sldMkLst>
      </pc:sldChg>
      <pc:sldChg chg="modAnim">
        <pc:chgData name="Knoop, Steven (KNMI)" userId="a75f6792-29e3-471f-8672-2788e05ef8ff" providerId="ADAL" clId="{007CB6C7-8156-44A7-97C2-8902E833D733}" dt="2025-07-25T06:55:54.404" v="61"/>
        <pc:sldMkLst>
          <pc:docMk/>
          <pc:sldMk cId="4197108672" sldId="946"/>
        </pc:sldMkLst>
      </pc:sldChg>
      <pc:sldChg chg="addSp delSp modSp mod modAnim">
        <pc:chgData name="Knoop, Steven (KNMI)" userId="a75f6792-29e3-471f-8672-2788e05ef8ff" providerId="ADAL" clId="{007CB6C7-8156-44A7-97C2-8902E833D733}" dt="2025-07-25T07:46:12.389" v="225"/>
        <pc:sldMkLst>
          <pc:docMk/>
          <pc:sldMk cId="1894042219" sldId="947"/>
        </pc:sldMkLst>
        <pc:spChg chg="mod">
          <ac:chgData name="Knoop, Steven (KNMI)" userId="a75f6792-29e3-471f-8672-2788e05ef8ff" providerId="ADAL" clId="{007CB6C7-8156-44A7-97C2-8902E833D733}" dt="2025-07-25T07:02:07.578" v="129" actId="1076"/>
          <ac:spMkLst>
            <pc:docMk/>
            <pc:sldMk cId="1894042219" sldId="947"/>
            <ac:spMk id="2" creationId="{5E04F8EB-EFC9-73A4-D547-D26762E6318A}"/>
          </ac:spMkLst>
        </pc:spChg>
        <pc:spChg chg="mod topLvl">
          <ac:chgData name="Knoop, Steven (KNMI)" userId="a75f6792-29e3-471f-8672-2788e05ef8ff" providerId="ADAL" clId="{007CB6C7-8156-44A7-97C2-8902E833D733}" dt="2025-07-25T07:44:16.797" v="217" actId="164"/>
          <ac:spMkLst>
            <pc:docMk/>
            <pc:sldMk cId="1894042219" sldId="947"/>
            <ac:spMk id="4" creationId="{017B48F0-E690-85A3-FE24-A8226B434D76}"/>
          </ac:spMkLst>
        </pc:spChg>
        <pc:spChg chg="add mod topLvl">
          <ac:chgData name="Knoop, Steven (KNMI)" userId="a75f6792-29e3-471f-8672-2788e05ef8ff" providerId="ADAL" clId="{007CB6C7-8156-44A7-97C2-8902E833D733}" dt="2025-07-25T07:44:16.797" v="217" actId="164"/>
          <ac:spMkLst>
            <pc:docMk/>
            <pc:sldMk cId="1894042219" sldId="947"/>
            <ac:spMk id="7" creationId="{E793D992-677C-8AC9-3A7A-1BC368A8FD44}"/>
          </ac:spMkLst>
        </pc:spChg>
        <pc:spChg chg="mod">
          <ac:chgData name="Knoop, Steven (KNMI)" userId="a75f6792-29e3-471f-8672-2788e05ef8ff" providerId="ADAL" clId="{007CB6C7-8156-44A7-97C2-8902E833D733}" dt="2025-07-25T07:24:18.039" v="164" actId="1076"/>
          <ac:spMkLst>
            <pc:docMk/>
            <pc:sldMk cId="1894042219" sldId="947"/>
            <ac:spMk id="8" creationId="{282BDEAF-202E-568E-1037-CF2D874785E3}"/>
          </ac:spMkLst>
        </pc:spChg>
        <pc:spChg chg="add mod topLvl">
          <ac:chgData name="Knoop, Steven (KNMI)" userId="a75f6792-29e3-471f-8672-2788e05ef8ff" providerId="ADAL" clId="{007CB6C7-8156-44A7-97C2-8902E833D733}" dt="2025-07-25T07:44:16.797" v="217" actId="164"/>
          <ac:spMkLst>
            <pc:docMk/>
            <pc:sldMk cId="1894042219" sldId="947"/>
            <ac:spMk id="9" creationId="{7DEC66EC-4DC7-902C-0982-7C3FB04FAF47}"/>
          </ac:spMkLst>
        </pc:spChg>
        <pc:spChg chg="add mod topLvl">
          <ac:chgData name="Knoop, Steven (KNMI)" userId="a75f6792-29e3-471f-8672-2788e05ef8ff" providerId="ADAL" clId="{007CB6C7-8156-44A7-97C2-8902E833D733}" dt="2025-07-25T07:44:16.797" v="217" actId="164"/>
          <ac:spMkLst>
            <pc:docMk/>
            <pc:sldMk cId="1894042219" sldId="947"/>
            <ac:spMk id="10" creationId="{91123591-9D21-7653-6756-BE157FBAD91C}"/>
          </ac:spMkLst>
        </pc:spChg>
        <pc:spChg chg="add mod topLvl">
          <ac:chgData name="Knoop, Steven (KNMI)" userId="a75f6792-29e3-471f-8672-2788e05ef8ff" providerId="ADAL" clId="{007CB6C7-8156-44A7-97C2-8902E833D733}" dt="2025-07-25T07:44:16.797" v="217" actId="164"/>
          <ac:spMkLst>
            <pc:docMk/>
            <pc:sldMk cId="1894042219" sldId="947"/>
            <ac:spMk id="11" creationId="{A7D8829C-2612-82F2-E99B-93EA6BE2994D}"/>
          </ac:spMkLst>
        </pc:spChg>
        <pc:spChg chg="add mod topLvl">
          <ac:chgData name="Knoop, Steven (KNMI)" userId="a75f6792-29e3-471f-8672-2788e05ef8ff" providerId="ADAL" clId="{007CB6C7-8156-44A7-97C2-8902E833D733}" dt="2025-07-25T07:44:16.797" v="217" actId="164"/>
          <ac:spMkLst>
            <pc:docMk/>
            <pc:sldMk cId="1894042219" sldId="947"/>
            <ac:spMk id="13" creationId="{04A03F4A-3167-9F24-E66A-A4BE7C765012}"/>
          </ac:spMkLst>
        </pc:spChg>
        <pc:spChg chg="add mod">
          <ac:chgData name="Knoop, Steven (KNMI)" userId="a75f6792-29e3-471f-8672-2788e05ef8ff" providerId="ADAL" clId="{007CB6C7-8156-44A7-97C2-8902E833D733}" dt="2025-07-25T07:45:14.125" v="223" actId="14100"/>
          <ac:spMkLst>
            <pc:docMk/>
            <pc:sldMk cId="1894042219" sldId="947"/>
            <ac:spMk id="24" creationId="{DA52479C-815C-5E4C-9A8D-7CAC9DF27174}"/>
          </ac:spMkLst>
        </pc:spChg>
        <pc:grpChg chg="mod">
          <ac:chgData name="Knoop, Steven (KNMI)" userId="a75f6792-29e3-471f-8672-2788e05ef8ff" providerId="ADAL" clId="{007CB6C7-8156-44A7-97C2-8902E833D733}" dt="2025-07-25T07:24:06.730" v="163" actId="1076"/>
          <ac:grpSpMkLst>
            <pc:docMk/>
            <pc:sldMk cId="1894042219" sldId="947"/>
            <ac:grpSpMk id="14" creationId="{2744C275-89C0-8E8F-A228-909443130B53}"/>
          </ac:grpSpMkLst>
        </pc:grpChg>
        <pc:grpChg chg="add del mod">
          <ac:chgData name="Knoop, Steven (KNMI)" userId="a75f6792-29e3-471f-8672-2788e05ef8ff" providerId="ADAL" clId="{007CB6C7-8156-44A7-97C2-8902E833D733}" dt="2025-07-25T07:43:12.202" v="206" actId="165"/>
          <ac:grpSpMkLst>
            <pc:docMk/>
            <pc:sldMk cId="1894042219" sldId="947"/>
            <ac:grpSpMk id="15" creationId="{443783FC-6FE2-9459-1741-8BD2EA30200F}"/>
          </ac:grpSpMkLst>
        </pc:grpChg>
        <pc:grpChg chg="add mod">
          <ac:chgData name="Knoop, Steven (KNMI)" userId="a75f6792-29e3-471f-8672-2788e05ef8ff" providerId="ADAL" clId="{007CB6C7-8156-44A7-97C2-8902E833D733}" dt="2025-07-25T07:44:16.797" v="217" actId="164"/>
          <ac:grpSpMkLst>
            <pc:docMk/>
            <pc:sldMk cId="1894042219" sldId="947"/>
            <ac:grpSpMk id="23" creationId="{5457E46F-51B4-47B5-38AD-6C44D80FD7E9}"/>
          </ac:grpSpMkLst>
        </pc:grpChg>
        <pc:picChg chg="del mod">
          <ac:chgData name="Knoop, Steven (KNMI)" userId="a75f6792-29e3-471f-8672-2788e05ef8ff" providerId="ADAL" clId="{007CB6C7-8156-44A7-97C2-8902E833D733}" dt="2025-07-25T07:22:59.961" v="153" actId="478"/>
          <ac:picMkLst>
            <pc:docMk/>
            <pc:sldMk cId="1894042219" sldId="947"/>
            <ac:picMk id="6" creationId="{8F075E90-6C7B-A3B6-AD68-615A046B73CF}"/>
          </ac:picMkLst>
        </pc:picChg>
        <pc:picChg chg="add mod ord">
          <ac:chgData name="Knoop, Steven (KNMI)" userId="a75f6792-29e3-471f-8672-2788e05ef8ff" providerId="ADAL" clId="{007CB6C7-8156-44A7-97C2-8902E833D733}" dt="2025-07-25T07:23:23.312" v="159" actId="1076"/>
          <ac:picMkLst>
            <pc:docMk/>
            <pc:sldMk cId="1894042219" sldId="947"/>
            <ac:picMk id="18" creationId="{82FE267E-8797-795B-7679-F9276D51D93E}"/>
          </ac:picMkLst>
        </pc:picChg>
        <pc:picChg chg="add mod ord">
          <ac:chgData name="Knoop, Steven (KNMI)" userId="a75f6792-29e3-471f-8672-2788e05ef8ff" providerId="ADAL" clId="{007CB6C7-8156-44A7-97C2-8902E833D733}" dt="2025-07-25T07:44:16.797" v="217" actId="164"/>
          <ac:picMkLst>
            <pc:docMk/>
            <pc:sldMk cId="1894042219" sldId="947"/>
            <ac:picMk id="22" creationId="{41DEAE00-7CC7-3E42-E725-7A2D980C3EFD}"/>
          </ac:picMkLst>
        </pc:picChg>
        <pc:picChg chg="del mod topLvl">
          <ac:chgData name="Knoop, Steven (KNMI)" userId="a75f6792-29e3-471f-8672-2788e05ef8ff" providerId="ADAL" clId="{007CB6C7-8156-44A7-97C2-8902E833D733}" dt="2025-07-25T07:43:15.044" v="207" actId="478"/>
          <ac:picMkLst>
            <pc:docMk/>
            <pc:sldMk cId="1894042219" sldId="947"/>
            <ac:picMk id="27" creationId="{84C08DE1-E94B-BAFC-C50E-6477DAC48664}"/>
          </ac:picMkLst>
        </pc:picChg>
        <pc:cxnChg chg="mod">
          <ac:chgData name="Knoop, Steven (KNMI)" userId="a75f6792-29e3-471f-8672-2788e05ef8ff" providerId="ADAL" clId="{007CB6C7-8156-44A7-97C2-8902E833D733}" dt="2025-07-25T07:26:08.494" v="178" actId="1076"/>
          <ac:cxnSpMkLst>
            <pc:docMk/>
            <pc:sldMk cId="1894042219" sldId="947"/>
            <ac:cxnSpMk id="5" creationId="{62BC75B8-52B7-F735-8463-B46958DD2943}"/>
          </ac:cxnSpMkLst>
        </pc:cxnChg>
        <pc:cxnChg chg="mod">
          <ac:chgData name="Knoop, Steven (KNMI)" userId="a75f6792-29e3-471f-8672-2788e05ef8ff" providerId="ADAL" clId="{007CB6C7-8156-44A7-97C2-8902E833D733}" dt="2025-07-25T07:26:14.320" v="179" actId="1076"/>
          <ac:cxnSpMkLst>
            <pc:docMk/>
            <pc:sldMk cId="1894042219" sldId="947"/>
            <ac:cxnSpMk id="12" creationId="{8EAC7531-3FD0-EA12-AF4F-30EB75F1C88A}"/>
          </ac:cxnSpMkLst>
        </pc:cxnChg>
      </pc:sldChg>
      <pc:sldChg chg="addSp modSp mod modAnim">
        <pc:chgData name="Knoop, Steven (KNMI)" userId="a75f6792-29e3-471f-8672-2788e05ef8ff" providerId="ADAL" clId="{007CB6C7-8156-44A7-97C2-8902E833D733}" dt="2025-07-25T06:51:58.802" v="46"/>
        <pc:sldMkLst>
          <pc:docMk/>
          <pc:sldMk cId="84467452" sldId="949"/>
        </pc:sldMkLst>
        <pc:spChg chg="add mod">
          <ac:chgData name="Knoop, Steven (KNMI)" userId="a75f6792-29e3-471f-8672-2788e05ef8ff" providerId="ADAL" clId="{007CB6C7-8156-44A7-97C2-8902E833D733}" dt="2025-07-25T06:49:37.034" v="37" actId="1076"/>
          <ac:spMkLst>
            <pc:docMk/>
            <pc:sldMk cId="84467452" sldId="949"/>
            <ac:spMk id="2" creationId="{23EA7487-A3C1-67ED-AA47-BDA6148DB001}"/>
          </ac:spMkLst>
        </pc:spChg>
        <pc:grpChg chg="add mod">
          <ac:chgData name="Knoop, Steven (KNMI)" userId="a75f6792-29e3-471f-8672-2788e05ef8ff" providerId="ADAL" clId="{007CB6C7-8156-44A7-97C2-8902E833D733}" dt="2025-07-25T06:50:57.364" v="45" actId="164"/>
          <ac:grpSpMkLst>
            <pc:docMk/>
            <pc:sldMk cId="84467452" sldId="949"/>
            <ac:grpSpMk id="6" creationId="{C385C1E9-FF89-679D-FCC9-36E4A54B626C}"/>
          </ac:grpSpMkLst>
        </pc:grpChg>
        <pc:grpChg chg="add mod">
          <ac:chgData name="Knoop, Steven (KNMI)" userId="a75f6792-29e3-471f-8672-2788e05ef8ff" providerId="ADAL" clId="{007CB6C7-8156-44A7-97C2-8902E833D733}" dt="2025-07-25T06:50:51.280" v="44" actId="164"/>
          <ac:grpSpMkLst>
            <pc:docMk/>
            <pc:sldMk cId="84467452" sldId="949"/>
            <ac:grpSpMk id="7" creationId="{97EA47C9-4CA8-E9F7-C49F-F97774019121}"/>
          </ac:grpSpMkLst>
        </pc:grpChg>
        <pc:grpChg chg="add mod">
          <ac:chgData name="Knoop, Steven (KNMI)" userId="a75f6792-29e3-471f-8672-2788e05ef8ff" providerId="ADAL" clId="{007CB6C7-8156-44A7-97C2-8902E833D733}" dt="2025-07-25T06:50:51.280" v="44" actId="164"/>
          <ac:grpSpMkLst>
            <pc:docMk/>
            <pc:sldMk cId="84467452" sldId="949"/>
            <ac:grpSpMk id="8" creationId="{19754EE7-931B-6873-C321-853292C868E5}"/>
          </ac:grpSpMkLst>
        </pc:grpChg>
        <pc:grpChg chg="add mod">
          <ac:chgData name="Knoop, Steven (KNMI)" userId="a75f6792-29e3-471f-8672-2788e05ef8ff" providerId="ADAL" clId="{007CB6C7-8156-44A7-97C2-8902E833D733}" dt="2025-07-25T06:50:57.364" v="45" actId="164"/>
          <ac:grpSpMkLst>
            <pc:docMk/>
            <pc:sldMk cId="84467452" sldId="949"/>
            <ac:grpSpMk id="9" creationId="{106BACC4-1E91-6F75-5503-4C33803550BE}"/>
          </ac:grpSpMkLst>
        </pc:grpChg>
        <pc:picChg chg="mod">
          <ac:chgData name="Knoop, Steven (KNMI)" userId="a75f6792-29e3-471f-8672-2788e05ef8ff" providerId="ADAL" clId="{007CB6C7-8156-44A7-97C2-8902E833D733}" dt="2025-07-25T06:50:57.364" v="45" actId="164"/>
          <ac:picMkLst>
            <pc:docMk/>
            <pc:sldMk cId="84467452" sldId="949"/>
            <ac:picMk id="3" creationId="{D9F9377E-3CEE-3420-75E1-7853B6ECDE6C}"/>
          </ac:picMkLst>
        </pc:picChg>
        <pc:picChg chg="mod">
          <ac:chgData name="Knoop, Steven (KNMI)" userId="a75f6792-29e3-471f-8672-2788e05ef8ff" providerId="ADAL" clId="{007CB6C7-8156-44A7-97C2-8902E833D733}" dt="2025-07-25T06:50:36.425" v="41" actId="164"/>
          <ac:picMkLst>
            <pc:docMk/>
            <pc:sldMk cId="84467452" sldId="949"/>
            <ac:picMk id="12" creationId="{264993D0-FCBA-7FDB-1DB5-173BB95D5A05}"/>
          </ac:picMkLst>
        </pc:picChg>
        <pc:picChg chg="mod">
          <ac:chgData name="Knoop, Steven (KNMI)" userId="a75f6792-29e3-471f-8672-2788e05ef8ff" providerId="ADAL" clId="{007CB6C7-8156-44A7-97C2-8902E833D733}" dt="2025-07-25T06:50:36.425" v="41" actId="164"/>
          <ac:picMkLst>
            <pc:docMk/>
            <pc:sldMk cId="84467452" sldId="949"/>
            <ac:picMk id="15" creationId="{93BF187F-DAB4-97D2-4876-5E5DB51073A2}"/>
          </ac:picMkLst>
        </pc:picChg>
        <pc:picChg chg="mod">
          <ac:chgData name="Knoop, Steven (KNMI)" userId="a75f6792-29e3-471f-8672-2788e05ef8ff" providerId="ADAL" clId="{007CB6C7-8156-44A7-97C2-8902E833D733}" dt="2025-07-25T06:50:40.149" v="42" actId="164"/>
          <ac:picMkLst>
            <pc:docMk/>
            <pc:sldMk cId="84467452" sldId="949"/>
            <ac:picMk id="16" creationId="{BAE976D3-FFC7-5FEA-A6F5-1D3FDA060C46}"/>
          </ac:picMkLst>
        </pc:picChg>
        <pc:picChg chg="mod">
          <ac:chgData name="Knoop, Steven (KNMI)" userId="a75f6792-29e3-471f-8672-2788e05ef8ff" providerId="ADAL" clId="{007CB6C7-8156-44A7-97C2-8902E833D733}" dt="2025-07-25T06:50:51.280" v="44" actId="164"/>
          <ac:picMkLst>
            <pc:docMk/>
            <pc:sldMk cId="84467452" sldId="949"/>
            <ac:picMk id="18" creationId="{81CF3897-0A96-BB01-0D57-D2BD9A40B845}"/>
          </ac:picMkLst>
        </pc:picChg>
        <pc:picChg chg="mod">
          <ac:chgData name="Knoop, Steven (KNMI)" userId="a75f6792-29e3-471f-8672-2788e05ef8ff" providerId="ADAL" clId="{007CB6C7-8156-44A7-97C2-8902E833D733}" dt="2025-07-25T06:50:40.149" v="42" actId="164"/>
          <ac:picMkLst>
            <pc:docMk/>
            <pc:sldMk cId="84467452" sldId="949"/>
            <ac:picMk id="19" creationId="{3437F3EE-D3F8-0555-1E32-6469B784E907}"/>
          </ac:picMkLst>
        </pc:picChg>
      </pc:sldChg>
      <pc:sldChg chg="modAnim">
        <pc:chgData name="Knoop, Steven (KNMI)" userId="a75f6792-29e3-471f-8672-2788e05ef8ff" providerId="ADAL" clId="{007CB6C7-8156-44A7-97C2-8902E833D733}" dt="2025-07-25T08:05:19.872" v="295"/>
        <pc:sldMkLst>
          <pc:docMk/>
          <pc:sldMk cId="3814007794" sldId="951"/>
        </pc:sldMkLst>
      </pc:sldChg>
      <pc:sldChg chg="addSp delSp new del mod">
        <pc:chgData name="Knoop, Steven (KNMI)" userId="a75f6792-29e3-471f-8672-2788e05ef8ff" providerId="ADAL" clId="{007CB6C7-8156-44A7-97C2-8902E833D733}" dt="2025-07-25T07:46:54.920" v="226" actId="47"/>
        <pc:sldMkLst>
          <pc:docMk/>
          <pc:sldMk cId="2150586772" sldId="954"/>
        </pc:sldMkLst>
        <pc:picChg chg="add del">
          <ac:chgData name="Knoop, Steven (KNMI)" userId="a75f6792-29e3-471f-8672-2788e05ef8ff" providerId="ADAL" clId="{007CB6C7-8156-44A7-97C2-8902E833D733}" dt="2025-07-25T07:43:04.725" v="205" actId="478"/>
          <ac:picMkLst>
            <pc:docMk/>
            <pc:sldMk cId="2150586772" sldId="954"/>
            <ac:picMk id="5" creationId="{840FEAB9-4A2B-D680-C8B5-00B685C3B69A}"/>
          </ac:picMkLst>
        </pc:picChg>
      </pc:sldChg>
    </pc:docChg>
  </pc:docChgLst>
  <pc:docChgLst>
    <pc:chgData name="Knoop, Steven (KNMI)" userId="a75f6792-29e3-471f-8672-2788e05ef8ff" providerId="ADAL" clId="{865BAC63-21EB-47B9-914F-6F537AB50CEB}"/>
    <pc:docChg chg="modSld">
      <pc:chgData name="Knoop, Steven (KNMI)" userId="a75f6792-29e3-471f-8672-2788e05ef8ff" providerId="ADAL" clId="{865BAC63-21EB-47B9-914F-6F537AB50CEB}" dt="2025-07-30T07:48:55.264" v="15" actId="20577"/>
      <pc:docMkLst>
        <pc:docMk/>
      </pc:docMkLst>
      <pc:sldChg chg="modSp mod">
        <pc:chgData name="Knoop, Steven (KNMI)" userId="a75f6792-29e3-471f-8672-2788e05ef8ff" providerId="ADAL" clId="{865BAC63-21EB-47B9-914F-6F537AB50CEB}" dt="2025-07-30T07:41:24.511" v="3" actId="1076"/>
        <pc:sldMkLst>
          <pc:docMk/>
          <pc:sldMk cId="4200511138" sldId="875"/>
        </pc:sldMkLst>
        <pc:picChg chg="mod modCrop">
          <ac:chgData name="Knoop, Steven (KNMI)" userId="a75f6792-29e3-471f-8672-2788e05ef8ff" providerId="ADAL" clId="{865BAC63-21EB-47B9-914F-6F537AB50CEB}" dt="2025-07-30T07:41:24.511" v="3" actId="1076"/>
          <ac:picMkLst>
            <pc:docMk/>
            <pc:sldMk cId="4200511138" sldId="875"/>
            <ac:picMk id="9" creationId="{08CD9E29-2EDA-7518-FC51-6575A95E2164}"/>
          </ac:picMkLst>
        </pc:picChg>
      </pc:sldChg>
      <pc:sldChg chg="modSp">
        <pc:chgData name="Knoop, Steven (KNMI)" userId="a75f6792-29e3-471f-8672-2788e05ef8ff" providerId="ADAL" clId="{865BAC63-21EB-47B9-914F-6F537AB50CEB}" dt="2025-07-30T07:48:55.264" v="15" actId="20577"/>
        <pc:sldMkLst>
          <pc:docMk/>
          <pc:sldMk cId="621335837" sldId="915"/>
        </pc:sldMkLst>
        <pc:spChg chg="mod">
          <ac:chgData name="Knoop, Steven (KNMI)" userId="a75f6792-29e3-471f-8672-2788e05ef8ff" providerId="ADAL" clId="{865BAC63-21EB-47B9-914F-6F537AB50CEB}" dt="2025-07-30T07:48:55.264" v="15" actId="20577"/>
          <ac:spMkLst>
            <pc:docMk/>
            <pc:sldMk cId="621335837" sldId="915"/>
            <ac:spMk id="4" creationId="{FEF06C7D-086E-064F-8417-0171AA8D99FA}"/>
          </ac:spMkLst>
        </pc:spChg>
      </pc:sldChg>
      <pc:sldChg chg="modSp mod">
        <pc:chgData name="Knoop, Steven (KNMI)" userId="a75f6792-29e3-471f-8672-2788e05ef8ff" providerId="ADAL" clId="{865BAC63-21EB-47B9-914F-6F537AB50CEB}" dt="2025-07-30T07:44:15.353" v="7" actId="20577"/>
        <pc:sldMkLst>
          <pc:docMk/>
          <pc:sldMk cId="1193675378" sldId="917"/>
        </pc:sldMkLst>
        <pc:spChg chg="mod">
          <ac:chgData name="Knoop, Steven (KNMI)" userId="a75f6792-29e3-471f-8672-2788e05ef8ff" providerId="ADAL" clId="{865BAC63-21EB-47B9-914F-6F537AB50CEB}" dt="2025-07-30T07:44:15.353" v="7" actId="20577"/>
          <ac:spMkLst>
            <pc:docMk/>
            <pc:sldMk cId="1193675378" sldId="917"/>
            <ac:spMk id="16" creationId="{3752A73A-4566-C30E-D717-B2B894F2D078}"/>
          </ac:spMkLst>
        </pc:spChg>
      </pc:sldChg>
      <pc:sldChg chg="modSp mod">
        <pc:chgData name="Knoop, Steven (KNMI)" userId="a75f6792-29e3-471f-8672-2788e05ef8ff" providerId="ADAL" clId="{865BAC63-21EB-47B9-914F-6F537AB50CEB}" dt="2025-07-30T07:42:19.849" v="6" actId="20577"/>
        <pc:sldMkLst>
          <pc:docMk/>
          <pc:sldMk cId="3298457713" sldId="938"/>
        </pc:sldMkLst>
        <pc:spChg chg="mod">
          <ac:chgData name="Knoop, Steven (KNMI)" userId="a75f6792-29e3-471f-8672-2788e05ef8ff" providerId="ADAL" clId="{865BAC63-21EB-47B9-914F-6F537AB50CEB}" dt="2025-07-30T07:42:19.849" v="6" actId="20577"/>
          <ac:spMkLst>
            <pc:docMk/>
            <pc:sldMk cId="3298457713" sldId="938"/>
            <ac:spMk id="4" creationId="{99147F33-26C2-1928-1131-F4E237913D76}"/>
          </ac:spMkLst>
        </pc:spChg>
        <pc:spChg chg="mod">
          <ac:chgData name="Knoop, Steven (KNMI)" userId="a75f6792-29e3-471f-8672-2788e05ef8ff" providerId="ADAL" clId="{865BAC63-21EB-47B9-914F-6F537AB50CEB}" dt="2025-07-30T07:42:14.137" v="5" actId="20577"/>
          <ac:spMkLst>
            <pc:docMk/>
            <pc:sldMk cId="3298457713" sldId="938"/>
            <ac:spMk id="5" creationId="{378F3C27-E2A2-4854-B370-95D672B53D52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6709BA-0250-418B-A227-469BF0F69AD3}" type="datetimeFigureOut">
              <a:rPr lang="nl-NL" smtClean="0"/>
              <a:t>11-9-2025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A4FE01-11FF-43DA-B7F5-6592B996E3F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1797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D30240-3B76-4E52-B42B-C39F5C218F4D}" type="datetimeFigureOut">
              <a:rPr lang="nl-NL" smtClean="0"/>
              <a:t>11-9-2025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501649-886C-4324-AD4C-E61C88D4772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9954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4376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242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938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10" y="0"/>
            <a:ext cx="9509780" cy="1702250"/>
          </a:xfrm>
          <a:prstGeom prst="rect">
            <a:avLst/>
          </a:prstGeom>
        </p:spPr>
      </p:pic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65973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1" y="2306037"/>
            <a:ext cx="5004000" cy="648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5001" y="2953738"/>
            <a:ext cx="5004000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53200" y="2306037"/>
            <a:ext cx="5004000" cy="647228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553200" y="2953738"/>
            <a:ext cx="5005388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6" name="Tijdelijke aanduiding voor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905761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8" userDrawn="1">
          <p15:clr>
            <a:srgbClr val="FBAE40"/>
          </p15:clr>
        </p15:guide>
        <p15:guide id="2" pos="3693" userDrawn="1">
          <p15:clr>
            <a:srgbClr val="FBAE40"/>
          </p15:clr>
        </p15:guide>
        <p15:guide id="3" orient="horz" pos="1661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voettekst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790423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0859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39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/>
          </p:nvPr>
        </p:nvSpPr>
        <p:spPr>
          <a:xfrm>
            <a:off x="6554588" y="1052513"/>
            <a:ext cx="5004000" cy="51689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691357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8"/>
          </a:xfrm>
        </p:spPr>
        <p:txBody>
          <a:bodyPr lIns="162000" tIns="90000" rIns="90000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913976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4"/>
            <a:ext cx="5461000" cy="1144099"/>
          </a:xfrm>
        </p:spPr>
        <p:txBody>
          <a:bodyPr lIns="16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729948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-1588"/>
            <a:ext cx="6096000" cy="68595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 algn="l">
              <a:buFont typeface="Arial" charset="0"/>
              <a:buNone/>
            </a:pPr>
            <a:endParaRPr lang="nl-NL" sz="1000">
              <a:solidFill>
                <a:schemeClr val="bg1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2636838"/>
            <a:ext cx="5003799" cy="1584324"/>
          </a:xfrm>
        </p:spPr>
        <p:txBody>
          <a:bodyPr anchor="ctr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554588" y="1066800"/>
            <a:ext cx="5004000" cy="5154613"/>
          </a:xfrm>
        </p:spPr>
        <p:txBody>
          <a:bodyPr anchor="ctr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84181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ctr" anchorCtr="0"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0" name="Rechthoek 9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480995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4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8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847 w 6096000"/>
              <a:gd name="connsiteY8" fmla="*/ 6858753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20" fmla="*/ 229238 w 6096000"/>
              <a:gd name="connsiteY20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000" h="6860381">
                <a:moveTo>
                  <a:pt x="229238" y="0"/>
                </a:moveTo>
                <a:lnTo>
                  <a:pt x="6091238" y="0"/>
                </a:lnTo>
                <a:lnTo>
                  <a:pt x="6091238" y="2381"/>
                </a:lnTo>
                <a:lnTo>
                  <a:pt x="6096000" y="2381"/>
                </a:lnTo>
                <a:lnTo>
                  <a:pt x="6096000" y="6860381"/>
                </a:lnTo>
                <a:lnTo>
                  <a:pt x="6095999" y="6860381"/>
                </a:lnTo>
                <a:lnTo>
                  <a:pt x="3832225" y="6860381"/>
                </a:lnTo>
                <a:lnTo>
                  <a:pt x="232201" y="6860381"/>
                </a:lnTo>
                <a:lnTo>
                  <a:pt x="2847" y="6858753"/>
                </a:lnTo>
                <a:lnTo>
                  <a:pt x="0" y="6626381"/>
                </a:lnTo>
                <a:lnTo>
                  <a:pt x="0" y="5488781"/>
                </a:lnTo>
                <a:lnTo>
                  <a:pt x="1" y="5488781"/>
                </a:lnTo>
                <a:lnTo>
                  <a:pt x="1" y="948531"/>
                </a:lnTo>
                <a:lnTo>
                  <a:pt x="1" y="711200"/>
                </a:lnTo>
                <a:lnTo>
                  <a:pt x="1" y="2381"/>
                </a:lnTo>
                <a:lnTo>
                  <a:pt x="2" y="2381"/>
                </a:lnTo>
                <a:lnTo>
                  <a:pt x="2" y="711994"/>
                </a:lnTo>
                <a:lnTo>
                  <a:pt x="233366" y="711994"/>
                </a:lnTo>
                <a:lnTo>
                  <a:pt x="233366" y="2381"/>
                </a:lnTo>
                <a:lnTo>
                  <a:pt x="229238" y="2381"/>
                </a:lnTo>
                <a:lnTo>
                  <a:pt x="229238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264090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635000" y="2289600"/>
            <a:ext cx="5005388" cy="393541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1051200"/>
            <a:ext cx="5004594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1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177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238 w 6096000"/>
              <a:gd name="connsiteY0" fmla="*/ 0 h 6861771"/>
              <a:gd name="connsiteX1" fmla="*/ 6091238 w 6096000"/>
              <a:gd name="connsiteY1" fmla="*/ 0 h 6861771"/>
              <a:gd name="connsiteX2" fmla="*/ 6091238 w 6096000"/>
              <a:gd name="connsiteY2" fmla="*/ 2381 h 6861771"/>
              <a:gd name="connsiteX3" fmla="*/ 6096000 w 6096000"/>
              <a:gd name="connsiteY3" fmla="*/ 2381 h 6861771"/>
              <a:gd name="connsiteX4" fmla="*/ 6096000 w 6096000"/>
              <a:gd name="connsiteY4" fmla="*/ 6860381 h 6861771"/>
              <a:gd name="connsiteX5" fmla="*/ 6095999 w 6096000"/>
              <a:gd name="connsiteY5" fmla="*/ 6860381 h 6861771"/>
              <a:gd name="connsiteX6" fmla="*/ 3832225 w 6096000"/>
              <a:gd name="connsiteY6" fmla="*/ 6860381 h 6861771"/>
              <a:gd name="connsiteX7" fmla="*/ 232201 w 6096000"/>
              <a:gd name="connsiteY7" fmla="*/ 6860381 h 6861771"/>
              <a:gd name="connsiteX8" fmla="*/ 2846 w 6096000"/>
              <a:gd name="connsiteY8" fmla="*/ 6861771 h 6861771"/>
              <a:gd name="connsiteX9" fmla="*/ 0 w 6096000"/>
              <a:gd name="connsiteY9" fmla="*/ 6626381 h 6861771"/>
              <a:gd name="connsiteX10" fmla="*/ 0 w 6096000"/>
              <a:gd name="connsiteY10" fmla="*/ 5488781 h 6861771"/>
              <a:gd name="connsiteX11" fmla="*/ 1 w 6096000"/>
              <a:gd name="connsiteY11" fmla="*/ 5488781 h 6861771"/>
              <a:gd name="connsiteX12" fmla="*/ 1 w 6096000"/>
              <a:gd name="connsiteY12" fmla="*/ 948531 h 6861771"/>
              <a:gd name="connsiteX13" fmla="*/ 1 w 6096000"/>
              <a:gd name="connsiteY13" fmla="*/ 711200 h 6861771"/>
              <a:gd name="connsiteX14" fmla="*/ 1 w 6096000"/>
              <a:gd name="connsiteY14" fmla="*/ 2381 h 6861771"/>
              <a:gd name="connsiteX15" fmla="*/ 2 w 6096000"/>
              <a:gd name="connsiteY15" fmla="*/ 2381 h 6861771"/>
              <a:gd name="connsiteX16" fmla="*/ 2 w 6096000"/>
              <a:gd name="connsiteY16" fmla="*/ 711994 h 6861771"/>
              <a:gd name="connsiteX17" fmla="*/ 233366 w 6096000"/>
              <a:gd name="connsiteY17" fmla="*/ 711994 h 6861771"/>
              <a:gd name="connsiteX18" fmla="*/ 233366 w 6096000"/>
              <a:gd name="connsiteY18" fmla="*/ 2381 h 6861771"/>
              <a:gd name="connsiteX19" fmla="*/ 229238 w 6096000"/>
              <a:gd name="connsiteY19" fmla="*/ 2381 h 6861771"/>
              <a:gd name="connsiteX20" fmla="*/ 229238 w 6096000"/>
              <a:gd name="connsiteY20" fmla="*/ 0 h 6861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000" h="6861771">
                <a:moveTo>
                  <a:pt x="229238" y="0"/>
                </a:moveTo>
                <a:lnTo>
                  <a:pt x="6091238" y="0"/>
                </a:lnTo>
                <a:lnTo>
                  <a:pt x="6091238" y="2381"/>
                </a:lnTo>
                <a:lnTo>
                  <a:pt x="6096000" y="2381"/>
                </a:lnTo>
                <a:lnTo>
                  <a:pt x="6096000" y="6860381"/>
                </a:lnTo>
                <a:lnTo>
                  <a:pt x="6095999" y="6860381"/>
                </a:lnTo>
                <a:lnTo>
                  <a:pt x="3832225" y="6860381"/>
                </a:lnTo>
                <a:lnTo>
                  <a:pt x="232201" y="6860381"/>
                </a:lnTo>
                <a:lnTo>
                  <a:pt x="2846" y="6861771"/>
                </a:lnTo>
                <a:cubicBezTo>
                  <a:pt x="1897" y="6783308"/>
                  <a:pt x="949" y="6704844"/>
                  <a:pt x="0" y="6626381"/>
                </a:cubicBezTo>
                <a:lnTo>
                  <a:pt x="0" y="5488781"/>
                </a:lnTo>
                <a:lnTo>
                  <a:pt x="1" y="5488781"/>
                </a:lnTo>
                <a:lnTo>
                  <a:pt x="1" y="948531"/>
                </a:lnTo>
                <a:lnTo>
                  <a:pt x="1" y="711200"/>
                </a:lnTo>
                <a:lnTo>
                  <a:pt x="1" y="2381"/>
                </a:lnTo>
                <a:lnTo>
                  <a:pt x="2" y="2381"/>
                </a:lnTo>
                <a:lnTo>
                  <a:pt x="2" y="711994"/>
                </a:lnTo>
                <a:lnTo>
                  <a:pt x="233366" y="711994"/>
                </a:lnTo>
                <a:lnTo>
                  <a:pt x="233366" y="2381"/>
                </a:lnTo>
                <a:lnTo>
                  <a:pt x="229238" y="2381"/>
                </a:lnTo>
                <a:lnTo>
                  <a:pt x="229238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0" name="Tijdelijke aanduiding voor datum 1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1" name="Tijdelijke aanduiding voor voettekst 20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2" name="Tijdelijke aanduiding voor dianummer 21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11097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 verticaal">
    <p:bg>
      <p:bgPr>
        <a:blipFill dpi="0" rotWithShape="1">
          <a:blip r:embed="rId2">
            <a:lum/>
          </a:blip>
          <a:srcRect/>
          <a:stretch>
            <a:fillRect t="-50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307" y="0"/>
            <a:ext cx="6166307" cy="6858000"/>
          </a:xfrm>
          <a:prstGeom prst="rect">
            <a:avLst/>
          </a:prstGeom>
        </p:spPr>
      </p:pic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10" y="0"/>
            <a:ext cx="9509780" cy="170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5704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635000" y="2289600"/>
            <a:ext cx="5003800" cy="39318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5828" y="-2381"/>
            <a:ext cx="6096171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409 w 6096171"/>
              <a:gd name="connsiteY0" fmla="*/ 0 h 6860381"/>
              <a:gd name="connsiteX1" fmla="*/ 6091409 w 6096171"/>
              <a:gd name="connsiteY1" fmla="*/ 0 h 6860381"/>
              <a:gd name="connsiteX2" fmla="*/ 6091409 w 6096171"/>
              <a:gd name="connsiteY2" fmla="*/ 2381 h 6860381"/>
              <a:gd name="connsiteX3" fmla="*/ 6096171 w 6096171"/>
              <a:gd name="connsiteY3" fmla="*/ 2381 h 6860381"/>
              <a:gd name="connsiteX4" fmla="*/ 6096171 w 6096171"/>
              <a:gd name="connsiteY4" fmla="*/ 6860381 h 6860381"/>
              <a:gd name="connsiteX5" fmla="*/ 6096170 w 6096171"/>
              <a:gd name="connsiteY5" fmla="*/ 6860381 h 6860381"/>
              <a:gd name="connsiteX6" fmla="*/ 3832396 w 6096171"/>
              <a:gd name="connsiteY6" fmla="*/ 6860381 h 6860381"/>
              <a:gd name="connsiteX7" fmla="*/ 232372 w 6096171"/>
              <a:gd name="connsiteY7" fmla="*/ 6860381 h 6860381"/>
              <a:gd name="connsiteX8" fmla="*/ 0 w 6096171"/>
              <a:gd name="connsiteY8" fmla="*/ 6858753 h 6860381"/>
              <a:gd name="connsiteX9" fmla="*/ 171 w 6096171"/>
              <a:gd name="connsiteY9" fmla="*/ 6626381 h 6860381"/>
              <a:gd name="connsiteX10" fmla="*/ 171 w 6096171"/>
              <a:gd name="connsiteY10" fmla="*/ 5488781 h 6860381"/>
              <a:gd name="connsiteX11" fmla="*/ 172 w 6096171"/>
              <a:gd name="connsiteY11" fmla="*/ 5488781 h 6860381"/>
              <a:gd name="connsiteX12" fmla="*/ 172 w 6096171"/>
              <a:gd name="connsiteY12" fmla="*/ 948531 h 6860381"/>
              <a:gd name="connsiteX13" fmla="*/ 172 w 6096171"/>
              <a:gd name="connsiteY13" fmla="*/ 711200 h 6860381"/>
              <a:gd name="connsiteX14" fmla="*/ 172 w 6096171"/>
              <a:gd name="connsiteY14" fmla="*/ 2381 h 6860381"/>
              <a:gd name="connsiteX15" fmla="*/ 173 w 6096171"/>
              <a:gd name="connsiteY15" fmla="*/ 2381 h 6860381"/>
              <a:gd name="connsiteX16" fmla="*/ 173 w 6096171"/>
              <a:gd name="connsiteY16" fmla="*/ 711994 h 6860381"/>
              <a:gd name="connsiteX17" fmla="*/ 233537 w 6096171"/>
              <a:gd name="connsiteY17" fmla="*/ 711994 h 6860381"/>
              <a:gd name="connsiteX18" fmla="*/ 233537 w 6096171"/>
              <a:gd name="connsiteY18" fmla="*/ 2381 h 6860381"/>
              <a:gd name="connsiteX19" fmla="*/ 229409 w 6096171"/>
              <a:gd name="connsiteY19" fmla="*/ 2381 h 6860381"/>
              <a:gd name="connsiteX20" fmla="*/ 229409 w 6096171"/>
              <a:gd name="connsiteY20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171" h="6860381">
                <a:moveTo>
                  <a:pt x="229409" y="0"/>
                </a:moveTo>
                <a:lnTo>
                  <a:pt x="6091409" y="0"/>
                </a:lnTo>
                <a:lnTo>
                  <a:pt x="6091409" y="2381"/>
                </a:lnTo>
                <a:lnTo>
                  <a:pt x="6096171" y="2381"/>
                </a:lnTo>
                <a:lnTo>
                  <a:pt x="6096171" y="6860381"/>
                </a:lnTo>
                <a:lnTo>
                  <a:pt x="6096170" y="6860381"/>
                </a:lnTo>
                <a:lnTo>
                  <a:pt x="3832396" y="6860381"/>
                </a:lnTo>
                <a:lnTo>
                  <a:pt x="232372" y="6860381"/>
                </a:lnTo>
                <a:lnTo>
                  <a:pt x="0" y="6858753"/>
                </a:lnTo>
                <a:lnTo>
                  <a:pt x="171" y="6626381"/>
                </a:lnTo>
                <a:lnTo>
                  <a:pt x="171" y="5488781"/>
                </a:lnTo>
                <a:lnTo>
                  <a:pt x="172" y="5488781"/>
                </a:lnTo>
                <a:lnTo>
                  <a:pt x="172" y="948531"/>
                </a:lnTo>
                <a:lnTo>
                  <a:pt x="172" y="711200"/>
                </a:lnTo>
                <a:lnTo>
                  <a:pt x="172" y="2381"/>
                </a:lnTo>
                <a:lnTo>
                  <a:pt x="173" y="2381"/>
                </a:lnTo>
                <a:lnTo>
                  <a:pt x="173" y="711994"/>
                </a:lnTo>
                <a:lnTo>
                  <a:pt x="233537" y="711994"/>
                </a:lnTo>
                <a:lnTo>
                  <a:pt x="233537" y="2381"/>
                </a:lnTo>
                <a:lnTo>
                  <a:pt x="229409" y="2381"/>
                </a:lnTo>
                <a:lnTo>
                  <a:pt x="229409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2983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026499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430587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501579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buClr>
                <a:schemeClr val="bg2"/>
              </a:buCl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5" y="3888000"/>
            <a:ext cx="5004595" cy="2333413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4588" y="3888000"/>
            <a:ext cx="5004000" cy="2333413"/>
          </a:xfrm>
        </p:spPr>
        <p:txBody>
          <a:bodyPr tIns="50400" numCol="1" spcCol="468000"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68891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720000" tIns="115200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3199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3888000"/>
            <a:ext cx="5004594" cy="2333413"/>
          </a:xfrm>
        </p:spPr>
        <p:txBody>
          <a:bodyPr anchor="t" anchorCtr="0"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403901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kleur zonde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816338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20000" tIns="115200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61047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4"/>
            <a:ext cx="12192000" cy="3431384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0" fmla="*/ 0 w 12192000"/>
              <a:gd name="connsiteY0" fmla="*/ 0 h 3431384"/>
              <a:gd name="connsiteX1" fmla="*/ 12192000 w 12192000"/>
              <a:gd name="connsiteY1" fmla="*/ 0 h 3431384"/>
              <a:gd name="connsiteX2" fmla="*/ 12192000 w 12192000"/>
              <a:gd name="connsiteY2" fmla="*/ 3430587 h 3431384"/>
              <a:gd name="connsiteX3" fmla="*/ 6330000 w 12192000"/>
              <a:gd name="connsiteY3" fmla="*/ 3430587 h 3431384"/>
              <a:gd name="connsiteX4" fmla="*/ 6330000 w 12192000"/>
              <a:gd name="connsiteY4" fmla="*/ 3192987 h 3431384"/>
              <a:gd name="connsiteX5" fmla="*/ 6182040 w 12192000"/>
              <a:gd name="connsiteY5" fmla="*/ 3431384 h 3431384"/>
              <a:gd name="connsiteX6" fmla="*/ 5862000 w 12192000"/>
              <a:gd name="connsiteY6" fmla="*/ 3430587 h 3431384"/>
              <a:gd name="connsiteX7" fmla="*/ 0 w 12192000"/>
              <a:gd name="connsiteY7" fmla="*/ 3430587 h 3431384"/>
              <a:gd name="connsiteX8" fmla="*/ 0 w 12192000"/>
              <a:gd name="connsiteY8" fmla="*/ 0 h 3431384"/>
              <a:gd name="connsiteX0" fmla="*/ 0 w 12192000"/>
              <a:gd name="connsiteY0" fmla="*/ 0 h 3431384"/>
              <a:gd name="connsiteX1" fmla="*/ 12192000 w 12192000"/>
              <a:gd name="connsiteY1" fmla="*/ 0 h 3431384"/>
              <a:gd name="connsiteX2" fmla="*/ 12192000 w 12192000"/>
              <a:gd name="connsiteY2" fmla="*/ 3430587 h 3431384"/>
              <a:gd name="connsiteX3" fmla="*/ 6330000 w 12192000"/>
              <a:gd name="connsiteY3" fmla="*/ 3430587 h 3431384"/>
              <a:gd name="connsiteX4" fmla="*/ 6261420 w 12192000"/>
              <a:gd name="connsiteY4" fmla="*/ 3428118 h 3431384"/>
              <a:gd name="connsiteX5" fmla="*/ 6182040 w 12192000"/>
              <a:gd name="connsiteY5" fmla="*/ 3431384 h 3431384"/>
              <a:gd name="connsiteX6" fmla="*/ 5862000 w 12192000"/>
              <a:gd name="connsiteY6" fmla="*/ 3430587 h 3431384"/>
              <a:gd name="connsiteX7" fmla="*/ 0 w 12192000"/>
              <a:gd name="connsiteY7" fmla="*/ 3430587 h 3431384"/>
              <a:gd name="connsiteX8" fmla="*/ 0 w 12192000"/>
              <a:gd name="connsiteY8" fmla="*/ 0 h 3431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31384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261420" y="3428118"/>
                </a:lnTo>
                <a:lnTo>
                  <a:pt x="6182040" y="3431384"/>
                </a:lnTo>
                <a:lnTo>
                  <a:pt x="5862000" y="3430587"/>
                </a:lnTo>
                <a:lnTo>
                  <a:pt x="0" y="343058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612000">
            <a:noAutofit/>
          </a:bodyPr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0" y="1051200"/>
            <a:ext cx="10924382" cy="946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158509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 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4"/>
            <a:ext cx="12192000" cy="3431384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6041615 w 12192000"/>
              <a:gd name="connsiteY5" fmla="*/ 3424852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8" fmla="*/ 0 w 12192000"/>
              <a:gd name="connsiteY8" fmla="*/ 0 h 3430587"/>
              <a:gd name="connsiteX0" fmla="*/ 0 w 12192000"/>
              <a:gd name="connsiteY0" fmla="*/ 0 h 3431384"/>
              <a:gd name="connsiteX1" fmla="*/ 12192000 w 12192000"/>
              <a:gd name="connsiteY1" fmla="*/ 0 h 3431384"/>
              <a:gd name="connsiteX2" fmla="*/ 12192000 w 12192000"/>
              <a:gd name="connsiteY2" fmla="*/ 3430587 h 3431384"/>
              <a:gd name="connsiteX3" fmla="*/ 6330000 w 12192000"/>
              <a:gd name="connsiteY3" fmla="*/ 3430587 h 3431384"/>
              <a:gd name="connsiteX4" fmla="*/ 6235295 w 12192000"/>
              <a:gd name="connsiteY4" fmla="*/ 3431384 h 3431384"/>
              <a:gd name="connsiteX5" fmla="*/ 6041615 w 12192000"/>
              <a:gd name="connsiteY5" fmla="*/ 3424852 h 3431384"/>
              <a:gd name="connsiteX6" fmla="*/ 5862000 w 12192000"/>
              <a:gd name="connsiteY6" fmla="*/ 3430587 h 3431384"/>
              <a:gd name="connsiteX7" fmla="*/ 0 w 12192000"/>
              <a:gd name="connsiteY7" fmla="*/ 3430587 h 3431384"/>
              <a:gd name="connsiteX8" fmla="*/ 0 w 12192000"/>
              <a:gd name="connsiteY8" fmla="*/ 0 h 3431384"/>
              <a:gd name="connsiteX0" fmla="*/ 0 w 12192000"/>
              <a:gd name="connsiteY0" fmla="*/ 0 h 3431384"/>
              <a:gd name="connsiteX1" fmla="*/ 12192000 w 12192000"/>
              <a:gd name="connsiteY1" fmla="*/ 0 h 3431384"/>
              <a:gd name="connsiteX2" fmla="*/ 12192000 w 12192000"/>
              <a:gd name="connsiteY2" fmla="*/ 3430587 h 3431384"/>
              <a:gd name="connsiteX3" fmla="*/ 6330000 w 12192000"/>
              <a:gd name="connsiteY3" fmla="*/ 3430587 h 3431384"/>
              <a:gd name="connsiteX4" fmla="*/ 6235295 w 12192000"/>
              <a:gd name="connsiteY4" fmla="*/ 3431384 h 3431384"/>
              <a:gd name="connsiteX5" fmla="*/ 6048147 w 12192000"/>
              <a:gd name="connsiteY5" fmla="*/ 3428118 h 3431384"/>
              <a:gd name="connsiteX6" fmla="*/ 5862000 w 12192000"/>
              <a:gd name="connsiteY6" fmla="*/ 3430587 h 3431384"/>
              <a:gd name="connsiteX7" fmla="*/ 0 w 12192000"/>
              <a:gd name="connsiteY7" fmla="*/ 3430587 h 3431384"/>
              <a:gd name="connsiteX8" fmla="*/ 0 w 12192000"/>
              <a:gd name="connsiteY8" fmla="*/ 0 h 3431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31384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235295" y="3431384"/>
                </a:lnTo>
                <a:lnTo>
                  <a:pt x="6048147" y="3428118"/>
                </a:lnTo>
                <a:lnTo>
                  <a:pt x="5862000" y="3430587"/>
                </a:lnTo>
                <a:lnTo>
                  <a:pt x="0" y="343058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4206" y="1051200"/>
            <a:ext cx="10924382" cy="9468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048046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6779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 verticaal">
    <p:bg>
      <p:bgPr>
        <a:blipFill dpi="0" rotWithShape="1">
          <a:blip r:embed="rId2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1"/>
            <a:ext cx="6099173" cy="6873086"/>
          </a:xfrm>
          <a:prstGeom prst="rect">
            <a:avLst/>
          </a:prstGeom>
        </p:spPr>
      </p:pic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10" y="0"/>
            <a:ext cx="9509780" cy="170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4482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met 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4026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fbeelding met titel"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2102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571214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35000" y="2276475"/>
            <a:ext cx="10923588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90003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/>
          </p:nvPr>
        </p:nvSpPr>
        <p:spPr>
          <a:xfrm>
            <a:off x="635000" y="2276475"/>
            <a:ext cx="7178964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086888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6550024" y="2289599"/>
            <a:ext cx="5004000" cy="3931813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/>
          </p:nvPr>
        </p:nvSpPr>
        <p:spPr>
          <a:xfrm>
            <a:off x="635000" y="1066799"/>
            <a:ext cx="5003800" cy="51546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044438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6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5675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15675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515675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544781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544781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544781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280097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2565400"/>
            <a:ext cx="5003800" cy="17272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285" y="2286000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285" y="3079487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285" y="3845506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513320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5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2431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422431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422431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14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421851" y="3926077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5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421851" y="4712093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6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421851" y="5485583"/>
            <a:ext cx="541203" cy="540000"/>
          </a:xfrm>
          <a:blipFill>
            <a:blip r:embed="rId5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778383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10" y="0"/>
            <a:ext cx="9509780" cy="170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7730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ijdelijke aanduiding voor afbeelding 2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8424" cy="6864004"/>
          </a:xfrm>
          <a:custGeom>
            <a:avLst/>
            <a:gdLst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5862000 w 6098242"/>
              <a:gd name="connsiteY5" fmla="*/ 6620400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6087952 w 6098242"/>
              <a:gd name="connsiteY5" fmla="*/ 6839291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8" fmla="*/ 0 w 6098242"/>
              <a:gd name="connsiteY8" fmla="*/ 0 h 6858000"/>
              <a:gd name="connsiteX0" fmla="*/ 0 w 6098242"/>
              <a:gd name="connsiteY0" fmla="*/ 0 h 6864004"/>
              <a:gd name="connsiteX1" fmla="*/ 5862000 w 6098242"/>
              <a:gd name="connsiteY1" fmla="*/ 0 h 6864004"/>
              <a:gd name="connsiteX2" fmla="*/ 5862000 w 6098242"/>
              <a:gd name="connsiteY2" fmla="*/ 708025 h 6864004"/>
              <a:gd name="connsiteX3" fmla="*/ 6098242 w 6098242"/>
              <a:gd name="connsiteY3" fmla="*/ 708025 h 6864004"/>
              <a:gd name="connsiteX4" fmla="*/ 6098242 w 6098242"/>
              <a:gd name="connsiteY4" fmla="*/ 6620400 h 6864004"/>
              <a:gd name="connsiteX5" fmla="*/ 6091482 w 6098242"/>
              <a:gd name="connsiteY5" fmla="*/ 6864004 h 6864004"/>
              <a:gd name="connsiteX6" fmla="*/ 5862000 w 6098242"/>
              <a:gd name="connsiteY6" fmla="*/ 6858000 h 6864004"/>
              <a:gd name="connsiteX7" fmla="*/ 0 w 6098242"/>
              <a:gd name="connsiteY7" fmla="*/ 6858000 h 6864004"/>
              <a:gd name="connsiteX8" fmla="*/ 0 w 6098242"/>
              <a:gd name="connsiteY8" fmla="*/ 0 h 6864004"/>
              <a:gd name="connsiteX0" fmla="*/ 0 w 6098242"/>
              <a:gd name="connsiteY0" fmla="*/ 0 h 6864004"/>
              <a:gd name="connsiteX1" fmla="*/ 5862000 w 6098242"/>
              <a:gd name="connsiteY1" fmla="*/ 0 h 6864004"/>
              <a:gd name="connsiteX2" fmla="*/ 5557200 w 6098242"/>
              <a:gd name="connsiteY2" fmla="*/ 1229995 h 6864004"/>
              <a:gd name="connsiteX3" fmla="*/ 6098242 w 6098242"/>
              <a:gd name="connsiteY3" fmla="*/ 708025 h 6864004"/>
              <a:gd name="connsiteX4" fmla="*/ 6098242 w 6098242"/>
              <a:gd name="connsiteY4" fmla="*/ 6620400 h 6864004"/>
              <a:gd name="connsiteX5" fmla="*/ 6091482 w 6098242"/>
              <a:gd name="connsiteY5" fmla="*/ 6864004 h 6864004"/>
              <a:gd name="connsiteX6" fmla="*/ 5862000 w 6098242"/>
              <a:gd name="connsiteY6" fmla="*/ 6858000 h 6864004"/>
              <a:gd name="connsiteX7" fmla="*/ 0 w 6098242"/>
              <a:gd name="connsiteY7" fmla="*/ 6858000 h 6864004"/>
              <a:gd name="connsiteX8" fmla="*/ 0 w 6098242"/>
              <a:gd name="connsiteY8" fmla="*/ 0 h 6864004"/>
              <a:gd name="connsiteX0" fmla="*/ 0 w 6102052"/>
              <a:gd name="connsiteY0" fmla="*/ 0 h 6864004"/>
              <a:gd name="connsiteX1" fmla="*/ 5862000 w 6102052"/>
              <a:gd name="connsiteY1" fmla="*/ 0 h 6864004"/>
              <a:gd name="connsiteX2" fmla="*/ 5557200 w 6102052"/>
              <a:gd name="connsiteY2" fmla="*/ 1229995 h 6864004"/>
              <a:gd name="connsiteX3" fmla="*/ 6102052 w 6102052"/>
              <a:gd name="connsiteY3" fmla="*/ 997585 h 6864004"/>
              <a:gd name="connsiteX4" fmla="*/ 6098242 w 6102052"/>
              <a:gd name="connsiteY4" fmla="*/ 6620400 h 6864004"/>
              <a:gd name="connsiteX5" fmla="*/ 6091482 w 6102052"/>
              <a:gd name="connsiteY5" fmla="*/ 6864004 h 6864004"/>
              <a:gd name="connsiteX6" fmla="*/ 5862000 w 6102052"/>
              <a:gd name="connsiteY6" fmla="*/ 6858000 h 6864004"/>
              <a:gd name="connsiteX7" fmla="*/ 0 w 6102052"/>
              <a:gd name="connsiteY7" fmla="*/ 6858000 h 6864004"/>
              <a:gd name="connsiteX8" fmla="*/ 0 w 6102052"/>
              <a:gd name="connsiteY8" fmla="*/ 0 h 6864004"/>
              <a:gd name="connsiteX0" fmla="*/ 0 w 6098424"/>
              <a:gd name="connsiteY0" fmla="*/ 0 h 6864004"/>
              <a:gd name="connsiteX1" fmla="*/ 5862000 w 6098424"/>
              <a:gd name="connsiteY1" fmla="*/ 0 h 6864004"/>
              <a:gd name="connsiteX2" fmla="*/ 5557200 w 6098424"/>
              <a:gd name="connsiteY2" fmla="*/ 1229995 h 6864004"/>
              <a:gd name="connsiteX3" fmla="*/ 6098424 w 6098424"/>
              <a:gd name="connsiteY3" fmla="*/ 1262471 h 6864004"/>
              <a:gd name="connsiteX4" fmla="*/ 6098242 w 6098424"/>
              <a:gd name="connsiteY4" fmla="*/ 6620400 h 6864004"/>
              <a:gd name="connsiteX5" fmla="*/ 6091482 w 6098424"/>
              <a:gd name="connsiteY5" fmla="*/ 6864004 h 6864004"/>
              <a:gd name="connsiteX6" fmla="*/ 5862000 w 6098424"/>
              <a:gd name="connsiteY6" fmla="*/ 6858000 h 6864004"/>
              <a:gd name="connsiteX7" fmla="*/ 0 w 6098424"/>
              <a:gd name="connsiteY7" fmla="*/ 6858000 h 6864004"/>
              <a:gd name="connsiteX8" fmla="*/ 0 w 6098424"/>
              <a:gd name="connsiteY8" fmla="*/ 0 h 6864004"/>
              <a:gd name="connsiteX0" fmla="*/ 0 w 6098424"/>
              <a:gd name="connsiteY0" fmla="*/ 0 h 6864004"/>
              <a:gd name="connsiteX1" fmla="*/ 5862000 w 6098424"/>
              <a:gd name="connsiteY1" fmla="*/ 0 h 6864004"/>
              <a:gd name="connsiteX2" fmla="*/ 5764029 w 6098424"/>
              <a:gd name="connsiteY2" fmla="*/ 1266281 h 6864004"/>
              <a:gd name="connsiteX3" fmla="*/ 6098424 w 6098424"/>
              <a:gd name="connsiteY3" fmla="*/ 1262471 h 6864004"/>
              <a:gd name="connsiteX4" fmla="*/ 6098242 w 6098424"/>
              <a:gd name="connsiteY4" fmla="*/ 6620400 h 6864004"/>
              <a:gd name="connsiteX5" fmla="*/ 6091482 w 6098424"/>
              <a:gd name="connsiteY5" fmla="*/ 6864004 h 6864004"/>
              <a:gd name="connsiteX6" fmla="*/ 5862000 w 6098424"/>
              <a:gd name="connsiteY6" fmla="*/ 6858000 h 6864004"/>
              <a:gd name="connsiteX7" fmla="*/ 0 w 6098424"/>
              <a:gd name="connsiteY7" fmla="*/ 6858000 h 6864004"/>
              <a:gd name="connsiteX8" fmla="*/ 0 w 6098424"/>
              <a:gd name="connsiteY8" fmla="*/ 0 h 6864004"/>
              <a:gd name="connsiteX0" fmla="*/ 0 w 6098424"/>
              <a:gd name="connsiteY0" fmla="*/ 0 h 6864004"/>
              <a:gd name="connsiteX1" fmla="*/ 5767658 w 6098424"/>
              <a:gd name="connsiteY1" fmla="*/ 0 h 6864004"/>
              <a:gd name="connsiteX2" fmla="*/ 5764029 w 6098424"/>
              <a:gd name="connsiteY2" fmla="*/ 1266281 h 6864004"/>
              <a:gd name="connsiteX3" fmla="*/ 6098424 w 6098424"/>
              <a:gd name="connsiteY3" fmla="*/ 1262471 h 6864004"/>
              <a:gd name="connsiteX4" fmla="*/ 6098242 w 6098424"/>
              <a:gd name="connsiteY4" fmla="*/ 6620400 h 6864004"/>
              <a:gd name="connsiteX5" fmla="*/ 6091482 w 6098424"/>
              <a:gd name="connsiteY5" fmla="*/ 6864004 h 6864004"/>
              <a:gd name="connsiteX6" fmla="*/ 5862000 w 6098424"/>
              <a:gd name="connsiteY6" fmla="*/ 6858000 h 6864004"/>
              <a:gd name="connsiteX7" fmla="*/ 0 w 6098424"/>
              <a:gd name="connsiteY7" fmla="*/ 6858000 h 6864004"/>
              <a:gd name="connsiteX8" fmla="*/ 0 w 6098424"/>
              <a:gd name="connsiteY8" fmla="*/ 0 h 6864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8424" h="6864004">
                <a:moveTo>
                  <a:pt x="0" y="0"/>
                </a:moveTo>
                <a:lnTo>
                  <a:pt x="5767658" y="0"/>
                </a:lnTo>
                <a:cubicBezTo>
                  <a:pt x="5766448" y="422094"/>
                  <a:pt x="5765239" y="844187"/>
                  <a:pt x="5764029" y="1266281"/>
                </a:cubicBezTo>
                <a:lnTo>
                  <a:pt x="6098424" y="1262471"/>
                </a:lnTo>
                <a:cubicBezTo>
                  <a:pt x="6098363" y="3048447"/>
                  <a:pt x="6098303" y="4834424"/>
                  <a:pt x="6098242" y="6620400"/>
                </a:cubicBezTo>
                <a:lnTo>
                  <a:pt x="6091482" y="6864004"/>
                </a:lnTo>
                <a:lnTo>
                  <a:pt x="586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10" y="0"/>
            <a:ext cx="9509780" cy="1702250"/>
          </a:xfrm>
          <a:prstGeom prst="rect">
            <a:avLst/>
          </a:prstGeom>
        </p:spPr>
      </p:pic>
      <p:sp>
        <p:nvSpPr>
          <p:cNvPr id="12" name="Titel 1"/>
          <p:cNvSpPr>
            <a:spLocks noGrp="1"/>
          </p:cNvSpPr>
          <p:nvPr>
            <p:ph type="ctrTitle"/>
          </p:nvPr>
        </p:nvSpPr>
        <p:spPr>
          <a:xfrm>
            <a:off x="6553200" y="1885467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6" name="Ondertitel 2"/>
          <p:cNvSpPr>
            <a:spLocks noGrp="1"/>
          </p:cNvSpPr>
          <p:nvPr>
            <p:ph type="subTitle" idx="1"/>
          </p:nvPr>
        </p:nvSpPr>
        <p:spPr>
          <a:xfrm>
            <a:off x="6553200" y="4218267"/>
            <a:ext cx="5004000" cy="1613786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23936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4999" y="2636838"/>
            <a:ext cx="5003801" cy="1584325"/>
          </a:xfrm>
        </p:spPr>
        <p:txBody>
          <a:bodyPr anchor="ctr" anchorCtr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916926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2061911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791732" y="3211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791732" y="43524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7791732" y="5497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19" name="Afbeelding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5" name="Tijdelijke aanduiding voor datum 4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418727" y="998445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418727" y="2143674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418727" y="3288903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8727" y="4434132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8727" y="5579361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34815522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6553200" y="2289600"/>
            <a:ext cx="5004000" cy="3931813"/>
          </a:xfrm>
        </p:spPr>
        <p:txBody>
          <a:bodyPr/>
          <a:lstStyle>
            <a:lvl1pPr marL="457200" indent="-457200">
              <a:buClr>
                <a:schemeClr val="tx1"/>
              </a:buClr>
              <a:buFont typeface="+mj-lt"/>
              <a:buAutoNum type="arabicPeriod"/>
              <a:defRPr>
                <a:solidFill>
                  <a:schemeClr val="tx1"/>
                </a:solidFill>
              </a:defRPr>
            </a:lvl1pPr>
            <a:lvl2pPr marL="684000" indent="-216000"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051200"/>
            <a:ext cx="5004000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4" name="Tijdelijke aanduiding voor afbeelding 2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8242" cy="6864004"/>
          </a:xfrm>
          <a:custGeom>
            <a:avLst/>
            <a:gdLst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5862000 w 6098242"/>
              <a:gd name="connsiteY5" fmla="*/ 6620400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6087952 w 6098242"/>
              <a:gd name="connsiteY5" fmla="*/ 6839291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8" fmla="*/ 0 w 6098242"/>
              <a:gd name="connsiteY8" fmla="*/ 0 h 6858000"/>
              <a:gd name="connsiteX0" fmla="*/ 0 w 6098242"/>
              <a:gd name="connsiteY0" fmla="*/ 0 h 6864004"/>
              <a:gd name="connsiteX1" fmla="*/ 5862000 w 6098242"/>
              <a:gd name="connsiteY1" fmla="*/ 0 h 6864004"/>
              <a:gd name="connsiteX2" fmla="*/ 5862000 w 6098242"/>
              <a:gd name="connsiteY2" fmla="*/ 708025 h 6864004"/>
              <a:gd name="connsiteX3" fmla="*/ 6098242 w 6098242"/>
              <a:gd name="connsiteY3" fmla="*/ 708025 h 6864004"/>
              <a:gd name="connsiteX4" fmla="*/ 6098242 w 6098242"/>
              <a:gd name="connsiteY4" fmla="*/ 6620400 h 6864004"/>
              <a:gd name="connsiteX5" fmla="*/ 6091482 w 6098242"/>
              <a:gd name="connsiteY5" fmla="*/ 6864004 h 6864004"/>
              <a:gd name="connsiteX6" fmla="*/ 5862000 w 6098242"/>
              <a:gd name="connsiteY6" fmla="*/ 6858000 h 6864004"/>
              <a:gd name="connsiteX7" fmla="*/ 0 w 6098242"/>
              <a:gd name="connsiteY7" fmla="*/ 6858000 h 6864004"/>
              <a:gd name="connsiteX8" fmla="*/ 0 w 6098242"/>
              <a:gd name="connsiteY8" fmla="*/ 0 h 6864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8242" h="6864004">
                <a:moveTo>
                  <a:pt x="0" y="0"/>
                </a:moveTo>
                <a:lnTo>
                  <a:pt x="5862000" y="0"/>
                </a:lnTo>
                <a:lnTo>
                  <a:pt x="5862000" y="708025"/>
                </a:lnTo>
                <a:lnTo>
                  <a:pt x="6098242" y="708025"/>
                </a:lnTo>
                <a:lnTo>
                  <a:pt x="6098242" y="6620400"/>
                </a:lnTo>
                <a:lnTo>
                  <a:pt x="6091482" y="6864004"/>
                </a:lnTo>
                <a:lnTo>
                  <a:pt x="586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3694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2636837"/>
            <a:ext cx="5003801" cy="1584325"/>
          </a:xfrm>
        </p:spPr>
        <p:txBody>
          <a:bodyPr anchor="b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4999" y="4221162"/>
            <a:ext cx="5003801" cy="2000251"/>
          </a:xfrm>
        </p:spPr>
        <p:txBody>
          <a:bodyPr tIns="90000" rIns="100800"/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4999" y="1171575"/>
            <a:ext cx="500380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9600" b="1" i="0">
                <a:solidFill>
                  <a:schemeClr val="tx1"/>
                </a:solidFill>
              </a:defRPr>
            </a:lvl1pPr>
            <a:lvl2pPr marL="313200" indent="0" algn="r">
              <a:buNone/>
              <a:defRPr/>
            </a:lvl2pPr>
            <a:lvl3pPr marL="630000" indent="0" algn="r">
              <a:buNone/>
              <a:defRPr/>
            </a:lvl3pPr>
            <a:lvl4pPr marL="943200" indent="0" algn="r">
              <a:buNone/>
              <a:defRPr/>
            </a:lvl4pPr>
            <a:lvl5pPr marL="1260000" indent="0" algn="r">
              <a:buNone/>
              <a:defRPr/>
            </a:lvl5pPr>
          </a:lstStyle>
          <a:p>
            <a:pPr lvl="0"/>
            <a:r>
              <a:rPr lang="nl-NL" dirty="0"/>
              <a:t>#</a:t>
            </a:r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05688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 userDrawn="1">
          <p15:clr>
            <a:srgbClr val="FBAE40"/>
          </p15:clr>
        </p15:guide>
        <p15:guide id="2" orient="horz" pos="265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5000" y="2276475"/>
            <a:ext cx="5226050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553199" y="2276475"/>
            <a:ext cx="5004000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80017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</a:t>
            </a:r>
          </a:p>
          <a:p>
            <a:pPr lvl="6"/>
            <a:r>
              <a:rPr lang="nl-NL" dirty="0"/>
              <a:t>Zevende niveau</a:t>
            </a:r>
          </a:p>
          <a:p>
            <a:pPr lvl="7"/>
            <a:r>
              <a:rPr lang="nl-NL" dirty="0"/>
              <a:t>Achtste niveau</a:t>
            </a:r>
          </a:p>
          <a:p>
            <a:pPr lvl="8"/>
            <a:r>
              <a:rPr lang="nl-NL" dirty="0"/>
              <a:t>Negende niveau</a:t>
            </a:r>
          </a:p>
          <a:p>
            <a:pPr lvl="8"/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lvl1pPr algn="l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24857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44" r:id="rId2"/>
    <p:sldLayoutId id="2147483743" r:id="rId3"/>
    <p:sldLayoutId id="2147483738" r:id="rId4"/>
    <p:sldLayoutId id="2147483749" r:id="rId5"/>
    <p:sldLayoutId id="2147483690" r:id="rId6"/>
    <p:sldLayoutId id="2147483728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89" r:id="rId14"/>
    <p:sldLayoutId id="2147483712" r:id="rId15"/>
    <p:sldLayoutId id="2147483711" r:id="rId16"/>
    <p:sldLayoutId id="2147483675" r:id="rId17"/>
    <p:sldLayoutId id="2147483657" r:id="rId18"/>
    <p:sldLayoutId id="2147483691" r:id="rId19"/>
    <p:sldLayoutId id="2147483729" r:id="rId20"/>
    <p:sldLayoutId id="2147483739" r:id="rId21"/>
    <p:sldLayoutId id="2147483740" r:id="rId22"/>
    <p:sldLayoutId id="2147483718" r:id="rId23"/>
    <p:sldLayoutId id="2147483717" r:id="rId24"/>
    <p:sldLayoutId id="2147483714" r:id="rId25"/>
    <p:sldLayoutId id="2147483713" r:id="rId26"/>
    <p:sldLayoutId id="2147483716" r:id="rId27"/>
    <p:sldLayoutId id="2147483715" r:id="rId28"/>
    <p:sldLayoutId id="2147483707" r:id="rId29"/>
    <p:sldLayoutId id="2147483667" r:id="rId30"/>
    <p:sldLayoutId id="2147483748" r:id="rId31"/>
    <p:sldLayoutId id="2147483747" r:id="rId32"/>
    <p:sldLayoutId id="2147483702" r:id="rId33"/>
    <p:sldLayoutId id="2147483721" r:id="rId34"/>
    <p:sldLayoutId id="2147483700" r:id="rId35"/>
    <p:sldLayoutId id="2147483692" r:id="rId36"/>
    <p:sldLayoutId id="2147483722" r:id="rId37"/>
    <p:sldLayoutId id="2147483723" r:id="rId3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Verdana" panose="020B0604030504040204" pitchFamily="34" charset="0"/>
        <a:buChar char="–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accent1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 userDrawn="1">
          <p15:clr>
            <a:srgbClr val="F26B43"/>
          </p15:clr>
        </p15:guide>
        <p15:guide id="8" orient="horz" pos="3919" userDrawn="1">
          <p15:clr>
            <a:srgbClr val="F26B43"/>
          </p15:clr>
        </p15:guide>
        <p15:guide id="9" pos="3840" userDrawn="1">
          <p15:clr>
            <a:srgbClr val="F26B43"/>
          </p15:clr>
        </p15:guide>
        <p15:guide id="10" orient="horz" pos="2159" userDrawn="1">
          <p15:clr>
            <a:srgbClr val="F26B43"/>
          </p15:clr>
        </p15:guide>
        <p15:guide id="11" pos="400" userDrawn="1">
          <p15:clr>
            <a:srgbClr val="F26B43"/>
          </p15:clr>
        </p15:guide>
        <p15:guide id="12" pos="4128" userDrawn="1">
          <p15:clr>
            <a:srgbClr val="F26B43"/>
          </p15:clr>
        </p15:guide>
        <p15:guide id="13" pos="3552" userDrawn="1">
          <p15:clr>
            <a:srgbClr val="F26B43"/>
          </p15:clr>
        </p15:guide>
        <p15:guide id="14" orient="horz" pos="1275" userDrawn="1">
          <p15:clr>
            <a:srgbClr val="F26B43"/>
          </p15:clr>
        </p15:guide>
        <p15:guide id="15" orient="horz" pos="1434" userDrawn="1">
          <p15:clr>
            <a:srgbClr val="F26B43"/>
          </p15:clr>
        </p15:guide>
        <p15:guide id="16" pos="461" userDrawn="1">
          <p15:clr>
            <a:srgbClr val="F26B43"/>
          </p15:clr>
        </p15:guide>
        <p15:guide id="17" orient="horz" pos="66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27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4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png"/><Relationship Id="rId5" Type="http://schemas.openxmlformats.org/officeDocument/2006/relationships/image" Target="../media/image65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16.emf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4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png"/><Relationship Id="rId5" Type="http://schemas.openxmlformats.org/officeDocument/2006/relationships/hyperlink" Target="https://dataplatform.knmi.nl/dataset/windlidar-nz-wp-platform-1s-1" TargetMode="External"/><Relationship Id="rId4" Type="http://schemas.openxmlformats.org/officeDocument/2006/relationships/hyperlink" Target="https://dataplatform.knmi.nl/dataset/windlidar-nz-wp-platform-10min-1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6204857" y="2004969"/>
            <a:ext cx="5987143" cy="2582535"/>
          </a:xfrm>
        </p:spPr>
        <p:txBody>
          <a:bodyPr/>
          <a:lstStyle/>
          <a:p>
            <a:r>
              <a:rPr lang="en-US" dirty="0"/>
              <a:t>Doppler lidar gravity wave observations within North Sea wind farms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4294967295"/>
          </p:nvPr>
        </p:nvSpPr>
        <p:spPr>
          <a:xfrm>
            <a:off x="6204856" y="4704607"/>
            <a:ext cx="5987143" cy="14261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Steven Knoop, Mando de Jong </a:t>
            </a:r>
            <a:r>
              <a:rPr lang="nl-NL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and</a:t>
            </a:r>
            <a:r>
              <a:rPr lang="nl-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Jelle Assink</a:t>
            </a:r>
          </a:p>
          <a:p>
            <a:pPr marL="0" indent="0">
              <a:buNone/>
            </a:pPr>
            <a:r>
              <a:rPr lang="nl-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(KNMI)</a:t>
            </a:r>
          </a:p>
        </p:txBody>
      </p:sp>
      <p:pic>
        <p:nvPicPr>
          <p:cNvPr id="7" name="Afbeelding 6" descr="Afbeelding met hemel, buitenshuis, water, dek&#10;&#10;Automatisch gegenereerde beschrijving">
            <a:extLst>
              <a:ext uri="{FF2B5EF4-FFF2-40B4-BE49-F238E27FC236}">
                <a16:creationId xmlns:a16="http://schemas.microsoft.com/office/drawing/2014/main" id="{4F6DCF2B-ADB4-26EF-E1F7-6455D481A8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1" t="49" r="2558" b="4862"/>
          <a:stretch/>
        </p:blipFill>
        <p:spPr>
          <a:xfrm>
            <a:off x="0" y="1737319"/>
            <a:ext cx="5764696" cy="5112735"/>
          </a:xfrm>
          <a:prstGeom prst="rect">
            <a:avLst/>
          </a:prstGeo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3B45B2F8-98AB-83D2-5C01-3F5106BA3C05}"/>
              </a:ext>
            </a:extLst>
          </p:cNvPr>
          <p:cNvGrpSpPr/>
          <p:nvPr/>
        </p:nvGrpSpPr>
        <p:grpSpPr>
          <a:xfrm>
            <a:off x="3065834" y="2515706"/>
            <a:ext cx="1434179" cy="2071798"/>
            <a:chOff x="3245167" y="494883"/>
            <a:chExt cx="1175065" cy="1797460"/>
          </a:xfrm>
        </p:grpSpPr>
        <p:cxnSp>
          <p:nvCxnSpPr>
            <p:cNvPr id="5" name="Rechte verbindingslijn met pijl 4">
              <a:extLst>
                <a:ext uri="{FF2B5EF4-FFF2-40B4-BE49-F238E27FC236}">
                  <a16:creationId xmlns:a16="http://schemas.microsoft.com/office/drawing/2014/main" id="{BD357050-2517-9D5A-8680-8DF28BA54AE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45167" y="618824"/>
              <a:ext cx="593730" cy="1673519"/>
            </a:xfrm>
            <a:prstGeom prst="straightConnector1">
              <a:avLst/>
            </a:prstGeom>
            <a:ln w="76200">
              <a:headEnd type="none" w="med" len="med"/>
              <a:tailEnd type="triangl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6" name="Ovaal 5">
              <a:extLst>
                <a:ext uri="{FF2B5EF4-FFF2-40B4-BE49-F238E27FC236}">
                  <a16:creationId xmlns:a16="http://schemas.microsoft.com/office/drawing/2014/main" id="{AD35DB27-FE63-1260-62E6-B549367F7F63}"/>
                </a:ext>
              </a:extLst>
            </p:cNvPr>
            <p:cNvSpPr/>
            <p:nvPr/>
          </p:nvSpPr>
          <p:spPr>
            <a:xfrm>
              <a:off x="3249298" y="494883"/>
              <a:ext cx="1170933" cy="286800"/>
            </a:xfrm>
            <a:prstGeom prst="ellipse">
              <a:avLst/>
            </a:prstGeom>
            <a:noFill/>
            <a:ln w="57150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cxnSp>
          <p:nvCxnSpPr>
            <p:cNvPr id="8" name="Rechte verbindingslijn met pijl 7">
              <a:extLst>
                <a:ext uri="{FF2B5EF4-FFF2-40B4-BE49-F238E27FC236}">
                  <a16:creationId xmlns:a16="http://schemas.microsoft.com/office/drawing/2014/main" id="{57EEA855-1626-A929-4C09-809FB2ECDB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30634" y="644523"/>
              <a:ext cx="589598" cy="1640076"/>
            </a:xfrm>
            <a:prstGeom prst="straightConnector1">
              <a:avLst/>
            </a:prstGeom>
            <a:ln w="57150"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4" name="Groep 23">
            <a:extLst>
              <a:ext uri="{FF2B5EF4-FFF2-40B4-BE49-F238E27FC236}">
                <a16:creationId xmlns:a16="http://schemas.microsoft.com/office/drawing/2014/main" id="{D7A2B40C-A6CC-1313-276F-5C0900AFDDD0}"/>
              </a:ext>
            </a:extLst>
          </p:cNvPr>
          <p:cNvGrpSpPr/>
          <p:nvPr/>
        </p:nvGrpSpPr>
        <p:grpSpPr>
          <a:xfrm>
            <a:off x="-25268" y="7946"/>
            <a:ext cx="5789964" cy="1729373"/>
            <a:chOff x="-25268" y="1160886"/>
            <a:chExt cx="5789964" cy="1729373"/>
          </a:xfrm>
        </p:grpSpPr>
        <p:pic>
          <p:nvPicPr>
            <p:cNvPr id="23" name="Afbeelding 22" descr="Afbeelding met tekst, schermopname, Kleurrijkheid, Rechthoek&#10;&#10;Automatisch gegenereerde beschrijving">
              <a:extLst>
                <a:ext uri="{FF2B5EF4-FFF2-40B4-BE49-F238E27FC236}">
                  <a16:creationId xmlns:a16="http://schemas.microsoft.com/office/drawing/2014/main" id="{EA52A148-6A93-8084-B461-91DE690D05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" t="92471" r="80" b="1369"/>
            <a:stretch/>
          </p:blipFill>
          <p:spPr>
            <a:xfrm>
              <a:off x="0" y="2568265"/>
              <a:ext cx="5764696" cy="321994"/>
            </a:xfrm>
            <a:prstGeom prst="rect">
              <a:avLst/>
            </a:prstGeom>
          </p:spPr>
        </p:pic>
        <p:pic>
          <p:nvPicPr>
            <p:cNvPr id="12" name="Afbeelding 11" descr="Afbeelding met tekst, schermopname, Kleurrijkheid, Rechthoek&#10;&#10;Automatisch gegenereerde beschrijving">
              <a:extLst>
                <a:ext uri="{FF2B5EF4-FFF2-40B4-BE49-F238E27FC236}">
                  <a16:creationId xmlns:a16="http://schemas.microsoft.com/office/drawing/2014/main" id="{E81CE120-7101-FF2B-35BA-45BAA18704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34" t="8430" r="361" b="64627"/>
            <a:stretch/>
          </p:blipFill>
          <p:spPr>
            <a:xfrm>
              <a:off x="-25268" y="1160886"/>
              <a:ext cx="5789964" cy="1407379"/>
            </a:xfrm>
            <a:prstGeom prst="rect">
              <a:avLst/>
            </a:prstGeom>
          </p:spPr>
        </p:pic>
      </p:grpSp>
      <p:sp>
        <p:nvSpPr>
          <p:cNvPr id="2" name="Vrije vorm: vorm 1">
            <a:extLst>
              <a:ext uri="{FF2B5EF4-FFF2-40B4-BE49-F238E27FC236}">
                <a16:creationId xmlns:a16="http://schemas.microsoft.com/office/drawing/2014/main" id="{2D7480A2-E53D-FD03-09A0-F3F9D2961E06}"/>
              </a:ext>
            </a:extLst>
          </p:cNvPr>
          <p:cNvSpPr/>
          <p:nvPr/>
        </p:nvSpPr>
        <p:spPr>
          <a:xfrm>
            <a:off x="26866" y="1775530"/>
            <a:ext cx="5737830" cy="604130"/>
          </a:xfrm>
          <a:custGeom>
            <a:avLst/>
            <a:gdLst>
              <a:gd name="connsiteX0" fmla="*/ 0 w 3800212"/>
              <a:gd name="connsiteY0" fmla="*/ 167804 h 604130"/>
              <a:gd name="connsiteX1" fmla="*/ 469783 w 3800212"/>
              <a:gd name="connsiteY1" fmla="*/ 553698 h 604130"/>
              <a:gd name="connsiteX2" fmla="*/ 1048623 w 3800212"/>
              <a:gd name="connsiteY2" fmla="*/ 24 h 604130"/>
              <a:gd name="connsiteX3" fmla="*/ 1510018 w 3800212"/>
              <a:gd name="connsiteY3" fmla="*/ 578865 h 604130"/>
              <a:gd name="connsiteX4" fmla="*/ 2038524 w 3800212"/>
              <a:gd name="connsiteY4" fmla="*/ 25191 h 604130"/>
              <a:gd name="connsiteX5" fmla="*/ 2525086 w 3800212"/>
              <a:gd name="connsiteY5" fmla="*/ 604032 h 604130"/>
              <a:gd name="connsiteX6" fmla="*/ 2978091 w 3800212"/>
              <a:gd name="connsiteY6" fmla="*/ 75525 h 604130"/>
              <a:gd name="connsiteX7" fmla="*/ 3397541 w 3800212"/>
              <a:gd name="connsiteY7" fmla="*/ 578865 h 604130"/>
              <a:gd name="connsiteX8" fmla="*/ 3800212 w 3800212"/>
              <a:gd name="connsiteY8" fmla="*/ 377529 h 604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00212" h="604130">
                <a:moveTo>
                  <a:pt x="0" y="167804"/>
                </a:moveTo>
                <a:cubicBezTo>
                  <a:pt x="147506" y="374732"/>
                  <a:pt x="295012" y="581661"/>
                  <a:pt x="469783" y="553698"/>
                </a:cubicBezTo>
                <a:cubicBezTo>
                  <a:pt x="644554" y="525735"/>
                  <a:pt x="875251" y="-4170"/>
                  <a:pt x="1048623" y="24"/>
                </a:cubicBezTo>
                <a:cubicBezTo>
                  <a:pt x="1221995" y="4218"/>
                  <a:pt x="1345035" y="574671"/>
                  <a:pt x="1510018" y="578865"/>
                </a:cubicBezTo>
                <a:cubicBezTo>
                  <a:pt x="1675001" y="583059"/>
                  <a:pt x="1869346" y="20996"/>
                  <a:pt x="2038524" y="25191"/>
                </a:cubicBezTo>
                <a:cubicBezTo>
                  <a:pt x="2207702" y="29385"/>
                  <a:pt x="2368492" y="595643"/>
                  <a:pt x="2525086" y="604032"/>
                </a:cubicBezTo>
                <a:cubicBezTo>
                  <a:pt x="2681681" y="612421"/>
                  <a:pt x="2832682" y="79719"/>
                  <a:pt x="2978091" y="75525"/>
                </a:cubicBezTo>
                <a:cubicBezTo>
                  <a:pt x="3123500" y="71331"/>
                  <a:pt x="3260521" y="528531"/>
                  <a:pt x="3397541" y="578865"/>
                </a:cubicBezTo>
                <a:cubicBezTo>
                  <a:pt x="3534561" y="629199"/>
                  <a:pt x="3667386" y="503364"/>
                  <a:pt x="3800212" y="377529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A97FC41E-C9D4-8AC7-49EE-3CFB1BD40DB3}"/>
              </a:ext>
            </a:extLst>
          </p:cNvPr>
          <p:cNvSpPr txBox="1"/>
          <p:nvPr/>
        </p:nvSpPr>
        <p:spPr>
          <a:xfrm>
            <a:off x="10373873" y="4137"/>
            <a:ext cx="1818126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dirty="0"/>
              <a:t>EMS2025-107</a:t>
            </a:r>
            <a:endParaRPr lang="nl-NL" dirty="0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F7142BF5-2EC2-3A13-860C-3D7EC4C3A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8046" y="5504047"/>
            <a:ext cx="1353953" cy="1353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709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766279-4AF8-1E69-C234-1FAF01A9C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BA0FD5C7-A885-B13A-6F51-FAF2D128D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10</a:t>
            </a:fld>
            <a:endParaRPr lang="nl-NL" dirty="0"/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B51A181F-6D55-5F6B-D3CF-B691BD2E2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9380"/>
            <a:ext cx="5374531" cy="4642139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9147F33-26C2-1928-1131-F4E237913D76}"/>
              </a:ext>
            </a:extLst>
          </p:cNvPr>
          <p:cNvSpPr txBox="1"/>
          <p:nvPr/>
        </p:nvSpPr>
        <p:spPr>
          <a:xfrm>
            <a:off x="5914493" y="5482321"/>
            <a:ext cx="59659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Period: ~ 6 minutes</a:t>
            </a:r>
          </a:p>
          <a:p>
            <a:r>
              <a:rPr lang="en-US" dirty="0"/>
              <a:t>Wavelength: c*period ~ 10 m/s * 6 min.=3.6 km</a:t>
            </a:r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4688127-058D-CF0E-AFD1-50B5A60CC2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0320" y="749958"/>
            <a:ext cx="6320165" cy="4278429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378F3C27-E2A2-4854-B370-95D672B53D52}"/>
              </a:ext>
            </a:extLst>
          </p:cNvPr>
          <p:cNvSpPr txBox="1"/>
          <p:nvPr/>
        </p:nvSpPr>
        <p:spPr>
          <a:xfrm>
            <a:off x="418640" y="5482321"/>
            <a:ext cx="27735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Wind direction ~ 225°</a:t>
            </a:r>
          </a:p>
          <a:p>
            <a:r>
              <a:rPr lang="en-US" dirty="0"/>
              <a:t>GW direction ~ 320°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984577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tekst, diagram, Perceel, lijn&#10;&#10;Door AI gegenereerde inhoud is mogelijk onjuist.">
            <a:extLst>
              <a:ext uri="{FF2B5EF4-FFF2-40B4-BE49-F238E27FC236}">
                <a16:creationId xmlns:a16="http://schemas.microsoft.com/office/drawing/2014/main" id="{08CD9E29-2EDA-7518-FC51-6575A95E21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04"/>
          <a:stretch/>
        </p:blipFill>
        <p:spPr>
          <a:xfrm>
            <a:off x="10122822" y="47767"/>
            <a:ext cx="2084966" cy="2321882"/>
          </a:xfrm>
          <a:prstGeom prst="rect">
            <a:avLst/>
          </a:prstGeom>
        </p:spPr>
      </p:pic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D6EF7AC2-7FCF-40B1-8BB5-F01CDF708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11</a:t>
            </a:fld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48FF5D6-919B-1ECD-46F0-5AA851A2BC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237"/>
          <a:stretch/>
        </p:blipFill>
        <p:spPr>
          <a:xfrm>
            <a:off x="5445263" y="2550695"/>
            <a:ext cx="5405148" cy="415549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F28BB06-5E37-5408-8C88-E6CEFD7179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669"/>
          <a:stretch/>
        </p:blipFill>
        <p:spPr>
          <a:xfrm>
            <a:off x="0" y="2550695"/>
            <a:ext cx="5405148" cy="4136141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FB5A0384-DF57-D588-AC4F-F4F9F4510D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0276"/>
          <a:stretch/>
        </p:blipFill>
        <p:spPr>
          <a:xfrm>
            <a:off x="1285901" y="-1"/>
            <a:ext cx="7768839" cy="2473693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AE191D51-A5F4-4D27-5F03-DDDE3EE59493}"/>
              </a:ext>
            </a:extLst>
          </p:cNvPr>
          <p:cNvSpPr txBox="1"/>
          <p:nvPr/>
        </p:nvSpPr>
        <p:spPr>
          <a:xfrm>
            <a:off x="8689538" y="530365"/>
            <a:ext cx="1407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</a:rPr>
              <a:t>Cabauw</a:t>
            </a:r>
            <a:endParaRPr lang="nl-NL" sz="2400" dirty="0">
              <a:solidFill>
                <a:schemeClr val="accent6"/>
              </a:solidFill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2CD6B270-411A-B4ED-969D-11C3B9E4633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793" t="7433" r="44717"/>
          <a:stretch/>
        </p:blipFill>
        <p:spPr>
          <a:xfrm>
            <a:off x="11165305" y="2582858"/>
            <a:ext cx="1026695" cy="4275142"/>
          </a:xfrm>
          <a:prstGeom prst="rect">
            <a:avLst/>
          </a:prstGeom>
        </p:spPr>
      </p:pic>
      <p:pic>
        <p:nvPicPr>
          <p:cNvPr id="15" name="Afbeelding 14" descr="Afbeelding met buitenshuis&#10;&#10;Automatisch gegenereerde beschrijving">
            <a:extLst>
              <a:ext uri="{FF2B5EF4-FFF2-40B4-BE49-F238E27FC236}">
                <a16:creationId xmlns:a16="http://schemas.microsoft.com/office/drawing/2014/main" id="{5016B4BD-B821-C923-06C9-06AC07491F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4" t="17612" r="1" b="14613"/>
          <a:stretch/>
        </p:blipFill>
        <p:spPr>
          <a:xfrm rot="5400000">
            <a:off x="-607554" y="597080"/>
            <a:ext cx="2417416" cy="122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51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tekst, diagram, Perceel, lijn&#10;&#10;Door AI gegenereerde inhoud is mogelijk onjuist.">
            <a:extLst>
              <a:ext uri="{FF2B5EF4-FFF2-40B4-BE49-F238E27FC236}">
                <a16:creationId xmlns:a16="http://schemas.microsoft.com/office/drawing/2014/main" id="{00AAB973-6048-9B6A-171F-15BDE33877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76" y="174147"/>
            <a:ext cx="3431331" cy="3431331"/>
          </a:xfrm>
          <a:prstGeom prst="rect">
            <a:avLst/>
          </a:prstGeom>
        </p:spPr>
      </p:pic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FF5B500D-C758-1896-EBDD-F9E5A3284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12</a:t>
            </a:fld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D90E23D-D0BB-3BBC-ED6D-EE7A60CE8A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5297" y="786634"/>
            <a:ext cx="8456703" cy="54347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7ED508-F23A-58F5-0193-AE173B0AB18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2418"/>
          <a:stretch>
            <a:fillRect/>
          </a:stretch>
        </p:blipFill>
        <p:spPr>
          <a:xfrm>
            <a:off x="12336379" y="3081631"/>
            <a:ext cx="2552700" cy="2760741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A332FD73-83B2-5B1E-0B07-C12D537A4F4F}"/>
              </a:ext>
            </a:extLst>
          </p:cNvPr>
          <p:cNvSpPr txBox="1"/>
          <p:nvPr/>
        </p:nvSpPr>
        <p:spPr>
          <a:xfrm rot="19754906">
            <a:off x="8007567" y="2955697"/>
            <a:ext cx="1725665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convergence 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line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ADCD2DAC-425A-0E5D-00AA-69034208B3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82" y="3916838"/>
            <a:ext cx="3678952" cy="2700531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7C2075D-5997-CB1E-3B8E-CA49459C0E29}"/>
              </a:ext>
            </a:extLst>
          </p:cNvPr>
          <p:cNvGrpSpPr/>
          <p:nvPr/>
        </p:nvGrpSpPr>
        <p:grpSpPr>
          <a:xfrm rot="218822">
            <a:off x="663964" y="1166960"/>
            <a:ext cx="1559596" cy="1361192"/>
            <a:chOff x="1124253" y="3479996"/>
            <a:chExt cx="1559596" cy="1361192"/>
          </a:xfrm>
        </p:grpSpPr>
        <p:cxnSp>
          <p:nvCxnSpPr>
            <p:cNvPr id="14" name="Rechte verbindingslijn 13">
              <a:extLst>
                <a:ext uri="{FF2B5EF4-FFF2-40B4-BE49-F238E27FC236}">
                  <a16:creationId xmlns:a16="http://schemas.microsoft.com/office/drawing/2014/main" id="{34F787AA-FB9F-0BA4-53E5-204E0ED54C4D}"/>
                </a:ext>
              </a:extLst>
            </p:cNvPr>
            <p:cNvCxnSpPr>
              <a:cxnSpLocks/>
            </p:cNvCxnSpPr>
            <p:nvPr/>
          </p:nvCxnSpPr>
          <p:spPr>
            <a:xfrm rot="21399540" flipV="1">
              <a:off x="1124253" y="3479996"/>
              <a:ext cx="1559596" cy="1182755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echte verbindingslijn met pijl 14">
              <a:extLst>
                <a:ext uri="{FF2B5EF4-FFF2-40B4-BE49-F238E27FC236}">
                  <a16:creationId xmlns:a16="http://schemas.microsoft.com/office/drawing/2014/main" id="{D3AFAF04-C55B-A6D5-2B2C-1360BECECD5A}"/>
                </a:ext>
              </a:extLst>
            </p:cNvPr>
            <p:cNvCxnSpPr>
              <a:cxnSpLocks/>
            </p:cNvCxnSpPr>
            <p:nvPr/>
          </p:nvCxnSpPr>
          <p:spPr>
            <a:xfrm rot="-2400000">
              <a:off x="2195039" y="3996057"/>
              <a:ext cx="0" cy="84513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6A9FF7EB-90A0-95EE-2EDC-1234B9B3E2DC}"/>
              </a:ext>
            </a:extLst>
          </p:cNvPr>
          <p:cNvSpPr txBox="1"/>
          <p:nvPr/>
        </p:nvSpPr>
        <p:spPr>
          <a:xfrm>
            <a:off x="16982" y="6543488"/>
            <a:ext cx="22482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400" dirty="0"/>
              <a:t>waterinfo.rws.nl</a:t>
            </a:r>
          </a:p>
        </p:txBody>
      </p:sp>
      <p:cxnSp>
        <p:nvCxnSpPr>
          <p:cNvPr id="19" name="Rechte verbindingslijn met pijl 18">
            <a:extLst>
              <a:ext uri="{FF2B5EF4-FFF2-40B4-BE49-F238E27FC236}">
                <a16:creationId xmlns:a16="http://schemas.microsoft.com/office/drawing/2014/main" id="{6C4B7F0D-204A-63CF-C479-4B6C2DD6E105}"/>
              </a:ext>
            </a:extLst>
          </p:cNvPr>
          <p:cNvCxnSpPr/>
          <p:nvPr/>
        </p:nvCxnSpPr>
        <p:spPr>
          <a:xfrm flipV="1">
            <a:off x="1331843" y="5675243"/>
            <a:ext cx="0" cy="70720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205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>
            <a:extLst>
              <a:ext uri="{FF2B5EF4-FFF2-40B4-BE49-F238E27FC236}">
                <a16:creationId xmlns:a16="http://schemas.microsoft.com/office/drawing/2014/main" id="{E0776D31-0748-539A-3E7E-C1505501F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Automatic lidar ceilometer backscatter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D2418B6-86EA-B38B-C2CC-9AAB2D963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13</a:t>
            </a:fld>
            <a:endParaRPr lang="nl-NL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DDB1CAD6-CF8A-AEED-7410-44E58C635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55302"/>
            <a:ext cx="3159186" cy="3301172"/>
          </a:xfrm>
          <a:prstGeom prst="rect">
            <a:avLst/>
          </a:prstGeom>
        </p:spPr>
      </p:pic>
      <p:pic>
        <p:nvPicPr>
          <p:cNvPr id="3" name="Afbeelding 2" descr="Afbeelding met hemel, buitenshuis, water, dek&#10;&#10;Automatisch gegenereerde beschrijving">
            <a:extLst>
              <a:ext uri="{FF2B5EF4-FFF2-40B4-BE49-F238E27FC236}">
                <a16:creationId xmlns:a16="http://schemas.microsoft.com/office/drawing/2014/main" id="{E79F878F-B476-5092-0DCF-9A14380A59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3" t="19268" r="45645" b="4862"/>
          <a:stretch/>
        </p:blipFill>
        <p:spPr>
          <a:xfrm>
            <a:off x="10771126" y="80137"/>
            <a:ext cx="1351858" cy="2546133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4D6218BF-042D-B39A-64D9-F965440D17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9125" y="2117954"/>
            <a:ext cx="3512055" cy="4740046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539E7D67-4E36-B54F-5015-4A02FA505B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5342" y="2117954"/>
            <a:ext cx="3512055" cy="474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1404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, diagram, lijn, Perceel&#10;&#10;Door AI gegenereerde inhoud is mogelijk onjuist.">
            <a:extLst>
              <a:ext uri="{FF2B5EF4-FFF2-40B4-BE49-F238E27FC236}">
                <a16:creationId xmlns:a16="http://schemas.microsoft.com/office/drawing/2014/main" id="{8C6F128C-8DBE-33A1-A235-5819AB1791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918" y="53691"/>
            <a:ext cx="2277334" cy="227733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3B28723-5295-41E6-E88D-22CF5A591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  <a:endParaRPr lang="nl-NL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96329B5F-5686-0A63-9D6C-EC858D6B0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14</a:t>
            </a:fld>
            <a:endParaRPr lang="nl-NL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2E74C9AA-B1F9-4FE4-4720-3E1E1B979233}"/>
              </a:ext>
            </a:extLst>
          </p:cNvPr>
          <p:cNvSpPr txBox="1"/>
          <p:nvPr/>
        </p:nvSpPr>
        <p:spPr>
          <a:xfrm>
            <a:off x="9574394" y="2774678"/>
            <a:ext cx="1068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Long-range</a:t>
            </a:r>
            <a:endParaRPr lang="nl-NL" sz="1200" dirty="0">
              <a:solidFill>
                <a:schemeClr val="bg1"/>
              </a:solidFill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99BCAF3F-81AD-5A5F-E161-58D06D010040}"/>
              </a:ext>
            </a:extLst>
          </p:cNvPr>
          <p:cNvSpPr txBox="1"/>
          <p:nvPr/>
        </p:nvSpPr>
        <p:spPr>
          <a:xfrm>
            <a:off x="10794444" y="2787252"/>
            <a:ext cx="1116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Short-range</a:t>
            </a:r>
            <a:endParaRPr lang="nl-NL" sz="1200" dirty="0">
              <a:solidFill>
                <a:schemeClr val="bg1"/>
              </a:solidFill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3752A73A-4566-C30E-D717-B2B894F2D078}"/>
              </a:ext>
            </a:extLst>
          </p:cNvPr>
          <p:cNvSpPr txBox="1"/>
          <p:nvPr/>
        </p:nvSpPr>
        <p:spPr>
          <a:xfrm>
            <a:off x="176079" y="2416845"/>
            <a:ext cx="8129983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Gravity wave (GW) observations by short-range wind lidars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Vertical velocity, raw 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Lower part of ducted GW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i="1" dirty="0"/>
              <a:t>Intercomparison tower sonics-ZX300M at </a:t>
            </a:r>
            <a:r>
              <a:rPr lang="en-US" sz="2000" i="1" dirty="0" err="1"/>
              <a:t>Cabauw</a:t>
            </a:r>
            <a:r>
              <a:rPr lang="en-US" sz="2000" i="1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North Sea GW observations (within wind farms)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Period ~ minutes, duration ~ hour, wavelength ~ 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~30 cases since 2020, mostly spring/summer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i="1" dirty="0"/>
              <a:t>Impact wind turbines on GW observations?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Strong modulation of wind speed and wind direction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Impact GWs on wind farm?</a:t>
            </a:r>
            <a:endParaRPr lang="nl-NL" sz="2000" dirty="0"/>
          </a:p>
        </p:txBody>
      </p:sp>
      <p:pic>
        <p:nvPicPr>
          <p:cNvPr id="18" name="Afbeelding 17" descr="Afbeelding met hemel, buitenshuis, water, dek&#10;&#10;Automatisch gegenereerde beschrijving">
            <a:extLst>
              <a:ext uri="{FF2B5EF4-FFF2-40B4-BE49-F238E27FC236}">
                <a16:creationId xmlns:a16="http://schemas.microsoft.com/office/drawing/2014/main" id="{390B562A-DD6C-3B7F-CDE7-4E3BAA77D4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248" y="9311"/>
            <a:ext cx="3105752" cy="2329314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6BED0E22-DD5F-55D2-0235-A12C018D58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6928" y="2454767"/>
            <a:ext cx="3375072" cy="2915149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1D04FC77-B4AF-0FD3-FF93-892081DD9F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3736" y="6116923"/>
            <a:ext cx="2963192" cy="55030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Afbeelding 5" descr="Afbeelding met tekst, schermopname, Graphics, Lettertype&#10;&#10;Automatisch gegenereerde beschrijving">
            <a:extLst>
              <a:ext uri="{FF2B5EF4-FFF2-40B4-BE49-F238E27FC236}">
                <a16:creationId xmlns:a16="http://schemas.microsoft.com/office/drawing/2014/main" id="{0919D741-5333-F004-55B3-EF231FB332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612" y="5388832"/>
            <a:ext cx="3265162" cy="168407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193675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789BF5D-7281-A7CD-B252-FC03DF891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Atmospheric gravity waves &amp; (offshore) wind farms</a:t>
            </a:r>
            <a:endParaRPr lang="nl-NL" dirty="0"/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106BACC4-1E91-6F75-5503-4C33803550BE}"/>
              </a:ext>
            </a:extLst>
          </p:cNvPr>
          <p:cNvGrpSpPr/>
          <p:nvPr/>
        </p:nvGrpSpPr>
        <p:grpSpPr>
          <a:xfrm>
            <a:off x="6566923" y="2066221"/>
            <a:ext cx="4745803" cy="4486820"/>
            <a:chOff x="6566923" y="2066221"/>
            <a:chExt cx="4745803" cy="4486820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D9F9377E-3CEE-3420-75E1-7853B6ECD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89076" y="2066221"/>
              <a:ext cx="3701498" cy="3157227"/>
            </a:xfrm>
            <a:prstGeom prst="rect">
              <a:avLst/>
            </a:prstGeom>
          </p:spPr>
        </p:pic>
        <p:grpSp>
          <p:nvGrpSpPr>
            <p:cNvPr id="6" name="Groep 5">
              <a:extLst>
                <a:ext uri="{FF2B5EF4-FFF2-40B4-BE49-F238E27FC236}">
                  <a16:creationId xmlns:a16="http://schemas.microsoft.com/office/drawing/2014/main" id="{C385C1E9-FF89-679D-FCC9-36E4A54B626C}"/>
                </a:ext>
              </a:extLst>
            </p:cNvPr>
            <p:cNvGrpSpPr/>
            <p:nvPr/>
          </p:nvGrpSpPr>
          <p:grpSpPr>
            <a:xfrm>
              <a:off x="6566923" y="5260102"/>
              <a:ext cx="4745803" cy="1292939"/>
              <a:chOff x="6566923" y="5260102"/>
              <a:chExt cx="4745803" cy="1292939"/>
            </a:xfrm>
          </p:grpSpPr>
          <p:pic>
            <p:nvPicPr>
              <p:cNvPr id="12" name="Afbeelding 11">
                <a:extLst>
                  <a:ext uri="{FF2B5EF4-FFF2-40B4-BE49-F238E27FC236}">
                    <a16:creationId xmlns:a16="http://schemas.microsoft.com/office/drawing/2014/main" id="{264993D0-FCBA-7FDB-1DB5-173BB95D5A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66923" y="5260102"/>
                <a:ext cx="4745803" cy="989692"/>
              </a:xfrm>
              <a:prstGeom prst="rect">
                <a:avLst/>
              </a:prstGeom>
            </p:spPr>
          </p:pic>
          <p:pic>
            <p:nvPicPr>
              <p:cNvPr id="15" name="Afbeelding 14">
                <a:extLst>
                  <a:ext uri="{FF2B5EF4-FFF2-40B4-BE49-F238E27FC236}">
                    <a16:creationId xmlns:a16="http://schemas.microsoft.com/office/drawing/2014/main" id="{93BF187F-DAB4-97D2-4876-5E5DB51073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1" b="43466"/>
              <a:stretch/>
            </p:blipFill>
            <p:spPr>
              <a:xfrm>
                <a:off x="7330390" y="6284561"/>
                <a:ext cx="3475089" cy="268480"/>
              </a:xfrm>
              <a:prstGeom prst="rect">
                <a:avLst/>
              </a:prstGeom>
            </p:spPr>
          </p:pic>
        </p:grpSp>
      </p:grpSp>
      <p:grpSp>
        <p:nvGrpSpPr>
          <p:cNvPr id="8" name="Groep 7">
            <a:extLst>
              <a:ext uri="{FF2B5EF4-FFF2-40B4-BE49-F238E27FC236}">
                <a16:creationId xmlns:a16="http://schemas.microsoft.com/office/drawing/2014/main" id="{19754EE7-931B-6873-C321-853292C868E5}"/>
              </a:ext>
            </a:extLst>
          </p:cNvPr>
          <p:cNvGrpSpPr/>
          <p:nvPr/>
        </p:nvGrpSpPr>
        <p:grpSpPr>
          <a:xfrm>
            <a:off x="294816" y="2118760"/>
            <a:ext cx="5677413" cy="4263690"/>
            <a:chOff x="294816" y="2118760"/>
            <a:chExt cx="5677413" cy="4263690"/>
          </a:xfrm>
        </p:grpSpPr>
        <p:pic>
          <p:nvPicPr>
            <p:cNvPr id="18" name="Afbeelding 17">
              <a:extLst>
                <a:ext uri="{FF2B5EF4-FFF2-40B4-BE49-F238E27FC236}">
                  <a16:creationId xmlns:a16="http://schemas.microsoft.com/office/drawing/2014/main" id="{81CF3897-0A96-BB01-0D57-D2BD9A40B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4816" y="2118760"/>
              <a:ext cx="5677413" cy="3052151"/>
            </a:xfrm>
            <a:prstGeom prst="rect">
              <a:avLst/>
            </a:prstGeom>
          </p:spPr>
        </p:pic>
        <p:grpSp>
          <p:nvGrpSpPr>
            <p:cNvPr id="7" name="Groep 6">
              <a:extLst>
                <a:ext uri="{FF2B5EF4-FFF2-40B4-BE49-F238E27FC236}">
                  <a16:creationId xmlns:a16="http://schemas.microsoft.com/office/drawing/2014/main" id="{97EA47C9-4CA8-E9F7-C49F-F97774019121}"/>
                </a:ext>
              </a:extLst>
            </p:cNvPr>
            <p:cNvGrpSpPr/>
            <p:nvPr/>
          </p:nvGrpSpPr>
          <p:grpSpPr>
            <a:xfrm>
              <a:off x="364508" y="5199811"/>
              <a:ext cx="5538028" cy="1182639"/>
              <a:chOff x="294816" y="5201240"/>
              <a:chExt cx="5538028" cy="1182639"/>
            </a:xfrm>
          </p:grpSpPr>
          <p:pic>
            <p:nvPicPr>
              <p:cNvPr id="16" name="Afbeelding 15">
                <a:extLst>
                  <a:ext uri="{FF2B5EF4-FFF2-40B4-BE49-F238E27FC236}">
                    <a16:creationId xmlns:a16="http://schemas.microsoft.com/office/drawing/2014/main" id="{BAE976D3-FFC7-5FEA-A6F5-1D3FDA060C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86521" y="6115710"/>
                <a:ext cx="3354617" cy="268169"/>
              </a:xfrm>
              <a:prstGeom prst="rect">
                <a:avLst/>
              </a:prstGeom>
            </p:spPr>
          </p:pic>
          <p:pic>
            <p:nvPicPr>
              <p:cNvPr id="19" name="Afbeelding 18">
                <a:extLst>
                  <a:ext uri="{FF2B5EF4-FFF2-40B4-BE49-F238E27FC236}">
                    <a16:creationId xmlns:a16="http://schemas.microsoft.com/office/drawing/2014/main" id="{3437F3EE-D3F8-0555-1E32-6469B784E9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94816" y="5201240"/>
                <a:ext cx="5538028" cy="884141"/>
              </a:xfrm>
              <a:prstGeom prst="rect">
                <a:avLst/>
              </a:prstGeom>
            </p:spPr>
          </p:pic>
        </p:grp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23EA7487-A3C1-67ED-AA47-BDA6148DB001}"/>
              </a:ext>
            </a:extLst>
          </p:cNvPr>
          <p:cNvSpPr txBox="1"/>
          <p:nvPr/>
        </p:nvSpPr>
        <p:spPr>
          <a:xfrm>
            <a:off x="294816" y="6418801"/>
            <a:ext cx="2459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WFIP2, AWAKEN, …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E2AAB25-3716-DB40-8EB2-7D9EF9C94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446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54D6C1-723A-8A35-5BA9-5937C54CC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97998"/>
            <a:ext cx="10923588" cy="948047"/>
          </a:xfrm>
        </p:spPr>
        <p:txBody>
          <a:bodyPr/>
          <a:lstStyle/>
          <a:p>
            <a:r>
              <a:rPr lang="en-US" dirty="0"/>
              <a:t>Wind-farm-induced gravity waves</a:t>
            </a:r>
            <a:endParaRPr lang="nl-NL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6DCD12A7-C3F8-37A2-3490-F4747FCA9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3</a:t>
            </a:fld>
            <a:endParaRPr lang="nl-NL" dirty="0"/>
          </a:p>
        </p:txBody>
      </p:sp>
      <p:grpSp>
        <p:nvGrpSpPr>
          <p:cNvPr id="25" name="Groep 24">
            <a:extLst>
              <a:ext uri="{FF2B5EF4-FFF2-40B4-BE49-F238E27FC236}">
                <a16:creationId xmlns:a16="http://schemas.microsoft.com/office/drawing/2014/main" id="{8CC63767-5C74-9E3A-B0E9-CD0166EFA929}"/>
              </a:ext>
            </a:extLst>
          </p:cNvPr>
          <p:cNvGrpSpPr/>
          <p:nvPr/>
        </p:nvGrpSpPr>
        <p:grpSpPr>
          <a:xfrm>
            <a:off x="98281" y="1703578"/>
            <a:ext cx="9654241" cy="5070974"/>
            <a:chOff x="-2091022" y="1812316"/>
            <a:chExt cx="9654241" cy="5070974"/>
          </a:xfrm>
        </p:grpSpPr>
        <p:pic>
          <p:nvPicPr>
            <p:cNvPr id="24" name="Afbeelding 23">
              <a:extLst>
                <a:ext uri="{FF2B5EF4-FFF2-40B4-BE49-F238E27FC236}">
                  <a16:creationId xmlns:a16="http://schemas.microsoft.com/office/drawing/2014/main" id="{2915931B-F5D9-7C8B-9FEA-B1730C5EF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6515" y="1812316"/>
              <a:ext cx="7306704" cy="3983947"/>
            </a:xfrm>
            <a:prstGeom prst="rect">
              <a:avLst/>
            </a:prstGeom>
          </p:spPr>
        </p:pic>
        <p:pic>
          <p:nvPicPr>
            <p:cNvPr id="20" name="Afbeelding 19">
              <a:extLst>
                <a:ext uri="{FF2B5EF4-FFF2-40B4-BE49-F238E27FC236}">
                  <a16:creationId xmlns:a16="http://schemas.microsoft.com/office/drawing/2014/main" id="{0EA94642-A902-6471-E6BB-637B2A47D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091022" y="5796263"/>
              <a:ext cx="4658687" cy="1087027"/>
            </a:xfrm>
            <a:prstGeom prst="rect">
              <a:avLst/>
            </a:prstGeom>
          </p:spPr>
        </p:pic>
        <p:pic>
          <p:nvPicPr>
            <p:cNvPr id="22" name="Afbeelding 21">
              <a:extLst>
                <a:ext uri="{FF2B5EF4-FFF2-40B4-BE49-F238E27FC236}">
                  <a16:creationId xmlns:a16="http://schemas.microsoft.com/office/drawing/2014/main" id="{1D37D9A3-07F6-6BEC-E1E8-EAD67F19A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83582" y="6623556"/>
              <a:ext cx="4582357" cy="247241"/>
            </a:xfrm>
            <a:prstGeom prst="rect">
              <a:avLst/>
            </a:prstGeom>
          </p:spPr>
        </p:pic>
      </p:grpSp>
      <p:sp>
        <p:nvSpPr>
          <p:cNvPr id="4" name="Tekstvak 3">
            <a:extLst>
              <a:ext uri="{FF2B5EF4-FFF2-40B4-BE49-F238E27FC236}">
                <a16:creationId xmlns:a16="http://schemas.microsoft.com/office/drawing/2014/main" id="{FEF06C7D-086E-064F-8417-0171AA8D99FA}"/>
              </a:ext>
            </a:extLst>
          </p:cNvPr>
          <p:cNvSpPr txBox="1"/>
          <p:nvPr/>
        </p:nvSpPr>
        <p:spPr>
          <a:xfrm>
            <a:off x="2830827" y="3429000"/>
            <a:ext cx="7096879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HERE </a:t>
            </a:r>
            <a:r>
              <a:rPr lang="en-US" sz="2400">
                <a:solidFill>
                  <a:srgbClr val="FF0000"/>
                </a:solidFill>
              </a:rPr>
              <a:t>ONLY “EXTERNAL” </a:t>
            </a:r>
            <a:r>
              <a:rPr lang="en-US" sz="2400" dirty="0">
                <a:solidFill>
                  <a:srgbClr val="FF0000"/>
                </a:solidFill>
              </a:rPr>
              <a:t>GRAVITY WAVES!!! </a:t>
            </a:r>
            <a:endParaRPr lang="nl-NL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335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BAE728-41F8-F49E-09EE-53D87A9B8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0889" y="4594274"/>
            <a:ext cx="6963759" cy="1832956"/>
          </a:xfrm>
          <a:prstGeom prst="rect">
            <a:avLst/>
          </a:prstGeom>
        </p:spPr>
      </p:pic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640552D5-BB40-8078-FC88-2559EF663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4</a:t>
            </a:fld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63840C30-CE94-B04B-7F0D-C4A6393A13C0}"/>
              </a:ext>
            </a:extLst>
          </p:cNvPr>
          <p:cNvSpPr txBox="1"/>
          <p:nvPr/>
        </p:nvSpPr>
        <p:spPr>
          <a:xfrm>
            <a:off x="9699010" y="0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EMS2024 Barcelona</a:t>
            </a:r>
            <a:endParaRPr lang="nl-NL" dirty="0"/>
          </a:p>
        </p:txBody>
      </p:sp>
      <p:pic>
        <p:nvPicPr>
          <p:cNvPr id="12" name="Afbeelding 11" descr="Afbeelding met tekst, schermopname, water&#10;&#10;Door AI gegenereerde inhoud is mogelijk onjuist.">
            <a:extLst>
              <a:ext uri="{FF2B5EF4-FFF2-40B4-BE49-F238E27FC236}">
                <a16:creationId xmlns:a16="http://schemas.microsoft.com/office/drawing/2014/main" id="{4A378FCA-859D-CBD9-7E84-F6632296FC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166" y="1262421"/>
            <a:ext cx="3818545" cy="3043004"/>
          </a:xfrm>
          <a:prstGeom prst="rect">
            <a:avLst/>
          </a:prstGeom>
        </p:spPr>
      </p:pic>
      <p:pic>
        <p:nvPicPr>
          <p:cNvPr id="17" name="Afbeelding 16" descr="Afbeelding met buitenshuis&#10;&#10;Automatisch gegenereerde beschrijving">
            <a:extLst>
              <a:ext uri="{FF2B5EF4-FFF2-40B4-BE49-F238E27FC236}">
                <a16:creationId xmlns:a16="http://schemas.microsoft.com/office/drawing/2014/main" id="{433554A0-4417-C413-6861-DEBDF17DB6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46" t="17612" b="14613"/>
          <a:stretch/>
        </p:blipFill>
        <p:spPr>
          <a:xfrm rot="5400000">
            <a:off x="-235686" y="235685"/>
            <a:ext cx="2005075" cy="1533702"/>
          </a:xfrm>
          <a:prstGeom prst="rect">
            <a:avLst/>
          </a:prstGeom>
        </p:spPr>
      </p:pic>
      <p:grpSp>
        <p:nvGrpSpPr>
          <p:cNvPr id="19" name="Groep 18">
            <a:extLst>
              <a:ext uri="{FF2B5EF4-FFF2-40B4-BE49-F238E27FC236}">
                <a16:creationId xmlns:a16="http://schemas.microsoft.com/office/drawing/2014/main" id="{D1580E66-4109-5306-E6CC-00BEA60D8971}"/>
              </a:ext>
            </a:extLst>
          </p:cNvPr>
          <p:cNvGrpSpPr/>
          <p:nvPr/>
        </p:nvGrpSpPr>
        <p:grpSpPr>
          <a:xfrm>
            <a:off x="9028389" y="1262421"/>
            <a:ext cx="3163611" cy="3043004"/>
            <a:chOff x="9028389" y="1603937"/>
            <a:chExt cx="3163611" cy="3043004"/>
          </a:xfrm>
        </p:grpSpPr>
        <p:pic>
          <p:nvPicPr>
            <p:cNvPr id="14" name="Afbeelding 13" descr="Afbeelding met kaart, tekst, schermopname, atlas&#10;&#10;Door AI gegenereerde inhoud is mogelijk onjuist.">
              <a:extLst>
                <a:ext uri="{FF2B5EF4-FFF2-40B4-BE49-F238E27FC236}">
                  <a16:creationId xmlns:a16="http://schemas.microsoft.com/office/drawing/2014/main" id="{2D24ABF1-22B9-60BA-4106-4804BDB27F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8389" y="1603937"/>
              <a:ext cx="3163611" cy="3043004"/>
            </a:xfrm>
            <a:prstGeom prst="rect">
              <a:avLst/>
            </a:prstGeom>
          </p:spPr>
        </p:pic>
        <p:pic>
          <p:nvPicPr>
            <p:cNvPr id="18" name="Afbeelding 17" descr="Afbeelding met tekst, buiten, boom, grond&#10;&#10;Automatisch gegenereerde beschrijving">
              <a:extLst>
                <a:ext uri="{FF2B5EF4-FFF2-40B4-BE49-F238E27FC236}">
                  <a16:creationId xmlns:a16="http://schemas.microsoft.com/office/drawing/2014/main" id="{1BBE3F73-170A-A668-6C48-C63B3C1D97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83" t="30597" r="29094" b="24819"/>
            <a:stretch/>
          </p:blipFill>
          <p:spPr>
            <a:xfrm rot="5400000">
              <a:off x="9045449" y="1917369"/>
              <a:ext cx="990598" cy="519801"/>
            </a:xfrm>
            <a:prstGeom prst="rect">
              <a:avLst/>
            </a:prstGeom>
          </p:spPr>
        </p:pic>
      </p:grpSp>
      <p:grpSp>
        <p:nvGrpSpPr>
          <p:cNvPr id="8" name="Groep 7">
            <a:extLst>
              <a:ext uri="{FF2B5EF4-FFF2-40B4-BE49-F238E27FC236}">
                <a16:creationId xmlns:a16="http://schemas.microsoft.com/office/drawing/2014/main" id="{1E42E495-9C0C-CF58-E668-01AE0D79E73D}"/>
              </a:ext>
            </a:extLst>
          </p:cNvPr>
          <p:cNvGrpSpPr/>
          <p:nvPr/>
        </p:nvGrpSpPr>
        <p:grpSpPr>
          <a:xfrm>
            <a:off x="27352" y="2197229"/>
            <a:ext cx="5195415" cy="4240305"/>
            <a:chOff x="27352" y="2098076"/>
            <a:chExt cx="5195415" cy="4240305"/>
          </a:xfrm>
        </p:grpSpPr>
        <p:pic>
          <p:nvPicPr>
            <p:cNvPr id="10" name="Afbeelding 9" descr="Afbeelding met tekst, diagram, schermopname, lijn&#10;&#10;Door AI gegenereerde inhoud is mogelijk onjuist.">
              <a:extLst>
                <a:ext uri="{FF2B5EF4-FFF2-40B4-BE49-F238E27FC236}">
                  <a16:creationId xmlns:a16="http://schemas.microsoft.com/office/drawing/2014/main" id="{68CA74DD-5E9B-61EF-C362-324648DB43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650"/>
            <a:stretch/>
          </p:blipFill>
          <p:spPr>
            <a:xfrm>
              <a:off x="27352" y="2372802"/>
              <a:ext cx="5195415" cy="3965579"/>
            </a:xfrm>
            <a:prstGeom prst="rect">
              <a:avLst/>
            </a:prstGeom>
          </p:spPr>
        </p:pic>
        <p:sp>
          <p:nvSpPr>
            <p:cNvPr id="2" name="Tekstvak 1">
              <a:extLst>
                <a:ext uri="{FF2B5EF4-FFF2-40B4-BE49-F238E27FC236}">
                  <a16:creationId xmlns:a16="http://schemas.microsoft.com/office/drawing/2014/main" id="{28657434-4275-FC88-3867-D79E11088050}"/>
                </a:ext>
              </a:extLst>
            </p:cNvPr>
            <p:cNvSpPr txBox="1"/>
            <p:nvPr/>
          </p:nvSpPr>
          <p:spPr>
            <a:xfrm>
              <a:off x="1971982" y="2098076"/>
              <a:ext cx="12586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2022-06-30</a:t>
              </a:r>
              <a:endParaRPr lang="nl-NL" sz="1400" dirty="0"/>
            </a:p>
          </p:txBody>
        </p:sp>
      </p:grpSp>
      <p:pic>
        <p:nvPicPr>
          <p:cNvPr id="4" name="Afbeelding 3">
            <a:extLst>
              <a:ext uri="{FF2B5EF4-FFF2-40B4-BE49-F238E27FC236}">
                <a16:creationId xmlns:a16="http://schemas.microsoft.com/office/drawing/2014/main" id="{C3C090D8-D8C7-3C91-932F-398AA565115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770" y="-701"/>
            <a:ext cx="2005076" cy="2005076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ECC4063E-34B3-E93B-84C6-CE1E4D5DE1D3}"/>
              </a:ext>
            </a:extLst>
          </p:cNvPr>
          <p:cNvSpPr txBox="1"/>
          <p:nvPr/>
        </p:nvSpPr>
        <p:spPr>
          <a:xfrm>
            <a:off x="27352" y="6452251"/>
            <a:ext cx="2404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w: vertical velocity</a:t>
            </a:r>
            <a:endParaRPr lang="nl-NL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3DA09707-E0CE-F2BC-99B8-C443CB307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558" y="5444"/>
            <a:ext cx="2313558" cy="750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945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6B1940-E5A8-EA87-AB43-7A40795A2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784620"/>
            <a:ext cx="10923588" cy="948047"/>
          </a:xfrm>
        </p:spPr>
        <p:txBody>
          <a:bodyPr/>
          <a:lstStyle/>
          <a:p>
            <a:r>
              <a:rPr lang="en-US" dirty="0"/>
              <a:t>Impact on wind</a:t>
            </a:r>
            <a:endParaRPr lang="nl-NL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9EFB9817-4569-8898-B2EE-B6EB66AD3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5</a:t>
            </a:fld>
            <a:endParaRPr lang="nl-NL" dirty="0"/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4A11F91F-847A-AA97-1543-ED1C1475C6A6}"/>
              </a:ext>
            </a:extLst>
          </p:cNvPr>
          <p:cNvGrpSpPr/>
          <p:nvPr/>
        </p:nvGrpSpPr>
        <p:grpSpPr>
          <a:xfrm>
            <a:off x="753036" y="1984949"/>
            <a:ext cx="8606118" cy="4867167"/>
            <a:chOff x="1905442" y="2159180"/>
            <a:chExt cx="6163539" cy="3191070"/>
          </a:xfrm>
        </p:grpSpPr>
        <p:pic>
          <p:nvPicPr>
            <p:cNvPr id="8" name="Afbeelding 7" descr="Afbeelding met tekst, lijn, Perceel, diagram&#10;&#10;Door AI gegenereerde inhoud is mogelijk onjuist.">
              <a:extLst>
                <a:ext uri="{FF2B5EF4-FFF2-40B4-BE49-F238E27FC236}">
                  <a16:creationId xmlns:a16="http://schemas.microsoft.com/office/drawing/2014/main" id="{3A99E65A-00F8-C58B-EC6E-2625AB84B6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7279"/>
            <a:stretch/>
          </p:blipFill>
          <p:spPr>
            <a:xfrm>
              <a:off x="1905442" y="2159180"/>
              <a:ext cx="6067123" cy="186612"/>
            </a:xfrm>
            <a:prstGeom prst="rect">
              <a:avLst/>
            </a:prstGeom>
          </p:spPr>
        </p:pic>
        <p:pic>
          <p:nvPicPr>
            <p:cNvPr id="4" name="Afbeelding 3" descr="Afbeelding met tekst, lijn, Perceel, diagram&#10;&#10;Door AI gegenereerde inhoud is mogelijk onjuist.">
              <a:extLst>
                <a:ext uri="{FF2B5EF4-FFF2-40B4-BE49-F238E27FC236}">
                  <a16:creationId xmlns:a16="http://schemas.microsoft.com/office/drawing/2014/main" id="{3BC31890-849C-64CE-E461-94031EBF6C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866" b="23583"/>
            <a:stretch/>
          </p:blipFill>
          <p:spPr>
            <a:xfrm>
              <a:off x="2001858" y="2373784"/>
              <a:ext cx="6067123" cy="2575250"/>
            </a:xfrm>
            <a:prstGeom prst="rect">
              <a:avLst/>
            </a:prstGeom>
          </p:spPr>
        </p:pic>
        <p:pic>
          <p:nvPicPr>
            <p:cNvPr id="5" name="Afbeelding 4" descr="Afbeelding met tekst, lijn, Perceel, diagram&#10;&#10;Door AI gegenereerde inhoud is mogelijk onjuist.">
              <a:extLst>
                <a:ext uri="{FF2B5EF4-FFF2-40B4-BE49-F238E27FC236}">
                  <a16:creationId xmlns:a16="http://schemas.microsoft.com/office/drawing/2014/main" id="{DC36D7A3-DF2C-2602-0DA8-A69AB8ADD2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150"/>
            <a:stretch/>
          </p:blipFill>
          <p:spPr>
            <a:xfrm>
              <a:off x="2001858" y="4949034"/>
              <a:ext cx="6067123" cy="401216"/>
            </a:xfrm>
            <a:prstGeom prst="rect">
              <a:avLst/>
            </a:prstGeom>
          </p:spPr>
        </p:pic>
      </p:grpSp>
      <p:pic>
        <p:nvPicPr>
          <p:cNvPr id="9" name="Picture 6">
            <a:extLst>
              <a:ext uri="{FF2B5EF4-FFF2-40B4-BE49-F238E27FC236}">
                <a16:creationId xmlns:a16="http://schemas.microsoft.com/office/drawing/2014/main" id="{86550658-5DCF-7643-DFA6-546C946271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793" t="7433" r="44717"/>
          <a:stretch/>
        </p:blipFill>
        <p:spPr>
          <a:xfrm>
            <a:off x="10865225" y="1333327"/>
            <a:ext cx="1326776" cy="5524674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76E795D0-B593-612A-E44B-3B2E451BC4B3}"/>
              </a:ext>
            </a:extLst>
          </p:cNvPr>
          <p:cNvSpPr txBox="1"/>
          <p:nvPr/>
        </p:nvSpPr>
        <p:spPr>
          <a:xfrm>
            <a:off x="2221558" y="3449304"/>
            <a:ext cx="8220520" cy="2308324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/>
              <a:t>~40 cases at Cabauw since 2018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/>
              <a:t>Mostly spring/summer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/>
              <a:t>Nocturnal boundary layer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/>
              <a:t>Strong modulation on wind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06542925-0528-60A8-D70E-49C93260812B}"/>
              </a:ext>
            </a:extLst>
          </p:cNvPr>
          <p:cNvSpPr txBox="1"/>
          <p:nvPr/>
        </p:nvSpPr>
        <p:spPr>
          <a:xfrm>
            <a:off x="9699010" y="0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EMS2024 Barcelona</a:t>
            </a:r>
            <a:endParaRPr lang="nl-NL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F39C5D23-86FE-297C-3739-1CE1803F87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4149" y="778497"/>
            <a:ext cx="4331650" cy="258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377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st, diagram, lijn, Perceel&#10;&#10;Door AI gegenereerde inhoud is mogelijk onjuist.">
            <a:extLst>
              <a:ext uri="{FF2B5EF4-FFF2-40B4-BE49-F238E27FC236}">
                <a16:creationId xmlns:a16="http://schemas.microsoft.com/office/drawing/2014/main" id="{A17D66C2-D5D4-AAE5-2332-F99B29966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557" y="474180"/>
            <a:ext cx="5901975" cy="5901975"/>
          </a:xfrm>
          <a:prstGeom prst="rect">
            <a:avLst/>
          </a:prstGeom>
        </p:spPr>
      </p:pic>
      <p:pic>
        <p:nvPicPr>
          <p:cNvPr id="3" name="Afbeelding 2" descr="Afbeelding met hemel, buitenshuis, water, dek&#10;&#10;Automatisch gegenereerde beschrijving">
            <a:extLst>
              <a:ext uri="{FF2B5EF4-FFF2-40B4-BE49-F238E27FC236}">
                <a16:creationId xmlns:a16="http://schemas.microsoft.com/office/drawing/2014/main" id="{E08BFC54-A4C4-5E6F-5C05-6BD2107DF6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32"/>
            <a:ext cx="5800725" cy="4350545"/>
          </a:xfrm>
          <a:prstGeom prst="rect">
            <a:avLst/>
          </a:prstGeom>
        </p:spPr>
      </p:pic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CC610DE0-734D-68EA-298A-E6F82A5E1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6</a:t>
            </a:fld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4AD41CCD-A90C-C3F9-4F5F-2214DE11A9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928" y="4367321"/>
            <a:ext cx="2149796" cy="1889081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054C7F93-C5DE-826C-1F51-FE4B7C001906}"/>
              </a:ext>
            </a:extLst>
          </p:cNvPr>
          <p:cNvSpPr txBox="1"/>
          <p:nvPr/>
        </p:nvSpPr>
        <p:spPr>
          <a:xfrm>
            <a:off x="-71906" y="9032"/>
            <a:ext cx="42947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Borssele Alpha, Damian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</a:rPr>
              <a:t>Napoles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 Soto (KNMI)</a:t>
            </a:r>
            <a:endParaRPr lang="nl-NL" sz="140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9E122BB1-2EE9-A202-6C24-2296D61FB1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6117" y="6376155"/>
            <a:ext cx="2149796" cy="404832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26" name="Groep 25">
            <a:extLst>
              <a:ext uri="{FF2B5EF4-FFF2-40B4-BE49-F238E27FC236}">
                <a16:creationId xmlns:a16="http://schemas.microsoft.com/office/drawing/2014/main" id="{1579C2FE-787B-21D0-2E8B-21EA1183E0D0}"/>
              </a:ext>
            </a:extLst>
          </p:cNvPr>
          <p:cNvGrpSpPr/>
          <p:nvPr/>
        </p:nvGrpSpPr>
        <p:grpSpPr>
          <a:xfrm>
            <a:off x="2467765" y="474393"/>
            <a:ext cx="2128363" cy="1824742"/>
            <a:chOff x="3196249" y="74122"/>
            <a:chExt cx="2128363" cy="1824742"/>
          </a:xfrm>
        </p:grpSpPr>
        <p:sp>
          <p:nvSpPr>
            <p:cNvPr id="27" name="Tekstvak 26">
              <a:extLst>
                <a:ext uri="{FF2B5EF4-FFF2-40B4-BE49-F238E27FC236}">
                  <a16:creationId xmlns:a16="http://schemas.microsoft.com/office/drawing/2014/main" id="{D14D51DF-E345-8CB4-DDE5-86436BB8178D}"/>
                </a:ext>
              </a:extLst>
            </p:cNvPr>
            <p:cNvSpPr txBox="1"/>
            <p:nvPr/>
          </p:nvSpPr>
          <p:spPr>
            <a:xfrm>
              <a:off x="3196249" y="74122"/>
              <a:ext cx="1105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C000"/>
                  </a:solidFill>
                </a:rPr>
                <a:t>VAD</a:t>
              </a:r>
              <a:endParaRPr lang="nl-NL" b="1" dirty="0">
                <a:solidFill>
                  <a:srgbClr val="FFC000"/>
                </a:solidFill>
              </a:endParaRPr>
            </a:p>
          </p:txBody>
        </p:sp>
        <p:grpSp>
          <p:nvGrpSpPr>
            <p:cNvPr id="28" name="Groep 27">
              <a:extLst>
                <a:ext uri="{FF2B5EF4-FFF2-40B4-BE49-F238E27FC236}">
                  <a16:creationId xmlns:a16="http://schemas.microsoft.com/office/drawing/2014/main" id="{8E902215-43B4-27DC-B5FD-01EBE4CCA5B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122961" y="101404"/>
              <a:ext cx="1201651" cy="1797460"/>
              <a:chOff x="3828496" y="404645"/>
              <a:chExt cx="2002752" cy="2995767"/>
            </a:xfrm>
          </p:grpSpPr>
          <p:cxnSp>
            <p:nvCxnSpPr>
              <p:cNvPr id="29" name="Rechte verbindingslijn met pijl 28">
                <a:extLst>
                  <a:ext uri="{FF2B5EF4-FFF2-40B4-BE49-F238E27FC236}">
                    <a16:creationId xmlns:a16="http://schemas.microsoft.com/office/drawing/2014/main" id="{B443082D-25DB-4AA8-50A5-292DD597DF8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879693" y="666951"/>
                <a:ext cx="982663" cy="2733461"/>
              </a:xfrm>
              <a:prstGeom prst="straightConnector1">
                <a:avLst/>
              </a:prstGeom>
              <a:ln w="57150">
                <a:headEnd type="none" w="med" len="med"/>
                <a:tailEnd type="triangl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30" name="Ovaal 29">
                <a:extLst>
                  <a:ext uri="{FF2B5EF4-FFF2-40B4-BE49-F238E27FC236}">
                    <a16:creationId xmlns:a16="http://schemas.microsoft.com/office/drawing/2014/main" id="{863CB605-AFD1-1959-34CB-CD53C162E18C}"/>
                  </a:ext>
                </a:extLst>
              </p:cNvPr>
              <p:cNvSpPr/>
              <p:nvPr/>
            </p:nvSpPr>
            <p:spPr>
              <a:xfrm>
                <a:off x="3828496" y="404645"/>
                <a:ext cx="1976835" cy="504825"/>
              </a:xfrm>
              <a:prstGeom prst="ellipse">
                <a:avLst/>
              </a:prstGeom>
              <a:noFill/>
              <a:ln w="57150">
                <a:solidFill>
                  <a:srgbClr val="FFC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cxnSp>
            <p:nvCxnSpPr>
              <p:cNvPr id="31" name="Rechte verbindingslijn met pijl 30">
                <a:extLst>
                  <a:ext uri="{FF2B5EF4-FFF2-40B4-BE49-F238E27FC236}">
                    <a16:creationId xmlns:a16="http://schemas.microsoft.com/office/drawing/2014/main" id="{F2897205-B3CD-E415-711B-EE97813581A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848585" y="654045"/>
                <a:ext cx="982663" cy="2733461"/>
              </a:xfrm>
              <a:prstGeom prst="straightConnector1">
                <a:avLst/>
              </a:prstGeom>
              <a:ln w="57150">
                <a:prstDash val="dash"/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sp>
        <p:nvSpPr>
          <p:cNvPr id="33" name="Tekstvak 32">
            <a:extLst>
              <a:ext uri="{FF2B5EF4-FFF2-40B4-BE49-F238E27FC236}">
                <a16:creationId xmlns:a16="http://schemas.microsoft.com/office/drawing/2014/main" id="{2A0A844A-5B99-D489-11EB-2218937DDFDE}"/>
              </a:ext>
            </a:extLst>
          </p:cNvPr>
          <p:cNvSpPr txBox="1"/>
          <p:nvPr/>
        </p:nvSpPr>
        <p:spPr>
          <a:xfrm>
            <a:off x="53329" y="4454755"/>
            <a:ext cx="28470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C000"/>
                </a:solidFill>
              </a:rPr>
              <a:t>Doppler lidar:</a:t>
            </a:r>
          </a:p>
          <a:p>
            <a:r>
              <a:rPr lang="en-US" sz="1800" b="1" dirty="0">
                <a:solidFill>
                  <a:srgbClr val="FFC000"/>
                </a:solidFill>
              </a:rPr>
              <a:t>ZX300M (ZX lidars)</a:t>
            </a: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93E7CA4E-42C2-92F1-8705-F5599DF2F4AA}"/>
              </a:ext>
            </a:extLst>
          </p:cNvPr>
          <p:cNvSpPr txBox="1"/>
          <p:nvPr/>
        </p:nvSpPr>
        <p:spPr>
          <a:xfrm>
            <a:off x="9704239" y="-2020"/>
            <a:ext cx="2489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EMS2023 Bratislava</a:t>
            </a:r>
            <a:endParaRPr lang="nl-NL" dirty="0"/>
          </a:p>
        </p:txBody>
      </p:sp>
      <p:pic>
        <p:nvPicPr>
          <p:cNvPr id="44" name="Afbeelding 43" descr="Afbeelding met tekst, schermopname, Graphics, Lettertype&#10;&#10;Automatisch gegenereerde beschrijving">
            <a:extLst>
              <a:ext uri="{FF2B5EF4-FFF2-40B4-BE49-F238E27FC236}">
                <a16:creationId xmlns:a16="http://schemas.microsoft.com/office/drawing/2014/main" id="{8B1C6664-C4BB-B6A1-3207-C9F4C15B81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780" y="5196264"/>
            <a:ext cx="3620183" cy="1867188"/>
          </a:xfrm>
          <a:prstGeom prst="rect">
            <a:avLst/>
          </a:prstGeom>
        </p:spPr>
      </p:pic>
      <p:graphicFrame>
        <p:nvGraphicFramePr>
          <p:cNvPr id="43" name="Tabel 42">
            <a:extLst>
              <a:ext uri="{FF2B5EF4-FFF2-40B4-BE49-F238E27FC236}">
                <a16:creationId xmlns:a16="http://schemas.microsoft.com/office/drawing/2014/main" id="{3CAF9EE3-FCB2-2E85-D4A9-88EC4D2F32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9397550"/>
              </p:ext>
            </p:extLst>
          </p:nvPr>
        </p:nvGraphicFramePr>
        <p:xfrm>
          <a:off x="8308820" y="4112597"/>
          <a:ext cx="3867992" cy="27148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7592">
                  <a:extLst>
                    <a:ext uri="{9D8B030D-6E8A-4147-A177-3AD203B41FA5}">
                      <a16:colId xmlns:a16="http://schemas.microsoft.com/office/drawing/2014/main" val="776683484"/>
                    </a:ext>
                  </a:extLst>
                </a:gridCol>
                <a:gridCol w="1638300">
                  <a:extLst>
                    <a:ext uri="{9D8B030D-6E8A-4147-A177-3AD203B41FA5}">
                      <a16:colId xmlns:a16="http://schemas.microsoft.com/office/drawing/2014/main" val="625955709"/>
                    </a:ext>
                  </a:extLst>
                </a:gridCol>
                <a:gridCol w="1562100">
                  <a:extLst>
                    <a:ext uri="{9D8B030D-6E8A-4147-A177-3AD203B41FA5}">
                      <a16:colId xmlns:a16="http://schemas.microsoft.com/office/drawing/2014/main" val="3649767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Start</a:t>
                      </a:r>
                    </a:p>
                    <a:p>
                      <a:pPr algn="ctr"/>
                      <a:r>
                        <a:rPr lang="en-US" sz="1400" dirty="0"/>
                        <a:t>Doppler lidar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wind farm</a:t>
                      </a:r>
                    </a:p>
                    <a:p>
                      <a:pPr algn="ctr"/>
                      <a:r>
                        <a:rPr lang="en-US" sz="1400" dirty="0"/>
                        <a:t>operational</a:t>
                      </a:r>
                      <a:endParaRPr lang="nl-N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8941955"/>
                  </a:ext>
                </a:extLst>
              </a:tr>
              <a:tr h="31381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BSA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2019-7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2020-11</a:t>
                      </a:r>
                      <a:endParaRPr lang="nl-N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7422498"/>
                  </a:ext>
                </a:extLst>
              </a:tr>
              <a:tr h="31381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BSB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2020-6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2020-11</a:t>
                      </a:r>
                      <a:endParaRPr lang="nl-N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9899614"/>
                  </a:ext>
                </a:extLst>
              </a:tr>
              <a:tr h="31381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HZA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2022-4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2023-9</a:t>
                      </a:r>
                      <a:endParaRPr lang="nl-N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4237217"/>
                  </a:ext>
                </a:extLst>
              </a:tr>
              <a:tr h="31381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HZB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2022-8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2023-9</a:t>
                      </a:r>
                      <a:endParaRPr lang="nl-N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7118173"/>
                  </a:ext>
                </a:extLst>
              </a:tr>
              <a:tr h="31381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HNA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2022-12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2023-12</a:t>
                      </a:r>
                      <a:endParaRPr lang="nl-N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408454"/>
                  </a:ext>
                </a:extLst>
              </a:tr>
              <a:tr h="31381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HWA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2023-10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</a:t>
                      </a:r>
                      <a:endParaRPr lang="nl-N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5313633"/>
                  </a:ext>
                </a:extLst>
              </a:tr>
              <a:tr h="313819"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/>
                        <a:t>HWB</a:t>
                      </a:r>
                      <a:endParaRPr lang="nl-NL" sz="14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/>
                        <a:t>2025-07</a:t>
                      </a:r>
                      <a:endParaRPr lang="nl-NL" sz="14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</a:t>
                      </a:r>
                      <a:endParaRPr lang="nl-N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19813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092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0536CA-C85E-DB36-A4CF-7B4308E54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871" y="1052513"/>
            <a:ext cx="10923588" cy="948047"/>
          </a:xfrm>
        </p:spPr>
        <p:txBody>
          <a:bodyPr>
            <a:normAutofit/>
          </a:bodyPr>
          <a:lstStyle/>
          <a:p>
            <a:r>
              <a:rPr lang="en-US" dirty="0"/>
              <a:t>Example</a:t>
            </a:r>
            <a:endParaRPr lang="nl-NL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700907C6-6E31-63A0-2010-5390F07F3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7</a:t>
            </a:fld>
            <a:endParaRPr lang="nl-NL" dirty="0"/>
          </a:p>
        </p:txBody>
      </p:sp>
      <p:grpSp>
        <p:nvGrpSpPr>
          <p:cNvPr id="10" name="Groep 9">
            <a:extLst>
              <a:ext uri="{FF2B5EF4-FFF2-40B4-BE49-F238E27FC236}">
                <a16:creationId xmlns:a16="http://schemas.microsoft.com/office/drawing/2014/main" id="{AB47BF7B-BBBF-1704-956E-521EC5AF2B7B}"/>
              </a:ext>
            </a:extLst>
          </p:cNvPr>
          <p:cNvGrpSpPr/>
          <p:nvPr/>
        </p:nvGrpSpPr>
        <p:grpSpPr>
          <a:xfrm>
            <a:off x="218751" y="3916406"/>
            <a:ext cx="2234916" cy="1889081"/>
            <a:chOff x="0" y="4857441"/>
            <a:chExt cx="2234916" cy="1889081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D49DE70A-ED77-B2BD-D159-CB1C61F0C5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20" y="4857441"/>
              <a:ext cx="2149796" cy="1889081"/>
            </a:xfrm>
            <a:prstGeom prst="rect">
              <a:avLst/>
            </a:prstGeom>
          </p:spPr>
        </p:pic>
        <p:cxnSp>
          <p:nvCxnSpPr>
            <p:cNvPr id="8" name="Rechte verbindingslijn met pijl 7">
              <a:extLst>
                <a:ext uri="{FF2B5EF4-FFF2-40B4-BE49-F238E27FC236}">
                  <a16:creationId xmlns:a16="http://schemas.microsoft.com/office/drawing/2014/main" id="{2524C140-0900-7A4B-6393-7996F4210B43}"/>
                </a:ext>
              </a:extLst>
            </p:cNvPr>
            <p:cNvCxnSpPr/>
            <p:nvPr/>
          </p:nvCxnSpPr>
          <p:spPr>
            <a:xfrm flipV="1">
              <a:off x="346510" y="5342021"/>
              <a:ext cx="0" cy="120146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30EBF9AC-3D3A-EC72-220C-C0C3E034FAF6}"/>
                </a:ext>
              </a:extLst>
            </p:cNvPr>
            <p:cNvSpPr txBox="1"/>
            <p:nvPr/>
          </p:nvSpPr>
          <p:spPr>
            <a:xfrm>
              <a:off x="0" y="4972689"/>
              <a:ext cx="7040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45m</a:t>
              </a:r>
              <a:endParaRPr lang="nl-NL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FE833AF3-78C3-DF7C-15FC-DD2326877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508" y="732899"/>
            <a:ext cx="6365494" cy="5442516"/>
          </a:xfrm>
          <a:prstGeom prst="rect">
            <a:avLst/>
          </a:prstGeom>
        </p:spPr>
      </p:pic>
      <p:sp>
        <p:nvSpPr>
          <p:cNvPr id="25" name="Tekstvak 24">
            <a:extLst>
              <a:ext uri="{FF2B5EF4-FFF2-40B4-BE49-F238E27FC236}">
                <a16:creationId xmlns:a16="http://schemas.microsoft.com/office/drawing/2014/main" id="{F9AD70A0-9798-49BF-A63B-9191B68DA38D}"/>
              </a:ext>
            </a:extLst>
          </p:cNvPr>
          <p:cNvSpPr txBox="1"/>
          <p:nvPr/>
        </p:nvSpPr>
        <p:spPr>
          <a:xfrm>
            <a:off x="117297" y="6127989"/>
            <a:ext cx="93347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600" dirty="0">
                <a:hlinkClick r:id="rId4"/>
              </a:rPr>
              <a:t>https://dataplatform.knmi.nl/dataset/windlidar-nz-wp-platform-10min-1</a:t>
            </a:r>
            <a:endParaRPr lang="nl-NL" sz="1600" dirty="0"/>
          </a:p>
          <a:p>
            <a:r>
              <a:rPr lang="nl-NL" sz="1600" dirty="0">
                <a:hlinkClick r:id="rId5"/>
              </a:rPr>
              <a:t>https://dataplatform.knmi.nl/dataset/windlidar-nz-wp-platform-1s-1</a:t>
            </a:r>
            <a:endParaRPr lang="nl-NL" sz="1600" dirty="0"/>
          </a:p>
          <a:p>
            <a:endParaRPr lang="nl-NL" sz="1600" dirty="0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965E4009-A061-B7DD-0A58-EC24D8FA3F6C}"/>
              </a:ext>
            </a:extLst>
          </p:cNvPr>
          <p:cNvSpPr txBox="1"/>
          <p:nvPr/>
        </p:nvSpPr>
        <p:spPr>
          <a:xfrm>
            <a:off x="303871" y="2483318"/>
            <a:ext cx="13676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10 min.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raw</a:t>
            </a:r>
            <a:endParaRPr lang="nl-NL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A132B84-11F4-D282-CD6F-F8D5F606C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100" y="758056"/>
            <a:ext cx="6163587" cy="539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710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6381B4E-E15A-04C0-E676-ABF3745C4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716" y="996469"/>
            <a:ext cx="3724901" cy="325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679B42F-2A02-6D24-040F-66758D27A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5716"/>
            <a:ext cx="10923588" cy="948047"/>
          </a:xfrm>
        </p:spPr>
        <p:txBody>
          <a:bodyPr/>
          <a:lstStyle/>
          <a:p>
            <a:r>
              <a:rPr lang="en-US" dirty="0"/>
              <a:t>Example GW case </a:t>
            </a:r>
            <a:endParaRPr lang="nl-NL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D5543EF0-31FA-E438-DBF5-AF992FA7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8</a:t>
            </a:fld>
            <a:endParaRPr lang="nl-NL" dirty="0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DF44DB46-B4DF-38F8-DF29-555613310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8" y="1002009"/>
            <a:ext cx="3811650" cy="325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hthoek 15">
            <a:extLst>
              <a:ext uri="{FF2B5EF4-FFF2-40B4-BE49-F238E27FC236}">
                <a16:creationId xmlns:a16="http://schemas.microsoft.com/office/drawing/2014/main" id="{8C618D8D-4ECA-DD2C-569C-8871E2D65448}"/>
              </a:ext>
            </a:extLst>
          </p:cNvPr>
          <p:cNvSpPr/>
          <p:nvPr/>
        </p:nvSpPr>
        <p:spPr>
          <a:xfrm>
            <a:off x="6439300" y="961345"/>
            <a:ext cx="231007" cy="31871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BE19AF5D-6A28-0C7B-7F86-EC5823A1CD79}"/>
              </a:ext>
            </a:extLst>
          </p:cNvPr>
          <p:cNvSpPr txBox="1"/>
          <p:nvPr/>
        </p:nvSpPr>
        <p:spPr>
          <a:xfrm>
            <a:off x="867083" y="4357503"/>
            <a:ext cx="222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 min. averaged</a:t>
            </a:r>
            <a:endParaRPr lang="nl-NL" dirty="0"/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13447181-5116-1EFD-8B4D-4749AA982624}"/>
              </a:ext>
            </a:extLst>
          </p:cNvPr>
          <p:cNvSpPr txBox="1"/>
          <p:nvPr/>
        </p:nvSpPr>
        <p:spPr>
          <a:xfrm>
            <a:off x="5635980" y="4333309"/>
            <a:ext cx="604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raw</a:t>
            </a:r>
            <a:endParaRPr lang="nl-NL" dirty="0"/>
          </a:p>
        </p:txBody>
      </p:sp>
      <p:pic>
        <p:nvPicPr>
          <p:cNvPr id="9" name="Afbeelding 8" descr="Afbeelding met tekst, schermopname, Kleurrijkheid, Rechthoek&#10;&#10;Automatisch gegenereerde beschrijving">
            <a:extLst>
              <a:ext uri="{FF2B5EF4-FFF2-40B4-BE49-F238E27FC236}">
                <a16:creationId xmlns:a16="http://schemas.microsoft.com/office/drawing/2014/main" id="{AA0375F1-6170-798C-3505-7C21B00F64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81" y="1603037"/>
            <a:ext cx="5638801" cy="5090901"/>
          </a:xfrm>
          <a:prstGeom prst="rect">
            <a:avLst/>
          </a:prstGeom>
        </p:spPr>
      </p:pic>
      <p:graphicFrame>
        <p:nvGraphicFramePr>
          <p:cNvPr id="20" name="Tabel 19">
            <a:extLst>
              <a:ext uri="{FF2B5EF4-FFF2-40B4-BE49-F238E27FC236}">
                <a16:creationId xmlns:a16="http://schemas.microsoft.com/office/drawing/2014/main" id="{51EA73F2-74DC-E952-2B49-D5046FB247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8919292"/>
              </p:ext>
            </p:extLst>
          </p:nvPr>
        </p:nvGraphicFramePr>
        <p:xfrm>
          <a:off x="8234010" y="569810"/>
          <a:ext cx="3867992" cy="27148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7592">
                  <a:extLst>
                    <a:ext uri="{9D8B030D-6E8A-4147-A177-3AD203B41FA5}">
                      <a16:colId xmlns:a16="http://schemas.microsoft.com/office/drawing/2014/main" val="776683484"/>
                    </a:ext>
                  </a:extLst>
                </a:gridCol>
                <a:gridCol w="1638300">
                  <a:extLst>
                    <a:ext uri="{9D8B030D-6E8A-4147-A177-3AD203B41FA5}">
                      <a16:colId xmlns:a16="http://schemas.microsoft.com/office/drawing/2014/main" val="625955709"/>
                    </a:ext>
                  </a:extLst>
                </a:gridCol>
                <a:gridCol w="1562100">
                  <a:extLst>
                    <a:ext uri="{9D8B030D-6E8A-4147-A177-3AD203B41FA5}">
                      <a16:colId xmlns:a16="http://schemas.microsoft.com/office/drawing/2014/main" val="3649767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Start</a:t>
                      </a:r>
                    </a:p>
                    <a:p>
                      <a:pPr algn="ctr"/>
                      <a:r>
                        <a:rPr lang="en-US" sz="1400" dirty="0"/>
                        <a:t>Doppler lidar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wind farm</a:t>
                      </a:r>
                    </a:p>
                    <a:p>
                      <a:pPr algn="ctr"/>
                      <a:r>
                        <a:rPr lang="en-US" sz="1400" dirty="0"/>
                        <a:t>operational</a:t>
                      </a:r>
                      <a:endParaRPr lang="nl-N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8941955"/>
                  </a:ext>
                </a:extLst>
              </a:tr>
              <a:tr h="31381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BSA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2019-7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2020-11</a:t>
                      </a:r>
                      <a:endParaRPr lang="nl-N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7422498"/>
                  </a:ext>
                </a:extLst>
              </a:tr>
              <a:tr h="31381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BSB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2020-6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2020-11</a:t>
                      </a:r>
                      <a:endParaRPr lang="nl-N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9899614"/>
                  </a:ext>
                </a:extLst>
              </a:tr>
              <a:tr h="31381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HZA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2022-4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2023-9</a:t>
                      </a:r>
                      <a:endParaRPr lang="nl-N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4237217"/>
                  </a:ext>
                </a:extLst>
              </a:tr>
              <a:tr h="31381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HZB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2022-8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2023-9</a:t>
                      </a:r>
                      <a:endParaRPr lang="nl-N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7118173"/>
                  </a:ext>
                </a:extLst>
              </a:tr>
              <a:tr h="31381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HNA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2022-12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2023-12</a:t>
                      </a:r>
                      <a:endParaRPr lang="nl-N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408454"/>
                  </a:ext>
                </a:extLst>
              </a:tr>
              <a:tr h="31381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HWA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2023-10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</a:t>
                      </a:r>
                      <a:endParaRPr lang="nl-N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5313633"/>
                  </a:ext>
                </a:extLst>
              </a:tr>
              <a:tr h="313819"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/>
                        <a:t>HWB</a:t>
                      </a:r>
                      <a:endParaRPr lang="nl-NL" sz="14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/>
                        <a:t>2025-07</a:t>
                      </a:r>
                      <a:endParaRPr lang="nl-NL" sz="14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</a:t>
                      </a:r>
                      <a:endParaRPr lang="nl-N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1981319"/>
                  </a:ext>
                </a:extLst>
              </a:tr>
            </a:tbl>
          </a:graphicData>
        </a:graphic>
      </p:graphicFrame>
      <p:sp>
        <p:nvSpPr>
          <p:cNvPr id="21" name="Tekstvak 20">
            <a:extLst>
              <a:ext uri="{FF2B5EF4-FFF2-40B4-BE49-F238E27FC236}">
                <a16:creationId xmlns:a16="http://schemas.microsoft.com/office/drawing/2014/main" id="{EE17A5BC-4425-8F39-D0B3-F2FECD6A5FAC}"/>
              </a:ext>
            </a:extLst>
          </p:cNvPr>
          <p:cNvSpPr txBox="1"/>
          <p:nvPr/>
        </p:nvSpPr>
        <p:spPr>
          <a:xfrm>
            <a:off x="6287376" y="6141246"/>
            <a:ext cx="21900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visual inspection </a:t>
            </a:r>
          </a:p>
          <a:p>
            <a:r>
              <a:rPr lang="en-US" dirty="0"/>
              <a:t>w&gt;1 m/s</a:t>
            </a:r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7085625-CB58-69E7-1FAA-9A70241954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8928" y="3589264"/>
            <a:ext cx="4323072" cy="263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936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fbeelding 17" descr="Afbeelding met tekst, diagram, Perceel, lijn&#10;&#10;Door AI gegenereerde inhoud is mogelijk onjuist.">
            <a:extLst>
              <a:ext uri="{FF2B5EF4-FFF2-40B4-BE49-F238E27FC236}">
                <a16:creationId xmlns:a16="http://schemas.microsoft.com/office/drawing/2014/main" id="{82FE267E-8797-795B-7679-F9276D51D9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92" y="1490626"/>
            <a:ext cx="4572009" cy="457200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E04F8EB-EFC9-73A4-D547-D26762E63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222" y="241756"/>
            <a:ext cx="5217159" cy="1248870"/>
          </a:xfrm>
        </p:spPr>
        <p:txBody>
          <a:bodyPr>
            <a:normAutofit/>
          </a:bodyPr>
          <a:lstStyle/>
          <a:p>
            <a:r>
              <a:rPr lang="en-US" dirty="0"/>
              <a:t>GW case </a:t>
            </a:r>
            <a:br>
              <a:rPr lang="en-US" dirty="0"/>
            </a:br>
            <a:r>
              <a:rPr lang="en-US" dirty="0"/>
              <a:t>2025-05-02</a:t>
            </a:r>
            <a:endParaRPr lang="nl-NL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C47A4381-5AFE-4566-FE66-755D20A95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9</a:t>
            </a:fld>
            <a:endParaRPr lang="nl-NL" dirty="0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E4B7BF43-8578-202A-D2F0-E83F4424E784}"/>
              </a:ext>
            </a:extLst>
          </p:cNvPr>
          <p:cNvSpPr txBox="1"/>
          <p:nvPr/>
        </p:nvSpPr>
        <p:spPr>
          <a:xfrm>
            <a:off x="0" y="6211669"/>
            <a:ext cx="60976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TNO: EPL, LEG, K13A, L2-FA-1</a:t>
            </a:r>
          </a:p>
          <a:p>
            <a:r>
              <a:rPr lang="en-US" sz="1800" dirty="0">
                <a:solidFill>
                  <a:srgbClr val="FF0000"/>
                </a:solidFill>
              </a:rPr>
              <a:t>https://offshorewind-measurements.tno.nl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282BDEAF-202E-568E-1037-CF2D874785E3}"/>
              </a:ext>
            </a:extLst>
          </p:cNvPr>
          <p:cNvSpPr txBox="1"/>
          <p:nvPr/>
        </p:nvSpPr>
        <p:spPr>
          <a:xfrm>
            <a:off x="2933312" y="3776630"/>
            <a:ext cx="2287806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Lag analysis:</a:t>
            </a:r>
          </a:p>
          <a:p>
            <a:r>
              <a:rPr lang="nl-NL" dirty="0" err="1"/>
              <a:t>direction</a:t>
            </a:r>
            <a:r>
              <a:rPr lang="nl-NL" dirty="0"/>
              <a:t> </a:t>
            </a:r>
            <a:r>
              <a:rPr lang="nl-NL" dirty="0">
                <a:latin typeface="Symbol" panose="05050102010706020507" pitchFamily="18" charset="2"/>
              </a:rPr>
              <a:t>f </a:t>
            </a:r>
            <a:r>
              <a:rPr lang="nl-NL" dirty="0"/>
              <a:t>~ 320°</a:t>
            </a:r>
          </a:p>
          <a:p>
            <a:r>
              <a:rPr lang="nl-NL" dirty="0"/>
              <a:t>speed c ~ 10 m/s</a:t>
            </a:r>
          </a:p>
        </p:txBody>
      </p:sp>
      <p:grpSp>
        <p:nvGrpSpPr>
          <p:cNvPr id="14" name="Groep 13">
            <a:extLst>
              <a:ext uri="{FF2B5EF4-FFF2-40B4-BE49-F238E27FC236}">
                <a16:creationId xmlns:a16="http://schemas.microsoft.com/office/drawing/2014/main" id="{2744C275-89C0-8E8F-A228-909443130B53}"/>
              </a:ext>
            </a:extLst>
          </p:cNvPr>
          <p:cNvGrpSpPr/>
          <p:nvPr/>
        </p:nvGrpSpPr>
        <p:grpSpPr>
          <a:xfrm rot="342050">
            <a:off x="588131" y="2504973"/>
            <a:ext cx="2589196" cy="1848051"/>
            <a:chOff x="185238" y="2473324"/>
            <a:chExt cx="2589196" cy="1848051"/>
          </a:xfrm>
        </p:grpSpPr>
        <p:cxnSp>
          <p:nvCxnSpPr>
            <p:cNvPr id="5" name="Rechte verbindingslijn 4">
              <a:extLst>
                <a:ext uri="{FF2B5EF4-FFF2-40B4-BE49-F238E27FC236}">
                  <a16:creationId xmlns:a16="http://schemas.microsoft.com/office/drawing/2014/main" id="{62BC75B8-52B7-F735-8463-B46958DD2943}"/>
                </a:ext>
              </a:extLst>
            </p:cNvPr>
            <p:cNvCxnSpPr>
              <a:cxnSpLocks/>
            </p:cNvCxnSpPr>
            <p:nvPr/>
          </p:nvCxnSpPr>
          <p:spPr>
            <a:xfrm rot="21257950" flipV="1">
              <a:off x="185238" y="2473324"/>
              <a:ext cx="2589196" cy="1848051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Rechte verbindingslijn met pijl 11">
              <a:extLst>
                <a:ext uri="{FF2B5EF4-FFF2-40B4-BE49-F238E27FC236}">
                  <a16:creationId xmlns:a16="http://schemas.microsoft.com/office/drawing/2014/main" id="{8EAC7531-3FD0-EA12-AF4F-30EB75F1C88A}"/>
                </a:ext>
              </a:extLst>
            </p:cNvPr>
            <p:cNvCxnSpPr>
              <a:cxnSpLocks/>
            </p:cNvCxnSpPr>
            <p:nvPr/>
          </p:nvCxnSpPr>
          <p:spPr>
            <a:xfrm rot="19200000">
              <a:off x="1784680" y="3268986"/>
              <a:ext cx="0" cy="84513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ep 22">
            <a:extLst>
              <a:ext uri="{FF2B5EF4-FFF2-40B4-BE49-F238E27FC236}">
                <a16:creationId xmlns:a16="http://schemas.microsoft.com/office/drawing/2014/main" id="{5457E46F-51B4-47B5-38AD-6C44D80FD7E9}"/>
              </a:ext>
            </a:extLst>
          </p:cNvPr>
          <p:cNvGrpSpPr/>
          <p:nvPr/>
        </p:nvGrpSpPr>
        <p:grpSpPr>
          <a:xfrm>
            <a:off x="5221118" y="0"/>
            <a:ext cx="6205521" cy="6858000"/>
            <a:chOff x="5221118" y="0"/>
            <a:chExt cx="6205521" cy="6858000"/>
          </a:xfrm>
        </p:grpSpPr>
        <p:pic>
          <p:nvPicPr>
            <p:cNvPr id="22" name="Afbeelding 21">
              <a:extLst>
                <a:ext uri="{FF2B5EF4-FFF2-40B4-BE49-F238E27FC236}">
                  <a16:creationId xmlns:a16="http://schemas.microsoft.com/office/drawing/2014/main" id="{41DEAE00-7CC7-3E42-E725-7A2D980C3E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21118" y="0"/>
              <a:ext cx="6205521" cy="68580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17B48F0-E690-85A3-FE24-A8226B434D76}"/>
                </a:ext>
              </a:extLst>
            </p:cNvPr>
            <p:cNvSpPr txBox="1"/>
            <p:nvPr/>
          </p:nvSpPr>
          <p:spPr>
            <a:xfrm>
              <a:off x="7309861" y="1473886"/>
              <a:ext cx="53572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/>
                <a:t>HWA</a:t>
              </a:r>
            </a:p>
          </p:txBody>
        </p:sp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E793D992-677C-8AC9-3A7A-1BC368A8FD44}"/>
                </a:ext>
              </a:extLst>
            </p:cNvPr>
            <p:cNvSpPr txBox="1"/>
            <p:nvPr/>
          </p:nvSpPr>
          <p:spPr>
            <a:xfrm>
              <a:off x="10097219" y="1473885"/>
              <a:ext cx="50045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/>
                <a:t>HNA</a:t>
              </a:r>
            </a:p>
          </p:txBody>
        </p:sp>
        <p:sp>
          <p:nvSpPr>
            <p:cNvPr id="9" name="TextBox 3">
              <a:extLst>
                <a:ext uri="{FF2B5EF4-FFF2-40B4-BE49-F238E27FC236}">
                  <a16:creationId xmlns:a16="http://schemas.microsoft.com/office/drawing/2014/main" id="{7DEC66EC-4DC7-902C-0982-7C3FB04FAF47}"/>
                </a:ext>
              </a:extLst>
            </p:cNvPr>
            <p:cNvSpPr txBox="1"/>
            <p:nvPr/>
          </p:nvSpPr>
          <p:spPr>
            <a:xfrm>
              <a:off x="7309861" y="2775286"/>
              <a:ext cx="47961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/>
                <a:t>HZA</a:t>
              </a: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91123591-9D21-7653-6756-BE157FBAD91C}"/>
                </a:ext>
              </a:extLst>
            </p:cNvPr>
            <p:cNvSpPr txBox="1"/>
            <p:nvPr/>
          </p:nvSpPr>
          <p:spPr>
            <a:xfrm>
              <a:off x="10237571" y="2775287"/>
              <a:ext cx="47801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/>
                <a:t>HZB</a:t>
              </a:r>
            </a:p>
          </p:txBody>
        </p:sp>
        <p:sp>
          <p:nvSpPr>
            <p:cNvPr id="11" name="TextBox 3">
              <a:extLst>
                <a:ext uri="{FF2B5EF4-FFF2-40B4-BE49-F238E27FC236}">
                  <a16:creationId xmlns:a16="http://schemas.microsoft.com/office/drawing/2014/main" id="{A7D8829C-2612-82F2-E99B-93EA6BE2994D}"/>
                </a:ext>
              </a:extLst>
            </p:cNvPr>
            <p:cNvSpPr txBox="1"/>
            <p:nvPr/>
          </p:nvSpPr>
          <p:spPr>
            <a:xfrm>
              <a:off x="7022742" y="5395272"/>
              <a:ext cx="4732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/>
                <a:t>BSA</a:t>
              </a:r>
            </a:p>
          </p:txBody>
        </p:sp>
        <p:sp>
          <p:nvSpPr>
            <p:cNvPr id="13" name="TextBox 3">
              <a:extLst>
                <a:ext uri="{FF2B5EF4-FFF2-40B4-BE49-F238E27FC236}">
                  <a16:creationId xmlns:a16="http://schemas.microsoft.com/office/drawing/2014/main" id="{04A03F4A-3167-9F24-E66A-A4BE7C765012}"/>
                </a:ext>
              </a:extLst>
            </p:cNvPr>
            <p:cNvSpPr txBox="1"/>
            <p:nvPr/>
          </p:nvSpPr>
          <p:spPr>
            <a:xfrm>
              <a:off x="9904982" y="5400397"/>
              <a:ext cx="47160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/>
                <a:t>BSB</a:t>
              </a:r>
            </a:p>
          </p:txBody>
        </p:sp>
      </p:grpSp>
      <p:sp>
        <p:nvSpPr>
          <p:cNvPr id="24" name="Rechthoek 23">
            <a:extLst>
              <a:ext uri="{FF2B5EF4-FFF2-40B4-BE49-F238E27FC236}">
                <a16:creationId xmlns:a16="http://schemas.microsoft.com/office/drawing/2014/main" id="{DA52479C-815C-5E4C-9A8D-7CAC9DF27174}"/>
              </a:ext>
            </a:extLst>
          </p:cNvPr>
          <p:cNvSpPr/>
          <p:nvPr/>
        </p:nvSpPr>
        <p:spPr>
          <a:xfrm>
            <a:off x="5221118" y="1490627"/>
            <a:ext cx="6205521" cy="268673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4042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4" grpId="0" animBg="1"/>
    </p:bldLst>
  </p:timing>
</p:sld>
</file>

<file path=ppt/theme/theme1.xml><?xml version="1.0" encoding="utf-8"?>
<a:theme xmlns:a="http://schemas.openxmlformats.org/drawingml/2006/main" name="KNMI sjabloon voor Powerpoint ENG breedbeeld IenW">
  <a:themeElements>
    <a:clrScheme name="Rijks Licht Blauw">
      <a:dk1>
        <a:srgbClr val="000000"/>
      </a:dk1>
      <a:lt1>
        <a:srgbClr val="FFFFFF"/>
      </a:lt1>
      <a:dk2>
        <a:srgbClr val="8EC9E7"/>
      </a:dk2>
      <a:lt2>
        <a:srgbClr val="EDF7FB"/>
      </a:lt2>
      <a:accent1>
        <a:srgbClr val="017BC6"/>
      </a:accent1>
      <a:accent2>
        <a:srgbClr val="FFB612"/>
      </a:accent2>
      <a:accent3>
        <a:srgbClr val="42145F"/>
      </a:accent3>
      <a:accent4>
        <a:srgbClr val="00689A"/>
      </a:accent4>
      <a:accent5>
        <a:srgbClr val="663227"/>
      </a:accent5>
      <a:accent6>
        <a:srgbClr val="38870D"/>
      </a:accent6>
      <a:hlink>
        <a:srgbClr val="017BC6"/>
      </a:hlink>
      <a:folHlink>
        <a:srgbClr val="B2D6EE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9" id="{679BD963-B7F7-014D-8604-DB591A414DAF}" vid="{E42E6A84-805E-FD4D-BC33-FB7D3DCAE149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1CDB9BE75DD1841A118C6E0BD5FA028" ma:contentTypeVersion="20" ma:contentTypeDescription="Create a new document." ma:contentTypeScope="" ma:versionID="cbaaead0940e5e691585669f3d36c7e8">
  <xsd:schema xmlns:xsd="http://www.w3.org/2001/XMLSchema" xmlns:xs="http://www.w3.org/2001/XMLSchema" xmlns:p="http://schemas.microsoft.com/office/2006/metadata/properties" xmlns:ns1="http://schemas.microsoft.com/sharepoint/v3" xmlns:ns3="db01b4af-01b6-4f08-9891-f9acca989080" xmlns:ns4="ddb22c6e-f2e7-403b-91d2-84c1c7aa371e" targetNamespace="http://schemas.microsoft.com/office/2006/metadata/properties" ma:root="true" ma:fieldsID="6d508e25e7d6934b7c5e1e77d43ad05e" ns1:_="" ns3:_="" ns4:_="">
    <xsd:import namespace="http://schemas.microsoft.com/sharepoint/v3"/>
    <xsd:import namespace="db01b4af-01b6-4f08-9891-f9acca989080"/>
    <xsd:import namespace="ddb22c6e-f2e7-403b-91d2-84c1c7aa371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1:_ip_UnifiedCompliancePolicyProperties" minOccurs="0"/>
                <xsd:element ref="ns1:_ip_UnifiedCompliancePolicyUIAction" minOccurs="0"/>
                <xsd:element ref="ns3:MediaServiceOCR" minOccurs="0"/>
                <xsd:element ref="ns3:MediaServiceLocation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01b4af-01b6-4f08-9891-f9acca9890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12" nillable="true" ma:displayName="_activity" ma:hidden="true" ma:internalName="_activity">
      <xsd:simpleType>
        <xsd:restriction base="dms:Note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9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2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6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b22c6e-f2e7-403b-91d2-84c1c7aa371e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db01b4af-01b6-4f08-9891-f9acca989080" xsi:nil="true"/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8651CB7F-C2C3-4182-9741-B2ACC90D7E2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db01b4af-01b6-4f08-9891-f9acca989080"/>
    <ds:schemaRef ds:uri="ddb22c6e-f2e7-403b-91d2-84c1c7aa371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AF9D7BC-21E9-4609-8CFD-1723920A2F7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72EB8AC-9C68-40B4-BDE0-30E84EC5E0BC}">
  <ds:schemaRefs>
    <ds:schemaRef ds:uri="http://schemas.microsoft.com/sharepoint/v3"/>
    <ds:schemaRef ds:uri="http://purl.org/dc/elements/1.1/"/>
    <ds:schemaRef ds:uri="http://purl.org/dc/terms/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db01b4af-01b6-4f08-9891-f9acca989080"/>
    <ds:schemaRef ds:uri="http://schemas.openxmlformats.org/package/2006/metadata/core-properties"/>
    <ds:schemaRef ds:uri="ddb22c6e-f2e7-403b-91d2-84c1c7aa371e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KNMI sjabloon voor Powerpoint ENG breedbeeld</Template>
  <TotalTime>5291</TotalTime>
  <Words>375</Words>
  <Application>Microsoft Office PowerPoint</Application>
  <PresentationFormat>Widescreen</PresentationFormat>
  <Paragraphs>135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Symbol</vt:lpstr>
      <vt:lpstr>Verdana</vt:lpstr>
      <vt:lpstr>Wingdings</vt:lpstr>
      <vt:lpstr>KNMI sjabloon voor Powerpoint ENG breedbeeld IenW</vt:lpstr>
      <vt:lpstr>Doppler lidar gravity wave observations within North Sea wind farms</vt:lpstr>
      <vt:lpstr>Atmospheric gravity waves &amp; (offshore) wind farms</vt:lpstr>
      <vt:lpstr>Wind-farm-induced gravity waves</vt:lpstr>
      <vt:lpstr>PowerPoint Presentation</vt:lpstr>
      <vt:lpstr>Impact on wind</vt:lpstr>
      <vt:lpstr>PowerPoint Presentation</vt:lpstr>
      <vt:lpstr>Example</vt:lpstr>
      <vt:lpstr>Example GW case </vt:lpstr>
      <vt:lpstr>GW case  2025-05-02</vt:lpstr>
      <vt:lpstr>PowerPoint Presentation</vt:lpstr>
      <vt:lpstr>PowerPoint Presentation</vt:lpstr>
      <vt:lpstr>PowerPoint Presentation</vt:lpstr>
      <vt:lpstr>Automatic lidar ceilometer backscatter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Doppler lidars</dc:title>
  <dc:creator>Knoop, Steven (KNMI)</dc:creator>
  <cp:lastModifiedBy>Knoop, Steven (KNMI)</cp:lastModifiedBy>
  <cp:revision>12</cp:revision>
  <dcterms:created xsi:type="dcterms:W3CDTF">2024-10-29T09:14:31Z</dcterms:created>
  <dcterms:modified xsi:type="dcterms:W3CDTF">2025-09-11T21:03:13Z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0x010100A1CDB9BE75DD1841A118C6E0BD5FA028</vt:lpwstr>
  </property>
</Properties>
</file>