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2" r:id="rId8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EB"/>
    <a:srgbClr val="C01511"/>
    <a:srgbClr val="85AEFF"/>
    <a:srgbClr val="FFFFFF"/>
    <a:srgbClr val="F8EFD0"/>
    <a:srgbClr val="959595"/>
    <a:srgbClr val="FAEAC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B8D20-7F34-4983-A201-3681ADE7A674}" v="33" dt="2025-09-09T13:26:51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5706" autoAdjust="0"/>
  </p:normalViewPr>
  <p:slideViewPr>
    <p:cSldViewPr snapToGrid="0">
      <p:cViewPr varScale="1">
        <p:scale>
          <a:sx n="15" d="100"/>
          <a:sy n="15" d="100"/>
        </p:scale>
        <p:origin x="282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thomas" userId="58f76edfadb6493d" providerId="LiveId" clId="{6804F6A5-156E-4BD0-A25D-5295716B1408}"/>
    <pc:docChg chg="undo custSel addSld delSld modSld">
      <pc:chgData name="ella thomas" userId="58f76edfadb6493d" providerId="LiveId" clId="{6804F6A5-156E-4BD0-A25D-5295716B1408}" dt="2025-09-09T13:28:24.151" v="853" actId="1038"/>
      <pc:docMkLst>
        <pc:docMk/>
      </pc:docMkLst>
      <pc:sldChg chg="addSp delSp modSp del mod">
        <pc:chgData name="ella thomas" userId="58f76edfadb6493d" providerId="LiveId" clId="{6804F6A5-156E-4BD0-A25D-5295716B1408}" dt="2025-09-04T10:38:26.263" v="485" actId="47"/>
        <pc:sldMkLst>
          <pc:docMk/>
          <pc:sldMk cId="1594172067" sldId="256"/>
        </pc:sldMkLst>
      </pc:sldChg>
      <pc:sldChg chg="addSp delSp modSp new mod">
        <pc:chgData name="ella thomas" userId="58f76edfadb6493d" providerId="LiveId" clId="{6804F6A5-156E-4BD0-A25D-5295716B1408}" dt="2025-09-04T10:39:07.471" v="495" actId="1076"/>
        <pc:sldMkLst>
          <pc:docMk/>
          <pc:sldMk cId="269913169" sldId="257"/>
        </pc:sldMkLst>
        <pc:spChg chg="mod">
          <ac:chgData name="ella thomas" userId="58f76edfadb6493d" providerId="LiveId" clId="{6804F6A5-156E-4BD0-A25D-5295716B1408}" dt="2025-09-03T13:40:15.890" v="46" actId="20577"/>
          <ac:spMkLst>
            <pc:docMk/>
            <pc:sldMk cId="269913169" sldId="257"/>
            <ac:spMk id="2" creationId="{31C06E7B-456C-EAA9-21C5-42E3A5B0B246}"/>
          </ac:spMkLst>
        </pc:spChg>
        <pc:graphicFrameChg chg="add mod modGraphic">
          <ac:chgData name="ella thomas" userId="58f76edfadb6493d" providerId="LiveId" clId="{6804F6A5-156E-4BD0-A25D-5295716B1408}" dt="2025-09-04T10:39:07.471" v="495" actId="1076"/>
          <ac:graphicFrameMkLst>
            <pc:docMk/>
            <pc:sldMk cId="269913169" sldId="257"/>
            <ac:graphicFrameMk id="7" creationId="{AE27A0DC-C047-C359-7D9F-C8E6D9A271C6}"/>
          </ac:graphicFrameMkLst>
        </pc:graphicFrameChg>
        <pc:picChg chg="add mod">
          <ac:chgData name="ella thomas" userId="58f76edfadb6493d" providerId="LiveId" clId="{6804F6A5-156E-4BD0-A25D-5295716B1408}" dt="2025-09-03T13:40:19.184" v="59" actId="1035"/>
          <ac:picMkLst>
            <pc:docMk/>
            <pc:sldMk cId="269913169" sldId="257"/>
            <ac:picMk id="4" creationId="{1AB65D5C-2DA3-CAC0-D166-ADA368E944E4}"/>
          </ac:picMkLst>
        </pc:picChg>
        <pc:picChg chg="add mod">
          <ac:chgData name="ella thomas" userId="58f76edfadb6493d" providerId="LiveId" clId="{6804F6A5-156E-4BD0-A25D-5295716B1408}" dt="2025-09-03T13:40:59.055" v="121" actId="1076"/>
          <ac:picMkLst>
            <pc:docMk/>
            <pc:sldMk cId="269913169" sldId="257"/>
            <ac:picMk id="5" creationId="{7977B7FE-F9BA-E554-96A7-EF0DA616850C}"/>
          </ac:picMkLst>
        </pc:picChg>
        <pc:picChg chg="add mod">
          <ac:chgData name="ella thomas" userId="58f76edfadb6493d" providerId="LiveId" clId="{6804F6A5-156E-4BD0-A25D-5295716B1408}" dt="2025-09-03T13:40:28.283" v="111" actId="1035"/>
          <ac:picMkLst>
            <pc:docMk/>
            <pc:sldMk cId="269913169" sldId="257"/>
            <ac:picMk id="6" creationId="{DAA63C0B-5FF7-5488-C15E-B7896790A8FF}"/>
          </ac:picMkLst>
        </pc:picChg>
        <pc:picChg chg="add mod">
          <ac:chgData name="ella thomas" userId="58f76edfadb6493d" providerId="LiveId" clId="{6804F6A5-156E-4BD0-A25D-5295716B1408}" dt="2025-09-03T13:40:30.482" v="119" actId="1035"/>
          <ac:picMkLst>
            <pc:docMk/>
            <pc:sldMk cId="269913169" sldId="257"/>
            <ac:picMk id="8" creationId="{621FA54A-DC16-B5DE-786A-184CC3D77372}"/>
          </ac:picMkLst>
        </pc:picChg>
        <pc:picChg chg="add mod">
          <ac:chgData name="ella thomas" userId="58f76edfadb6493d" providerId="LiveId" clId="{6804F6A5-156E-4BD0-A25D-5295716B1408}" dt="2025-09-03T13:41:03.910" v="124" actId="1076"/>
          <ac:picMkLst>
            <pc:docMk/>
            <pc:sldMk cId="269913169" sldId="257"/>
            <ac:picMk id="10" creationId="{095AAA65-779C-0BE3-1EE0-58A6492B5DD7}"/>
          </ac:picMkLst>
        </pc:picChg>
        <pc:picChg chg="add mod">
          <ac:chgData name="ella thomas" userId="58f76edfadb6493d" providerId="LiveId" clId="{6804F6A5-156E-4BD0-A25D-5295716B1408}" dt="2025-09-03T13:41:25.619" v="129" actId="14100"/>
          <ac:picMkLst>
            <pc:docMk/>
            <pc:sldMk cId="269913169" sldId="257"/>
            <ac:picMk id="11" creationId="{556830AA-3DA1-E19C-26CB-F7B179524910}"/>
          </ac:picMkLst>
        </pc:picChg>
      </pc:sldChg>
      <pc:sldChg chg="addSp delSp modSp new mod">
        <pc:chgData name="ella thomas" userId="58f76edfadb6493d" providerId="LiveId" clId="{6804F6A5-156E-4BD0-A25D-5295716B1408}" dt="2025-09-04T10:39:10.513" v="496"/>
        <pc:sldMkLst>
          <pc:docMk/>
          <pc:sldMk cId="690449960" sldId="258"/>
        </pc:sldMkLst>
        <pc:spChg chg="mod">
          <ac:chgData name="ella thomas" userId="58f76edfadb6493d" providerId="LiveId" clId="{6804F6A5-156E-4BD0-A25D-5295716B1408}" dt="2025-09-03T13:49:17.286" v="169" actId="20577"/>
          <ac:spMkLst>
            <pc:docMk/>
            <pc:sldMk cId="690449960" sldId="258"/>
            <ac:spMk id="2" creationId="{5C593CF0-277E-D0C2-729A-126D62DC95F6}"/>
          </ac:spMkLst>
        </pc:spChg>
        <pc:graphicFrameChg chg="add mod">
          <ac:chgData name="ella thomas" userId="58f76edfadb6493d" providerId="LiveId" clId="{6804F6A5-156E-4BD0-A25D-5295716B1408}" dt="2025-09-04T10:39:10.513" v="496"/>
          <ac:graphicFrameMkLst>
            <pc:docMk/>
            <pc:sldMk cId="690449960" sldId="258"/>
            <ac:graphicFrameMk id="3" creationId="{1A0D9113-767D-B9E4-BA7B-887D9A857407}"/>
          </ac:graphicFrameMkLst>
        </pc:graphicFrameChg>
        <pc:picChg chg="add mod">
          <ac:chgData name="ella thomas" userId="58f76edfadb6493d" providerId="LiveId" clId="{6804F6A5-156E-4BD0-A25D-5295716B1408}" dt="2025-09-03T13:58:38.404" v="174" actId="1076"/>
          <ac:picMkLst>
            <pc:docMk/>
            <pc:sldMk cId="690449960" sldId="258"/>
            <ac:picMk id="5" creationId="{8BBEC345-E6CF-D1D9-61CF-CA6CBACE4EB6}"/>
          </ac:picMkLst>
        </pc:picChg>
      </pc:sldChg>
      <pc:sldChg chg="addSp delSp modSp new mod">
        <pc:chgData name="ella thomas" userId="58f76edfadb6493d" providerId="LiveId" clId="{6804F6A5-156E-4BD0-A25D-5295716B1408}" dt="2025-09-04T10:39:12.018" v="497"/>
        <pc:sldMkLst>
          <pc:docMk/>
          <pc:sldMk cId="1802086903" sldId="259"/>
        </pc:sldMkLst>
        <pc:spChg chg="mod">
          <ac:chgData name="ella thomas" userId="58f76edfadb6493d" providerId="LiveId" clId="{6804F6A5-156E-4BD0-A25D-5295716B1408}" dt="2025-09-03T13:59:08.816" v="238" actId="20577"/>
          <ac:spMkLst>
            <pc:docMk/>
            <pc:sldMk cId="1802086903" sldId="259"/>
            <ac:spMk id="2" creationId="{0008FD25-3130-7C8F-84F2-231257DD1B41}"/>
          </ac:spMkLst>
        </pc:spChg>
        <pc:spChg chg="add mod">
          <ac:chgData name="ella thomas" userId="58f76edfadb6493d" providerId="LiveId" clId="{6804F6A5-156E-4BD0-A25D-5295716B1408}" dt="2025-09-03T14:00:37.869" v="256" actId="1076"/>
          <ac:spMkLst>
            <pc:docMk/>
            <pc:sldMk cId="1802086903" sldId="259"/>
            <ac:spMk id="8" creationId="{549F1A99-49EC-84D7-F40E-E7F0DFCB4249}"/>
          </ac:spMkLst>
        </pc:spChg>
        <pc:spChg chg="add mod">
          <ac:chgData name="ella thomas" userId="58f76edfadb6493d" providerId="LiveId" clId="{6804F6A5-156E-4BD0-A25D-5295716B1408}" dt="2025-09-03T14:01:23.860" v="306" actId="404"/>
          <ac:spMkLst>
            <pc:docMk/>
            <pc:sldMk cId="1802086903" sldId="259"/>
            <ac:spMk id="9" creationId="{7C67130C-B76A-C485-A2ED-22C1B5C0B0F7}"/>
          </ac:spMkLst>
        </pc:spChg>
        <pc:graphicFrameChg chg="add mod">
          <ac:chgData name="ella thomas" userId="58f76edfadb6493d" providerId="LiveId" clId="{6804F6A5-156E-4BD0-A25D-5295716B1408}" dt="2025-09-04T10:39:12.018" v="497"/>
          <ac:graphicFrameMkLst>
            <pc:docMk/>
            <pc:sldMk cId="1802086903" sldId="259"/>
            <ac:graphicFrameMk id="3" creationId="{3AC66C06-924A-35A4-CE6D-1CB61993F6B1}"/>
          </ac:graphicFrameMkLst>
        </pc:graphicFrameChg>
        <pc:picChg chg="add mod">
          <ac:chgData name="ella thomas" userId="58f76edfadb6493d" providerId="LiveId" clId="{6804F6A5-156E-4BD0-A25D-5295716B1408}" dt="2025-09-03T13:59:42.953" v="241" actId="1076"/>
          <ac:picMkLst>
            <pc:docMk/>
            <pc:sldMk cId="1802086903" sldId="259"/>
            <ac:picMk id="5" creationId="{CB84002F-F58A-EE3F-CF20-29A9CFA95E37}"/>
          </ac:picMkLst>
        </pc:picChg>
        <pc:picChg chg="add mod">
          <ac:chgData name="ella thomas" userId="58f76edfadb6493d" providerId="LiveId" clId="{6804F6A5-156E-4BD0-A25D-5295716B1408}" dt="2025-09-03T14:00:18.254" v="244" actId="14100"/>
          <ac:picMkLst>
            <pc:docMk/>
            <pc:sldMk cId="1802086903" sldId="259"/>
            <ac:picMk id="7" creationId="{9B6084A6-C411-4BE9-5E4C-08646516DDCE}"/>
          </ac:picMkLst>
        </pc:picChg>
      </pc:sldChg>
      <pc:sldChg chg="addSp delSp modSp add mod">
        <pc:chgData name="ella thomas" userId="58f76edfadb6493d" providerId="LiveId" clId="{6804F6A5-156E-4BD0-A25D-5295716B1408}" dt="2025-09-04T10:39:13.174" v="498"/>
        <pc:sldMkLst>
          <pc:docMk/>
          <pc:sldMk cId="270608578" sldId="260"/>
        </pc:sldMkLst>
        <pc:spChg chg="mod">
          <ac:chgData name="ella thomas" userId="58f76edfadb6493d" providerId="LiveId" clId="{6804F6A5-156E-4BD0-A25D-5295716B1408}" dt="2025-09-03T14:00:58.068" v="261" actId="20577"/>
          <ac:spMkLst>
            <pc:docMk/>
            <pc:sldMk cId="270608578" sldId="260"/>
            <ac:spMk id="2" creationId="{DFB81E92-E360-EF78-8BA5-B68C4216BA4C}"/>
          </ac:spMkLst>
        </pc:spChg>
        <pc:graphicFrameChg chg="add mod">
          <ac:chgData name="ella thomas" userId="58f76edfadb6493d" providerId="LiveId" clId="{6804F6A5-156E-4BD0-A25D-5295716B1408}" dt="2025-09-04T10:39:13.174" v="498"/>
          <ac:graphicFrameMkLst>
            <pc:docMk/>
            <pc:sldMk cId="270608578" sldId="260"/>
            <ac:graphicFrameMk id="3" creationId="{CF94568A-AC99-5226-A7E3-CAEF28B60156}"/>
          </ac:graphicFrameMkLst>
        </pc:graphicFrameChg>
        <pc:picChg chg="add mod">
          <ac:chgData name="ella thomas" userId="58f76edfadb6493d" providerId="LiveId" clId="{6804F6A5-156E-4BD0-A25D-5295716B1408}" dt="2025-09-03T14:02:35.290" v="315" actId="1076"/>
          <ac:picMkLst>
            <pc:docMk/>
            <pc:sldMk cId="270608578" sldId="260"/>
            <ac:picMk id="4" creationId="{27DD3918-4A05-895F-6AF5-05250C6C44A4}"/>
          </ac:picMkLst>
        </pc:picChg>
      </pc:sldChg>
      <pc:sldChg chg="addSp delSp modSp new del mod">
        <pc:chgData name="ella thomas" userId="58f76edfadb6493d" providerId="LiveId" clId="{6804F6A5-156E-4BD0-A25D-5295716B1408}" dt="2025-09-04T09:07:30.997" v="462" actId="47"/>
        <pc:sldMkLst>
          <pc:docMk/>
          <pc:sldMk cId="3619249973" sldId="261"/>
        </pc:sldMkLst>
      </pc:sldChg>
      <pc:sldChg chg="addSp delSp modSp new mod">
        <pc:chgData name="ella thomas" userId="58f76edfadb6493d" providerId="LiveId" clId="{6804F6A5-156E-4BD0-A25D-5295716B1408}" dt="2025-09-09T13:28:24.151" v="853" actId="1038"/>
        <pc:sldMkLst>
          <pc:docMk/>
          <pc:sldMk cId="1605984019" sldId="262"/>
        </pc:sldMkLst>
        <pc:spChg chg="mod">
          <ac:chgData name="ella thomas" userId="58f76edfadb6493d" providerId="LiveId" clId="{6804F6A5-156E-4BD0-A25D-5295716B1408}" dt="2025-09-04T09:07:41.913" v="463" actId="14100"/>
          <ac:spMkLst>
            <pc:docMk/>
            <pc:sldMk cId="1605984019" sldId="262"/>
            <ac:spMk id="2" creationId="{FCAF7DB7-3AA8-A454-ECEF-92035386B841}"/>
          </ac:spMkLst>
        </pc:spChg>
        <pc:grpChg chg="add mod">
          <ac:chgData name="ella thomas" userId="58f76edfadb6493d" providerId="LiveId" clId="{6804F6A5-156E-4BD0-A25D-5295716B1408}" dt="2025-09-09T13:26:08.115" v="645" actId="164"/>
          <ac:grpSpMkLst>
            <pc:docMk/>
            <pc:sldMk cId="1605984019" sldId="262"/>
            <ac:grpSpMk id="4" creationId="{2EC5FF12-CB39-679C-EC50-0A564CEB347A}"/>
          </ac:grpSpMkLst>
        </pc:grpChg>
        <pc:graphicFrameChg chg="add mod">
          <ac:chgData name="ella thomas" userId="58f76edfadb6493d" providerId="LiveId" clId="{6804F6A5-156E-4BD0-A25D-5295716B1408}" dt="2025-09-04T10:39:14.558" v="499"/>
          <ac:graphicFrameMkLst>
            <pc:docMk/>
            <pc:sldMk cId="1605984019" sldId="262"/>
            <ac:graphicFrameMk id="3" creationId="{F31294FF-E220-9C33-15F1-4C637086DB1A}"/>
          </ac:graphicFrameMkLst>
        </pc:graphicFrameChg>
        <pc:picChg chg="add mod">
          <ac:chgData name="ella thomas" userId="58f76edfadb6493d" providerId="LiveId" clId="{6804F6A5-156E-4BD0-A25D-5295716B1408}" dt="2025-09-09T13:26:21.461" v="651" actId="208"/>
          <ac:picMkLst>
            <pc:docMk/>
            <pc:sldMk cId="1605984019" sldId="262"/>
            <ac:picMk id="6" creationId="{9D2011C7-DB8F-8C17-87B1-887DD21A9692}"/>
          </ac:picMkLst>
        </pc:picChg>
        <pc:picChg chg="add mod">
          <ac:chgData name="ella thomas" userId="58f76edfadb6493d" providerId="LiveId" clId="{6804F6A5-156E-4BD0-A25D-5295716B1408}" dt="2025-09-09T13:26:21.461" v="651" actId="208"/>
          <ac:picMkLst>
            <pc:docMk/>
            <pc:sldMk cId="1605984019" sldId="262"/>
            <ac:picMk id="8" creationId="{54F22EF5-8FD5-C70C-0321-40B6C957C596}"/>
          </ac:picMkLst>
        </pc:picChg>
        <pc:picChg chg="add mod">
          <ac:chgData name="ella thomas" userId="58f76edfadb6493d" providerId="LiveId" clId="{6804F6A5-156E-4BD0-A25D-5295716B1408}" dt="2025-09-09T13:28:24.151" v="853" actId="1038"/>
          <ac:picMkLst>
            <pc:docMk/>
            <pc:sldMk cId="1605984019" sldId="262"/>
            <ac:picMk id="10" creationId="{DAF46154-D692-53D9-E760-DAE1A343D375}"/>
          </ac:picMkLst>
        </pc:picChg>
        <pc:picChg chg="add mod">
          <ac:chgData name="ella thomas" userId="58f76edfadb6493d" providerId="LiveId" clId="{6804F6A5-156E-4BD0-A25D-5295716B1408}" dt="2025-09-09T13:28:24.151" v="853" actId="1038"/>
          <ac:picMkLst>
            <pc:docMk/>
            <pc:sldMk cId="1605984019" sldId="262"/>
            <ac:picMk id="12" creationId="{7C4C6F4A-9884-AFDD-3746-2FDA98D94B50}"/>
          </ac:picMkLst>
        </pc:picChg>
        <pc:picChg chg="add mod">
          <ac:chgData name="ella thomas" userId="58f76edfadb6493d" providerId="LiveId" clId="{6804F6A5-156E-4BD0-A25D-5295716B1408}" dt="2025-09-09T13:25:54.293" v="642" actId="1036"/>
          <ac:picMkLst>
            <pc:docMk/>
            <pc:sldMk cId="1605984019" sldId="262"/>
            <ac:picMk id="14" creationId="{EEED8EEC-A682-A58E-1ADD-3FC37A7F0A0A}"/>
          </ac:picMkLst>
        </pc:picChg>
        <pc:picChg chg="add mod">
          <ac:chgData name="ella thomas" userId="58f76edfadb6493d" providerId="LiveId" clId="{6804F6A5-156E-4BD0-A25D-5295716B1408}" dt="2025-09-09T13:25:54.293" v="642" actId="1036"/>
          <ac:picMkLst>
            <pc:docMk/>
            <pc:sldMk cId="1605984019" sldId="262"/>
            <ac:picMk id="16" creationId="{6DFD3B6B-4653-B6B3-4732-54E278DF0C9A}"/>
          </ac:picMkLst>
        </pc:picChg>
        <pc:picChg chg="add mod">
          <ac:chgData name="ella thomas" userId="58f76edfadb6493d" providerId="LiveId" clId="{6804F6A5-156E-4BD0-A25D-5295716B1408}" dt="2025-09-09T13:28:16.415" v="821" actId="1038"/>
          <ac:picMkLst>
            <pc:docMk/>
            <pc:sldMk cId="1605984019" sldId="262"/>
            <ac:picMk id="18" creationId="{4867C128-3FBD-5D25-76D7-F87266BEE70E}"/>
          </ac:picMkLst>
        </pc:picChg>
        <pc:picChg chg="add mod">
          <ac:chgData name="ella thomas" userId="58f76edfadb6493d" providerId="LiveId" clId="{6804F6A5-156E-4BD0-A25D-5295716B1408}" dt="2025-09-09T13:28:07.650" v="803" actId="1037"/>
          <ac:picMkLst>
            <pc:docMk/>
            <pc:sldMk cId="1605984019" sldId="262"/>
            <ac:picMk id="19" creationId="{D47D0B85-4944-0035-4B65-99B8BC9BD0F4}"/>
          </ac:picMkLst>
        </pc:picChg>
        <pc:picChg chg="add mod">
          <ac:chgData name="ella thomas" userId="58f76edfadb6493d" providerId="LiveId" clId="{6804F6A5-156E-4BD0-A25D-5295716B1408}" dt="2025-09-09T13:28:16.415" v="821" actId="1038"/>
          <ac:picMkLst>
            <pc:docMk/>
            <pc:sldMk cId="1605984019" sldId="262"/>
            <ac:picMk id="20" creationId="{6267F72E-F2AF-37D5-9575-D5FC32B728F7}"/>
          </ac:picMkLst>
        </pc:picChg>
        <pc:picChg chg="add mod">
          <ac:chgData name="ella thomas" userId="58f76edfadb6493d" providerId="LiveId" clId="{6804F6A5-156E-4BD0-A25D-5295716B1408}" dt="2025-09-09T13:27:08.533" v="771" actId="1035"/>
          <ac:picMkLst>
            <pc:docMk/>
            <pc:sldMk cId="1605984019" sldId="262"/>
            <ac:picMk id="22" creationId="{5E59769C-CD64-5E7C-23A4-14F6E2641B97}"/>
          </ac:picMkLst>
        </pc:picChg>
        <pc:picChg chg="add mod">
          <ac:chgData name="ella thomas" userId="58f76edfadb6493d" providerId="LiveId" clId="{6804F6A5-156E-4BD0-A25D-5295716B1408}" dt="2025-09-09T13:28:07.650" v="803" actId="1037"/>
          <ac:picMkLst>
            <pc:docMk/>
            <pc:sldMk cId="1605984019" sldId="262"/>
            <ac:picMk id="23" creationId="{933D7F3F-25AA-15A2-3BA8-E4F853EC18BC}"/>
          </ac:picMkLst>
        </pc:picChg>
        <pc:picChg chg="add mod">
          <ac:chgData name="ella thomas" userId="58f76edfadb6493d" providerId="LiveId" clId="{6804F6A5-156E-4BD0-A25D-5295716B1408}" dt="2025-09-09T13:27:08.533" v="771" actId="1035"/>
          <ac:picMkLst>
            <pc:docMk/>
            <pc:sldMk cId="1605984019" sldId="262"/>
            <ac:picMk id="24" creationId="{9710C8AE-99E5-3961-6C59-4C7C29C4D877}"/>
          </ac:picMkLst>
        </pc:picChg>
        <pc:picChg chg="add mod">
          <ac:chgData name="ella thomas" userId="58f76edfadb6493d" providerId="LiveId" clId="{6804F6A5-156E-4BD0-A25D-5295716B1408}" dt="2025-09-09T13:27:16.305" v="774" actId="1076"/>
          <ac:picMkLst>
            <pc:docMk/>
            <pc:sldMk cId="1605984019" sldId="262"/>
            <ac:picMk id="26" creationId="{85E7BD5D-F416-E67D-A693-711A93CBC4B3}"/>
          </ac:picMkLst>
        </pc:picChg>
        <pc:cxnChg chg="add del">
          <ac:chgData name="ella thomas" userId="58f76edfadb6493d" providerId="LiveId" clId="{6804F6A5-156E-4BD0-A25D-5295716B1408}" dt="2025-09-09T13:26:38.518" v="653" actId="11529"/>
          <ac:cxnSpMkLst>
            <pc:docMk/>
            <pc:sldMk cId="1605984019" sldId="262"/>
            <ac:cxnSpMk id="7" creationId="{3A02D637-9104-5432-C110-A59EE7204992}"/>
          </ac:cxnSpMkLst>
        </pc:cxnChg>
        <pc:cxnChg chg="add mod">
          <ac:chgData name="ella thomas" userId="58f76edfadb6493d" providerId="LiveId" clId="{6804F6A5-156E-4BD0-A25D-5295716B1408}" dt="2025-09-09T13:26:49.247" v="655" actId="14100"/>
          <ac:cxnSpMkLst>
            <pc:docMk/>
            <pc:sldMk cId="1605984019" sldId="262"/>
            <ac:cxnSpMk id="11" creationId="{F6C9B4CD-22D3-FB9C-EDF7-D8389B543E5B}"/>
          </ac:cxnSpMkLst>
        </pc:cxnChg>
        <pc:cxnChg chg="add mod">
          <ac:chgData name="ella thomas" userId="58f76edfadb6493d" providerId="LiveId" clId="{6804F6A5-156E-4BD0-A25D-5295716B1408}" dt="2025-09-09T13:26:56.830" v="719" actId="1038"/>
          <ac:cxnSpMkLst>
            <pc:docMk/>
            <pc:sldMk cId="1605984019" sldId="262"/>
            <ac:cxnSpMk id="15" creationId="{D21DA048-7839-80AF-CFA2-900096D73800}"/>
          </ac:cxnSpMkLst>
        </pc:cxnChg>
      </pc:sldChg>
      <pc:sldChg chg="addSp modSp add mod">
        <pc:chgData name="ella thomas" userId="58f76edfadb6493d" providerId="LiveId" clId="{6804F6A5-156E-4BD0-A25D-5295716B1408}" dt="2025-09-09T13:21:25.377" v="614" actId="1076"/>
        <pc:sldMkLst>
          <pc:docMk/>
          <pc:sldMk cId="2422852377" sldId="263"/>
        </pc:sldMkLst>
        <pc:spChg chg="add mod">
          <ac:chgData name="ella thomas" userId="58f76edfadb6493d" providerId="LiveId" clId="{6804F6A5-156E-4BD0-A25D-5295716B1408}" dt="2025-09-04T10:38:24.106" v="484" actId="1076"/>
          <ac:spMkLst>
            <pc:docMk/>
            <pc:sldMk cId="2422852377" sldId="263"/>
            <ac:spMk id="8" creationId="{B8F4A505-F816-FC9F-2F29-6C59D55B4BBB}"/>
          </ac:spMkLst>
        </pc:spChg>
        <pc:spChg chg="add mod">
          <ac:chgData name="ella thomas" userId="58f76edfadb6493d" providerId="LiveId" clId="{6804F6A5-156E-4BD0-A25D-5295716B1408}" dt="2025-09-04T11:59:34.016" v="548" actId="20577"/>
          <ac:spMkLst>
            <pc:docMk/>
            <pc:sldMk cId="2422852377" sldId="263"/>
            <ac:spMk id="10" creationId="{70E2BBE5-583F-17BA-7BA0-97B0A70F1CC3}"/>
          </ac:spMkLst>
        </pc:spChg>
        <pc:spChg chg="mod">
          <ac:chgData name="ella thomas" userId="58f76edfadb6493d" providerId="LiveId" clId="{6804F6A5-156E-4BD0-A25D-5295716B1408}" dt="2025-09-04T11:59:10.708" v="531" actId="1076"/>
          <ac:spMkLst>
            <pc:docMk/>
            <pc:sldMk cId="2422852377" sldId="263"/>
            <ac:spMk id="22" creationId="{C37373C5-2AAB-9EF0-D33F-41043FAA430C}"/>
          </ac:spMkLst>
        </pc:spChg>
        <pc:graphicFrameChg chg="add mod modGraphic">
          <ac:chgData name="ella thomas" userId="58f76edfadb6493d" providerId="LiveId" clId="{6804F6A5-156E-4BD0-A25D-5295716B1408}" dt="2025-09-04T12:00:34.738" v="553" actId="1076"/>
          <ac:graphicFrameMkLst>
            <pc:docMk/>
            <pc:sldMk cId="2422852377" sldId="263"/>
            <ac:graphicFrameMk id="32" creationId="{6718BCD3-5394-3E0B-AA79-293A317D25CA}"/>
          </ac:graphicFrameMkLst>
        </pc:graphicFrameChg>
        <pc:graphicFrameChg chg="add mod modGraphic">
          <ac:chgData name="ella thomas" userId="58f76edfadb6493d" providerId="LiveId" clId="{6804F6A5-156E-4BD0-A25D-5295716B1408}" dt="2025-09-09T13:21:25.377" v="614" actId="1076"/>
          <ac:graphicFrameMkLst>
            <pc:docMk/>
            <pc:sldMk cId="2422852377" sldId="263"/>
            <ac:graphicFrameMk id="56" creationId="{D914F185-A68A-29C9-3BB3-817D72A85FA4}"/>
          </ac:graphicFrameMkLst>
        </pc:graphicFrameChg>
        <pc:graphicFrameChg chg="add mod modGraphic">
          <ac:chgData name="ella thomas" userId="58f76edfadb6493d" providerId="LiveId" clId="{6804F6A5-156E-4BD0-A25D-5295716B1408}" dt="2025-09-04T12:00:54.705" v="556" actId="1076"/>
          <ac:graphicFrameMkLst>
            <pc:docMk/>
            <pc:sldMk cId="2422852377" sldId="263"/>
            <ac:graphicFrameMk id="59" creationId="{828EDA85-B3D7-834B-4FA3-684E907CD5E6}"/>
          </ac:graphicFrameMkLst>
        </pc:graphicFrameChg>
        <pc:graphicFrameChg chg="add mod modGraphic">
          <ac:chgData name="ella thomas" userId="58f76edfadb6493d" providerId="LiveId" clId="{6804F6A5-156E-4BD0-A25D-5295716B1408}" dt="2025-09-04T12:01:14.601" v="559" actId="1076"/>
          <ac:graphicFrameMkLst>
            <pc:docMk/>
            <pc:sldMk cId="2422852377" sldId="263"/>
            <ac:graphicFrameMk id="67" creationId="{892C9E1A-9686-D11C-5346-4270DF71AB07}"/>
          </ac:graphicFrameMkLst>
        </pc:graphicFrameChg>
      </pc:sldChg>
      <pc:sldChg chg="add del setBg">
        <pc:chgData name="ella thomas" userId="58f76edfadb6493d" providerId="LiveId" clId="{6804F6A5-156E-4BD0-A25D-5295716B1408}" dt="2025-09-04T10:37:30.923" v="477"/>
        <pc:sldMkLst>
          <pc:docMk/>
          <pc:sldMk cId="4134652770" sldId="263"/>
        </pc:sldMkLst>
      </pc:sldChg>
      <pc:sldChg chg="addSp delSp modSp new mod">
        <pc:chgData name="ella thomas" userId="58f76edfadb6493d" providerId="LiveId" clId="{6804F6A5-156E-4BD0-A25D-5295716B1408}" dt="2025-09-09T13:21:35.437" v="615"/>
        <pc:sldMkLst>
          <pc:docMk/>
          <pc:sldMk cId="1441240714" sldId="264"/>
        </pc:sldMkLst>
        <pc:spChg chg="mod">
          <ac:chgData name="ella thomas" userId="58f76edfadb6493d" providerId="LiveId" clId="{6804F6A5-156E-4BD0-A25D-5295716B1408}" dt="2025-09-09T13:20:54.944" v="607" actId="20577"/>
          <ac:spMkLst>
            <pc:docMk/>
            <pc:sldMk cId="1441240714" sldId="264"/>
            <ac:spMk id="2" creationId="{66CFB17B-B1D8-DD04-E96E-5544E5B2FC66}"/>
          </ac:spMkLst>
        </pc:spChg>
        <pc:spChg chg="del">
          <ac:chgData name="ella thomas" userId="58f76edfadb6493d" providerId="LiveId" clId="{6804F6A5-156E-4BD0-A25D-5295716B1408}" dt="2025-09-09T13:20:40.842" v="561" actId="478"/>
          <ac:spMkLst>
            <pc:docMk/>
            <pc:sldMk cId="1441240714" sldId="264"/>
            <ac:spMk id="3" creationId="{5DC10C02-5B53-3E25-D352-23CE673AF14F}"/>
          </ac:spMkLst>
        </pc:spChg>
        <pc:graphicFrameChg chg="add mod">
          <ac:chgData name="ella thomas" userId="58f76edfadb6493d" providerId="LiveId" clId="{6804F6A5-156E-4BD0-A25D-5295716B1408}" dt="2025-09-09T13:21:35.437" v="615"/>
          <ac:graphicFrameMkLst>
            <pc:docMk/>
            <pc:sldMk cId="1441240714" sldId="264"/>
            <ac:graphicFrameMk id="6" creationId="{4EA37222-F4F1-DB7A-C9BD-F3898BCDF8DA}"/>
          </ac:graphicFrameMkLst>
        </pc:graphicFrameChg>
        <pc:picChg chg="add mod">
          <ac:chgData name="ella thomas" userId="58f76edfadb6493d" providerId="LiveId" clId="{6804F6A5-156E-4BD0-A25D-5295716B1408}" dt="2025-09-09T13:20:46.578" v="565" actId="14100"/>
          <ac:picMkLst>
            <pc:docMk/>
            <pc:sldMk cId="1441240714" sldId="264"/>
            <ac:picMk id="5" creationId="{2905C340-1E7F-3C8F-964D-FF3D4EBAEE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1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0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9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6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>
                    <a:tint val="82000"/>
                  </a:schemeClr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82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82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2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0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4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7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8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35258-5908-4C9A-B367-2F3E9817D4C4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190D8-28B1-4779-9966-B8B7F9C7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9" Type="http://schemas.openxmlformats.org/officeDocument/2006/relationships/hyperlink" Target="http://127.0.0.1:8050/" TargetMode="External"/><Relationship Id="rId21" Type="http://schemas.microsoft.com/office/2007/relationships/hdphoto" Target="../media/hdphoto1.wdp"/><Relationship Id="rId34" Type="http://schemas.openxmlformats.org/officeDocument/2006/relationships/image" Target="../media/image32.png"/><Relationship Id="rId42" Type="http://schemas.openxmlformats.org/officeDocument/2006/relationships/image" Target="../media/image34.png"/><Relationship Id="rId47" Type="http://schemas.openxmlformats.org/officeDocument/2006/relationships/image" Target="../media/image3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hyperlink" Target="https://www.ecmwf.int/en/era5-land" TargetMode="External"/><Relationship Id="rId40" Type="http://schemas.openxmlformats.org/officeDocument/2006/relationships/slide" Target="slide3.xml"/><Relationship Id="rId45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hyperlink" Target="https://zenodo.org/records/8369987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35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hyperlink" Target="mailto:ee23ert@leeds.ac.uk" TargetMode="External"/><Relationship Id="rId46" Type="http://schemas.openxmlformats.org/officeDocument/2006/relationships/image" Target="../media/image360.png"/><Relationship Id="rId20" Type="http://schemas.openxmlformats.org/officeDocument/2006/relationships/image" Target="../media/image19.png"/><Relationship Id="rId4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3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390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671AB26-0240-D72B-C7E8-D285E69C09B3}"/>
              </a:ext>
            </a:extLst>
          </p:cNvPr>
          <p:cNvSpPr/>
          <p:nvPr/>
        </p:nvSpPr>
        <p:spPr>
          <a:xfrm>
            <a:off x="14884451" y="20543317"/>
            <a:ext cx="14468227" cy="16674727"/>
          </a:xfrm>
          <a:prstGeom prst="roundRect">
            <a:avLst>
              <a:gd name="adj" fmla="val 14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1F9C4705-52CA-680A-088F-137EB287B78E}"/>
              </a:ext>
            </a:extLst>
          </p:cNvPr>
          <p:cNvSpPr/>
          <p:nvPr/>
        </p:nvSpPr>
        <p:spPr>
          <a:xfrm>
            <a:off x="24927790" y="37385755"/>
            <a:ext cx="4447878" cy="4702483"/>
          </a:xfrm>
          <a:prstGeom prst="roundRect">
            <a:avLst>
              <a:gd name="adj" fmla="val 2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605D6AFA-DB73-1ACA-1E89-2858D7E24B3B}"/>
              </a:ext>
            </a:extLst>
          </p:cNvPr>
          <p:cNvSpPr/>
          <p:nvPr/>
        </p:nvSpPr>
        <p:spPr>
          <a:xfrm>
            <a:off x="24927790" y="4849758"/>
            <a:ext cx="4434053" cy="6893202"/>
          </a:xfrm>
          <a:prstGeom prst="roundRect">
            <a:avLst>
              <a:gd name="adj" fmla="val 2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2" name="Plaque 161">
            <a:extLst>
              <a:ext uri="{FF2B5EF4-FFF2-40B4-BE49-F238E27FC236}">
                <a16:creationId xmlns:a16="http://schemas.microsoft.com/office/drawing/2014/main" id="{EA83E0E2-8B19-C7B7-CBEB-5602441480DB}"/>
              </a:ext>
            </a:extLst>
          </p:cNvPr>
          <p:cNvSpPr/>
          <p:nvPr/>
        </p:nvSpPr>
        <p:spPr>
          <a:xfrm>
            <a:off x="4303713" y="19944242"/>
            <a:ext cx="3716131" cy="3992136"/>
          </a:xfrm>
          <a:prstGeom prst="plaque">
            <a:avLst>
              <a:gd name="adj" fmla="val 14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3" name="Plaque 162">
            <a:extLst>
              <a:ext uri="{FF2B5EF4-FFF2-40B4-BE49-F238E27FC236}">
                <a16:creationId xmlns:a16="http://schemas.microsoft.com/office/drawing/2014/main" id="{75EBC30A-70C7-E8B2-5B15-20CC1099B68E}"/>
              </a:ext>
            </a:extLst>
          </p:cNvPr>
          <p:cNvSpPr/>
          <p:nvPr/>
        </p:nvSpPr>
        <p:spPr>
          <a:xfrm>
            <a:off x="4303713" y="15987938"/>
            <a:ext cx="3716131" cy="3992136"/>
          </a:xfrm>
          <a:prstGeom prst="plaque">
            <a:avLst>
              <a:gd name="adj" fmla="val 14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0" name="Plaque 159">
            <a:extLst>
              <a:ext uri="{FF2B5EF4-FFF2-40B4-BE49-F238E27FC236}">
                <a16:creationId xmlns:a16="http://schemas.microsoft.com/office/drawing/2014/main" id="{9961C47F-571E-7F9D-8ADC-698A7087352B}"/>
              </a:ext>
            </a:extLst>
          </p:cNvPr>
          <p:cNvSpPr/>
          <p:nvPr/>
        </p:nvSpPr>
        <p:spPr>
          <a:xfrm>
            <a:off x="9329865" y="15987938"/>
            <a:ext cx="3716131" cy="3992136"/>
          </a:xfrm>
          <a:prstGeom prst="plaque">
            <a:avLst>
              <a:gd name="adj" fmla="val 14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red circle with text and images&#10;&#10;AI-generated content may be incorrect.">
            <a:extLst>
              <a:ext uri="{FF2B5EF4-FFF2-40B4-BE49-F238E27FC236}">
                <a16:creationId xmlns:a16="http://schemas.microsoft.com/office/drawing/2014/main" id="{6088C8D0-497D-8626-C306-C28D2F25F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3" y="849870"/>
            <a:ext cx="3318134" cy="33181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7A2BA7-6020-85CE-142F-9500AC9D86D3}"/>
              </a:ext>
            </a:extLst>
          </p:cNvPr>
          <p:cNvSpPr/>
          <p:nvPr/>
        </p:nvSpPr>
        <p:spPr>
          <a:xfrm>
            <a:off x="0" y="-2"/>
            <a:ext cx="464190" cy="42794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D41645-4E00-DFC8-D874-C3E13B3D515C}"/>
              </a:ext>
            </a:extLst>
          </p:cNvPr>
          <p:cNvSpPr/>
          <p:nvPr/>
        </p:nvSpPr>
        <p:spPr>
          <a:xfrm>
            <a:off x="839110" y="4505747"/>
            <a:ext cx="23696458" cy="7237213"/>
          </a:xfrm>
          <a:prstGeom prst="roundRect">
            <a:avLst>
              <a:gd name="adj" fmla="val 2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1169CC-9A11-D410-17AB-3A935C1BAB59}"/>
              </a:ext>
            </a:extLst>
          </p:cNvPr>
          <p:cNvSpPr/>
          <p:nvPr/>
        </p:nvSpPr>
        <p:spPr>
          <a:xfrm rot="16200000">
            <a:off x="14901543" y="27892692"/>
            <a:ext cx="464190" cy="29338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026D90-2164-3F2D-4561-01887CDB657F}"/>
              </a:ext>
            </a:extLst>
          </p:cNvPr>
          <p:cNvSpPr txBox="1"/>
          <p:nvPr/>
        </p:nvSpPr>
        <p:spPr>
          <a:xfrm>
            <a:off x="4726110" y="710727"/>
            <a:ext cx="2507697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354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Changes in </a:t>
            </a:r>
            <a:r>
              <a:rPr kumimoji="0" lang="en-GB" sz="8023" b="0" i="0" u="none" strike="noStrike" kern="1200" cap="none" spc="0" normalizeH="0" baseline="0" noProof="0" dirty="0">
                <a:ln>
                  <a:noFill/>
                </a:ln>
                <a:solidFill>
                  <a:srgbClr val="C0151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hourly rainfall</a:t>
            </a:r>
            <a:r>
              <a:rPr kumimoji="0" lang="en-GB" sz="7354" b="0" i="0" u="none" strike="noStrike" kern="1200" cap="none" spc="0" normalizeH="0" baseline="0" noProof="0" dirty="0">
                <a:ln>
                  <a:noFill/>
                </a:ln>
                <a:solidFill>
                  <a:srgbClr val="C0151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GB" sz="7354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return levels due to </a:t>
            </a:r>
            <a:r>
              <a:rPr kumimoji="0" lang="en-GB" sz="8023" b="0" i="0" u="none" strike="noStrike" kern="1200" cap="none" spc="0" normalizeH="0" baseline="0" noProof="0" dirty="0">
                <a:ln>
                  <a:noFill/>
                </a:ln>
                <a:solidFill>
                  <a:srgbClr val="C0151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temperature</a:t>
            </a:r>
            <a:r>
              <a:rPr kumimoji="0" lang="en-GB" sz="802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GB" sz="7354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shifts: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354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9C2B76-C77B-44D9-D268-F77A5E31D4FA}"/>
              </a:ext>
            </a:extLst>
          </p:cNvPr>
          <p:cNvSpPr/>
          <p:nvPr/>
        </p:nvSpPr>
        <p:spPr>
          <a:xfrm rot="16200000">
            <a:off x="14901543" y="-14437354"/>
            <a:ext cx="464190" cy="29338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B5EE9C1-B411-4AE9-7BCF-F8A41BD69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10" y="5479816"/>
            <a:ext cx="4086667" cy="95839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86531FC2-3281-B211-CC2A-73B7EFA46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6109" y="3382318"/>
            <a:ext cx="18052789" cy="989523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GB" sz="3600" b="1" noProof="0" dirty="0">
                <a:solidFill>
                  <a:srgbClr val="002060"/>
                </a:solidFill>
                <a:latin typeface="Open Sans" panose="020B0606030504020204" pitchFamily="34" charset="0"/>
              </a:rPr>
              <a:t>Ella Thomas</a:t>
            </a:r>
            <a:r>
              <a:rPr lang="en-GB" sz="3600" noProof="0" dirty="0">
                <a:solidFill>
                  <a:srgbClr val="002060"/>
                </a:solidFill>
                <a:latin typeface="Open Sans" panose="020B0606030504020204" pitchFamily="34" charset="0"/>
              </a:rPr>
              <a:t>, Marco Borga, Petr </a:t>
            </a:r>
            <a:r>
              <a:rPr lang="en-GB" sz="3600" noProof="0" dirty="0" err="1">
                <a:solidFill>
                  <a:srgbClr val="002060"/>
                </a:solidFill>
                <a:latin typeface="Open Sans" panose="020B0606030504020204" pitchFamily="34" charset="0"/>
              </a:rPr>
              <a:t>Vohnicky</a:t>
            </a:r>
            <a:r>
              <a:rPr lang="en-GB" sz="3600" noProof="0" dirty="0">
                <a:solidFill>
                  <a:srgbClr val="002060"/>
                </a:solidFill>
                <a:latin typeface="Open Sans" panose="020B0606030504020204" pitchFamily="34" charset="0"/>
              </a:rPr>
              <a:t>, Nadav Peleg, and Francesco Marra</a:t>
            </a:r>
            <a:endParaRPr lang="en-GB" sz="3600" noProof="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BEF62C5-65C9-27BC-BD14-E1B7AC131D4B}"/>
              </a:ext>
            </a:extLst>
          </p:cNvPr>
          <p:cNvSpPr/>
          <p:nvPr/>
        </p:nvSpPr>
        <p:spPr>
          <a:xfrm>
            <a:off x="936083" y="12673087"/>
            <a:ext cx="18946898" cy="6769467"/>
          </a:xfrm>
          <a:prstGeom prst="roundRect">
            <a:avLst>
              <a:gd name="adj" fmla="val 2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37373C5-2AAB-9EF0-D33F-41043FAA430C}"/>
              </a:ext>
            </a:extLst>
          </p:cNvPr>
          <p:cNvSpPr/>
          <p:nvPr/>
        </p:nvSpPr>
        <p:spPr>
          <a:xfrm>
            <a:off x="786613" y="20485917"/>
            <a:ext cx="12705664" cy="16674727"/>
          </a:xfrm>
          <a:prstGeom prst="roundRect">
            <a:avLst>
              <a:gd name="adj" fmla="val 140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3A0CE3-1257-4454-10E2-E7201A49365B}"/>
              </a:ext>
            </a:extLst>
          </p:cNvPr>
          <p:cNvSpPr/>
          <p:nvPr/>
        </p:nvSpPr>
        <p:spPr>
          <a:xfrm>
            <a:off x="20291716" y="12673088"/>
            <a:ext cx="9295990" cy="6769466"/>
          </a:xfrm>
          <a:prstGeom prst="roundRect">
            <a:avLst>
              <a:gd name="adj" fmla="val 2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DD9A8E-03B9-6828-0EE6-6EFC2A52B5B6}"/>
              </a:ext>
            </a:extLst>
          </p:cNvPr>
          <p:cNvSpPr txBox="1"/>
          <p:nvPr/>
        </p:nvSpPr>
        <p:spPr>
          <a:xfrm>
            <a:off x="15423147" y="4828753"/>
            <a:ext cx="8693050" cy="6848029"/>
          </a:xfrm>
          <a:prstGeom prst="snip1Rect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TENAX models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sub-daily extreme precipitation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combining thermodynamics and statistics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shift the temperature model to produce predictions of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levels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Previously tested in the Alps with good results (Marra et al., 2024; Peleg et al., 2025)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well does the model work in other regions?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the rate of increase with temperature depend on the percentile examined (magnitude model)?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explain the shape of the temperature distribution?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43316FF-E77C-8A2B-F86A-F93B1A68C2F5}"/>
              </a:ext>
            </a:extLst>
          </p:cNvPr>
          <p:cNvSpPr/>
          <p:nvPr/>
        </p:nvSpPr>
        <p:spPr>
          <a:xfrm>
            <a:off x="21314974" y="12171669"/>
            <a:ext cx="6777114" cy="1015944"/>
          </a:xfrm>
          <a:prstGeom prst="roundRect">
            <a:avLst/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0F0E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Synthetic experiments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4BE9160-7D0D-5D63-6B91-4E6572A34D6A}"/>
              </a:ext>
            </a:extLst>
          </p:cNvPr>
          <p:cNvSpPr/>
          <p:nvPr/>
        </p:nvSpPr>
        <p:spPr>
          <a:xfrm>
            <a:off x="2075494" y="12141846"/>
            <a:ext cx="13698073" cy="1015944"/>
          </a:xfrm>
          <a:prstGeom prst="roundRect">
            <a:avLst/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0F0E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dependence in the shape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0015D6-1D67-DF5C-3835-E2092154548C}"/>
                  </a:ext>
                </a:extLst>
              </p:cNvPr>
              <p:cNvSpPr txBox="1"/>
              <p:nvPr/>
            </p:nvSpPr>
            <p:spPr>
              <a:xfrm>
                <a:off x="20942350" y="16664587"/>
                <a:ext cx="8645356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Monte Carlo simulations showed observed variation greater than expected stochastic variation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Excluding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leads to underestimation of return levels (graph above)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0015D6-1D67-DF5C-3835-E20921545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350" y="16664587"/>
                <a:ext cx="8645356" cy="2400657"/>
              </a:xfrm>
              <a:prstGeom prst="rect">
                <a:avLst/>
              </a:prstGeom>
              <a:blipFill>
                <a:blip r:embed="rId4"/>
                <a:stretch>
                  <a:fillRect l="-1268" t="-2792" b="-6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7342CE97-C385-C852-2F2E-107D14A8B1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958"/>
          <a:stretch>
            <a:fillRect/>
          </a:stretch>
        </p:blipFill>
        <p:spPr>
          <a:xfrm>
            <a:off x="20572511" y="13325908"/>
            <a:ext cx="6120621" cy="3205428"/>
          </a:xfrm>
          <a:prstGeom prst="snip2SameRect">
            <a:avLst>
              <a:gd name="adj1" fmla="val 7438"/>
              <a:gd name="adj2" fmla="val 0"/>
            </a:avLst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EA47AB0-0F6D-9BC2-40BD-5F28AE5176DC}"/>
              </a:ext>
            </a:extLst>
          </p:cNvPr>
          <p:cNvSpPr/>
          <p:nvPr/>
        </p:nvSpPr>
        <p:spPr>
          <a:xfrm>
            <a:off x="22984110" y="14283994"/>
            <a:ext cx="91440" cy="222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76930B-EAC7-BA6A-A9C1-04408EA46730}"/>
              </a:ext>
            </a:extLst>
          </p:cNvPr>
          <p:cNvSpPr/>
          <p:nvPr/>
        </p:nvSpPr>
        <p:spPr>
          <a:xfrm>
            <a:off x="24201606" y="15340424"/>
            <a:ext cx="91440" cy="222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ABE609-E572-5155-2F15-AD104EC3ACDD}"/>
              </a:ext>
            </a:extLst>
          </p:cNvPr>
          <p:cNvSpPr/>
          <p:nvPr/>
        </p:nvSpPr>
        <p:spPr>
          <a:xfrm>
            <a:off x="26344530" y="15384476"/>
            <a:ext cx="91440" cy="222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216FC8E-2E80-2834-3DE3-C25624CF05A4}"/>
              </a:ext>
            </a:extLst>
          </p:cNvPr>
          <p:cNvSpPr/>
          <p:nvPr/>
        </p:nvSpPr>
        <p:spPr>
          <a:xfrm>
            <a:off x="25093976" y="14309178"/>
            <a:ext cx="91440" cy="222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CBE29A0-6081-ACEA-6034-C7AA11FA8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9074" y="14668289"/>
            <a:ext cx="1435837" cy="6449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2B91E2A-693C-D40A-3A6C-44E7BE981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26832" y="13722859"/>
            <a:ext cx="1460322" cy="89689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1C0BB43-E221-9DD1-9AFE-8612DE711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8768" y="13725099"/>
            <a:ext cx="1153926" cy="89689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C7DAFDE-2418-A199-E14F-F0B203D26A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5391" y="13412288"/>
            <a:ext cx="4561629" cy="361460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A66AD36-8F3F-34DB-2715-3BCA88EAC4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5273" y="14907073"/>
            <a:ext cx="2340006" cy="22330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DB03892-C57F-5B38-E8C1-46EA6C59F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7020" y="13299511"/>
            <a:ext cx="2224236" cy="163842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5D1A3C2-D3A0-0D2A-B73B-7B3A860875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6572" y="22442315"/>
            <a:ext cx="10897161" cy="542953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014950C0-8444-38D7-0389-354B4E83BD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8458" y="5495455"/>
            <a:ext cx="4195113" cy="101594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E13B2D0-FE50-BE0E-9960-7838C742B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9145" y="17109767"/>
            <a:ext cx="7593052" cy="4869618"/>
          </a:xfrm>
          <a:prstGeom prst="rect">
            <a:avLst/>
          </a:prstGeom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2BF7ADC-7F38-FF42-8444-66438A2C3096}"/>
              </a:ext>
            </a:extLst>
          </p:cNvPr>
          <p:cNvSpPr/>
          <p:nvPr/>
        </p:nvSpPr>
        <p:spPr>
          <a:xfrm>
            <a:off x="12465853" y="20014272"/>
            <a:ext cx="7092457" cy="1015944"/>
          </a:xfrm>
          <a:prstGeom prst="roundRect">
            <a:avLst/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0F0E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distribution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9D3784-4FD1-98E6-90B9-301857208A23}"/>
              </a:ext>
            </a:extLst>
          </p:cNvPr>
          <p:cNvSpPr/>
          <p:nvPr/>
        </p:nvSpPr>
        <p:spPr>
          <a:xfrm>
            <a:off x="29803085" y="0"/>
            <a:ext cx="464190" cy="42794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7F1F53-B028-84F2-7EA8-C914C6607C6A}"/>
              </a:ext>
            </a:extLst>
          </p:cNvPr>
          <p:cNvSpPr txBox="1"/>
          <p:nvPr/>
        </p:nvSpPr>
        <p:spPr>
          <a:xfrm>
            <a:off x="16078200" y="185166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A41044-48DD-F520-4E50-96650B941639}"/>
                  </a:ext>
                </a:extLst>
              </p:cNvPr>
              <p:cNvSpPr txBox="1"/>
              <p:nvPr/>
            </p:nvSpPr>
            <p:spPr>
              <a:xfrm>
                <a:off x="13492277" y="13162773"/>
                <a:ext cx="6506550" cy="6217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𝜅</m:t>
                      </m:r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𝜅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Larger points where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significantly different from 0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usually negative – larger scaling at higher percentile</a:t>
                </a:r>
                <a:endParaRPr kumimoji="0" lang="en-GB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is significant (5%) in: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36% of stations in Japan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44% in the UK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14% in Germany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28% in the USA</a:t>
                </a:r>
                <a:endParaRPr kumimoji="0" lang="en-GB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0A41044-48DD-F520-4E50-96650B941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277" y="13162773"/>
                <a:ext cx="6506550" cy="6217087"/>
              </a:xfrm>
              <a:prstGeom prst="rect">
                <a:avLst/>
              </a:prstGeom>
              <a:blipFill>
                <a:blip r:embed="rId15"/>
                <a:stretch>
                  <a:fillRect l="-1873" r="-1592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434F7B-8F08-AE9D-E5E2-2925D75DE364}"/>
              </a:ext>
            </a:extLst>
          </p:cNvPr>
          <p:cNvSpPr/>
          <p:nvPr/>
        </p:nvSpPr>
        <p:spPr>
          <a:xfrm>
            <a:off x="3543811" y="4194896"/>
            <a:ext cx="8861082" cy="1015944"/>
          </a:xfrm>
          <a:prstGeom prst="roundRect">
            <a:avLst/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0F0E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Background: the TENAX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991245B-0FC1-8DF1-3D92-1FE8F72F9044}"/>
                  </a:ext>
                </a:extLst>
              </p:cNvPr>
              <p:cNvSpPr txBox="1"/>
              <p:nvPr/>
            </p:nvSpPr>
            <p:spPr>
              <a:xfrm>
                <a:off x="16226416" y="21054407"/>
                <a:ext cx="12154841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Fitting to observations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Use the resulting pdf, and maximise the likelihood “fitted on pdf”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Fit mean and standard deviation separately “backwards fit”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Final pdf has 5 parameters: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σ</m:t>
                        </m:r>
                      </m:e>
                      <m:sub>
                        <m:r>
                          <a:rPr kumimoji="0" lang="en-US" sz="28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kumimoji="0" lang="en-US" sz="2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kumimoji="0" lang="en-US" sz="2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kumimoji="0" lang="el-G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φ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991245B-0FC1-8DF1-3D92-1FE8F72F9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6416" y="21054407"/>
                <a:ext cx="12154841" cy="3908762"/>
              </a:xfrm>
              <a:prstGeom prst="rect">
                <a:avLst/>
              </a:prstGeom>
              <a:blipFill>
                <a:blip r:embed="rId16"/>
                <a:stretch>
                  <a:fillRect l="-903" t="-20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>
            <a:extLst>
              <a:ext uri="{FF2B5EF4-FFF2-40B4-BE49-F238E27FC236}">
                <a16:creationId xmlns:a16="http://schemas.microsoft.com/office/drawing/2014/main" id="{246F5CEE-A705-DF3C-2222-DF1217EEACBC}"/>
              </a:ext>
            </a:extLst>
          </p:cNvPr>
          <p:cNvSpPr txBox="1"/>
          <p:nvPr/>
        </p:nvSpPr>
        <p:spPr>
          <a:xfrm>
            <a:off x="15988107" y="34423392"/>
            <a:ext cx="1163286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Few storm events during summer (gaps in the standard deviation)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need a filter for the storms too?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we simplify and reduce the number of parameters?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35DF5D9-EB96-4EAE-007E-7127FBA001EB}"/>
              </a:ext>
            </a:extLst>
          </p:cNvPr>
          <p:cNvSpPr/>
          <p:nvPr/>
        </p:nvSpPr>
        <p:spPr>
          <a:xfrm>
            <a:off x="1294919" y="28003784"/>
            <a:ext cx="11109974" cy="234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B0702CD-D641-6DA1-4623-CE98803F4C4A}"/>
              </a:ext>
            </a:extLst>
          </p:cNvPr>
          <p:cNvSpPr/>
          <p:nvPr/>
        </p:nvSpPr>
        <p:spPr>
          <a:xfrm>
            <a:off x="7204683" y="29437234"/>
            <a:ext cx="1978115" cy="722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6C76865-9A99-FFC4-0679-50E6BF0A4848}"/>
                  </a:ext>
                </a:extLst>
              </p:cNvPr>
              <p:cNvSpPr txBox="1"/>
              <p:nvPr/>
            </p:nvSpPr>
            <p:spPr>
              <a:xfrm>
                <a:off x="1500858" y="27987061"/>
                <a:ext cx="11109973" cy="290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New model for daily temperature: a normal distribution with sinusoidal mean and standard deviation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μ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σ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μ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m:rPr>
                                  <m:lit/>
                                </m:r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p>
                          <m:r>
                            <a:rPr kumimoji="0" lang="en-US" sz="2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kumimoji="0" lang="en-US" sz="2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kumimoji="0" lang="en-US" sz="2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= </m:t>
                      </m:r>
                      <m:sSup>
                        <m:sSupPr>
                          <m:ctrlPr>
                            <a:rPr kumimoji="0" lang="en-US" sz="2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kumimoji="0" lang="en-US" sz="2800" b="0" i="0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kumimoji="0" lang="en-US" sz="2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(1+</m:t>
                      </m:r>
                      <m:r>
                        <a:rPr kumimoji="0" lang="en-US" sz="2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𝛿</m:t>
                      </m:r>
                      <m:func>
                        <m:funcPr>
                          <m:ctrlPr>
                            <a:rPr kumimoji="0" lang="en-US" sz="2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m:rPr>
                                  <m:lit/>
                                </m:rP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kumimoji="0" lang="el-G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φ</m:t>
                              </m:r>
                              <m:r>
                                <m:rPr>
                                  <m:lit/>
                                </m:rP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r>
                                <a:rPr kumimoji="0" lang="en-US" sz="28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206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</m:e>
                      </m:func>
                      <m:r>
                        <a:rPr kumimoji="0" lang="en-US" sz="2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6C76865-9A99-FFC4-0679-50E6BF0A4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58" y="27987061"/>
                <a:ext cx="11109973" cy="2900346"/>
              </a:xfrm>
              <a:prstGeom prst="rect">
                <a:avLst/>
              </a:prstGeom>
              <a:blipFill>
                <a:blip r:embed="rId17"/>
                <a:stretch>
                  <a:fillRect l="-1097" t="-2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2713C776-A522-1B7B-0238-D9808FD44F3B}"/>
              </a:ext>
            </a:extLst>
          </p:cNvPr>
          <p:cNvSpPr/>
          <p:nvPr/>
        </p:nvSpPr>
        <p:spPr>
          <a:xfrm>
            <a:off x="891604" y="37868242"/>
            <a:ext cx="23695595" cy="4236691"/>
          </a:xfrm>
          <a:prstGeom prst="roundRect">
            <a:avLst>
              <a:gd name="adj" fmla="val 2936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461EA07-6229-0FDE-6AD3-FF902FD667E8}"/>
              </a:ext>
            </a:extLst>
          </p:cNvPr>
          <p:cNvSpPr txBox="1"/>
          <p:nvPr/>
        </p:nvSpPr>
        <p:spPr>
          <a:xfrm>
            <a:off x="1728866" y="10112529"/>
            <a:ext cx="5048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Magnitude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model: non-stationary Weibull distribution, temperature as covariate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9266313-CCF3-20F7-8D9B-F3C6042B24A4}"/>
              </a:ext>
            </a:extLst>
          </p:cNvPr>
          <p:cNvSpPr txBox="1"/>
          <p:nvPr/>
        </p:nvSpPr>
        <p:spPr>
          <a:xfrm>
            <a:off x="7107232" y="10099738"/>
            <a:ext cx="400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model: generalised normal distribution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C26B29F8-52F9-41A6-EE68-E81E4E572D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70239" y="5555107"/>
            <a:ext cx="4303744" cy="1100630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F7DA9673-F96D-D663-718A-CEE890CB1ADE}"/>
              </a:ext>
            </a:extLst>
          </p:cNvPr>
          <p:cNvSpPr/>
          <p:nvPr/>
        </p:nvSpPr>
        <p:spPr>
          <a:xfrm>
            <a:off x="1728866" y="37281532"/>
            <a:ext cx="4575093" cy="1015944"/>
          </a:xfrm>
          <a:prstGeom prst="roundRect">
            <a:avLst/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F0F0E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0F0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3" name="Cross 122">
            <a:extLst>
              <a:ext uri="{FF2B5EF4-FFF2-40B4-BE49-F238E27FC236}">
                <a16:creationId xmlns:a16="http://schemas.microsoft.com/office/drawing/2014/main" id="{E74A367E-E814-DB61-4720-799B7D1657E5}"/>
              </a:ext>
            </a:extLst>
          </p:cNvPr>
          <p:cNvSpPr/>
          <p:nvPr/>
        </p:nvSpPr>
        <p:spPr>
          <a:xfrm>
            <a:off x="5208630" y="7868167"/>
            <a:ext cx="956176" cy="929990"/>
          </a:xfrm>
          <a:prstGeom prst="plus">
            <a:avLst>
              <a:gd name="adj" fmla="val 45506"/>
            </a:avLst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03787859-DDB8-25D5-886B-98915D37C351}"/>
              </a:ext>
            </a:extLst>
          </p:cNvPr>
          <p:cNvSpPr/>
          <p:nvPr/>
        </p:nvSpPr>
        <p:spPr>
          <a:xfrm>
            <a:off x="10054440" y="8060024"/>
            <a:ext cx="1114994" cy="574679"/>
          </a:xfrm>
          <a:prstGeom prst="rightArrow">
            <a:avLst>
              <a:gd name="adj1" fmla="val 21929"/>
              <a:gd name="adj2" fmla="val 32983"/>
            </a:avLst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666647-2DD3-DB23-8639-4049652288B3}"/>
              </a:ext>
            </a:extLst>
          </p:cNvPr>
          <p:cNvSpPr txBox="1"/>
          <p:nvPr/>
        </p:nvSpPr>
        <p:spPr>
          <a:xfrm>
            <a:off x="1266087" y="38235435"/>
            <a:ext cx="233211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dependence in the shape parameter of the Weibull distribution, implying a larger scaling of precipitation extremes with temperature at higher percentiles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 is important, but difficult to estimate and its inclusion increases uncertainties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distribution not always well represented by generalised normal distribution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 constructed from a normal distribution with sinusoidal mean and standard deviation is promising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0548616-50A4-9366-BF18-8FE22E90042E}"/>
              </a:ext>
            </a:extLst>
          </p:cNvPr>
          <p:cNvSpPr txBox="1"/>
          <p:nvPr/>
        </p:nvSpPr>
        <p:spPr>
          <a:xfrm>
            <a:off x="1305946" y="21286889"/>
            <a:ext cx="586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Shapes of observed distributions varied, rarely fit generalised normal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0A978B6-B0E6-DE0D-6463-FB21B988DC96}"/>
              </a:ext>
            </a:extLst>
          </p:cNvPr>
          <p:cNvGrpSpPr/>
          <p:nvPr/>
        </p:nvGrpSpPr>
        <p:grpSpPr>
          <a:xfrm>
            <a:off x="1219663" y="31082602"/>
            <a:ext cx="10897160" cy="5830490"/>
            <a:chOff x="1266555" y="31082602"/>
            <a:chExt cx="10897160" cy="5830490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F566EBE-C6C9-20F1-ACA6-A5C503F7B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t="7817"/>
            <a:stretch>
              <a:fillRect/>
            </a:stretch>
          </p:blipFill>
          <p:spPr>
            <a:xfrm>
              <a:off x="1266555" y="31082602"/>
              <a:ext cx="10897160" cy="5830490"/>
            </a:xfrm>
            <a:prstGeom prst="snip2DiagRect">
              <a:avLst>
                <a:gd name="adj1" fmla="val 0"/>
                <a:gd name="adj2" fmla="val 18628"/>
              </a:avLst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C9C710A0-042B-F2F3-453C-69B8B41E4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l="41912" t="7817"/>
            <a:stretch>
              <a:fillRect/>
            </a:stretch>
          </p:blipFill>
          <p:spPr>
            <a:xfrm>
              <a:off x="5833821" y="31082602"/>
              <a:ext cx="6329894" cy="5830490"/>
            </a:xfrm>
            <a:prstGeom prst="snip2DiagRect">
              <a:avLst>
                <a:gd name="adj1" fmla="val 7711"/>
                <a:gd name="adj2" fmla="val 0"/>
              </a:avLst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3DFE5D-090F-1BC5-138F-755FB5E7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9074" y1="28519" x2="39074" y2="28519"/>
                        <a14:foregroundMark x1="61389" y1="28889" x2="61389" y2="28889"/>
                        <a14:foregroundMark x1="62037" y1="53148" x2="62037" y2="53148"/>
                        <a14:foregroundMark x1="38704" y1="53148" x2="38704" y2="53148"/>
                        <a14:foregroundMark x1="46111" y1="34907" x2="46111" y2="34907"/>
                        <a14:foregroundMark x1="30278" y1="68333" x2="30278" y2="68333"/>
                        <a14:foregroundMark x1="34907" y1="67593" x2="34907" y2="67593"/>
                        <a14:foregroundMark x1="37500" y1="67778" x2="37500" y2="67778"/>
                        <a14:foregroundMark x1="40741" y1="67685" x2="40741" y2="67685"/>
                        <a14:foregroundMark x1="43333" y1="67593" x2="43333" y2="67593"/>
                        <a14:foregroundMark x1="46574" y1="70463" x2="46574" y2="70463"/>
                        <a14:foregroundMark x1="49907" y1="68889" x2="49907" y2="68889"/>
                        <a14:foregroundMark x1="53056" y1="69630" x2="53056" y2="69630"/>
                        <a14:foregroundMark x1="56944" y1="69259" x2="56944" y2="69259"/>
                        <a14:foregroundMark x1="60000" y1="68056" x2="60000" y2="68056"/>
                        <a14:foregroundMark x1="62222" y1="69074" x2="62222" y2="69074"/>
                        <a14:foregroundMark x1="67315" y1="68704" x2="67315" y2="68704"/>
                        <a14:foregroundMark x1="69815" y1="69259" x2="69815" y2="69259"/>
                        <a14:foregroundMark x1="68889" y1="68611" x2="68889" y2="68611"/>
                        <a14:foregroundMark x1="68889" y1="68611" x2="68889" y2="68611"/>
                        <a14:foregroundMark x1="60093" y1="77315" x2="60093" y2="77315"/>
                        <a14:foregroundMark x1="58426" y1="76944" x2="58426" y2="76944"/>
                        <a14:foregroundMark x1="54167" y1="76574" x2="54167" y2="76574"/>
                        <a14:foregroundMark x1="48889" y1="76667" x2="48889" y2="76667"/>
                        <a14:foregroundMark x1="46204" y1="76759" x2="46204" y2="76759"/>
                        <a14:foregroundMark x1="43148" y1="76296" x2="43148" y2="76296"/>
                        <a14:foregroundMark x1="40556" y1="76019" x2="40556" y2="76019"/>
                        <a14:backgroundMark x1="37037" y1="48333" x2="37037" y2="48333"/>
                        <a14:backgroundMark x1="37037" y1="48333" x2="37037" y2="48333"/>
                        <a14:backgroundMark x1="37037" y1="48333" x2="37037" y2="48333"/>
                        <a14:backgroundMark x1="37037" y1="48333" x2="37130" y2="48148"/>
                        <a14:backgroundMark x1="37037" y1="68611" x2="37037" y2="68611"/>
                        <a14:backgroundMark x1="37037" y1="68611" x2="37037" y2="68611"/>
                        <a14:backgroundMark x1="53889" y1="69259" x2="53889" y2="69259"/>
                        <a14:backgroundMark x1="53889" y1="69259" x2="53889" y2="69259"/>
                        <a14:backgroundMark x1="53889" y1="69259" x2="53889" y2="69259"/>
                        <a14:backgroundMark x1="57130" y1="68704" x2="57130" y2="68704"/>
                        <a14:backgroundMark x1="57130" y1="68704" x2="57130" y2="68704"/>
                        <a14:backgroundMark x1="66481" y1="68519" x2="66481" y2="68519"/>
                        <a14:backgroundMark x1="66481" y1="68519" x2="66481" y2="68519"/>
                        <a14:backgroundMark x1="53333" y1="76296" x2="53333" y2="76296"/>
                        <a14:backgroundMark x1="53333" y1="76296" x2="53333" y2="76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5" t="17657" r="23384" b="18192"/>
          <a:stretch>
            <a:fillRect/>
          </a:stretch>
        </p:blipFill>
        <p:spPr bwMode="auto">
          <a:xfrm>
            <a:off x="27040818" y="990390"/>
            <a:ext cx="2356957" cy="29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B86794EF-FEB1-7E1B-3DAB-50BA27472997}"/>
              </a:ext>
            </a:extLst>
          </p:cNvPr>
          <p:cNvSpPr txBox="1"/>
          <p:nvPr/>
        </p:nvSpPr>
        <p:spPr>
          <a:xfrm>
            <a:off x="14224658" y="1943518"/>
            <a:ext cx="11711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Parametrization of the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C0151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TENAX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model across different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climates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7340E0C5-947A-1CFC-D90A-3B6FF4BF59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5494" y="7060017"/>
            <a:ext cx="3680781" cy="3074799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A5CEDF6-03EC-6251-E92A-DAB4946BE86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50160" y="7100143"/>
            <a:ext cx="3223145" cy="3074799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1BC5302A-26CA-85DF-D5DA-7CAADEA6BE7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489524" y="7035108"/>
            <a:ext cx="3073253" cy="3082225"/>
          </a:xfrm>
          <a:prstGeom prst="rect">
            <a:avLst/>
          </a:prstGeom>
        </p:spPr>
      </p:pic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7C523B46-59D5-6329-9DE7-0204355F456F}"/>
              </a:ext>
            </a:extLst>
          </p:cNvPr>
          <p:cNvSpPr/>
          <p:nvPr/>
        </p:nvSpPr>
        <p:spPr>
          <a:xfrm>
            <a:off x="25723250" y="4154325"/>
            <a:ext cx="2783465" cy="1015944"/>
          </a:xfrm>
          <a:prstGeom prst="roundRect">
            <a:avLst/>
          </a:prstGeom>
          <a:solidFill>
            <a:srgbClr val="C015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0F0E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19445E6-8894-A0C5-7C83-3FD033758DB8}"/>
                  </a:ext>
                </a:extLst>
              </p:cNvPr>
              <p:cNvSpPr txBox="1"/>
              <p:nvPr/>
            </p:nvSpPr>
            <p:spPr>
              <a:xfrm>
                <a:off x="25141952" y="5292509"/>
                <a:ext cx="3967912" cy="612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Precipitation data taken from GSDR (Lewis et al., 2019), temperature data from ERA5-land (Muñoz-Sabater et al., 2021)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Precipitation events are independent, separated by at least 24 dry hours, and the maximum hourly precipitation in an event is used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Temperature is averaged in the 24 hours preceding the event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Models fitted by maximising likelihood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Left-censoring in magnitude model at 90</a:t>
                </a:r>
                <a:r>
                  <a:rPr kumimoji="0" lang="en-GB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percentile. Values below threshold retained and treated as non-exceedances </a:t>
                </a:r>
              </a:p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Return levels calculated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N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=2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∙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E19445E6-8894-A0C5-7C83-3FD033758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952" y="5292509"/>
                <a:ext cx="3967912" cy="6127831"/>
              </a:xfrm>
              <a:prstGeom prst="rect">
                <a:avLst/>
              </a:prstGeom>
              <a:blipFill>
                <a:blip r:embed="rId25"/>
                <a:stretch>
                  <a:fillRect l="-922" t="-498" r="-2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167">
            <a:extLst>
              <a:ext uri="{FF2B5EF4-FFF2-40B4-BE49-F238E27FC236}">
                <a16:creationId xmlns:a16="http://schemas.microsoft.com/office/drawing/2014/main" id="{9BEF0EB0-4064-9714-DCB4-4CB54ACF58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45005" y="6492236"/>
            <a:ext cx="2155902" cy="518914"/>
          </a:xfrm>
          <a:prstGeom prst="rect">
            <a:avLst/>
          </a:prstGeom>
          <a:ln w="38100">
            <a:solidFill>
              <a:srgbClr val="C00000"/>
            </a:solidFill>
            <a:prstDash val="dash"/>
          </a:ln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032479FD-E602-16BA-FF72-CC498B9EF915}"/>
              </a:ext>
            </a:extLst>
          </p:cNvPr>
          <p:cNvSpPr txBox="1"/>
          <p:nvPr/>
        </p:nvSpPr>
        <p:spPr>
          <a:xfrm>
            <a:off x="3421602" y="6496987"/>
            <a:ext cx="529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Clausius Clapeyron scaling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66AE50A5-D585-3F61-DCAB-8E1260CD0D1C}"/>
              </a:ext>
            </a:extLst>
          </p:cNvPr>
          <p:cNvCxnSpPr>
            <a:cxnSpLocks/>
          </p:cNvCxnSpPr>
          <p:nvPr/>
        </p:nvCxnSpPr>
        <p:spPr>
          <a:xfrm flipH="1">
            <a:off x="3458944" y="6283426"/>
            <a:ext cx="738758" cy="2390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A2603253-8E95-22E2-F62D-B1694C92606E}"/>
              </a:ext>
            </a:extLst>
          </p:cNvPr>
          <p:cNvCxnSpPr>
            <a:cxnSpLocks/>
          </p:cNvCxnSpPr>
          <p:nvPr/>
        </p:nvCxnSpPr>
        <p:spPr>
          <a:xfrm>
            <a:off x="4087618" y="6280519"/>
            <a:ext cx="492002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79428F9-FD6D-1FB6-7E55-A4226FBD101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418753" y="29450494"/>
            <a:ext cx="12364085" cy="4496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6D05C-A47E-5D10-C491-11278C65166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384660" y="24373939"/>
            <a:ext cx="12364085" cy="4496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8A9B2-4AE4-F299-0DBD-DE2F99B5D413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 l="37282" t="47649" r="2888" b="11211"/>
          <a:stretch>
            <a:fillRect/>
          </a:stretch>
        </p:blipFill>
        <p:spPr>
          <a:xfrm>
            <a:off x="26554440" y="24833395"/>
            <a:ext cx="2268059" cy="1086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40F0CE6-8A93-911D-158F-5DE889830384}"/>
                  </a:ext>
                </a:extLst>
              </p:cNvPr>
              <p:cNvSpPr txBox="1"/>
              <p:nvPr/>
            </p:nvSpPr>
            <p:spPr>
              <a:xfrm>
                <a:off x="12078612" y="30782444"/>
                <a:ext cx="2657272" cy="179375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C0151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GB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13 ℃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GB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365.25 </m:t>
                      </m:r>
                      <m:r>
                        <m:rPr>
                          <m:sty m:val="p"/>
                        </m:rPr>
                        <a:rPr kumimoji="0" lang="en-GB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days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σ</m:t>
                          </m:r>
                        </m:e>
                        <m:sub>
                          <m:r>
                            <a:rPr kumimoji="0" lang="en-US" sz="2400" b="0" i="0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24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m:t>=2 </m:t>
                      </m:r>
                      <m:r>
                        <a:rPr kumimoji="0" lang="en-GB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℃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=0.5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40F0CE6-8A93-911D-158F-5DE889830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8612" y="30782444"/>
                <a:ext cx="2657272" cy="1793754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38100">
                <a:solidFill>
                  <a:srgbClr val="C01511"/>
                </a:solidFill>
                <a:prstDash val="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CA92465-F45D-B56F-7F9A-77B93C12B53A}"/>
              </a:ext>
            </a:extLst>
          </p:cNvPr>
          <p:cNvSpPr txBox="1"/>
          <p:nvPr/>
        </p:nvSpPr>
        <p:spPr>
          <a:xfrm>
            <a:off x="6016117" y="16873644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C2F30C-40C1-041C-1A71-345236155251}"/>
              </a:ext>
            </a:extLst>
          </p:cNvPr>
          <p:cNvSpPr txBox="1"/>
          <p:nvPr/>
        </p:nvSpPr>
        <p:spPr>
          <a:xfrm>
            <a:off x="7120869" y="16896700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5B172-5630-18B8-3967-622364B5AB52}"/>
              </a:ext>
            </a:extLst>
          </p:cNvPr>
          <p:cNvSpPr txBox="1"/>
          <p:nvPr/>
        </p:nvSpPr>
        <p:spPr>
          <a:xfrm>
            <a:off x="8328780" y="16896700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B0A322-3405-3477-7661-B89238CB7A35}"/>
              </a:ext>
            </a:extLst>
          </p:cNvPr>
          <p:cNvSpPr txBox="1"/>
          <p:nvPr/>
        </p:nvSpPr>
        <p:spPr>
          <a:xfrm>
            <a:off x="10881197" y="17184423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ABD8A4-6966-8980-867C-99B338128244}"/>
              </a:ext>
            </a:extLst>
          </p:cNvPr>
          <p:cNvSpPr txBox="1"/>
          <p:nvPr/>
        </p:nvSpPr>
        <p:spPr>
          <a:xfrm>
            <a:off x="5962824" y="19294442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7991F-5901-D346-013A-B07ACE0B4E1C}"/>
              </a:ext>
            </a:extLst>
          </p:cNvPr>
          <p:cNvSpPr txBox="1"/>
          <p:nvPr/>
        </p:nvSpPr>
        <p:spPr>
          <a:xfrm>
            <a:off x="7570323" y="19419138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855D85-FE59-4DC3-11CF-412866C4FFF0}"/>
              </a:ext>
            </a:extLst>
          </p:cNvPr>
          <p:cNvSpPr txBox="1"/>
          <p:nvPr/>
        </p:nvSpPr>
        <p:spPr>
          <a:xfrm>
            <a:off x="9240298" y="19666026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2B472-D819-0785-BC9E-B7A13FA7D1B9}"/>
              </a:ext>
            </a:extLst>
          </p:cNvPr>
          <p:cNvSpPr txBox="1"/>
          <p:nvPr/>
        </p:nvSpPr>
        <p:spPr>
          <a:xfrm>
            <a:off x="11385871" y="19020690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B1EC2-6689-E215-4666-D05048F0CCBC}"/>
              </a:ext>
            </a:extLst>
          </p:cNvPr>
          <p:cNvSpPr txBox="1"/>
          <p:nvPr/>
        </p:nvSpPr>
        <p:spPr>
          <a:xfrm>
            <a:off x="2124002" y="22993139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2D2FBC-9258-F820-AE2B-97852D3E4074}"/>
              </a:ext>
            </a:extLst>
          </p:cNvPr>
          <p:cNvSpPr txBox="1"/>
          <p:nvPr/>
        </p:nvSpPr>
        <p:spPr>
          <a:xfrm>
            <a:off x="4869446" y="23000509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D3EB25-5DD4-4059-ACB0-6B0F86F52BC9}"/>
              </a:ext>
            </a:extLst>
          </p:cNvPr>
          <p:cNvSpPr txBox="1"/>
          <p:nvPr/>
        </p:nvSpPr>
        <p:spPr>
          <a:xfrm>
            <a:off x="7611169" y="22984779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2AFDC-584B-1FBD-AB56-744E8A9807A4}"/>
              </a:ext>
            </a:extLst>
          </p:cNvPr>
          <p:cNvSpPr txBox="1"/>
          <p:nvPr/>
        </p:nvSpPr>
        <p:spPr>
          <a:xfrm>
            <a:off x="10344442" y="22989980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3750FC-8CC9-D278-506C-8C8D73F8187C}"/>
              </a:ext>
            </a:extLst>
          </p:cNvPr>
          <p:cNvSpPr txBox="1"/>
          <p:nvPr/>
        </p:nvSpPr>
        <p:spPr>
          <a:xfrm>
            <a:off x="2132197" y="25484512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E8CD63-56B5-5EAA-370B-63660E2D39D0}"/>
              </a:ext>
            </a:extLst>
          </p:cNvPr>
          <p:cNvSpPr txBox="1"/>
          <p:nvPr/>
        </p:nvSpPr>
        <p:spPr>
          <a:xfrm>
            <a:off x="4869446" y="25472577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648CA0-4759-09DC-A7EB-BD252B0ACDC6}"/>
              </a:ext>
            </a:extLst>
          </p:cNvPr>
          <p:cNvSpPr txBox="1"/>
          <p:nvPr/>
        </p:nvSpPr>
        <p:spPr>
          <a:xfrm>
            <a:off x="7621111" y="25482486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D446A5-1739-CD72-7CF7-70D101B49A7D}"/>
              </a:ext>
            </a:extLst>
          </p:cNvPr>
          <p:cNvSpPr txBox="1"/>
          <p:nvPr/>
        </p:nvSpPr>
        <p:spPr>
          <a:xfrm>
            <a:off x="10348965" y="25487020"/>
            <a:ext cx="397908" cy="497384"/>
          </a:xfrm>
          <a:prstGeom prst="roundRect">
            <a:avLst/>
          </a:prstGeom>
          <a:solidFill>
            <a:srgbClr val="F0F0EB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55DC99B3-A6BD-32C9-C853-DA1819E2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334" y="10269678"/>
            <a:ext cx="1282089" cy="12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5823508-C300-12F1-C6F7-BFF030033ECB}"/>
              </a:ext>
            </a:extLst>
          </p:cNvPr>
          <p:cNvSpPr txBox="1"/>
          <p:nvPr/>
        </p:nvSpPr>
        <p:spPr>
          <a:xfrm rot="16200000">
            <a:off x="10361673" y="10182665"/>
            <a:ext cx="223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TENAX paper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(Marra et al.)</a:t>
            </a:r>
          </a:p>
        </p:txBody>
      </p:sp>
      <p:pic>
        <p:nvPicPr>
          <p:cNvPr id="1030" name="Picture 6" descr="QR Code Image">
            <a:extLst>
              <a:ext uri="{FF2B5EF4-FFF2-40B4-BE49-F238E27FC236}">
                <a16:creationId xmlns:a16="http://schemas.microsoft.com/office/drawing/2014/main" id="{39288C93-7ABB-0E23-6AF3-8F7B0E895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572" y="10288504"/>
            <a:ext cx="1270244" cy="12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1165817-8C1B-7475-1D2C-FF70F6C5958D}"/>
              </a:ext>
            </a:extLst>
          </p:cNvPr>
          <p:cNvSpPr txBox="1"/>
          <p:nvPr/>
        </p:nvSpPr>
        <p:spPr>
          <a:xfrm rot="16200000">
            <a:off x="12263556" y="10306678"/>
            <a:ext cx="223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(Peleg et al.)</a:t>
            </a:r>
          </a:p>
        </p:txBody>
      </p:sp>
      <p:pic>
        <p:nvPicPr>
          <p:cNvPr id="1034" name="Picture 10" descr="QR Code Image">
            <a:extLst>
              <a:ext uri="{FF2B5EF4-FFF2-40B4-BE49-F238E27FC236}">
                <a16:creationId xmlns:a16="http://schemas.microsoft.com/office/drawing/2014/main" id="{A3FBA8E9-C096-D746-ED29-CE05FD0E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897" y="38624445"/>
            <a:ext cx="1521644" cy="15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R Code Image">
            <a:extLst>
              <a:ext uri="{FF2B5EF4-FFF2-40B4-BE49-F238E27FC236}">
                <a16:creationId xmlns:a16="http://schemas.microsoft.com/office/drawing/2014/main" id="{00B5C564-78D9-1A50-1685-052D99D4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2" y="38627351"/>
            <a:ext cx="1477120" cy="14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3122B9-5CBC-3F04-F9CD-24BE6E84DC3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703843" y="14027152"/>
            <a:ext cx="4124696" cy="412469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2D79C0C-DF21-81ED-7C4F-67FD6CBBA645}"/>
              </a:ext>
            </a:extLst>
          </p:cNvPr>
          <p:cNvSpPr txBox="1"/>
          <p:nvPr/>
        </p:nvSpPr>
        <p:spPr>
          <a:xfrm>
            <a:off x="25147902" y="39876468"/>
            <a:ext cx="406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GSDR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6"/>
              </a:rPr>
              <a:t>https://zenodo.org/records/8369987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ERA5-land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7"/>
              </a:rPr>
              <a:t>https://www.ecmwf.int/en/era5-land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4AA480-2B63-B84B-0395-8DC05EA73AE1}"/>
              </a:ext>
            </a:extLst>
          </p:cNvPr>
          <p:cNvSpPr txBox="1"/>
          <p:nvPr/>
        </p:nvSpPr>
        <p:spPr>
          <a:xfrm>
            <a:off x="25493078" y="37452958"/>
            <a:ext cx="34041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TENAX with your data!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				 MATLAB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23BC76-B199-74E6-D1F7-E347799B1D83}"/>
              </a:ext>
            </a:extLst>
          </p:cNvPr>
          <p:cNvSpPr txBox="1"/>
          <p:nvPr/>
        </p:nvSpPr>
        <p:spPr>
          <a:xfrm>
            <a:off x="24389097" y="41113137"/>
            <a:ext cx="561209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  <a:hlinkClick r:id="" action="ppaction://noactio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" action="ppaction://noaction"/>
              </a:rPr>
              <a:t>ella.thomas@unipd.it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8"/>
              </a:rPr>
              <a:t>ee23ert@leeds.ac.uk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896312-DABE-27B7-47BC-68C2BAA01787}"/>
              </a:ext>
            </a:extLst>
          </p:cNvPr>
          <p:cNvSpPr/>
          <p:nvPr/>
        </p:nvSpPr>
        <p:spPr>
          <a:xfrm>
            <a:off x="23743920" y="14668289"/>
            <a:ext cx="158496" cy="23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60DED69-E5D7-9801-45A4-4EFE20A58E46}"/>
              </a:ext>
            </a:extLst>
          </p:cNvPr>
          <p:cNvSpPr/>
          <p:nvPr/>
        </p:nvSpPr>
        <p:spPr>
          <a:xfrm>
            <a:off x="25522942" y="16209769"/>
            <a:ext cx="158496" cy="238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4A505-F816-FC9F-2F29-6C59D55B4BBB}"/>
              </a:ext>
            </a:extLst>
          </p:cNvPr>
          <p:cNvSpPr txBox="1"/>
          <p:nvPr/>
        </p:nvSpPr>
        <p:spPr>
          <a:xfrm>
            <a:off x="10586995" y="29687014"/>
            <a:ext cx="2179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9"/>
              </a:rPr>
              <a:t>Interactive version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2BBE5-583F-17BA-7BA0-97B0A70F1CC3}"/>
              </a:ext>
            </a:extLst>
          </p:cNvPr>
          <p:cNvSpPr txBox="1"/>
          <p:nvPr/>
        </p:nvSpPr>
        <p:spPr>
          <a:xfrm>
            <a:off x="13222942" y="4661188"/>
            <a:ext cx="2179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0" action="ppaction://hlinksldjump"/>
              </a:rPr>
              <a:t>More equations</a:t>
            </a:r>
            <a:endParaRPr lang="en-GB" sz="28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2" name="Slide Zoom 31">
                <a:extLst>
                  <a:ext uri="{FF2B5EF4-FFF2-40B4-BE49-F238E27FC236}">
                    <a16:creationId xmlns:a16="http://schemas.microsoft.com/office/drawing/2014/main" id="{6718BCD3-5394-3E0B-AA79-293A317D25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6949571"/>
                  </p:ext>
                </p:extLst>
              </p:nvPr>
            </p:nvGraphicFramePr>
            <p:xfrm>
              <a:off x="17520681" y="17763227"/>
              <a:ext cx="1065682" cy="1506745"/>
            </p:xfrm>
            <a:graphic>
              <a:graphicData uri="http://schemas.microsoft.com/office/powerpoint/2016/slidezoom">
                <pslz:sldZm>
                  <pslz:sldZmObj sldId="258" cId="690449960">
                    <pslz:zmPr id="{F6163179-2D5E-4D39-A8D0-61E3711571DC}" returnToParent="0" transitionDur="1000">
                      <p166:blipFill xmlns:p166="http://schemas.microsoft.com/office/powerpoint/2016/6/main">
                        <a:blip r:embed="rId4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65682" cy="150674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2" name="Slide Zoom 31">
                <a:extLst>
                  <a:ext uri="{FF2B5EF4-FFF2-40B4-BE49-F238E27FC236}">
                    <a16:creationId xmlns:a16="http://schemas.microsoft.com/office/drawing/2014/main" id="{6718BCD3-5394-3E0B-AA79-293A317D25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520681" y="17763227"/>
                <a:ext cx="1065682" cy="150674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9" name="Slide Zoom 58">
                <a:extLst>
                  <a:ext uri="{FF2B5EF4-FFF2-40B4-BE49-F238E27FC236}">
                    <a16:creationId xmlns:a16="http://schemas.microsoft.com/office/drawing/2014/main" id="{828EDA85-B3D7-834B-4FA3-684E907CD5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4048539"/>
                  </p:ext>
                </p:extLst>
              </p:nvPr>
            </p:nvGraphicFramePr>
            <p:xfrm>
              <a:off x="28421677" y="16484831"/>
              <a:ext cx="976098" cy="1380084"/>
            </p:xfrm>
            <a:graphic>
              <a:graphicData uri="http://schemas.microsoft.com/office/powerpoint/2016/slidezoom">
                <pslz:sldZm>
                  <pslz:sldZmObj sldId="259" cId="1802086903">
                    <pslz:zmPr id="{453BB4F2-C135-4726-A75C-941FBFD2960B}" returnToParent="0" transitionDur="1000">
                      <p166:blipFill xmlns:p166="http://schemas.microsoft.com/office/powerpoint/2016/6/main">
                        <a:blip r:embed="rId4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76098" cy="138008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9" name="Slide Zoom 58">
                <a:extLst>
                  <a:ext uri="{FF2B5EF4-FFF2-40B4-BE49-F238E27FC236}">
                    <a16:creationId xmlns:a16="http://schemas.microsoft.com/office/drawing/2014/main" id="{828EDA85-B3D7-834B-4FA3-684E907CD5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421677" y="16484831"/>
                <a:ext cx="976098" cy="138008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7" name="Slide Zoom 66">
                <a:extLst>
                  <a:ext uri="{FF2B5EF4-FFF2-40B4-BE49-F238E27FC236}">
                    <a16:creationId xmlns:a16="http://schemas.microsoft.com/office/drawing/2014/main" id="{892C9E1A-9686-D11C-5346-4270DF71AB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698140"/>
                  </p:ext>
                </p:extLst>
              </p:nvPr>
            </p:nvGraphicFramePr>
            <p:xfrm>
              <a:off x="27373249" y="31774164"/>
              <a:ext cx="1740862" cy="2461367"/>
            </p:xfrm>
            <a:graphic>
              <a:graphicData uri="http://schemas.microsoft.com/office/powerpoint/2016/slidezoom">
                <pslz:sldZm>
                  <pslz:sldZmObj sldId="262" cId="1605984019">
                    <pslz:zmPr id="{6F3AAD14-6137-421D-A19E-E7D524404E8C}" returnToParent="0" transitionDur="1000">
                      <p166:blipFill xmlns:p166="http://schemas.microsoft.com/office/powerpoint/2016/6/main">
                        <a:blip r:embed="rId4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40862" cy="24613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7" name="Slide Zoom 66">
                <a:extLst>
                  <a:ext uri="{FF2B5EF4-FFF2-40B4-BE49-F238E27FC236}">
                    <a16:creationId xmlns:a16="http://schemas.microsoft.com/office/drawing/2014/main" id="{892C9E1A-9686-D11C-5346-4270DF71AB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373249" y="31774164"/>
                <a:ext cx="1740862" cy="24613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6" name="Slide Zoom 55">
                <a:extLst>
                  <a:ext uri="{FF2B5EF4-FFF2-40B4-BE49-F238E27FC236}">
                    <a16:creationId xmlns:a16="http://schemas.microsoft.com/office/drawing/2014/main" id="{D914F185-A68A-29C9-3BB3-817D72A85F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7618917"/>
                  </p:ext>
                </p:extLst>
              </p:nvPr>
            </p:nvGraphicFramePr>
            <p:xfrm>
              <a:off x="9829914" y="6279753"/>
              <a:ext cx="1420281" cy="2008104"/>
            </p:xfrm>
            <a:graphic>
              <a:graphicData uri="http://schemas.microsoft.com/office/powerpoint/2016/slidezoom">
                <pslz:sldZm>
                  <pslz:sldZmObj sldId="264" cId="1441240714">
                    <pslz:zmPr id="{94886A7D-D73B-4622-BC71-D46188B0F2BB}" returnToParent="0" transitionDur="1000">
                      <p166:blipFill xmlns:p166="http://schemas.microsoft.com/office/powerpoint/2016/6/main">
                        <a:blip r:embed="rId4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0281" cy="200810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6" name="Slide Zoom 55">
                <a:extLst>
                  <a:ext uri="{FF2B5EF4-FFF2-40B4-BE49-F238E27FC236}">
                    <a16:creationId xmlns:a16="http://schemas.microsoft.com/office/drawing/2014/main" id="{D914F185-A68A-29C9-3BB3-817D72A85F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829914" y="6279753"/>
                <a:ext cx="1420281" cy="200810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285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B17B-B1D8-DD04-E96E-5544E5B2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Magnitude model reproduces hook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5C340-1E7F-3C8F-964D-FF3D4EBAE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27" y="12252650"/>
            <a:ext cx="25149109" cy="23053350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4EA37222-F4F1-DB7A-C9BD-F3898BCDF8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1861104"/>
                  </p:ext>
                </p:extLst>
              </p:nvPr>
            </p:nvGraphicFramePr>
            <p:xfrm>
              <a:off x="26661078" y="37660385"/>
              <a:ext cx="3050643" cy="4313238"/>
            </p:xfrm>
            <a:graphic>
              <a:graphicData uri="http://schemas.microsoft.com/office/powerpoint/2016/slidezoom">
                <pslz:sldZm>
                  <pslz:sldZmObj sldId="263" cId="2422852377">
                    <pslz:zmPr id="{90420706-8B43-4311-B597-8439004B63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643" cy="43132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4EA37222-F4F1-DB7A-C9BD-F3898BCDF8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1078" y="37660385"/>
                <a:ext cx="3050643" cy="43132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124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6E7B-456C-EAA9-21C5-42E3A5B0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4930995"/>
          </a:xfrm>
        </p:spPr>
        <p:txBody>
          <a:bodyPr/>
          <a:lstStyle/>
          <a:p>
            <a:r>
              <a:rPr lang="en-GB" dirty="0"/>
              <a:t>More equations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65D5C-2DA3-CAC0-D166-ADA368E9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86" y="8201980"/>
            <a:ext cx="18613348" cy="4365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7B7FE-F9BA-E554-96A7-EF0DA6168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86" y="16024222"/>
            <a:ext cx="18613348" cy="450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63C0B-5FF7-5488-C15E-B7896790A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533" y="28204092"/>
            <a:ext cx="17376208" cy="4443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1FA54A-DC16-B5DE-786A-184CC3D77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885" y="20066739"/>
            <a:ext cx="17862045" cy="7136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AAA65-779C-0BE3-1EE0-58A6492B5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5626" y="12616059"/>
            <a:ext cx="10414934" cy="2092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6830AA-3DA1-E19C-26CB-F7B1795249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2593" y="12567127"/>
            <a:ext cx="8719487" cy="2098733"/>
          </a:xfrm>
          <a:prstGeom prst="rect">
            <a:avLst/>
          </a:prstGeom>
          <a:ln w="38100">
            <a:noFill/>
            <a:prstDash val="dash"/>
          </a:ln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AE27A0DC-C047-C359-7D9F-C8E6D9A271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32140"/>
                  </p:ext>
                </p:extLst>
              </p:nvPr>
            </p:nvGraphicFramePr>
            <p:xfrm>
              <a:off x="26661078" y="37660385"/>
              <a:ext cx="3050643" cy="4313238"/>
            </p:xfrm>
            <a:graphic>
              <a:graphicData uri="http://schemas.microsoft.com/office/powerpoint/2016/slidezoom">
                <pslz:sldZm>
                  <pslz:sldZmObj sldId="263" cId="2422852377">
                    <pslz:zmPr id="{90420706-8B43-4311-B597-8439004B63F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643" cy="43132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AE27A0DC-C047-C359-7D9F-C8E6D9A271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661078" y="37660385"/>
                <a:ext cx="3050643" cy="43132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1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3CF0-277E-D0C2-729A-126D62DC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75" y="2278407"/>
            <a:ext cx="26105525" cy="5189194"/>
          </a:xfrm>
        </p:spPr>
        <p:txBody>
          <a:bodyPr/>
          <a:lstStyle/>
          <a:p>
            <a:r>
              <a:rPr lang="en-GB" i="1" dirty="0"/>
              <a:t>b </a:t>
            </a:r>
            <a:r>
              <a:rPr lang="en-GB" dirty="0"/>
              <a:t>and other parameters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EC345-E6CF-D1D9-61CF-CA6CBACE4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32" y="6346129"/>
            <a:ext cx="22155768" cy="3329178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1A0D9113-767D-B9E4-BA7B-887D9A8574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5542126"/>
                  </p:ext>
                </p:extLst>
              </p:nvPr>
            </p:nvGraphicFramePr>
            <p:xfrm>
              <a:off x="26661078" y="37660385"/>
              <a:ext cx="3050643" cy="4313238"/>
            </p:xfrm>
            <a:graphic>
              <a:graphicData uri="http://schemas.microsoft.com/office/powerpoint/2016/slidezoom">
                <pslz:sldZm>
                  <pslz:sldZmObj sldId="263" cId="2422852377">
                    <pslz:zmPr id="{90420706-8B43-4311-B597-8439004B63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643" cy="43132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1A0D9113-767D-B9E4-BA7B-887D9A8574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61078" y="37660385"/>
                <a:ext cx="3050643" cy="43132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44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8FD25-3130-7C8F-84F2-231257DD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75" y="2278407"/>
            <a:ext cx="26105525" cy="4884394"/>
          </a:xfrm>
        </p:spPr>
        <p:txBody>
          <a:bodyPr/>
          <a:lstStyle/>
          <a:p>
            <a:r>
              <a:rPr lang="en-GB" dirty="0"/>
              <a:t>Synthetic vs observed spreads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4002F-F58A-EE3F-CF20-29A9CFA95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75" y="7162801"/>
            <a:ext cx="18044119" cy="1764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084A6-C411-4BE9-5E4C-08646516D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98" y="31140474"/>
            <a:ext cx="21833602" cy="7562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9F1A99-49EC-84D7-F40E-E7F0DFCB4249}"/>
              </a:ext>
            </a:extLst>
          </p:cNvPr>
          <p:cNvSpPr txBox="1"/>
          <p:nvPr/>
        </p:nvSpPr>
        <p:spPr>
          <a:xfrm>
            <a:off x="3540998" y="30217144"/>
            <a:ext cx="1804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IQR ratio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7130C-B76A-C485-A2ED-22C1B5C0B0F7}"/>
              </a:ext>
            </a:extLst>
          </p:cNvPr>
          <p:cNvSpPr txBox="1"/>
          <p:nvPr/>
        </p:nvSpPr>
        <p:spPr>
          <a:xfrm>
            <a:off x="19568160" y="28163520"/>
            <a:ext cx="715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hlinkClick r:id="rId4" action="ppaction://hlinksldjump"/>
              </a:rPr>
              <a:t>Version without 5 times as many runs</a:t>
            </a:r>
            <a:endParaRPr lang="en-GB" sz="36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AC66C06-924A-35A4-CE6D-1CB61993F6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5542126"/>
                  </p:ext>
                </p:extLst>
              </p:nvPr>
            </p:nvGraphicFramePr>
            <p:xfrm>
              <a:off x="26661078" y="37660385"/>
              <a:ext cx="3050643" cy="4313238"/>
            </p:xfrm>
            <a:graphic>
              <a:graphicData uri="http://schemas.microsoft.com/office/powerpoint/2016/slidezoom">
                <pslz:sldZm>
                  <pslz:sldZmObj sldId="263" cId="2422852377">
                    <pslz:zmPr id="{90420706-8B43-4311-B597-8439004B63F0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643" cy="43132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AC66C06-924A-35A4-CE6D-1CB61993F6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661078" y="37660385"/>
                <a:ext cx="3050643" cy="43132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08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D30B-88C2-781F-8543-9B2E3E75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1E92-E360-EF78-8BA5-B68C4216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75" y="2278407"/>
            <a:ext cx="26105525" cy="4884394"/>
          </a:xfrm>
        </p:spPr>
        <p:txBody>
          <a:bodyPr/>
          <a:lstStyle/>
          <a:p>
            <a:r>
              <a:rPr lang="en-GB" dirty="0"/>
              <a:t>Synthetic vs observed spreads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D3918-4A05-895F-6AF5-05250C6C4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41" y="6519453"/>
            <a:ext cx="20947319" cy="20480936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CF94568A-AC99-5226-A7E3-CAEF28B601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5542126"/>
                  </p:ext>
                </p:extLst>
              </p:nvPr>
            </p:nvGraphicFramePr>
            <p:xfrm>
              <a:off x="26661078" y="37660385"/>
              <a:ext cx="3050643" cy="4313238"/>
            </p:xfrm>
            <a:graphic>
              <a:graphicData uri="http://schemas.microsoft.com/office/powerpoint/2016/slidezoom">
                <pslz:sldZm>
                  <pslz:sldZmObj sldId="263" cId="2422852377">
                    <pslz:zmPr id="{90420706-8B43-4311-B597-8439004B63F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643" cy="43132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CF94568A-AC99-5226-A7E3-CAEF28B6015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61078" y="37660385"/>
                <a:ext cx="3050643" cy="43132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0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7DB7-3AA8-A454-ECEF-92035386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75" y="2278407"/>
            <a:ext cx="26105525" cy="3207994"/>
          </a:xfrm>
        </p:spPr>
        <p:txBody>
          <a:bodyPr/>
          <a:lstStyle/>
          <a:p>
            <a:r>
              <a:rPr lang="en-US" dirty="0"/>
              <a:t>More fitted temperature examples</a:t>
            </a:r>
            <a:endParaRPr lang="en-GB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F31294FF-E220-9C33-15F1-4C637086DB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5542126"/>
                  </p:ext>
                </p:extLst>
              </p:nvPr>
            </p:nvGraphicFramePr>
            <p:xfrm>
              <a:off x="26661078" y="37660385"/>
              <a:ext cx="3050643" cy="4313238"/>
            </p:xfrm>
            <a:graphic>
              <a:graphicData uri="http://schemas.microsoft.com/office/powerpoint/2016/slidezoom">
                <pslz:sldZm>
                  <pslz:sldZmObj sldId="263" cId="2422852377">
                    <pslz:zmPr id="{90420706-8B43-4311-B597-8439004B63F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50643" cy="431323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F31294FF-E220-9C33-15F1-4C637086DB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1078" y="37660385"/>
                <a:ext cx="3050643" cy="431323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C5FF12-CB39-679C-EC50-0A564CEB347A}"/>
              </a:ext>
            </a:extLst>
          </p:cNvPr>
          <p:cNvGrpSpPr/>
          <p:nvPr/>
        </p:nvGrpSpPr>
        <p:grpSpPr>
          <a:xfrm>
            <a:off x="371987" y="5486401"/>
            <a:ext cx="13310284" cy="10335931"/>
            <a:chOff x="371987" y="5486401"/>
            <a:chExt cx="13310284" cy="103359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2011C7-DB8F-8C17-87B1-887DD21A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87" y="5486401"/>
              <a:ext cx="13310284" cy="49850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F22EF5-8FD5-C70C-0321-40B6C957C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987" y="10837326"/>
              <a:ext cx="13310284" cy="498500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F46154-D692-53D9-E760-DAE1A343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04139" y="5486401"/>
            <a:ext cx="13310284" cy="4985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4C6F4A-9884-AFDD-3746-2FDA98D94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4139" y="10471407"/>
            <a:ext cx="13310284" cy="4985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ED8EEC-A682-A58E-1ADD-3FC37A7F0A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987" y="16499217"/>
            <a:ext cx="13310284" cy="4985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FD3B6B-4653-B6B3-4732-54E278DF0C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987" y="21484223"/>
            <a:ext cx="13310284" cy="4985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67C128-3FBD-5D25-76D7-F87266BEE7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10358" y="16298442"/>
            <a:ext cx="13392838" cy="49850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67F72E-F2AF-37D5-9575-D5FC32B728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10358" y="21510791"/>
            <a:ext cx="13392838" cy="4985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59769C-CD64-5E7C-23A4-14F6E2641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987" y="27293631"/>
            <a:ext cx="13310284" cy="49850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10C8AE-99E5-3961-6C59-4C7C29C4D8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554" y="32278637"/>
            <a:ext cx="13310284" cy="4985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E7BD5D-F416-E67D-A693-711A93CBC4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014" y="37263642"/>
            <a:ext cx="10750276" cy="49850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9B4CD-22D3-FB9C-EDF7-D8389B543E5B}"/>
              </a:ext>
            </a:extLst>
          </p:cNvPr>
          <p:cNvCxnSpPr>
            <a:cxnSpLocks/>
          </p:cNvCxnSpPr>
          <p:nvPr/>
        </p:nvCxnSpPr>
        <p:spPr>
          <a:xfrm>
            <a:off x="0" y="15822332"/>
            <a:ext cx="30267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1DA048-7839-80AF-CFA2-900096D73800}"/>
              </a:ext>
            </a:extLst>
          </p:cNvPr>
          <p:cNvCxnSpPr>
            <a:cxnSpLocks/>
          </p:cNvCxnSpPr>
          <p:nvPr/>
        </p:nvCxnSpPr>
        <p:spPr>
          <a:xfrm>
            <a:off x="0" y="26825612"/>
            <a:ext cx="302672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D0B85-4944-0035-4B65-99B8BC9BD0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39485" y="27415392"/>
            <a:ext cx="13310284" cy="49850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3D7F3F-25AA-15A2-3BA8-E4F853EC18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39485" y="32400398"/>
            <a:ext cx="13310284" cy="49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5550</TotalTime>
  <Words>626</Words>
  <Application>Microsoft Office PowerPoint</Application>
  <PresentationFormat>Custom</PresentationFormat>
  <Paragraphs>98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Cambria Math</vt:lpstr>
      <vt:lpstr>Open Sans</vt:lpstr>
      <vt:lpstr>Office Theme</vt:lpstr>
      <vt:lpstr>PowerPoint Presentation</vt:lpstr>
      <vt:lpstr>Magnitude model reproduces hook structure</vt:lpstr>
      <vt:lpstr>More equations</vt:lpstr>
      <vt:lpstr>b and other parameters</vt:lpstr>
      <vt:lpstr>Synthetic vs observed spreads</vt:lpstr>
      <vt:lpstr>Synthetic vs observed spreads 2</vt:lpstr>
      <vt:lpstr>More fitted temperature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Thomas</dc:creator>
  <cp:lastModifiedBy>Ella Thomas</cp:lastModifiedBy>
  <cp:revision>2</cp:revision>
  <dcterms:created xsi:type="dcterms:W3CDTF">2025-08-06T14:49:00Z</dcterms:created>
  <dcterms:modified xsi:type="dcterms:W3CDTF">2025-09-09T13:28:31Z</dcterms:modified>
</cp:coreProperties>
</file>