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69" r:id="rId4"/>
    <p:sldId id="258" r:id="rId5"/>
    <p:sldId id="289" r:id="rId6"/>
    <p:sldId id="287" r:id="rId7"/>
    <p:sldId id="294" r:id="rId8"/>
    <p:sldId id="276" r:id="rId9"/>
    <p:sldId id="277" r:id="rId10"/>
    <p:sldId id="278" r:id="rId11"/>
    <p:sldId id="284" r:id="rId12"/>
    <p:sldId id="288" r:id="rId13"/>
    <p:sldId id="285" r:id="rId14"/>
    <p:sldId id="279" r:id="rId15"/>
    <p:sldId id="291" r:id="rId16"/>
    <p:sldId id="271" r:id="rId17"/>
    <p:sldId id="260" r:id="rId18"/>
    <p:sldId id="295" r:id="rId19"/>
    <p:sldId id="290" r:id="rId20"/>
    <p:sldId id="273" r:id="rId21"/>
    <p:sldId id="282" r:id="rId22"/>
    <p:sldId id="283" r:id="rId2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AAC32-11CA-4A55-BE35-3E1A2B242F68}" v="342" dt="2025-09-05T09:33:30.3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lkkinen Seppo (FMI)" userId="34439d83-6268-4103-9dec-db6d689a50ba" providerId="ADAL" clId="{A69AAC32-11CA-4A55-BE35-3E1A2B242F68}"/>
    <pc:docChg chg="undo custSel addSld delSld modSld sldOrd">
      <pc:chgData name="Pulkkinen Seppo (FMI)" userId="34439d83-6268-4103-9dec-db6d689a50ba" providerId="ADAL" clId="{A69AAC32-11CA-4A55-BE35-3E1A2B242F68}" dt="2025-08-14T14:13:15.760" v="3321" actId="20577"/>
      <pc:docMkLst>
        <pc:docMk/>
      </pc:docMkLst>
      <pc:sldChg chg="modSp mod">
        <pc:chgData name="Pulkkinen Seppo (FMI)" userId="34439d83-6268-4103-9dec-db6d689a50ba" providerId="ADAL" clId="{A69AAC32-11CA-4A55-BE35-3E1A2B242F68}" dt="2025-08-13T16:01:37.201" v="2546" actId="20577"/>
        <pc:sldMkLst>
          <pc:docMk/>
          <pc:sldMk cId="3518471890" sldId="256"/>
        </pc:sldMkLst>
        <pc:spChg chg="mod">
          <ac:chgData name="Pulkkinen Seppo (FMI)" userId="34439d83-6268-4103-9dec-db6d689a50ba" providerId="ADAL" clId="{A69AAC32-11CA-4A55-BE35-3E1A2B242F68}" dt="2025-08-13T14:01:27.774" v="1044" actId="27636"/>
          <ac:spMkLst>
            <pc:docMk/>
            <pc:sldMk cId="3518471890" sldId="256"/>
            <ac:spMk id="2" creationId="{AF64CF21-716B-2A32-66EC-A2B307EC88D1}"/>
          </ac:spMkLst>
        </pc:spChg>
        <pc:spChg chg="mod">
          <ac:chgData name="Pulkkinen Seppo (FMI)" userId="34439d83-6268-4103-9dec-db6d689a50ba" providerId="ADAL" clId="{A69AAC32-11CA-4A55-BE35-3E1A2B242F68}" dt="2025-08-13T16:01:37.201" v="2546" actId="20577"/>
          <ac:spMkLst>
            <pc:docMk/>
            <pc:sldMk cId="3518471890" sldId="256"/>
            <ac:spMk id="3" creationId="{BBF13D5E-9B2C-0A2B-03A3-E4DCA9EF95E9}"/>
          </ac:spMkLst>
        </pc:spChg>
      </pc:sldChg>
      <pc:sldChg chg="del">
        <pc:chgData name="Pulkkinen Seppo (FMI)" userId="34439d83-6268-4103-9dec-db6d689a50ba" providerId="ADAL" clId="{A69AAC32-11CA-4A55-BE35-3E1A2B242F68}" dt="2025-05-16T06:56:39.832" v="0" actId="2696"/>
        <pc:sldMkLst>
          <pc:docMk/>
          <pc:sldMk cId="1225573430" sldId="257"/>
        </pc:sldMkLst>
      </pc:sldChg>
      <pc:sldChg chg="modSp new del mod">
        <pc:chgData name="Pulkkinen Seppo (FMI)" userId="34439d83-6268-4103-9dec-db6d689a50ba" providerId="ADAL" clId="{A69AAC32-11CA-4A55-BE35-3E1A2B242F68}" dt="2025-08-13T15:46:31.955" v="2309" actId="47"/>
        <pc:sldMkLst>
          <pc:docMk/>
          <pc:sldMk cId="3528115892" sldId="257"/>
        </pc:sldMkLst>
      </pc:sldChg>
      <pc:sldChg chg="addSp modSp new mod">
        <pc:chgData name="Pulkkinen Seppo (FMI)" userId="34439d83-6268-4103-9dec-db6d689a50ba" providerId="ADAL" clId="{A69AAC32-11CA-4A55-BE35-3E1A2B242F68}" dt="2025-08-13T15:19:19.238" v="2072" actId="1076"/>
        <pc:sldMkLst>
          <pc:docMk/>
          <pc:sldMk cId="1321767340" sldId="258"/>
        </pc:sldMkLst>
        <pc:spChg chg="mod">
          <ac:chgData name="Pulkkinen Seppo (FMI)" userId="34439d83-6268-4103-9dec-db6d689a50ba" providerId="ADAL" clId="{A69AAC32-11CA-4A55-BE35-3E1A2B242F68}" dt="2025-08-13T15:06:55.419" v="1838" actId="14100"/>
          <ac:spMkLst>
            <pc:docMk/>
            <pc:sldMk cId="1321767340" sldId="258"/>
            <ac:spMk id="2" creationId="{2BD3C336-719F-647D-31F1-243A95C45AA4}"/>
          </ac:spMkLst>
        </pc:spChg>
        <pc:spChg chg="mod">
          <ac:chgData name="Pulkkinen Seppo (FMI)" userId="34439d83-6268-4103-9dec-db6d689a50ba" providerId="ADAL" clId="{A69AAC32-11CA-4A55-BE35-3E1A2B242F68}" dt="2025-08-13T15:19:19.238" v="2072" actId="1076"/>
          <ac:spMkLst>
            <pc:docMk/>
            <pc:sldMk cId="1321767340" sldId="258"/>
            <ac:spMk id="3" creationId="{0B1C8D52-8919-CB91-4CBB-F5C735F03005}"/>
          </ac:spMkLst>
        </pc:spChg>
        <pc:spChg chg="add mod">
          <ac:chgData name="Pulkkinen Seppo (FMI)" userId="34439d83-6268-4103-9dec-db6d689a50ba" providerId="ADAL" clId="{A69AAC32-11CA-4A55-BE35-3E1A2B242F68}" dt="2025-08-13T15:19:08.115" v="2069" actId="1076"/>
          <ac:spMkLst>
            <pc:docMk/>
            <pc:sldMk cId="1321767340" sldId="258"/>
            <ac:spMk id="12" creationId="{7CFC6C89-D0E3-AA91-82E0-1D3C01F13FA2}"/>
          </ac:spMkLst>
        </pc:spChg>
        <pc:spChg chg="add mod">
          <ac:chgData name="Pulkkinen Seppo (FMI)" userId="34439d83-6268-4103-9dec-db6d689a50ba" providerId="ADAL" clId="{A69AAC32-11CA-4A55-BE35-3E1A2B242F68}" dt="2025-08-13T15:19:08.115" v="2069" actId="1076"/>
          <ac:spMkLst>
            <pc:docMk/>
            <pc:sldMk cId="1321767340" sldId="258"/>
            <ac:spMk id="13" creationId="{C5D922D0-A4AF-6392-9412-82B1C49AF437}"/>
          </ac:spMkLst>
        </pc:spChg>
        <pc:spChg chg="add mod">
          <ac:chgData name="Pulkkinen Seppo (FMI)" userId="34439d83-6268-4103-9dec-db6d689a50ba" providerId="ADAL" clId="{A69AAC32-11CA-4A55-BE35-3E1A2B242F68}" dt="2025-08-13T15:17:52.531" v="2057" actId="20577"/>
          <ac:spMkLst>
            <pc:docMk/>
            <pc:sldMk cId="1321767340" sldId="258"/>
            <ac:spMk id="14" creationId="{9088A259-A264-351D-0DEF-713D855C0D4A}"/>
          </ac:spMkLst>
        </pc:spChg>
        <pc:spChg chg="add mod">
          <ac:chgData name="Pulkkinen Seppo (FMI)" userId="34439d83-6268-4103-9dec-db6d689a50ba" providerId="ADAL" clId="{A69AAC32-11CA-4A55-BE35-3E1A2B242F68}" dt="2025-08-13T15:14:30.620" v="2018" actId="1076"/>
          <ac:spMkLst>
            <pc:docMk/>
            <pc:sldMk cId="1321767340" sldId="258"/>
            <ac:spMk id="15" creationId="{B58F5C15-8CD1-7EAF-1842-EFE245FBB31F}"/>
          </ac:spMkLst>
        </pc:spChg>
        <pc:graphicFrameChg chg="add mod modGraphic">
          <ac:chgData name="Pulkkinen Seppo (FMI)" userId="34439d83-6268-4103-9dec-db6d689a50ba" providerId="ADAL" clId="{A69AAC32-11CA-4A55-BE35-3E1A2B242F68}" dt="2025-08-13T15:19:02.717" v="2068" actId="1076"/>
          <ac:graphicFrameMkLst>
            <pc:docMk/>
            <pc:sldMk cId="1321767340" sldId="258"/>
            <ac:graphicFrameMk id="8" creationId="{9C05109B-FD0D-DB5A-9C0B-BC772FF3C541}"/>
          </ac:graphicFrameMkLst>
        </pc:graphicFrameChg>
        <pc:picChg chg="add mod">
          <ac:chgData name="Pulkkinen Seppo (FMI)" userId="34439d83-6268-4103-9dec-db6d689a50ba" providerId="ADAL" clId="{A69AAC32-11CA-4A55-BE35-3E1A2B242F68}" dt="2025-08-13T14:59:45.122" v="1761" actId="1076"/>
          <ac:picMkLst>
            <pc:docMk/>
            <pc:sldMk cId="1321767340" sldId="258"/>
            <ac:picMk id="7" creationId="{9E152E9B-E384-D782-DB7E-6C20D3F63DBB}"/>
          </ac:picMkLst>
        </pc:picChg>
        <pc:cxnChg chg="add mod">
          <ac:chgData name="Pulkkinen Seppo (FMI)" userId="34439d83-6268-4103-9dec-db6d689a50ba" providerId="ADAL" clId="{A69AAC32-11CA-4A55-BE35-3E1A2B242F68}" dt="2025-08-13T15:19:08.115" v="2069" actId="1076"/>
          <ac:cxnSpMkLst>
            <pc:docMk/>
            <pc:sldMk cId="1321767340" sldId="258"/>
            <ac:cxnSpMk id="10" creationId="{808A5F44-46AD-EE05-A773-5735079C14CA}"/>
          </ac:cxnSpMkLst>
        </pc:cxnChg>
        <pc:cxnChg chg="add mod">
          <ac:chgData name="Pulkkinen Seppo (FMI)" userId="34439d83-6268-4103-9dec-db6d689a50ba" providerId="ADAL" clId="{A69AAC32-11CA-4A55-BE35-3E1A2B242F68}" dt="2025-08-13T15:19:08.115" v="2069" actId="1076"/>
          <ac:cxnSpMkLst>
            <pc:docMk/>
            <pc:sldMk cId="1321767340" sldId="258"/>
            <ac:cxnSpMk id="11" creationId="{7D42E905-2F2D-1AD8-849C-C31C21C7B1B6}"/>
          </ac:cxnSpMkLst>
        </pc:cxnChg>
      </pc:sldChg>
      <pc:sldChg chg="del">
        <pc:chgData name="Pulkkinen Seppo (FMI)" userId="34439d83-6268-4103-9dec-db6d689a50ba" providerId="ADAL" clId="{A69AAC32-11CA-4A55-BE35-3E1A2B242F68}" dt="2025-05-16T06:56:42.488" v="1" actId="2696"/>
        <pc:sldMkLst>
          <pc:docMk/>
          <pc:sldMk cId="1510198809" sldId="258"/>
        </pc:sldMkLst>
      </pc:sldChg>
      <pc:sldChg chg="del">
        <pc:chgData name="Pulkkinen Seppo (FMI)" userId="34439d83-6268-4103-9dec-db6d689a50ba" providerId="ADAL" clId="{A69AAC32-11CA-4A55-BE35-3E1A2B242F68}" dt="2025-05-16T06:56:42.488" v="1" actId="2696"/>
        <pc:sldMkLst>
          <pc:docMk/>
          <pc:sldMk cId="437760484" sldId="259"/>
        </pc:sldMkLst>
      </pc:sldChg>
      <pc:sldChg chg="addSp modSp new mod">
        <pc:chgData name="Pulkkinen Seppo (FMI)" userId="34439d83-6268-4103-9dec-db6d689a50ba" providerId="ADAL" clId="{A69AAC32-11CA-4A55-BE35-3E1A2B242F68}" dt="2025-08-13T15:27:21.829" v="2220" actId="20577"/>
        <pc:sldMkLst>
          <pc:docMk/>
          <pc:sldMk cId="1072214115" sldId="259"/>
        </pc:sldMkLst>
      </pc:sldChg>
      <pc:sldChg chg="modSp new mod">
        <pc:chgData name="Pulkkinen Seppo (FMI)" userId="34439d83-6268-4103-9dec-db6d689a50ba" providerId="ADAL" clId="{A69AAC32-11CA-4A55-BE35-3E1A2B242F68}" dt="2025-08-10T10:30:18.646" v="265" actId="20577"/>
        <pc:sldMkLst>
          <pc:docMk/>
          <pc:sldMk cId="2432472292" sldId="260"/>
        </pc:sldMkLst>
        <pc:spChg chg="mod">
          <ac:chgData name="Pulkkinen Seppo (FMI)" userId="34439d83-6268-4103-9dec-db6d689a50ba" providerId="ADAL" clId="{A69AAC32-11CA-4A55-BE35-3E1A2B242F68}" dt="2025-08-10T10:30:18.646" v="265" actId="20577"/>
          <ac:spMkLst>
            <pc:docMk/>
            <pc:sldMk cId="2432472292" sldId="260"/>
            <ac:spMk id="2" creationId="{96BE385F-E4AC-3492-5787-D43451CB5368}"/>
          </ac:spMkLst>
        </pc:spChg>
      </pc:sldChg>
      <pc:sldChg chg="del">
        <pc:chgData name="Pulkkinen Seppo (FMI)" userId="34439d83-6268-4103-9dec-db6d689a50ba" providerId="ADAL" clId="{A69AAC32-11CA-4A55-BE35-3E1A2B242F68}" dt="2025-05-16T06:56:42.488" v="1" actId="2696"/>
        <pc:sldMkLst>
          <pc:docMk/>
          <pc:sldMk cId="3754171572" sldId="260"/>
        </pc:sldMkLst>
      </pc:sldChg>
      <pc:sldChg chg="del">
        <pc:chgData name="Pulkkinen Seppo (FMI)" userId="34439d83-6268-4103-9dec-db6d689a50ba" providerId="ADAL" clId="{A69AAC32-11CA-4A55-BE35-3E1A2B242F68}" dt="2025-05-16T06:56:44.945" v="2" actId="2696"/>
        <pc:sldMkLst>
          <pc:docMk/>
          <pc:sldMk cId="2302772893" sldId="261"/>
        </pc:sldMkLst>
      </pc:sldChg>
      <pc:sldChg chg="addSp delSp modSp new mod">
        <pc:chgData name="Pulkkinen Seppo (FMI)" userId="34439d83-6268-4103-9dec-db6d689a50ba" providerId="ADAL" clId="{A69AAC32-11CA-4A55-BE35-3E1A2B242F68}" dt="2025-08-10T11:00:58.579" v="322" actId="20577"/>
        <pc:sldMkLst>
          <pc:docMk/>
          <pc:sldMk cId="3820029565" sldId="261"/>
        </pc:sldMkLst>
      </pc:sldChg>
      <pc:sldChg chg="modSp new mod ord">
        <pc:chgData name="Pulkkinen Seppo (FMI)" userId="34439d83-6268-4103-9dec-db6d689a50ba" providerId="ADAL" clId="{A69AAC32-11CA-4A55-BE35-3E1A2B242F68}" dt="2025-08-13T15:38:14.839" v="2306" actId="20577"/>
        <pc:sldMkLst>
          <pc:docMk/>
          <pc:sldMk cId="752081340" sldId="262"/>
        </pc:sldMkLst>
      </pc:sldChg>
      <pc:sldChg chg="del">
        <pc:chgData name="Pulkkinen Seppo (FMI)" userId="34439d83-6268-4103-9dec-db6d689a50ba" providerId="ADAL" clId="{A69AAC32-11CA-4A55-BE35-3E1A2B242F68}" dt="2025-05-16T06:56:39.832" v="0" actId="2696"/>
        <pc:sldMkLst>
          <pc:docMk/>
          <pc:sldMk cId="1717005468" sldId="262"/>
        </pc:sldMkLst>
      </pc:sldChg>
      <pc:sldChg chg="modSp new mod">
        <pc:chgData name="Pulkkinen Seppo (FMI)" userId="34439d83-6268-4103-9dec-db6d689a50ba" providerId="ADAL" clId="{A69AAC32-11CA-4A55-BE35-3E1A2B242F68}" dt="2025-08-10T11:09:49.267" v="494" actId="20577"/>
        <pc:sldMkLst>
          <pc:docMk/>
          <pc:sldMk cId="1316667150" sldId="263"/>
        </pc:sldMkLst>
      </pc:sldChg>
      <pc:sldChg chg="del">
        <pc:chgData name="Pulkkinen Seppo (FMI)" userId="34439d83-6268-4103-9dec-db6d689a50ba" providerId="ADAL" clId="{A69AAC32-11CA-4A55-BE35-3E1A2B242F68}" dt="2025-05-16T06:56:42.488" v="1" actId="2696"/>
        <pc:sldMkLst>
          <pc:docMk/>
          <pc:sldMk cId="1837125458" sldId="263"/>
        </pc:sldMkLst>
      </pc:sldChg>
      <pc:sldChg chg="del">
        <pc:chgData name="Pulkkinen Seppo (FMI)" userId="34439d83-6268-4103-9dec-db6d689a50ba" providerId="ADAL" clId="{A69AAC32-11CA-4A55-BE35-3E1A2B242F68}" dt="2025-05-16T06:56:39.832" v="0" actId="2696"/>
        <pc:sldMkLst>
          <pc:docMk/>
          <pc:sldMk cId="482247971" sldId="264"/>
        </pc:sldMkLst>
      </pc:sldChg>
      <pc:sldChg chg="addSp modSp new mod">
        <pc:chgData name="Pulkkinen Seppo (FMI)" userId="34439d83-6268-4103-9dec-db6d689a50ba" providerId="ADAL" clId="{A69AAC32-11CA-4A55-BE35-3E1A2B242F68}" dt="2025-08-13T15:59:17.370" v="2544" actId="5793"/>
        <pc:sldMkLst>
          <pc:docMk/>
          <pc:sldMk cId="2587509697" sldId="264"/>
        </pc:sldMkLst>
      </pc:sldChg>
      <pc:sldChg chg="del">
        <pc:chgData name="Pulkkinen Seppo (FMI)" userId="34439d83-6268-4103-9dec-db6d689a50ba" providerId="ADAL" clId="{A69AAC32-11CA-4A55-BE35-3E1A2B242F68}" dt="2025-05-16T06:56:44.945" v="2" actId="2696"/>
        <pc:sldMkLst>
          <pc:docMk/>
          <pc:sldMk cId="1834118784" sldId="265"/>
        </pc:sldMkLst>
      </pc:sldChg>
      <pc:sldChg chg="addSp modSp new mod">
        <pc:chgData name="Pulkkinen Seppo (FMI)" userId="34439d83-6268-4103-9dec-db6d689a50ba" providerId="ADAL" clId="{A69AAC32-11CA-4A55-BE35-3E1A2B242F68}" dt="2025-08-10T11:33:57.220" v="696" actId="1076"/>
        <pc:sldMkLst>
          <pc:docMk/>
          <pc:sldMk cId="3814263116" sldId="265"/>
        </pc:sldMkLst>
      </pc:sldChg>
      <pc:sldChg chg="del">
        <pc:chgData name="Pulkkinen Seppo (FMI)" userId="34439d83-6268-4103-9dec-db6d689a50ba" providerId="ADAL" clId="{A69AAC32-11CA-4A55-BE35-3E1A2B242F68}" dt="2025-05-16T06:56:44.945" v="2" actId="2696"/>
        <pc:sldMkLst>
          <pc:docMk/>
          <pc:sldMk cId="1435108103" sldId="266"/>
        </pc:sldMkLst>
      </pc:sldChg>
      <pc:sldChg chg="modSp new mod">
        <pc:chgData name="Pulkkinen Seppo (FMI)" userId="34439d83-6268-4103-9dec-db6d689a50ba" providerId="ADAL" clId="{A69AAC32-11CA-4A55-BE35-3E1A2B242F68}" dt="2025-08-10T11:18:44.891" v="674" actId="20577"/>
        <pc:sldMkLst>
          <pc:docMk/>
          <pc:sldMk cId="3349941993" sldId="266"/>
        </pc:sldMkLst>
      </pc:sldChg>
      <pc:sldChg chg="modSp new mod">
        <pc:chgData name="Pulkkinen Seppo (FMI)" userId="34439d83-6268-4103-9dec-db6d689a50ba" providerId="ADAL" clId="{A69AAC32-11CA-4A55-BE35-3E1A2B242F68}" dt="2025-08-10T11:23:16.563" v="691" actId="20577"/>
        <pc:sldMkLst>
          <pc:docMk/>
          <pc:sldMk cId="2072281299" sldId="267"/>
        </pc:sldMkLst>
      </pc:sldChg>
      <pc:sldChg chg="del">
        <pc:chgData name="Pulkkinen Seppo (FMI)" userId="34439d83-6268-4103-9dec-db6d689a50ba" providerId="ADAL" clId="{A69AAC32-11CA-4A55-BE35-3E1A2B242F68}" dt="2025-05-16T06:56:44.945" v="2" actId="2696"/>
        <pc:sldMkLst>
          <pc:docMk/>
          <pc:sldMk cId="2543771678" sldId="267"/>
        </pc:sldMkLst>
      </pc:sldChg>
      <pc:sldChg chg="del">
        <pc:chgData name="Pulkkinen Seppo (FMI)" userId="34439d83-6268-4103-9dec-db6d689a50ba" providerId="ADAL" clId="{A69AAC32-11CA-4A55-BE35-3E1A2B242F68}" dt="2025-05-16T06:56:44.945" v="2" actId="2696"/>
        <pc:sldMkLst>
          <pc:docMk/>
          <pc:sldMk cId="427053724" sldId="268"/>
        </pc:sldMkLst>
      </pc:sldChg>
      <pc:sldChg chg="addSp delSp modSp add mod ord">
        <pc:chgData name="Pulkkinen Seppo (FMI)" userId="34439d83-6268-4103-9dec-db6d689a50ba" providerId="ADAL" clId="{A69AAC32-11CA-4A55-BE35-3E1A2B242F68}" dt="2025-08-13T15:32:25.095" v="2298" actId="1076"/>
        <pc:sldMkLst>
          <pc:docMk/>
          <pc:sldMk cId="1355095444" sldId="268"/>
        </pc:sldMkLst>
      </pc:sldChg>
      <pc:sldChg chg="addSp delSp modSp add mod">
        <pc:chgData name="Pulkkinen Seppo (FMI)" userId="34439d83-6268-4103-9dec-db6d689a50ba" providerId="ADAL" clId="{A69AAC32-11CA-4A55-BE35-3E1A2B242F68}" dt="2025-08-13T15:07:00.017" v="1842" actId="20577"/>
        <pc:sldMkLst>
          <pc:docMk/>
          <pc:sldMk cId="3590787568" sldId="269"/>
        </pc:sldMkLst>
        <pc:spChg chg="mod">
          <ac:chgData name="Pulkkinen Seppo (FMI)" userId="34439d83-6268-4103-9dec-db6d689a50ba" providerId="ADAL" clId="{A69AAC32-11CA-4A55-BE35-3E1A2B242F68}" dt="2025-08-13T15:07:00.017" v="1842" actId="20577"/>
          <ac:spMkLst>
            <pc:docMk/>
            <pc:sldMk cId="3590787568" sldId="269"/>
            <ac:spMk id="2" creationId="{2C23BF9C-90DA-679B-D9A1-B1D8E0CB40AF}"/>
          </ac:spMkLst>
        </pc:spChg>
        <pc:spChg chg="mod">
          <ac:chgData name="Pulkkinen Seppo (FMI)" userId="34439d83-6268-4103-9dec-db6d689a50ba" providerId="ADAL" clId="{A69AAC32-11CA-4A55-BE35-3E1A2B242F68}" dt="2025-08-10T21:33:46.657" v="884" actId="14100"/>
          <ac:spMkLst>
            <pc:docMk/>
            <pc:sldMk cId="3590787568" sldId="269"/>
            <ac:spMk id="3" creationId="{E08295FD-D35C-F795-0339-EBEB5B2C64E9}"/>
          </ac:spMkLst>
        </pc:spChg>
        <pc:spChg chg="mod">
          <ac:chgData name="Pulkkinen Seppo (FMI)" userId="34439d83-6268-4103-9dec-db6d689a50ba" providerId="ADAL" clId="{A69AAC32-11CA-4A55-BE35-3E1A2B242F68}" dt="2025-08-10T21:42:33.694" v="962" actId="1076"/>
          <ac:spMkLst>
            <pc:docMk/>
            <pc:sldMk cId="3590787568" sldId="269"/>
            <ac:spMk id="4" creationId="{73645256-A75A-9759-D203-6AC5FBFE389C}"/>
          </ac:spMkLst>
        </pc:spChg>
        <pc:spChg chg="mod">
          <ac:chgData name="Pulkkinen Seppo (FMI)" userId="34439d83-6268-4103-9dec-db6d689a50ba" providerId="ADAL" clId="{A69AAC32-11CA-4A55-BE35-3E1A2B242F68}" dt="2025-08-10T21:44:22.230" v="978" actId="1076"/>
          <ac:spMkLst>
            <pc:docMk/>
            <pc:sldMk cId="3590787568" sldId="269"/>
            <ac:spMk id="5" creationId="{305EDB07-8C92-0B75-0994-768ED95E56E0}"/>
          </ac:spMkLst>
        </pc:spChg>
        <pc:spChg chg="mod">
          <ac:chgData name="Pulkkinen Seppo (FMI)" userId="34439d83-6268-4103-9dec-db6d689a50ba" providerId="ADAL" clId="{A69AAC32-11CA-4A55-BE35-3E1A2B242F68}" dt="2025-08-10T21:42:08.787" v="955" actId="1076"/>
          <ac:spMkLst>
            <pc:docMk/>
            <pc:sldMk cId="3590787568" sldId="269"/>
            <ac:spMk id="6" creationId="{964F8779-BF96-8B33-DB31-2D31EC13A379}"/>
          </ac:spMkLst>
        </pc:spChg>
        <pc:spChg chg="mod">
          <ac:chgData name="Pulkkinen Seppo (FMI)" userId="34439d83-6268-4103-9dec-db6d689a50ba" providerId="ADAL" clId="{A69AAC32-11CA-4A55-BE35-3E1A2B242F68}" dt="2025-08-10T21:42:26.156" v="961" actId="1076"/>
          <ac:spMkLst>
            <pc:docMk/>
            <pc:sldMk cId="3590787568" sldId="269"/>
            <ac:spMk id="8" creationId="{04F0CD0C-FE6B-B650-A0B4-676A5FD5EDD1}"/>
          </ac:spMkLst>
        </pc:spChg>
        <pc:spChg chg="mod">
          <ac:chgData name="Pulkkinen Seppo (FMI)" userId="34439d83-6268-4103-9dec-db6d689a50ba" providerId="ADAL" clId="{A69AAC32-11CA-4A55-BE35-3E1A2B242F68}" dt="2025-08-10T21:42:11.904" v="956" actId="1076"/>
          <ac:spMkLst>
            <pc:docMk/>
            <pc:sldMk cId="3590787568" sldId="269"/>
            <ac:spMk id="9" creationId="{3AD7BAE4-C18C-1FBB-EE5F-0DC32419EE36}"/>
          </ac:spMkLst>
        </pc:spChg>
        <pc:spChg chg="mod">
          <ac:chgData name="Pulkkinen Seppo (FMI)" userId="34439d83-6268-4103-9dec-db6d689a50ba" providerId="ADAL" clId="{A69AAC32-11CA-4A55-BE35-3E1A2B242F68}" dt="2025-08-10T21:40:52.901" v="936" actId="14100"/>
          <ac:spMkLst>
            <pc:docMk/>
            <pc:sldMk cId="3590787568" sldId="269"/>
            <ac:spMk id="10" creationId="{8CDCC654-D327-BA8F-8DC4-1B82BD61F892}"/>
          </ac:spMkLst>
        </pc:spChg>
        <pc:spChg chg="mod">
          <ac:chgData name="Pulkkinen Seppo (FMI)" userId="34439d83-6268-4103-9dec-db6d689a50ba" providerId="ADAL" clId="{A69AAC32-11CA-4A55-BE35-3E1A2B242F68}" dt="2025-08-10T21:44:09.547" v="975" actId="1076"/>
          <ac:spMkLst>
            <pc:docMk/>
            <pc:sldMk cId="3590787568" sldId="269"/>
            <ac:spMk id="11" creationId="{48C151CC-252F-D57B-3A00-4D007A6D14F6}"/>
          </ac:spMkLst>
        </pc:spChg>
        <pc:spChg chg="mod">
          <ac:chgData name="Pulkkinen Seppo (FMI)" userId="34439d83-6268-4103-9dec-db6d689a50ba" providerId="ADAL" clId="{A69AAC32-11CA-4A55-BE35-3E1A2B242F68}" dt="2025-08-10T21:42:33.694" v="962" actId="1076"/>
          <ac:spMkLst>
            <pc:docMk/>
            <pc:sldMk cId="3590787568" sldId="269"/>
            <ac:spMk id="13" creationId="{80522D64-81E2-EF0E-E832-673496DEDE85}"/>
          </ac:spMkLst>
        </pc:spChg>
        <pc:spChg chg="mod">
          <ac:chgData name="Pulkkinen Seppo (FMI)" userId="34439d83-6268-4103-9dec-db6d689a50ba" providerId="ADAL" clId="{A69AAC32-11CA-4A55-BE35-3E1A2B242F68}" dt="2025-08-10T21:44:09.547" v="975" actId="1076"/>
          <ac:spMkLst>
            <pc:docMk/>
            <pc:sldMk cId="3590787568" sldId="269"/>
            <ac:spMk id="20" creationId="{2DCE74AB-CB21-6717-0D0F-D79D34003251}"/>
          </ac:spMkLst>
        </pc:spChg>
        <pc:spChg chg="mod">
          <ac:chgData name="Pulkkinen Seppo (FMI)" userId="34439d83-6268-4103-9dec-db6d689a50ba" providerId="ADAL" clId="{A69AAC32-11CA-4A55-BE35-3E1A2B242F68}" dt="2025-08-10T21:42:42.546" v="964" actId="1076"/>
          <ac:spMkLst>
            <pc:docMk/>
            <pc:sldMk cId="3590787568" sldId="269"/>
            <ac:spMk id="21" creationId="{FDDD9AAB-260C-F45E-FF0F-1E5FE99474DE}"/>
          </ac:spMkLst>
        </pc:spChg>
        <pc:spChg chg="mod">
          <ac:chgData name="Pulkkinen Seppo (FMI)" userId="34439d83-6268-4103-9dec-db6d689a50ba" providerId="ADAL" clId="{A69AAC32-11CA-4A55-BE35-3E1A2B242F68}" dt="2025-08-10T21:42:18.739" v="957" actId="1076"/>
          <ac:spMkLst>
            <pc:docMk/>
            <pc:sldMk cId="3590787568" sldId="269"/>
            <ac:spMk id="22" creationId="{44F5DA45-C13E-2750-559D-CB2CE6883A81}"/>
          </ac:spMkLst>
        </pc:spChg>
        <pc:spChg chg="mod">
          <ac:chgData name="Pulkkinen Seppo (FMI)" userId="34439d83-6268-4103-9dec-db6d689a50ba" providerId="ADAL" clId="{A69AAC32-11CA-4A55-BE35-3E1A2B242F68}" dt="2025-08-10T20:44:38.804" v="793" actId="1076"/>
          <ac:spMkLst>
            <pc:docMk/>
            <pc:sldMk cId="3590787568" sldId="269"/>
            <ac:spMk id="23" creationId="{02A49437-979D-F45D-376B-46AD32B5383A}"/>
          </ac:spMkLst>
        </pc:spChg>
        <pc:spChg chg="mod">
          <ac:chgData name="Pulkkinen Seppo (FMI)" userId="34439d83-6268-4103-9dec-db6d689a50ba" providerId="ADAL" clId="{A69AAC32-11CA-4A55-BE35-3E1A2B242F68}" dt="2025-08-10T20:44:38.804" v="793" actId="1076"/>
          <ac:spMkLst>
            <pc:docMk/>
            <pc:sldMk cId="3590787568" sldId="269"/>
            <ac:spMk id="24" creationId="{BF4B42E1-698B-F9D4-F06F-FF0D9944AC2E}"/>
          </ac:spMkLst>
        </pc:spChg>
        <pc:spChg chg="mod">
          <ac:chgData name="Pulkkinen Seppo (FMI)" userId="34439d83-6268-4103-9dec-db6d689a50ba" providerId="ADAL" clId="{A69AAC32-11CA-4A55-BE35-3E1A2B242F68}" dt="2025-08-10T21:41:59.820" v="953" actId="14100"/>
          <ac:spMkLst>
            <pc:docMk/>
            <pc:sldMk cId="3590787568" sldId="269"/>
            <ac:spMk id="25" creationId="{34FB8D63-BE74-FDC8-106A-25CA3E249EDC}"/>
          </ac:spMkLst>
        </pc:spChg>
        <pc:spChg chg="mod">
          <ac:chgData name="Pulkkinen Seppo (FMI)" userId="34439d83-6268-4103-9dec-db6d689a50ba" providerId="ADAL" clId="{A69AAC32-11CA-4A55-BE35-3E1A2B242F68}" dt="2025-08-10T21:42:21.640" v="958" actId="14100"/>
          <ac:spMkLst>
            <pc:docMk/>
            <pc:sldMk cId="3590787568" sldId="269"/>
            <ac:spMk id="26" creationId="{020B4BD7-C5F6-B2B9-528C-E1EDDF683F00}"/>
          </ac:spMkLst>
        </pc:spChg>
        <pc:spChg chg="mod">
          <ac:chgData name="Pulkkinen Seppo (FMI)" userId="34439d83-6268-4103-9dec-db6d689a50ba" providerId="ADAL" clId="{A69AAC32-11CA-4A55-BE35-3E1A2B242F68}" dt="2025-08-10T21:42:36.281" v="963" actId="1076"/>
          <ac:spMkLst>
            <pc:docMk/>
            <pc:sldMk cId="3590787568" sldId="269"/>
            <ac:spMk id="27" creationId="{5659C498-36FB-25B4-8D8C-3E582311473A}"/>
          </ac:spMkLst>
        </pc:spChg>
        <pc:spChg chg="add mod">
          <ac:chgData name="Pulkkinen Seppo (FMI)" userId="34439d83-6268-4103-9dec-db6d689a50ba" providerId="ADAL" clId="{A69AAC32-11CA-4A55-BE35-3E1A2B242F68}" dt="2025-08-10T21:44:00.040" v="974" actId="14100"/>
          <ac:spMkLst>
            <pc:docMk/>
            <pc:sldMk cId="3590787568" sldId="269"/>
            <ac:spMk id="28" creationId="{52FBB3ED-32F3-2228-A1F6-AB7D533EDE71}"/>
          </ac:spMkLst>
        </pc:spChg>
        <pc:spChg chg="add mod">
          <ac:chgData name="Pulkkinen Seppo (FMI)" userId="34439d83-6268-4103-9dec-db6d689a50ba" providerId="ADAL" clId="{A69AAC32-11CA-4A55-BE35-3E1A2B242F68}" dt="2025-08-10T21:42:33.694" v="962" actId="1076"/>
          <ac:spMkLst>
            <pc:docMk/>
            <pc:sldMk cId="3590787568" sldId="269"/>
            <ac:spMk id="29" creationId="{E245A7F6-02ED-DE00-F827-6199A08B99F5}"/>
          </ac:spMkLst>
        </pc:spChg>
        <pc:spChg chg="add mod">
          <ac:chgData name="Pulkkinen Seppo (FMI)" userId="34439d83-6268-4103-9dec-db6d689a50ba" providerId="ADAL" clId="{A69AAC32-11CA-4A55-BE35-3E1A2B242F68}" dt="2025-08-10T21:44:09.547" v="975" actId="1076"/>
          <ac:spMkLst>
            <pc:docMk/>
            <pc:sldMk cId="3590787568" sldId="269"/>
            <ac:spMk id="32" creationId="{87370DF6-3F70-D096-6122-3FA00BF27416}"/>
          </ac:spMkLst>
        </pc:spChg>
        <pc:spChg chg="mod">
          <ac:chgData name="Pulkkinen Seppo (FMI)" userId="34439d83-6268-4103-9dec-db6d689a50ba" providerId="ADAL" clId="{A69AAC32-11CA-4A55-BE35-3E1A2B242F68}" dt="2025-08-10T21:43:00.778" v="967" actId="1076"/>
          <ac:spMkLst>
            <pc:docMk/>
            <pc:sldMk cId="3590787568" sldId="269"/>
            <ac:spMk id="34" creationId="{AD0859FF-DFA2-C824-9145-7FAC542C2E7D}"/>
          </ac:spMkLst>
        </pc:spChg>
        <pc:spChg chg="mod">
          <ac:chgData name="Pulkkinen Seppo (FMI)" userId="34439d83-6268-4103-9dec-db6d689a50ba" providerId="ADAL" clId="{A69AAC32-11CA-4A55-BE35-3E1A2B242F68}" dt="2025-08-10T21:43:31.445" v="973" actId="1076"/>
          <ac:spMkLst>
            <pc:docMk/>
            <pc:sldMk cId="3590787568" sldId="269"/>
            <ac:spMk id="35" creationId="{6C0C4C25-1887-ECD0-B256-40D5C6B3E2CA}"/>
          </ac:spMkLst>
        </pc:spChg>
        <pc:spChg chg="mod">
          <ac:chgData name="Pulkkinen Seppo (FMI)" userId="34439d83-6268-4103-9dec-db6d689a50ba" providerId="ADAL" clId="{A69AAC32-11CA-4A55-BE35-3E1A2B242F68}" dt="2025-08-10T21:44:31.866" v="979" actId="1076"/>
          <ac:spMkLst>
            <pc:docMk/>
            <pc:sldMk cId="3590787568" sldId="269"/>
            <ac:spMk id="38" creationId="{98FC427E-4C12-1CAC-955D-B7853255AD71}"/>
          </ac:spMkLst>
        </pc:spChg>
        <pc:spChg chg="mod">
          <ac:chgData name="Pulkkinen Seppo (FMI)" userId="34439d83-6268-4103-9dec-db6d689a50ba" providerId="ADAL" clId="{A69AAC32-11CA-4A55-BE35-3E1A2B242F68}" dt="2025-08-10T21:44:31.866" v="979" actId="1076"/>
          <ac:spMkLst>
            <pc:docMk/>
            <pc:sldMk cId="3590787568" sldId="269"/>
            <ac:spMk id="41" creationId="{CE87E4AC-4E2A-47AF-B85F-1BE2353E7E81}"/>
          </ac:spMkLst>
        </pc:spChg>
        <pc:spChg chg="mod">
          <ac:chgData name="Pulkkinen Seppo (FMI)" userId="34439d83-6268-4103-9dec-db6d689a50ba" providerId="ADAL" clId="{A69AAC32-11CA-4A55-BE35-3E1A2B242F68}" dt="2025-08-10T21:44:31.866" v="979" actId="1076"/>
          <ac:spMkLst>
            <pc:docMk/>
            <pc:sldMk cId="3590787568" sldId="269"/>
            <ac:spMk id="42" creationId="{BD8F3AF7-3453-C019-51B3-14D3DD5BD290}"/>
          </ac:spMkLst>
        </pc:spChg>
        <pc:spChg chg="mod">
          <ac:chgData name="Pulkkinen Seppo (FMI)" userId="34439d83-6268-4103-9dec-db6d689a50ba" providerId="ADAL" clId="{A69AAC32-11CA-4A55-BE35-3E1A2B242F68}" dt="2025-08-10T21:44:31.866" v="979" actId="1076"/>
          <ac:spMkLst>
            <pc:docMk/>
            <pc:sldMk cId="3590787568" sldId="269"/>
            <ac:spMk id="43" creationId="{71B33428-6A0D-A175-EFB7-D993F89EE76B}"/>
          </ac:spMkLst>
        </pc:spChg>
        <pc:spChg chg="mod">
          <ac:chgData name="Pulkkinen Seppo (FMI)" userId="34439d83-6268-4103-9dec-db6d689a50ba" providerId="ADAL" clId="{A69AAC32-11CA-4A55-BE35-3E1A2B242F68}" dt="2025-08-10T21:41:33.750" v="945" actId="1076"/>
          <ac:spMkLst>
            <pc:docMk/>
            <pc:sldMk cId="3590787568" sldId="269"/>
            <ac:spMk id="44" creationId="{AB9B1256-E2CC-18EE-BB35-5534E773E2A9}"/>
          </ac:spMkLst>
        </pc:spChg>
        <pc:spChg chg="mod">
          <ac:chgData name="Pulkkinen Seppo (FMI)" userId="34439d83-6268-4103-9dec-db6d689a50ba" providerId="ADAL" clId="{A69AAC32-11CA-4A55-BE35-3E1A2B242F68}" dt="2025-08-10T21:44:31.866" v="979" actId="1076"/>
          <ac:spMkLst>
            <pc:docMk/>
            <pc:sldMk cId="3590787568" sldId="269"/>
            <ac:spMk id="46" creationId="{44101C03-9DB8-892D-5F59-B2785D9F0773}"/>
          </ac:spMkLst>
        </pc:spChg>
        <pc:picChg chg="mod">
          <ac:chgData name="Pulkkinen Seppo (FMI)" userId="34439d83-6268-4103-9dec-db6d689a50ba" providerId="ADAL" clId="{A69AAC32-11CA-4A55-BE35-3E1A2B242F68}" dt="2025-08-10T21:43:00.778" v="967" actId="1076"/>
          <ac:picMkLst>
            <pc:docMk/>
            <pc:sldMk cId="3590787568" sldId="269"/>
            <ac:picMk id="16" creationId="{458D26BD-9D8A-C0CC-7DD0-A6CB9619FBC6}"/>
          </ac:picMkLst>
        </pc:picChg>
        <pc:picChg chg="mod">
          <ac:chgData name="Pulkkinen Seppo (FMI)" userId="34439d83-6268-4103-9dec-db6d689a50ba" providerId="ADAL" clId="{A69AAC32-11CA-4A55-BE35-3E1A2B242F68}" dt="2025-08-10T21:41:36.929" v="947" actId="1076"/>
          <ac:picMkLst>
            <pc:docMk/>
            <pc:sldMk cId="3590787568" sldId="269"/>
            <ac:picMk id="17" creationId="{8008421E-2979-6C30-208D-87C65B40ECB4}"/>
          </ac:picMkLst>
        </pc:picChg>
        <pc:picChg chg="mod">
          <ac:chgData name="Pulkkinen Seppo (FMI)" userId="34439d83-6268-4103-9dec-db6d689a50ba" providerId="ADAL" clId="{A69AAC32-11CA-4A55-BE35-3E1A2B242F68}" dt="2025-08-10T21:41:35.063" v="946" actId="1076"/>
          <ac:picMkLst>
            <pc:docMk/>
            <pc:sldMk cId="3590787568" sldId="269"/>
            <ac:picMk id="19" creationId="{928352E3-5D39-8CC3-37E0-A640E4543A74}"/>
          </ac:picMkLst>
        </pc:picChg>
      </pc:sldChg>
      <pc:sldChg chg="addSp delSp modSp new mod">
        <pc:chgData name="Pulkkinen Seppo (FMI)" userId="34439d83-6268-4103-9dec-db6d689a50ba" providerId="ADAL" clId="{A69AAC32-11CA-4A55-BE35-3E1A2B242F68}" dt="2025-08-10T20:56:33.317" v="821" actId="27636"/>
        <pc:sldMkLst>
          <pc:docMk/>
          <pc:sldMk cId="3212079950" sldId="270"/>
        </pc:sldMkLst>
      </pc:sldChg>
      <pc:sldChg chg="modSp new mod">
        <pc:chgData name="Pulkkinen Seppo (FMI)" userId="34439d83-6268-4103-9dec-db6d689a50ba" providerId="ADAL" clId="{A69AAC32-11CA-4A55-BE35-3E1A2B242F68}" dt="2025-08-10T21:45:56.093" v="1003" actId="20577"/>
        <pc:sldMkLst>
          <pc:docMk/>
          <pc:sldMk cId="4200090011" sldId="271"/>
        </pc:sldMkLst>
      </pc:sldChg>
      <pc:sldChg chg="add">
        <pc:chgData name="Pulkkinen Seppo (FMI)" userId="34439d83-6268-4103-9dec-db6d689a50ba" providerId="ADAL" clId="{A69AAC32-11CA-4A55-BE35-3E1A2B242F68}" dt="2025-08-13T15:45:32.930" v="2307"/>
        <pc:sldMkLst>
          <pc:docMk/>
          <pc:sldMk cId="1122554332" sldId="273"/>
        </pc:sldMkLst>
      </pc:sldChg>
      <pc:sldChg chg="modSp add mod">
        <pc:chgData name="Pulkkinen Seppo (FMI)" userId="34439d83-6268-4103-9dec-db6d689a50ba" providerId="ADAL" clId="{A69AAC32-11CA-4A55-BE35-3E1A2B242F68}" dt="2025-08-13T15:46:41.410" v="2319" actId="20577"/>
        <pc:sldMkLst>
          <pc:docMk/>
          <pc:sldMk cId="984897039" sldId="274"/>
        </pc:sldMkLst>
        <pc:spChg chg="mod">
          <ac:chgData name="Pulkkinen Seppo (FMI)" userId="34439d83-6268-4103-9dec-db6d689a50ba" providerId="ADAL" clId="{A69AAC32-11CA-4A55-BE35-3E1A2B242F68}" dt="2025-08-13T15:46:41.410" v="2319" actId="20577"/>
          <ac:spMkLst>
            <pc:docMk/>
            <pc:sldMk cId="984897039" sldId="274"/>
            <ac:spMk id="2" creationId="{90C82743-C3DF-81A4-8522-D0133D23C545}"/>
          </ac:spMkLst>
        </pc:spChg>
      </pc:sldChg>
      <pc:sldChg chg="modSp new mod">
        <pc:chgData name="Pulkkinen Seppo (FMI)" userId="34439d83-6268-4103-9dec-db6d689a50ba" providerId="ADAL" clId="{A69AAC32-11CA-4A55-BE35-3E1A2B242F68}" dt="2025-08-14T14:13:15.760" v="3321" actId="20577"/>
        <pc:sldMkLst>
          <pc:docMk/>
          <pc:sldMk cId="2990560182" sldId="275"/>
        </pc:sldMkLst>
      </pc:sldChg>
    </pc:docChg>
  </pc:docChgLst>
  <pc:docChgLst>
    <pc:chgData name="Pulkkinen Seppo (FMI)" userId="S::seppo.pulkkinen@fmi.fi::34439d83-6268-4103-9dec-db6d689a50ba" providerId="AD" clId="Web-{4132B2D4-C5E2-454F-929F-4D1982152367}"/>
    <pc:docChg chg="addSld modSld">
      <pc:chgData name="Pulkkinen Seppo (FMI)" userId="S::seppo.pulkkinen@fmi.fi::34439d83-6268-4103-9dec-db6d689a50ba" providerId="AD" clId="Web-{4132B2D4-C5E2-454F-929F-4D1982152367}" dt="2025-05-15T21:27:29.819" v="157" actId="20577"/>
      <pc:docMkLst>
        <pc:docMk/>
      </pc:docMkLst>
      <pc:sldChg chg="modSp">
        <pc:chgData name="Pulkkinen Seppo (FMI)" userId="S::seppo.pulkkinen@fmi.fi::34439d83-6268-4103-9dec-db6d689a50ba" providerId="AD" clId="Web-{4132B2D4-C5E2-454F-929F-4D1982152367}" dt="2025-05-15T21:27:29.819" v="157" actId="20577"/>
        <pc:sldMkLst>
          <pc:docMk/>
          <pc:sldMk cId="3754171572" sldId="260"/>
        </pc:sldMkLst>
      </pc:sldChg>
      <pc:sldChg chg="modSp">
        <pc:chgData name="Pulkkinen Seppo (FMI)" userId="S::seppo.pulkkinen@fmi.fi::34439d83-6268-4103-9dec-db6d689a50ba" providerId="AD" clId="Web-{4132B2D4-C5E2-454F-929F-4D1982152367}" dt="2025-05-15T20:12:09.447" v="52" actId="20577"/>
        <pc:sldMkLst>
          <pc:docMk/>
          <pc:sldMk cId="2302772893" sldId="261"/>
        </pc:sldMkLst>
      </pc:sldChg>
      <pc:sldChg chg="modSp">
        <pc:chgData name="Pulkkinen Seppo (FMI)" userId="S::seppo.pulkkinen@fmi.fi::34439d83-6268-4103-9dec-db6d689a50ba" providerId="AD" clId="Web-{4132B2D4-C5E2-454F-929F-4D1982152367}" dt="2025-05-15T20:16:42.938" v="146" actId="20577"/>
        <pc:sldMkLst>
          <pc:docMk/>
          <pc:sldMk cId="1717005468" sldId="262"/>
        </pc:sldMkLst>
      </pc:sldChg>
      <pc:sldChg chg="modSp">
        <pc:chgData name="Pulkkinen Seppo (FMI)" userId="S::seppo.pulkkinen@fmi.fi::34439d83-6268-4103-9dec-db6d689a50ba" providerId="AD" clId="Web-{4132B2D4-C5E2-454F-929F-4D1982152367}" dt="2025-05-15T19:52:30.233" v="13" actId="20577"/>
        <pc:sldMkLst>
          <pc:docMk/>
          <pc:sldMk cId="1435108103" sldId="266"/>
        </pc:sldMkLst>
      </pc:sldChg>
      <pc:sldChg chg="modSp new">
        <pc:chgData name="Pulkkinen Seppo (FMI)" userId="S::seppo.pulkkinen@fmi.fi::34439d83-6268-4103-9dec-db6d689a50ba" providerId="AD" clId="Web-{4132B2D4-C5E2-454F-929F-4D1982152367}" dt="2025-05-15T19:46:38.350" v="11" actId="20577"/>
        <pc:sldMkLst>
          <pc:docMk/>
          <pc:sldMk cId="2543771678" sldId="267"/>
        </pc:sldMkLst>
      </pc:sldChg>
      <pc:sldChg chg="modSp new">
        <pc:chgData name="Pulkkinen Seppo (FMI)" userId="S::seppo.pulkkinen@fmi.fi::34439d83-6268-4103-9dec-db6d689a50ba" providerId="AD" clId="Web-{4132B2D4-C5E2-454F-929F-4D1982152367}" dt="2025-05-15T20:14:22.935" v="111" actId="20577"/>
        <pc:sldMkLst>
          <pc:docMk/>
          <pc:sldMk cId="427053724" sldId="268"/>
        </pc:sldMkLst>
      </pc:sldChg>
    </pc:docChg>
  </pc:docChgLst>
  <pc:docChgLst>
    <pc:chgData name="Pulkkinen Seppo (FMI)" userId="34439d83-6268-4103-9dec-db6d689a50ba" providerId="ADAL" clId="{2EBC9CE8-33B0-4612-9C11-88BBD7185090}"/>
    <pc:docChg chg="undo custSel addSld delSld modSld sldOrd">
      <pc:chgData name="Pulkkinen Seppo (FMI)" userId="34439d83-6268-4103-9dec-db6d689a50ba" providerId="ADAL" clId="{2EBC9CE8-33B0-4612-9C11-88BBD7185090}" dt="2025-09-05T09:34:34.473" v="11516" actId="1076"/>
      <pc:docMkLst>
        <pc:docMk/>
      </pc:docMkLst>
      <pc:sldChg chg="modSp mod">
        <pc:chgData name="Pulkkinen Seppo (FMI)" userId="34439d83-6268-4103-9dec-db6d689a50ba" providerId="ADAL" clId="{2EBC9CE8-33B0-4612-9C11-88BBD7185090}" dt="2025-09-03T12:16:38.687" v="1514" actId="20577"/>
        <pc:sldMkLst>
          <pc:docMk/>
          <pc:sldMk cId="3518471890" sldId="256"/>
        </pc:sldMkLst>
        <pc:spChg chg="mod">
          <ac:chgData name="Pulkkinen Seppo (FMI)" userId="34439d83-6268-4103-9dec-db6d689a50ba" providerId="ADAL" clId="{2EBC9CE8-33B0-4612-9C11-88BBD7185090}" dt="2025-09-03T12:16:38.687" v="1514" actId="20577"/>
          <ac:spMkLst>
            <pc:docMk/>
            <pc:sldMk cId="3518471890" sldId="256"/>
            <ac:spMk id="3" creationId="{BBF13D5E-9B2C-0A2B-03A3-E4DCA9EF95E9}"/>
          </ac:spMkLst>
        </pc:spChg>
      </pc:sldChg>
      <pc:sldChg chg="modSp mod ord">
        <pc:chgData name="Pulkkinen Seppo (FMI)" userId="34439d83-6268-4103-9dec-db6d689a50ba" providerId="ADAL" clId="{2EBC9CE8-33B0-4612-9C11-88BBD7185090}" dt="2025-09-04T15:16:28.344" v="9111" actId="1076"/>
        <pc:sldMkLst>
          <pc:docMk/>
          <pc:sldMk cId="1321767340" sldId="258"/>
        </pc:sldMkLst>
        <pc:spChg chg="mod">
          <ac:chgData name="Pulkkinen Seppo (FMI)" userId="34439d83-6268-4103-9dec-db6d689a50ba" providerId="ADAL" clId="{2EBC9CE8-33B0-4612-9C11-88BBD7185090}" dt="2025-09-03T13:24:44.287" v="2726" actId="27636"/>
          <ac:spMkLst>
            <pc:docMk/>
            <pc:sldMk cId="1321767340" sldId="258"/>
            <ac:spMk id="3" creationId="{0B1C8D52-8919-CB91-4CBB-F5C735F03005}"/>
          </ac:spMkLst>
        </pc:spChg>
        <pc:spChg chg="mod">
          <ac:chgData name="Pulkkinen Seppo (FMI)" userId="34439d83-6268-4103-9dec-db6d689a50ba" providerId="ADAL" clId="{2EBC9CE8-33B0-4612-9C11-88BBD7185090}" dt="2025-09-04T15:16:24.263" v="9110" actId="1076"/>
          <ac:spMkLst>
            <pc:docMk/>
            <pc:sldMk cId="1321767340" sldId="258"/>
            <ac:spMk id="12" creationId="{7CFC6C89-D0E3-AA91-82E0-1D3C01F13FA2}"/>
          </ac:spMkLst>
        </pc:spChg>
        <pc:spChg chg="mod">
          <ac:chgData name="Pulkkinen Seppo (FMI)" userId="34439d83-6268-4103-9dec-db6d689a50ba" providerId="ADAL" clId="{2EBC9CE8-33B0-4612-9C11-88BBD7185090}" dt="2025-09-04T15:16:28.344" v="9111" actId="1076"/>
          <ac:spMkLst>
            <pc:docMk/>
            <pc:sldMk cId="1321767340" sldId="258"/>
            <ac:spMk id="13" creationId="{C5D922D0-A4AF-6392-9412-82B1C49AF437}"/>
          </ac:spMkLst>
        </pc:spChg>
        <pc:graphicFrameChg chg="modGraphic">
          <ac:chgData name="Pulkkinen Seppo (FMI)" userId="34439d83-6268-4103-9dec-db6d689a50ba" providerId="ADAL" clId="{2EBC9CE8-33B0-4612-9C11-88BBD7185090}" dt="2025-09-03T13:25:49.793" v="2734" actId="20577"/>
          <ac:graphicFrameMkLst>
            <pc:docMk/>
            <pc:sldMk cId="1321767340" sldId="258"/>
            <ac:graphicFrameMk id="8" creationId="{9C05109B-FD0D-DB5A-9C0B-BC772FF3C541}"/>
          </ac:graphicFrameMkLst>
        </pc:graphicFrameChg>
      </pc:sldChg>
      <pc:sldChg chg="modSp del mod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1072214115" sldId="259"/>
        </pc:sldMkLst>
      </pc:sldChg>
      <pc:sldChg chg="modSp mod">
        <pc:chgData name="Pulkkinen Seppo (FMI)" userId="34439d83-6268-4103-9dec-db6d689a50ba" providerId="ADAL" clId="{2EBC9CE8-33B0-4612-9C11-88BBD7185090}" dt="2025-09-05T08:25:41.380" v="10858" actId="5793"/>
        <pc:sldMkLst>
          <pc:docMk/>
          <pc:sldMk cId="2432472292" sldId="260"/>
        </pc:sldMkLst>
        <pc:spChg chg="mod">
          <ac:chgData name="Pulkkinen Seppo (FMI)" userId="34439d83-6268-4103-9dec-db6d689a50ba" providerId="ADAL" clId="{2EBC9CE8-33B0-4612-9C11-88BBD7185090}" dt="2025-09-05T08:25:41.380" v="10858" actId="5793"/>
          <ac:spMkLst>
            <pc:docMk/>
            <pc:sldMk cId="2432472292" sldId="260"/>
            <ac:spMk id="3" creationId="{B01D2538-D4DF-1841-3672-46765671940F}"/>
          </ac:spMkLst>
        </pc:spChg>
      </pc:sldChg>
      <pc:sldChg chg="del">
        <pc:chgData name="Pulkkinen Seppo (FMI)" userId="34439d83-6268-4103-9dec-db6d689a50ba" providerId="ADAL" clId="{2EBC9CE8-33B0-4612-9C11-88BBD7185090}" dt="2025-09-01T21:07:45.894" v="1073" actId="2696"/>
        <pc:sldMkLst>
          <pc:docMk/>
          <pc:sldMk cId="3820029565" sldId="261"/>
        </pc:sldMkLst>
      </pc:sldChg>
      <pc:sldChg chg="del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752081340" sldId="262"/>
        </pc:sldMkLst>
      </pc:sldChg>
      <pc:sldChg chg="del">
        <pc:chgData name="Pulkkinen Seppo (FMI)" userId="34439d83-6268-4103-9dec-db6d689a50ba" providerId="ADAL" clId="{2EBC9CE8-33B0-4612-9C11-88BBD7185090}" dt="2025-09-01T21:07:36.174" v="1071" actId="2696"/>
        <pc:sldMkLst>
          <pc:docMk/>
          <pc:sldMk cId="1316667150" sldId="263"/>
        </pc:sldMkLst>
      </pc:sldChg>
      <pc:sldChg chg="del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2587509697" sldId="264"/>
        </pc:sldMkLst>
      </pc:sldChg>
      <pc:sldChg chg="del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3814263116" sldId="265"/>
        </pc:sldMkLst>
      </pc:sldChg>
      <pc:sldChg chg="del">
        <pc:chgData name="Pulkkinen Seppo (FMI)" userId="34439d83-6268-4103-9dec-db6d689a50ba" providerId="ADAL" clId="{2EBC9CE8-33B0-4612-9C11-88BBD7185090}" dt="2025-09-02T11:46:40.498" v="1131" actId="2696"/>
        <pc:sldMkLst>
          <pc:docMk/>
          <pc:sldMk cId="3349941993" sldId="266"/>
        </pc:sldMkLst>
      </pc:sldChg>
      <pc:sldChg chg="del">
        <pc:chgData name="Pulkkinen Seppo (FMI)" userId="34439d83-6268-4103-9dec-db6d689a50ba" providerId="ADAL" clId="{2EBC9CE8-33B0-4612-9C11-88BBD7185090}" dt="2025-09-01T21:08:51.456" v="1074" actId="2696"/>
        <pc:sldMkLst>
          <pc:docMk/>
          <pc:sldMk cId="2072281299" sldId="267"/>
        </pc:sldMkLst>
      </pc:sldChg>
      <pc:sldChg chg="del ord">
        <pc:chgData name="Pulkkinen Seppo (FMI)" userId="34439d83-6268-4103-9dec-db6d689a50ba" providerId="ADAL" clId="{2EBC9CE8-33B0-4612-9C11-88BBD7185090}" dt="2025-09-03T12:34:53.759" v="1837" actId="2696"/>
        <pc:sldMkLst>
          <pc:docMk/>
          <pc:sldMk cId="1355095444" sldId="268"/>
        </pc:sldMkLst>
      </pc:sldChg>
      <pc:sldChg chg="addSp delSp modSp add del mod delAnim modAnim">
        <pc:chgData name="Pulkkinen Seppo (FMI)" userId="34439d83-6268-4103-9dec-db6d689a50ba" providerId="ADAL" clId="{2EBC9CE8-33B0-4612-9C11-88BBD7185090}" dt="2025-09-05T09:28:59.381" v="11481"/>
        <pc:sldMkLst>
          <pc:docMk/>
          <pc:sldMk cId="3590787568" sldId="269"/>
        </pc:sldMkLst>
        <pc:spChg chg="mod">
          <ac:chgData name="Pulkkinen Seppo (FMI)" userId="34439d83-6268-4103-9dec-db6d689a50ba" providerId="ADAL" clId="{2EBC9CE8-33B0-4612-9C11-88BBD7185090}" dt="2025-09-01T20:45:55.402" v="835" actId="14100"/>
          <ac:spMkLst>
            <pc:docMk/>
            <pc:sldMk cId="3590787568" sldId="269"/>
            <ac:spMk id="2" creationId="{2C23BF9C-90DA-679B-D9A1-B1D8E0CB40AF}"/>
          </ac:spMkLst>
        </pc:spChg>
        <pc:spChg chg="mod">
          <ac:chgData name="Pulkkinen Seppo (FMI)" userId="34439d83-6268-4103-9dec-db6d689a50ba" providerId="ADAL" clId="{2EBC9CE8-33B0-4612-9C11-88BBD7185090}" dt="2025-09-03T13:29:21.840" v="2739" actId="1076"/>
          <ac:spMkLst>
            <pc:docMk/>
            <pc:sldMk cId="3590787568" sldId="269"/>
            <ac:spMk id="3" creationId="{E08295FD-D35C-F795-0339-EBEB5B2C64E9}"/>
          </ac:spMkLst>
        </pc:spChg>
        <pc:spChg chg="mod">
          <ac:chgData name="Pulkkinen Seppo (FMI)" userId="34439d83-6268-4103-9dec-db6d689a50ba" providerId="ADAL" clId="{2EBC9CE8-33B0-4612-9C11-88BBD7185090}" dt="2025-09-03T12:27:38.139" v="1765" actId="1076"/>
          <ac:spMkLst>
            <pc:docMk/>
            <pc:sldMk cId="3590787568" sldId="269"/>
            <ac:spMk id="4" creationId="{73645256-A75A-9759-D203-6AC5FBFE389C}"/>
          </ac:spMkLst>
        </pc:spChg>
        <pc:spChg chg="mod">
          <ac:chgData name="Pulkkinen Seppo (FMI)" userId="34439d83-6268-4103-9dec-db6d689a50ba" providerId="ADAL" clId="{2EBC9CE8-33B0-4612-9C11-88BBD7185090}" dt="2025-09-03T12:30:06.760" v="1781" actId="20577"/>
          <ac:spMkLst>
            <pc:docMk/>
            <pc:sldMk cId="3590787568" sldId="269"/>
            <ac:spMk id="10" creationId="{8CDCC654-D327-BA8F-8DC4-1B82BD61F892}"/>
          </ac:spMkLst>
        </pc:spChg>
        <pc:spChg chg="mod">
          <ac:chgData name="Pulkkinen Seppo (FMI)" userId="34439d83-6268-4103-9dec-db6d689a50ba" providerId="ADAL" clId="{2EBC9CE8-33B0-4612-9C11-88BBD7185090}" dt="2025-09-03T12:27:46.303" v="1766" actId="1076"/>
          <ac:spMkLst>
            <pc:docMk/>
            <pc:sldMk cId="3590787568" sldId="269"/>
            <ac:spMk id="13" creationId="{80522D64-81E2-EF0E-E832-673496DEDE85}"/>
          </ac:spMkLst>
        </pc:spChg>
        <pc:spChg chg="mod">
          <ac:chgData name="Pulkkinen Seppo (FMI)" userId="34439d83-6268-4103-9dec-db6d689a50ba" providerId="ADAL" clId="{2EBC9CE8-33B0-4612-9C11-88BBD7185090}" dt="2025-09-03T13:31:38.463" v="2771" actId="1076"/>
          <ac:spMkLst>
            <pc:docMk/>
            <pc:sldMk cId="3590787568" sldId="269"/>
            <ac:spMk id="14" creationId="{E64E4225-79E1-8EA5-EA02-E33E1FDB826D}"/>
          </ac:spMkLst>
        </pc:spChg>
        <pc:spChg chg="mod">
          <ac:chgData name="Pulkkinen Seppo (FMI)" userId="34439d83-6268-4103-9dec-db6d689a50ba" providerId="ADAL" clId="{2EBC9CE8-33B0-4612-9C11-88BBD7185090}" dt="2025-09-01T20:45:30.480" v="826" actId="20577"/>
          <ac:spMkLst>
            <pc:docMk/>
            <pc:sldMk cId="3590787568" sldId="269"/>
            <ac:spMk id="27" creationId="{5659C498-36FB-25B4-8D8C-3E582311473A}"/>
          </ac:spMkLst>
        </pc:spChg>
        <pc:spChg chg="mod">
          <ac:chgData name="Pulkkinen Seppo (FMI)" userId="34439d83-6268-4103-9dec-db6d689a50ba" providerId="ADAL" clId="{2EBC9CE8-33B0-4612-9C11-88BBD7185090}" dt="2025-09-03T12:31:01.942" v="1790" actId="1076"/>
          <ac:spMkLst>
            <pc:docMk/>
            <pc:sldMk cId="3590787568" sldId="269"/>
            <ac:spMk id="35" creationId="{6C0C4C25-1887-ECD0-B256-40D5C6B3E2CA}"/>
          </ac:spMkLst>
        </pc:spChg>
        <pc:spChg chg="mod">
          <ac:chgData name="Pulkkinen Seppo (FMI)" userId="34439d83-6268-4103-9dec-db6d689a50ba" providerId="ADAL" clId="{2EBC9CE8-33B0-4612-9C11-88BBD7185090}" dt="2025-09-03T12:28:49.572" v="1767" actId="14100"/>
          <ac:spMkLst>
            <pc:docMk/>
            <pc:sldMk cId="3590787568" sldId="269"/>
            <ac:spMk id="38" creationId="{98FC427E-4C12-1CAC-955D-B7853255AD71}"/>
          </ac:spMkLst>
        </pc:spChg>
        <pc:spChg chg="mod">
          <ac:chgData name="Pulkkinen Seppo (FMI)" userId="34439d83-6268-4103-9dec-db6d689a50ba" providerId="ADAL" clId="{2EBC9CE8-33B0-4612-9C11-88BBD7185090}" dt="2025-09-03T12:26:15.472" v="1755" actId="1076"/>
          <ac:spMkLst>
            <pc:docMk/>
            <pc:sldMk cId="3590787568" sldId="269"/>
            <ac:spMk id="43" creationId="{71B33428-6A0D-A175-EFB7-D993F89EE76B}"/>
          </ac:spMkLst>
        </pc:spChg>
        <pc:spChg chg="mod">
          <ac:chgData name="Pulkkinen Seppo (FMI)" userId="34439d83-6268-4103-9dec-db6d689a50ba" providerId="ADAL" clId="{2EBC9CE8-33B0-4612-9C11-88BBD7185090}" dt="2025-09-03T14:08:46.844" v="3944" actId="5793"/>
          <ac:spMkLst>
            <pc:docMk/>
            <pc:sldMk cId="3590787568" sldId="269"/>
            <ac:spMk id="44" creationId="{AB9B1256-E2CC-18EE-BB35-5534E773E2A9}"/>
          </ac:spMkLst>
        </pc:spChg>
        <pc:picChg chg="add mod">
          <ac:chgData name="Pulkkinen Seppo (FMI)" userId="34439d83-6268-4103-9dec-db6d689a50ba" providerId="ADAL" clId="{2EBC9CE8-33B0-4612-9C11-88BBD7185090}" dt="2025-09-04T15:23:20.961" v="9218" actId="1076"/>
          <ac:picMkLst>
            <pc:docMk/>
            <pc:sldMk cId="3590787568" sldId="269"/>
            <ac:picMk id="47" creationId="{F5CFDAB8-A3FD-09D8-733B-D6CE2C6596E5}"/>
          </ac:picMkLst>
        </pc:picChg>
        <pc:picChg chg="add del mod">
          <ac:chgData name="Pulkkinen Seppo (FMI)" userId="34439d83-6268-4103-9dec-db6d689a50ba" providerId="ADAL" clId="{2EBC9CE8-33B0-4612-9C11-88BBD7185090}" dt="2025-09-04T15:23:00.979" v="9216" actId="1076"/>
          <ac:picMkLst>
            <pc:docMk/>
            <pc:sldMk cId="3590787568" sldId="269"/>
            <ac:picMk id="49" creationId="{A710AAB3-3CE6-6EE6-6383-E7043ACC86A9}"/>
          </ac:picMkLst>
        </pc:picChg>
        <pc:picChg chg="add mod">
          <ac:chgData name="Pulkkinen Seppo (FMI)" userId="34439d83-6268-4103-9dec-db6d689a50ba" providerId="ADAL" clId="{2EBC9CE8-33B0-4612-9C11-88BBD7185090}" dt="2025-09-04T17:58:51.357" v="9225" actId="1076"/>
          <ac:picMkLst>
            <pc:docMk/>
            <pc:sldMk cId="3590787568" sldId="269"/>
            <ac:picMk id="51" creationId="{86BF3E63-30B5-3526-DC3B-8881C23AEBE9}"/>
          </ac:picMkLst>
        </pc:picChg>
        <pc:picChg chg="add mod">
          <ac:chgData name="Pulkkinen Seppo (FMI)" userId="34439d83-6268-4103-9dec-db6d689a50ba" providerId="ADAL" clId="{2EBC9CE8-33B0-4612-9C11-88BBD7185090}" dt="2025-09-04T17:58:48.733" v="9224" actId="14100"/>
          <ac:picMkLst>
            <pc:docMk/>
            <pc:sldMk cId="3590787568" sldId="269"/>
            <ac:picMk id="52" creationId="{F7EB0A76-8631-8DCD-AF59-C0CB4FC71858}"/>
          </ac:picMkLst>
        </pc:picChg>
        <pc:cxnChg chg="add mod">
          <ac:chgData name="Pulkkinen Seppo (FMI)" userId="34439d83-6268-4103-9dec-db6d689a50ba" providerId="ADAL" clId="{2EBC9CE8-33B0-4612-9C11-88BBD7185090}" dt="2025-09-03T12:31:04.557" v="1791" actId="14100"/>
          <ac:cxnSpMkLst>
            <pc:docMk/>
            <pc:sldMk cId="3590787568" sldId="269"/>
            <ac:cxnSpMk id="12" creationId="{0BB306EA-C932-D6D7-DB19-865BE170D20F}"/>
          </ac:cxnSpMkLst>
        </pc:cxnChg>
        <pc:cxnChg chg="add mod">
          <ac:chgData name="Pulkkinen Seppo (FMI)" userId="34439d83-6268-4103-9dec-db6d689a50ba" providerId="ADAL" clId="{2EBC9CE8-33B0-4612-9C11-88BBD7185090}" dt="2025-09-03T12:31:07.819" v="1792" actId="14100"/>
          <ac:cxnSpMkLst>
            <pc:docMk/>
            <pc:sldMk cId="3590787568" sldId="269"/>
            <ac:cxnSpMk id="18" creationId="{E1A73148-9A00-3361-DA50-3F65D2415F48}"/>
          </ac:cxnSpMkLst>
        </pc:cxnChg>
      </pc:sldChg>
      <pc:sldChg chg="modSp del mod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3212079950" sldId="270"/>
        </pc:sldMkLst>
      </pc:sldChg>
      <pc:sldChg chg="addSp modSp add mod ord">
        <pc:chgData name="Pulkkinen Seppo (FMI)" userId="34439d83-6268-4103-9dec-db6d689a50ba" providerId="ADAL" clId="{2EBC9CE8-33B0-4612-9C11-88BBD7185090}" dt="2025-09-05T09:34:34.473" v="11516" actId="1076"/>
        <pc:sldMkLst>
          <pc:docMk/>
          <pc:sldMk cId="3948747714" sldId="271"/>
        </pc:sldMkLst>
        <pc:spChg chg="mod">
          <ac:chgData name="Pulkkinen Seppo (FMI)" userId="34439d83-6268-4103-9dec-db6d689a50ba" providerId="ADAL" clId="{2EBC9CE8-33B0-4612-9C11-88BBD7185090}" dt="2025-09-05T09:27:54.373" v="11478" actId="1076"/>
          <ac:spMkLst>
            <pc:docMk/>
            <pc:sldMk cId="3948747714" sldId="271"/>
            <ac:spMk id="2" creationId="{0F932852-135E-007B-B8BA-81BD5CB4A7F7}"/>
          </ac:spMkLst>
        </pc:spChg>
        <pc:spChg chg="mod">
          <ac:chgData name="Pulkkinen Seppo (FMI)" userId="34439d83-6268-4103-9dec-db6d689a50ba" providerId="ADAL" clId="{2EBC9CE8-33B0-4612-9C11-88BBD7185090}" dt="2025-09-05T09:27:31.191" v="11448" actId="1076"/>
          <ac:spMkLst>
            <pc:docMk/>
            <pc:sldMk cId="3948747714" sldId="271"/>
            <ac:spMk id="6" creationId="{EAB3CA26-1D01-9A64-243B-CFF705F16626}"/>
          </ac:spMkLst>
        </pc:spChg>
        <pc:spChg chg="add mod">
          <ac:chgData name="Pulkkinen Seppo (FMI)" userId="34439d83-6268-4103-9dec-db6d689a50ba" providerId="ADAL" clId="{2EBC9CE8-33B0-4612-9C11-88BBD7185090}" dt="2025-09-05T09:27:21.317" v="11446" actId="1076"/>
          <ac:spMkLst>
            <pc:docMk/>
            <pc:sldMk cId="3948747714" sldId="271"/>
            <ac:spMk id="7" creationId="{4315ED17-AD89-84CB-D8EF-9FFA0593BA11}"/>
          </ac:spMkLst>
        </pc:spChg>
        <pc:spChg chg="add mod ord">
          <ac:chgData name="Pulkkinen Seppo (FMI)" userId="34439d83-6268-4103-9dec-db6d689a50ba" providerId="ADAL" clId="{2EBC9CE8-33B0-4612-9C11-88BBD7185090}" dt="2025-09-05T09:27:06.966" v="11440" actId="1076"/>
          <ac:spMkLst>
            <pc:docMk/>
            <pc:sldMk cId="3948747714" sldId="271"/>
            <ac:spMk id="8" creationId="{C0479A87-1A3F-5EE1-7F9A-9030F925C4AE}"/>
          </ac:spMkLst>
        </pc:spChg>
        <pc:spChg chg="add mod ord">
          <ac:chgData name="Pulkkinen Seppo (FMI)" userId="34439d83-6268-4103-9dec-db6d689a50ba" providerId="ADAL" clId="{2EBC9CE8-33B0-4612-9C11-88BBD7185090}" dt="2025-09-05T09:27:16.670" v="11445" actId="1076"/>
          <ac:spMkLst>
            <pc:docMk/>
            <pc:sldMk cId="3948747714" sldId="271"/>
            <ac:spMk id="10" creationId="{E529A79D-1692-A308-CE71-BAAA2EC5DD05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1" creationId="{22C8A825-9885-E749-E54E-A4E5A9FDB52B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2" creationId="{27AB1C3F-879D-3FFA-55AD-FCD2CFA45AE8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3" creationId="{532CEE66-102B-3923-8020-2B142C0F44C5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4" creationId="{16AD5C5C-3EF3-DB64-5850-93B0E2E48406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5" creationId="{DE5DB3F3-350F-DFE4-1EF8-9124C380A23D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6" creationId="{100294E2-844D-D56C-98CC-C364CD32DC42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7" creationId="{5700BC7D-B20A-2AE8-D8C1-2E0040BCC3CC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8" creationId="{374545D2-59A7-4324-FB01-6149C47DECC7}"/>
          </ac:spMkLst>
        </pc:spChg>
        <pc:spChg chg="add mod">
          <ac:chgData name="Pulkkinen Seppo (FMI)" userId="34439d83-6268-4103-9dec-db6d689a50ba" providerId="ADAL" clId="{2EBC9CE8-33B0-4612-9C11-88BBD7185090}" dt="2025-09-05T09:34:34.473" v="11516" actId="1076"/>
          <ac:spMkLst>
            <pc:docMk/>
            <pc:sldMk cId="3948747714" sldId="271"/>
            <ac:spMk id="19" creationId="{408616FA-EBF0-0FDC-B86A-C61C413599F0}"/>
          </ac:spMkLst>
        </pc:spChg>
        <pc:picChg chg="add mod">
          <ac:chgData name="Pulkkinen Seppo (FMI)" userId="34439d83-6268-4103-9dec-db6d689a50ba" providerId="ADAL" clId="{2EBC9CE8-33B0-4612-9C11-88BBD7185090}" dt="2025-09-05T09:27:06.966" v="11440" actId="1076"/>
          <ac:picMkLst>
            <pc:docMk/>
            <pc:sldMk cId="3948747714" sldId="271"/>
            <ac:picMk id="3" creationId="{917FCC5F-07E5-8C6C-835B-F5295F689869}"/>
          </ac:picMkLst>
        </pc:picChg>
        <pc:picChg chg="add mod">
          <ac:chgData name="Pulkkinen Seppo (FMI)" userId="34439d83-6268-4103-9dec-db6d689a50ba" providerId="ADAL" clId="{2EBC9CE8-33B0-4612-9C11-88BBD7185090}" dt="2025-09-05T09:27:15.151" v="11444" actId="1076"/>
          <ac:picMkLst>
            <pc:docMk/>
            <pc:sldMk cId="3948747714" sldId="271"/>
            <ac:picMk id="4" creationId="{732BBED9-7145-921B-0A22-723E09F9F073}"/>
          </ac:picMkLst>
        </pc:picChg>
        <pc:picChg chg="mod">
          <ac:chgData name="Pulkkinen Seppo (FMI)" userId="34439d83-6268-4103-9dec-db6d689a50ba" providerId="ADAL" clId="{2EBC9CE8-33B0-4612-9C11-88BBD7185090}" dt="2025-09-05T09:27:28.741" v="11447" actId="14100"/>
          <ac:picMkLst>
            <pc:docMk/>
            <pc:sldMk cId="3948747714" sldId="271"/>
            <ac:picMk id="5" creationId="{40093156-A8A9-1998-BCDE-F6165F0E6725}"/>
          </ac:picMkLst>
        </pc:picChg>
        <pc:picChg chg="add mod">
          <ac:chgData name="Pulkkinen Seppo (FMI)" userId="34439d83-6268-4103-9dec-db6d689a50ba" providerId="ADAL" clId="{2EBC9CE8-33B0-4612-9C11-88BBD7185090}" dt="2025-09-05T09:27:06.966" v="11440" actId="1076"/>
          <ac:picMkLst>
            <pc:docMk/>
            <pc:sldMk cId="3948747714" sldId="271"/>
            <ac:picMk id="9" creationId="{4F92B011-9923-93DF-7117-3406355A67E3}"/>
          </ac:picMkLst>
        </pc:picChg>
      </pc:sldChg>
      <pc:sldChg chg="del">
        <pc:chgData name="Pulkkinen Seppo (FMI)" userId="34439d83-6268-4103-9dec-db6d689a50ba" providerId="ADAL" clId="{2EBC9CE8-33B0-4612-9C11-88BBD7185090}" dt="2025-09-01T21:07:42.446" v="1072" actId="2696"/>
        <pc:sldMkLst>
          <pc:docMk/>
          <pc:sldMk cId="4200090011" sldId="271"/>
        </pc:sldMkLst>
      </pc:sldChg>
      <pc:sldChg chg="modSp mod ord">
        <pc:chgData name="Pulkkinen Seppo (FMI)" userId="34439d83-6268-4103-9dec-db6d689a50ba" providerId="ADAL" clId="{2EBC9CE8-33B0-4612-9C11-88BBD7185090}" dt="2025-09-03T13:41:01.461" v="2956"/>
        <pc:sldMkLst>
          <pc:docMk/>
          <pc:sldMk cId="1122554332" sldId="273"/>
        </pc:sldMkLst>
        <pc:spChg chg="mod">
          <ac:chgData name="Pulkkinen Seppo (FMI)" userId="34439d83-6268-4103-9dec-db6d689a50ba" providerId="ADAL" clId="{2EBC9CE8-33B0-4612-9C11-88BBD7185090}" dt="2025-09-03T13:39:00.835" v="2946" actId="20577"/>
          <ac:spMkLst>
            <pc:docMk/>
            <pc:sldMk cId="1122554332" sldId="273"/>
            <ac:spMk id="3" creationId="{6368934B-9FAA-0A42-0880-185F301C9775}"/>
          </ac:spMkLst>
        </pc:spChg>
      </pc:sldChg>
      <pc:sldChg chg="modSp mod">
        <pc:chgData name="Pulkkinen Seppo (FMI)" userId="34439d83-6268-4103-9dec-db6d689a50ba" providerId="ADAL" clId="{2EBC9CE8-33B0-4612-9C11-88BBD7185090}" dt="2025-09-03T13:39:41.112" v="2947" actId="113"/>
        <pc:sldMkLst>
          <pc:docMk/>
          <pc:sldMk cId="984897039" sldId="274"/>
        </pc:sldMkLst>
        <pc:spChg chg="mod">
          <ac:chgData name="Pulkkinen Seppo (FMI)" userId="34439d83-6268-4103-9dec-db6d689a50ba" providerId="ADAL" clId="{2EBC9CE8-33B0-4612-9C11-88BBD7185090}" dt="2025-09-03T13:39:41.112" v="2947" actId="113"/>
          <ac:spMkLst>
            <pc:docMk/>
            <pc:sldMk cId="984897039" sldId="274"/>
            <ac:spMk id="3" creationId="{332779E2-22F8-E3F1-640D-57D677AA0A5F}"/>
          </ac:spMkLst>
        </pc:spChg>
      </pc:sldChg>
      <pc:sldChg chg="del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2990560182" sldId="275"/>
        </pc:sldMkLst>
      </pc:sldChg>
      <pc:sldChg chg="addSp delSp modSp new mod ord">
        <pc:chgData name="Pulkkinen Seppo (FMI)" userId="34439d83-6268-4103-9dec-db6d689a50ba" providerId="ADAL" clId="{2EBC9CE8-33B0-4612-9C11-88BBD7185090}" dt="2025-09-04T18:11:12.805" v="9340" actId="14100"/>
        <pc:sldMkLst>
          <pc:docMk/>
          <pc:sldMk cId="2095269621" sldId="276"/>
        </pc:sldMkLst>
        <pc:spChg chg="mod">
          <ac:chgData name="Pulkkinen Seppo (FMI)" userId="34439d83-6268-4103-9dec-db6d689a50ba" providerId="ADAL" clId="{2EBC9CE8-33B0-4612-9C11-88BBD7185090}" dt="2025-09-03T14:04:21.307" v="3776" actId="20577"/>
          <ac:spMkLst>
            <pc:docMk/>
            <pc:sldMk cId="2095269621" sldId="276"/>
            <ac:spMk id="2" creationId="{EC758EAD-1AA7-192C-4AF7-3B4C20EA5DFE}"/>
          </ac:spMkLst>
        </pc:spChg>
        <pc:spChg chg="mod">
          <ac:chgData name="Pulkkinen Seppo (FMI)" userId="34439d83-6268-4103-9dec-db6d689a50ba" providerId="ADAL" clId="{2EBC9CE8-33B0-4612-9C11-88BBD7185090}" dt="2025-09-04T18:10:20.990" v="9333" actId="20577"/>
          <ac:spMkLst>
            <pc:docMk/>
            <pc:sldMk cId="2095269621" sldId="276"/>
            <ac:spMk id="3" creationId="{F626A2C6-5FA5-2347-8AA0-B14272A51A4D}"/>
          </ac:spMkLst>
        </pc:spChg>
        <pc:spChg chg="add mod">
          <ac:chgData name="Pulkkinen Seppo (FMI)" userId="34439d83-6268-4103-9dec-db6d689a50ba" providerId="ADAL" clId="{2EBC9CE8-33B0-4612-9C11-88BBD7185090}" dt="2025-09-04T18:11:07.849" v="9339" actId="1076"/>
          <ac:spMkLst>
            <pc:docMk/>
            <pc:sldMk cId="2095269621" sldId="276"/>
            <ac:spMk id="4" creationId="{AF3BF89F-FDE4-B4D4-69B5-AF2162ED87FC}"/>
          </ac:spMkLst>
        </pc:spChg>
        <pc:spChg chg="add mod">
          <ac:chgData name="Pulkkinen Seppo (FMI)" userId="34439d83-6268-4103-9dec-db6d689a50ba" providerId="ADAL" clId="{2EBC9CE8-33B0-4612-9C11-88BBD7185090}" dt="2025-09-03T14:06:58.863" v="3806" actId="1076"/>
          <ac:spMkLst>
            <pc:docMk/>
            <pc:sldMk cId="2095269621" sldId="276"/>
            <ac:spMk id="8" creationId="{06A56FDD-2390-8328-5CC5-8F65746A3128}"/>
          </ac:spMkLst>
        </pc:spChg>
        <pc:spChg chg="add mod">
          <ac:chgData name="Pulkkinen Seppo (FMI)" userId="34439d83-6268-4103-9dec-db6d689a50ba" providerId="ADAL" clId="{2EBC9CE8-33B0-4612-9C11-88BBD7185090}" dt="2025-09-03T14:10:14.944" v="3947" actId="207"/>
          <ac:spMkLst>
            <pc:docMk/>
            <pc:sldMk cId="2095269621" sldId="276"/>
            <ac:spMk id="10" creationId="{83431A8A-CBF3-02D2-CE0A-AAA2BA03D666}"/>
          </ac:spMkLst>
        </pc:spChg>
        <pc:spChg chg="add mod">
          <ac:chgData name="Pulkkinen Seppo (FMI)" userId="34439d83-6268-4103-9dec-db6d689a50ba" providerId="ADAL" clId="{2EBC9CE8-33B0-4612-9C11-88BBD7185090}" dt="2025-09-03T14:10:10.216" v="3946" actId="207"/>
          <ac:spMkLst>
            <pc:docMk/>
            <pc:sldMk cId="2095269621" sldId="276"/>
            <ac:spMk id="12" creationId="{89817163-C700-0A6C-2312-B88B84932727}"/>
          </ac:spMkLst>
        </pc:spChg>
        <pc:spChg chg="add mod">
          <ac:chgData name="Pulkkinen Seppo (FMI)" userId="34439d83-6268-4103-9dec-db6d689a50ba" providerId="ADAL" clId="{2EBC9CE8-33B0-4612-9C11-88BBD7185090}" dt="2025-09-03T14:03:48.808" v="3758" actId="1076"/>
          <ac:spMkLst>
            <pc:docMk/>
            <pc:sldMk cId="2095269621" sldId="276"/>
            <ac:spMk id="14" creationId="{294BAF3C-E33D-DBD2-9D62-EE4A4D8BA387}"/>
          </ac:spMkLst>
        </pc:spChg>
        <pc:spChg chg="add mod">
          <ac:chgData name="Pulkkinen Seppo (FMI)" userId="34439d83-6268-4103-9dec-db6d689a50ba" providerId="ADAL" clId="{2EBC9CE8-33B0-4612-9C11-88BBD7185090}" dt="2025-09-03T14:03:48.808" v="3758" actId="1076"/>
          <ac:spMkLst>
            <pc:docMk/>
            <pc:sldMk cId="2095269621" sldId="276"/>
            <ac:spMk id="15" creationId="{85F635EF-B280-688B-D972-134566A674DC}"/>
          </ac:spMkLst>
        </pc:spChg>
        <pc:spChg chg="add mod">
          <ac:chgData name="Pulkkinen Seppo (FMI)" userId="34439d83-6268-4103-9dec-db6d689a50ba" providerId="ADAL" clId="{2EBC9CE8-33B0-4612-9C11-88BBD7185090}" dt="2025-09-03T14:03:48.808" v="3758" actId="1076"/>
          <ac:spMkLst>
            <pc:docMk/>
            <pc:sldMk cId="2095269621" sldId="276"/>
            <ac:spMk id="16" creationId="{C8428838-644C-B427-09AF-699FBCFC0CD6}"/>
          </ac:spMkLst>
        </pc:spChg>
        <pc:spChg chg="add mod">
          <ac:chgData name="Pulkkinen Seppo (FMI)" userId="34439d83-6268-4103-9dec-db6d689a50ba" providerId="ADAL" clId="{2EBC9CE8-33B0-4612-9C11-88BBD7185090}" dt="2025-09-03T14:03:48.808" v="3758" actId="1076"/>
          <ac:spMkLst>
            <pc:docMk/>
            <pc:sldMk cId="2095269621" sldId="276"/>
            <ac:spMk id="17" creationId="{AB2C5547-5475-E167-8DFF-B773C02211EF}"/>
          </ac:spMkLst>
        </pc:spChg>
        <pc:spChg chg="add mod">
          <ac:chgData name="Pulkkinen Seppo (FMI)" userId="34439d83-6268-4103-9dec-db6d689a50ba" providerId="ADAL" clId="{2EBC9CE8-33B0-4612-9C11-88BBD7185090}" dt="2025-09-03T14:03:48.808" v="3758" actId="1076"/>
          <ac:spMkLst>
            <pc:docMk/>
            <pc:sldMk cId="2095269621" sldId="276"/>
            <ac:spMk id="18" creationId="{24E30DF3-8B50-A50D-2160-0D839CA16222}"/>
          </ac:spMkLst>
        </pc:spChg>
        <pc:spChg chg="add mod">
          <ac:chgData name="Pulkkinen Seppo (FMI)" userId="34439d83-6268-4103-9dec-db6d689a50ba" providerId="ADAL" clId="{2EBC9CE8-33B0-4612-9C11-88BBD7185090}" dt="2025-09-03T14:11:51.562" v="3951" actId="207"/>
          <ac:spMkLst>
            <pc:docMk/>
            <pc:sldMk cId="2095269621" sldId="276"/>
            <ac:spMk id="19" creationId="{F9D977AA-2232-BE98-1D2B-33618D0EFDEA}"/>
          </ac:spMkLst>
        </pc:spChg>
        <pc:spChg chg="add del mod">
          <ac:chgData name="Pulkkinen Seppo (FMI)" userId="34439d83-6268-4103-9dec-db6d689a50ba" providerId="ADAL" clId="{2EBC9CE8-33B0-4612-9C11-88BBD7185090}" dt="2025-09-04T18:10:49.810" v="9334" actId="478"/>
          <ac:spMkLst>
            <pc:docMk/>
            <pc:sldMk cId="2095269621" sldId="276"/>
            <ac:spMk id="20" creationId="{612A34AE-2FA3-0D66-D5C4-8DD39427792A}"/>
          </ac:spMkLst>
        </pc:spChg>
        <pc:spChg chg="add mod">
          <ac:chgData name="Pulkkinen Seppo (FMI)" userId="34439d83-6268-4103-9dec-db6d689a50ba" providerId="ADAL" clId="{2EBC9CE8-33B0-4612-9C11-88BBD7185090}" dt="2025-09-04T18:11:07.849" v="9339" actId="1076"/>
          <ac:spMkLst>
            <pc:docMk/>
            <pc:sldMk cId="2095269621" sldId="276"/>
            <ac:spMk id="24" creationId="{625EC584-E2AF-60E5-D1EB-2F1856F2E161}"/>
          </ac:spMkLst>
        </pc:spChg>
        <pc:spChg chg="add mod">
          <ac:chgData name="Pulkkinen Seppo (FMI)" userId="34439d83-6268-4103-9dec-db6d689a50ba" providerId="ADAL" clId="{2EBC9CE8-33B0-4612-9C11-88BBD7185090}" dt="2025-09-03T14:14:11.204" v="3971" actId="208"/>
          <ac:spMkLst>
            <pc:docMk/>
            <pc:sldMk cId="2095269621" sldId="276"/>
            <ac:spMk id="33" creationId="{77B8E444-2114-644F-68D6-C23D875098F6}"/>
          </ac:spMkLst>
        </pc:spChg>
        <pc:spChg chg="add mod">
          <ac:chgData name="Pulkkinen Seppo (FMI)" userId="34439d83-6268-4103-9dec-db6d689a50ba" providerId="ADAL" clId="{2EBC9CE8-33B0-4612-9C11-88BBD7185090}" dt="2025-09-03T14:15:16.386" v="3996" actId="208"/>
          <ac:spMkLst>
            <pc:docMk/>
            <pc:sldMk cId="2095269621" sldId="276"/>
            <ac:spMk id="34" creationId="{BDAE8204-0047-C84C-FE77-C61C4310ACCB}"/>
          </ac:spMkLst>
        </pc:spChg>
        <pc:spChg chg="add mod">
          <ac:chgData name="Pulkkinen Seppo (FMI)" userId="34439d83-6268-4103-9dec-db6d689a50ba" providerId="ADAL" clId="{2EBC9CE8-33B0-4612-9C11-88BBD7185090}" dt="2025-09-03T14:15:54.434" v="4021" actId="1076"/>
          <ac:spMkLst>
            <pc:docMk/>
            <pc:sldMk cId="2095269621" sldId="276"/>
            <ac:spMk id="35" creationId="{8C7AF5AA-1C2B-FBA3-6C8E-677E4C8B0F5F}"/>
          </ac:spMkLst>
        </pc:spChg>
        <pc:spChg chg="add mod">
          <ac:chgData name="Pulkkinen Seppo (FMI)" userId="34439d83-6268-4103-9dec-db6d689a50ba" providerId="ADAL" clId="{2EBC9CE8-33B0-4612-9C11-88BBD7185090}" dt="2025-09-03T14:16:06.580" v="4036" actId="1076"/>
          <ac:spMkLst>
            <pc:docMk/>
            <pc:sldMk cId="2095269621" sldId="276"/>
            <ac:spMk id="36" creationId="{931EF476-04C7-A73C-67A2-BD3EF42CB92A}"/>
          </ac:spMkLst>
        </pc:spChg>
        <pc:spChg chg="add mod">
          <ac:chgData name="Pulkkinen Seppo (FMI)" userId="34439d83-6268-4103-9dec-db6d689a50ba" providerId="ADAL" clId="{2EBC9CE8-33B0-4612-9C11-88BBD7185090}" dt="2025-09-03T14:16:41.314" v="4046" actId="1076"/>
          <ac:spMkLst>
            <pc:docMk/>
            <pc:sldMk cId="2095269621" sldId="276"/>
            <ac:spMk id="37" creationId="{BAAE6B51-9B0B-5F5E-81C8-37823334387E}"/>
          </ac:spMkLst>
        </pc:spChg>
        <pc:spChg chg="add mod">
          <ac:chgData name="Pulkkinen Seppo (FMI)" userId="34439d83-6268-4103-9dec-db6d689a50ba" providerId="ADAL" clId="{2EBC9CE8-33B0-4612-9C11-88BBD7185090}" dt="2025-09-03T14:16:36.415" v="4045" actId="1076"/>
          <ac:spMkLst>
            <pc:docMk/>
            <pc:sldMk cId="2095269621" sldId="276"/>
            <ac:spMk id="38" creationId="{F5E1D297-E9F0-AD74-52FD-3D88E9C44F80}"/>
          </ac:spMkLst>
        </pc:spChg>
        <pc:spChg chg="add mod">
          <ac:chgData name="Pulkkinen Seppo (FMI)" userId="34439d83-6268-4103-9dec-db6d689a50ba" providerId="ADAL" clId="{2EBC9CE8-33B0-4612-9C11-88BBD7185090}" dt="2025-09-03T14:16:55.208" v="4052" actId="1076"/>
          <ac:spMkLst>
            <pc:docMk/>
            <pc:sldMk cId="2095269621" sldId="276"/>
            <ac:spMk id="39" creationId="{AFDDAA66-D4FA-3270-45D1-B90CBC5260FA}"/>
          </ac:spMkLst>
        </pc:spChg>
        <pc:spChg chg="add mod">
          <ac:chgData name="Pulkkinen Seppo (FMI)" userId="34439d83-6268-4103-9dec-db6d689a50ba" providerId="ADAL" clId="{2EBC9CE8-33B0-4612-9C11-88BBD7185090}" dt="2025-09-03T14:17:09.033" v="4071" actId="14100"/>
          <ac:spMkLst>
            <pc:docMk/>
            <pc:sldMk cId="2095269621" sldId="276"/>
            <ac:spMk id="40" creationId="{CA0CD174-D36B-ADF7-63DE-2D5654FA535D}"/>
          </ac:spMkLst>
        </pc:spChg>
        <pc:picChg chg="add mod modCrop">
          <ac:chgData name="Pulkkinen Seppo (FMI)" userId="34439d83-6268-4103-9dec-db6d689a50ba" providerId="ADAL" clId="{2EBC9CE8-33B0-4612-9C11-88BBD7185090}" dt="2025-09-03T14:03:48.808" v="3758" actId="1076"/>
          <ac:picMkLst>
            <pc:docMk/>
            <pc:sldMk cId="2095269621" sldId="276"/>
            <ac:picMk id="5" creationId="{9ED9FA94-5217-6E0C-6082-971B3992BC7D}"/>
          </ac:picMkLst>
        </pc:picChg>
        <pc:picChg chg="add mod ord modCrop">
          <ac:chgData name="Pulkkinen Seppo (FMI)" userId="34439d83-6268-4103-9dec-db6d689a50ba" providerId="ADAL" clId="{2EBC9CE8-33B0-4612-9C11-88BBD7185090}" dt="2025-09-03T14:03:48.808" v="3758" actId="1076"/>
          <ac:picMkLst>
            <pc:docMk/>
            <pc:sldMk cId="2095269621" sldId="276"/>
            <ac:picMk id="7" creationId="{BF443450-E6EB-130D-67E4-E1FCE6E76361}"/>
          </ac:picMkLst>
        </pc:picChg>
        <pc:picChg chg="add mod ord modCrop">
          <ac:chgData name="Pulkkinen Seppo (FMI)" userId="34439d83-6268-4103-9dec-db6d689a50ba" providerId="ADAL" clId="{2EBC9CE8-33B0-4612-9C11-88BBD7185090}" dt="2025-09-03T14:03:48.808" v="3758" actId="1076"/>
          <ac:picMkLst>
            <pc:docMk/>
            <pc:sldMk cId="2095269621" sldId="276"/>
            <ac:picMk id="9" creationId="{6D335B13-E061-21E4-AA9B-CA5C350F50A4}"/>
          </ac:picMkLst>
        </pc:picChg>
        <pc:picChg chg="add mod ord modCrop">
          <ac:chgData name="Pulkkinen Seppo (FMI)" userId="34439d83-6268-4103-9dec-db6d689a50ba" providerId="ADAL" clId="{2EBC9CE8-33B0-4612-9C11-88BBD7185090}" dt="2025-09-03T14:03:48.808" v="3758" actId="1076"/>
          <ac:picMkLst>
            <pc:docMk/>
            <pc:sldMk cId="2095269621" sldId="276"/>
            <ac:picMk id="11" creationId="{0EFCD848-378C-C5C2-96C0-ADB21B42C412}"/>
          </ac:picMkLst>
        </pc:picChg>
        <pc:picChg chg="add mod">
          <ac:chgData name="Pulkkinen Seppo (FMI)" userId="34439d83-6268-4103-9dec-db6d689a50ba" providerId="ADAL" clId="{2EBC9CE8-33B0-4612-9C11-88BBD7185090}" dt="2025-09-03T14:03:48.808" v="3758" actId="1076"/>
          <ac:picMkLst>
            <pc:docMk/>
            <pc:sldMk cId="2095269621" sldId="276"/>
            <ac:picMk id="13" creationId="{337480C8-DB90-2EA0-AF05-1367579FEB8E}"/>
          </ac:picMkLst>
        </pc:picChg>
        <pc:cxnChg chg="add mod">
          <ac:chgData name="Pulkkinen Seppo (FMI)" userId="34439d83-6268-4103-9dec-db6d689a50ba" providerId="ADAL" clId="{2EBC9CE8-33B0-4612-9C11-88BBD7185090}" dt="2025-09-04T18:11:12.805" v="9340" actId="14100"/>
          <ac:cxnSpMkLst>
            <pc:docMk/>
            <pc:sldMk cId="2095269621" sldId="276"/>
            <ac:cxnSpMk id="22" creationId="{940CF0BE-82A9-0DA9-B521-6E2A34EBE9B8}"/>
          </ac:cxnSpMkLst>
        </pc:cxnChg>
        <pc:cxnChg chg="add mod">
          <ac:chgData name="Pulkkinen Seppo (FMI)" userId="34439d83-6268-4103-9dec-db6d689a50ba" providerId="ADAL" clId="{2EBC9CE8-33B0-4612-9C11-88BBD7185090}" dt="2025-09-03T14:06:53.250" v="3805" actId="14100"/>
          <ac:cxnSpMkLst>
            <pc:docMk/>
            <pc:sldMk cId="2095269621" sldId="276"/>
            <ac:cxnSpMk id="27" creationId="{63E3E856-F6E6-8CD0-DA36-DE52C8251C77}"/>
          </ac:cxnSpMkLst>
        </pc:cxnChg>
        <pc:cxnChg chg="add mod">
          <ac:chgData name="Pulkkinen Seppo (FMI)" userId="34439d83-6268-4103-9dec-db6d689a50ba" providerId="ADAL" clId="{2EBC9CE8-33B0-4612-9C11-88BBD7185090}" dt="2025-09-03T14:06:50.195" v="3804" actId="1076"/>
          <ac:cxnSpMkLst>
            <pc:docMk/>
            <pc:sldMk cId="2095269621" sldId="276"/>
            <ac:cxnSpMk id="28" creationId="{505BFCB3-85BB-1083-4159-5DDA8D012668}"/>
          </ac:cxnSpMkLst>
        </pc:cxnChg>
        <pc:cxnChg chg="add mod">
          <ac:chgData name="Pulkkinen Seppo (FMI)" userId="34439d83-6268-4103-9dec-db6d689a50ba" providerId="ADAL" clId="{2EBC9CE8-33B0-4612-9C11-88BBD7185090}" dt="2025-09-03T14:17:18.605" v="4073" actId="13822"/>
          <ac:cxnSpMkLst>
            <pc:docMk/>
            <pc:sldMk cId="2095269621" sldId="276"/>
            <ac:cxnSpMk id="42" creationId="{1535CDAB-B5E0-2E37-C691-C1CFDBBEB28E}"/>
          </ac:cxnSpMkLst>
        </pc:cxnChg>
      </pc:sldChg>
      <pc:sldChg chg="addSp modSp new mod">
        <pc:chgData name="Pulkkinen Seppo (FMI)" userId="34439d83-6268-4103-9dec-db6d689a50ba" providerId="ADAL" clId="{2EBC9CE8-33B0-4612-9C11-88BBD7185090}" dt="2025-09-05T08:01:15.007" v="10260" actId="20577"/>
        <pc:sldMkLst>
          <pc:docMk/>
          <pc:sldMk cId="3342643011" sldId="277"/>
        </pc:sldMkLst>
        <pc:spChg chg="mod">
          <ac:chgData name="Pulkkinen Seppo (FMI)" userId="34439d83-6268-4103-9dec-db6d689a50ba" providerId="ADAL" clId="{2EBC9CE8-33B0-4612-9C11-88BBD7185090}" dt="2025-09-05T07:54:52.970" v="10132" actId="1076"/>
          <ac:spMkLst>
            <pc:docMk/>
            <pc:sldMk cId="3342643011" sldId="277"/>
            <ac:spMk id="2" creationId="{3E81ADB3-5380-5802-EDC6-CE01C1ADC382}"/>
          </ac:spMkLst>
        </pc:spChg>
        <pc:spChg chg="mod">
          <ac:chgData name="Pulkkinen Seppo (FMI)" userId="34439d83-6268-4103-9dec-db6d689a50ba" providerId="ADAL" clId="{2EBC9CE8-33B0-4612-9C11-88BBD7185090}" dt="2025-09-05T08:01:15.007" v="10260" actId="20577"/>
          <ac:spMkLst>
            <pc:docMk/>
            <pc:sldMk cId="3342643011" sldId="277"/>
            <ac:spMk id="3" creationId="{9D44733D-B2E9-017A-EFEA-5ADC331642CE}"/>
          </ac:spMkLst>
        </pc:spChg>
        <pc:spChg chg="add mod">
          <ac:chgData name="Pulkkinen Seppo (FMI)" userId="34439d83-6268-4103-9dec-db6d689a50ba" providerId="ADAL" clId="{2EBC9CE8-33B0-4612-9C11-88BBD7185090}" dt="2025-09-05T07:25:50.227" v="9661" actId="1076"/>
          <ac:spMkLst>
            <pc:docMk/>
            <pc:sldMk cId="3342643011" sldId="277"/>
            <ac:spMk id="4" creationId="{91712848-88E0-010D-939E-8F154E52DC87}"/>
          </ac:spMkLst>
        </pc:spChg>
        <pc:spChg chg="add mod">
          <ac:chgData name="Pulkkinen Seppo (FMI)" userId="34439d83-6268-4103-9dec-db6d689a50ba" providerId="ADAL" clId="{2EBC9CE8-33B0-4612-9C11-88BBD7185090}" dt="2025-09-05T07:37:38.704" v="9865" actId="20577"/>
          <ac:spMkLst>
            <pc:docMk/>
            <pc:sldMk cId="3342643011" sldId="277"/>
            <ac:spMk id="10" creationId="{A3C4A6B3-071E-C4CB-C8AC-774DFDDF1B75}"/>
          </ac:spMkLst>
        </pc:spChg>
        <pc:picChg chg="add mod ord">
          <ac:chgData name="Pulkkinen Seppo (FMI)" userId="34439d83-6268-4103-9dec-db6d689a50ba" providerId="ADAL" clId="{2EBC9CE8-33B0-4612-9C11-88BBD7185090}" dt="2025-09-05T07:32:18.464" v="9765" actId="1076"/>
          <ac:picMkLst>
            <pc:docMk/>
            <pc:sldMk cId="3342643011" sldId="277"/>
            <ac:picMk id="5" creationId="{1E965BF9-10A7-E60D-A708-70B3F301F8AF}"/>
          </ac:picMkLst>
        </pc:picChg>
        <pc:picChg chg="add mod">
          <ac:chgData name="Pulkkinen Seppo (FMI)" userId="34439d83-6268-4103-9dec-db6d689a50ba" providerId="ADAL" clId="{2EBC9CE8-33B0-4612-9C11-88BBD7185090}" dt="2025-09-05T07:29:54.555" v="9755" actId="1076"/>
          <ac:picMkLst>
            <pc:docMk/>
            <pc:sldMk cId="3342643011" sldId="277"/>
            <ac:picMk id="7" creationId="{42946DD2-9C86-412F-D755-73E99D1C802F}"/>
          </ac:picMkLst>
        </pc:picChg>
        <pc:picChg chg="add mod">
          <ac:chgData name="Pulkkinen Seppo (FMI)" userId="34439d83-6268-4103-9dec-db6d689a50ba" providerId="ADAL" clId="{2EBC9CE8-33B0-4612-9C11-88BBD7185090}" dt="2025-09-05T07:27:35.162" v="9748" actId="1076"/>
          <ac:picMkLst>
            <pc:docMk/>
            <pc:sldMk cId="3342643011" sldId="277"/>
            <ac:picMk id="8" creationId="{4C7C5C8C-DA5A-0EC8-F2DC-5FEC8B37826C}"/>
          </ac:picMkLst>
        </pc:picChg>
        <pc:picChg chg="add mod">
          <ac:chgData name="Pulkkinen Seppo (FMI)" userId="34439d83-6268-4103-9dec-db6d689a50ba" providerId="ADAL" clId="{2EBC9CE8-33B0-4612-9C11-88BBD7185090}" dt="2025-09-05T07:29:51.384" v="9754" actId="1076"/>
          <ac:picMkLst>
            <pc:docMk/>
            <pc:sldMk cId="3342643011" sldId="277"/>
            <ac:picMk id="9" creationId="{10524DC2-2DE5-5168-1F77-7F1B17F44C96}"/>
          </ac:picMkLst>
        </pc:picChg>
        <pc:cxnChg chg="add mod">
          <ac:chgData name="Pulkkinen Seppo (FMI)" userId="34439d83-6268-4103-9dec-db6d689a50ba" providerId="ADAL" clId="{2EBC9CE8-33B0-4612-9C11-88BBD7185090}" dt="2025-09-05T07:30:12.244" v="9760" actId="1076"/>
          <ac:cxnSpMkLst>
            <pc:docMk/>
            <pc:sldMk cId="3342643011" sldId="277"/>
            <ac:cxnSpMk id="12" creationId="{BDDEBE6C-11C8-E3F4-5C5A-E3E81472E9C9}"/>
          </ac:cxnSpMkLst>
        </pc:cxnChg>
      </pc:sldChg>
      <pc:sldChg chg="addSp delSp modSp add mod">
        <pc:chgData name="Pulkkinen Seppo (FMI)" userId="34439d83-6268-4103-9dec-db6d689a50ba" providerId="ADAL" clId="{2EBC9CE8-33B0-4612-9C11-88BBD7185090}" dt="2025-09-05T08:12:25.579" v="10451" actId="6549"/>
        <pc:sldMkLst>
          <pc:docMk/>
          <pc:sldMk cId="3038614860" sldId="278"/>
        </pc:sldMkLst>
        <pc:spChg chg="mod">
          <ac:chgData name="Pulkkinen Seppo (FMI)" userId="34439d83-6268-4103-9dec-db6d689a50ba" providerId="ADAL" clId="{2EBC9CE8-33B0-4612-9C11-88BBD7185090}" dt="2025-09-05T08:12:12.945" v="10448" actId="1076"/>
          <ac:spMkLst>
            <pc:docMk/>
            <pc:sldMk cId="3038614860" sldId="278"/>
            <ac:spMk id="2" creationId="{D7937847-4C67-6FEB-46C9-CB5EA5F937D3}"/>
          </ac:spMkLst>
        </pc:spChg>
        <pc:spChg chg="mod">
          <ac:chgData name="Pulkkinen Seppo (FMI)" userId="34439d83-6268-4103-9dec-db6d689a50ba" providerId="ADAL" clId="{2EBC9CE8-33B0-4612-9C11-88BBD7185090}" dt="2025-09-05T08:12:25.579" v="10451" actId="6549"/>
          <ac:spMkLst>
            <pc:docMk/>
            <pc:sldMk cId="3038614860" sldId="278"/>
            <ac:spMk id="3" creationId="{11CFE614-E6C4-ACBE-778E-1909177AF01D}"/>
          </ac:spMkLst>
        </pc:spChg>
        <pc:spChg chg="add del mod">
          <ac:chgData name="Pulkkinen Seppo (FMI)" userId="34439d83-6268-4103-9dec-db6d689a50ba" providerId="ADAL" clId="{2EBC9CE8-33B0-4612-9C11-88BBD7185090}" dt="2025-09-05T08:09:12.779" v="10397" actId="478"/>
          <ac:spMkLst>
            <pc:docMk/>
            <pc:sldMk cId="3038614860" sldId="278"/>
            <ac:spMk id="4" creationId="{C4855D95-F431-8D1A-CABC-B3C1281D93E0}"/>
          </ac:spMkLst>
        </pc:spChg>
        <pc:spChg chg="add del mod">
          <ac:chgData name="Pulkkinen Seppo (FMI)" userId="34439d83-6268-4103-9dec-db6d689a50ba" providerId="ADAL" clId="{2EBC9CE8-33B0-4612-9C11-88BBD7185090}" dt="2025-09-05T08:09:11.873" v="10396" actId="478"/>
          <ac:spMkLst>
            <pc:docMk/>
            <pc:sldMk cId="3038614860" sldId="278"/>
            <ac:spMk id="6" creationId="{C0D08490-D809-C76E-28DD-9621DC865CAB}"/>
          </ac:spMkLst>
        </pc:spChg>
        <pc:spChg chg="add del mod">
          <ac:chgData name="Pulkkinen Seppo (FMI)" userId="34439d83-6268-4103-9dec-db6d689a50ba" providerId="ADAL" clId="{2EBC9CE8-33B0-4612-9C11-88BBD7185090}" dt="2025-09-05T08:09:06.810" v="10392" actId="478"/>
          <ac:spMkLst>
            <pc:docMk/>
            <pc:sldMk cId="3038614860" sldId="278"/>
            <ac:spMk id="8" creationId="{9CB256EE-7748-996A-3DEF-794A53254EBA}"/>
          </ac:spMkLst>
        </pc:spChg>
        <pc:spChg chg="add del mod">
          <ac:chgData name="Pulkkinen Seppo (FMI)" userId="34439d83-6268-4103-9dec-db6d689a50ba" providerId="ADAL" clId="{2EBC9CE8-33B0-4612-9C11-88BBD7185090}" dt="2025-09-05T07:46:18.979" v="9900" actId="478"/>
          <ac:spMkLst>
            <pc:docMk/>
            <pc:sldMk cId="3038614860" sldId="278"/>
            <ac:spMk id="10" creationId="{74664D04-8598-1AD3-C374-F1B751338624}"/>
          </ac:spMkLst>
        </pc:spChg>
        <pc:spChg chg="add del mod">
          <ac:chgData name="Pulkkinen Seppo (FMI)" userId="34439d83-6268-4103-9dec-db6d689a50ba" providerId="ADAL" clId="{2EBC9CE8-33B0-4612-9C11-88BBD7185090}" dt="2025-09-05T07:46:17.589" v="9899" actId="478"/>
          <ac:spMkLst>
            <pc:docMk/>
            <pc:sldMk cId="3038614860" sldId="278"/>
            <ac:spMk id="11" creationId="{26E74B66-88EB-DE5B-1016-62424994A045}"/>
          </ac:spMkLst>
        </pc:spChg>
        <pc:spChg chg="add del mod">
          <ac:chgData name="Pulkkinen Seppo (FMI)" userId="34439d83-6268-4103-9dec-db6d689a50ba" providerId="ADAL" clId="{2EBC9CE8-33B0-4612-9C11-88BBD7185090}" dt="2025-09-05T08:09:08.017" v="10393" actId="478"/>
          <ac:spMkLst>
            <pc:docMk/>
            <pc:sldMk cId="3038614860" sldId="278"/>
            <ac:spMk id="12" creationId="{D03ABAE6-46D3-6311-77CF-1997F467CCA8}"/>
          </ac:spMkLst>
        </pc:spChg>
        <pc:spChg chg="add mod">
          <ac:chgData name="Pulkkinen Seppo (FMI)" userId="34439d83-6268-4103-9dec-db6d689a50ba" providerId="ADAL" clId="{2EBC9CE8-33B0-4612-9C11-88BBD7185090}" dt="2025-09-05T08:12:09.625" v="10447" actId="1076"/>
          <ac:spMkLst>
            <pc:docMk/>
            <pc:sldMk cId="3038614860" sldId="278"/>
            <ac:spMk id="33" creationId="{75AA5077-BFCF-1A8A-69FB-95C44FBEEC08}"/>
          </ac:spMkLst>
        </pc:spChg>
        <pc:spChg chg="add mod">
          <ac:chgData name="Pulkkinen Seppo (FMI)" userId="34439d83-6268-4103-9dec-db6d689a50ba" providerId="ADAL" clId="{2EBC9CE8-33B0-4612-9C11-88BBD7185090}" dt="2025-09-05T08:12:09.625" v="10447" actId="1076"/>
          <ac:spMkLst>
            <pc:docMk/>
            <pc:sldMk cId="3038614860" sldId="278"/>
            <ac:spMk id="34" creationId="{7B0E8434-5809-EF29-6462-AFC32D74354E}"/>
          </ac:spMkLst>
        </pc:spChg>
        <pc:spChg chg="add mod">
          <ac:chgData name="Pulkkinen Seppo (FMI)" userId="34439d83-6268-4103-9dec-db6d689a50ba" providerId="ADAL" clId="{2EBC9CE8-33B0-4612-9C11-88BBD7185090}" dt="2025-09-05T08:11:11.546" v="10433" actId="1076"/>
          <ac:spMkLst>
            <pc:docMk/>
            <pc:sldMk cId="3038614860" sldId="278"/>
            <ac:spMk id="35" creationId="{54B18717-EE77-5451-174E-AF569EA21D77}"/>
          </ac:spMkLst>
        </pc:spChg>
        <pc:spChg chg="add mod">
          <ac:chgData name="Pulkkinen Seppo (FMI)" userId="34439d83-6268-4103-9dec-db6d689a50ba" providerId="ADAL" clId="{2EBC9CE8-33B0-4612-9C11-88BBD7185090}" dt="2025-09-05T08:12:15.626" v="10449" actId="1076"/>
          <ac:spMkLst>
            <pc:docMk/>
            <pc:sldMk cId="3038614860" sldId="278"/>
            <ac:spMk id="36" creationId="{837A8CCD-0CAD-927E-D35D-CD42C6E7BBFD}"/>
          </ac:spMkLst>
        </pc:spChg>
        <pc:spChg chg="add mod">
          <ac:chgData name="Pulkkinen Seppo (FMI)" userId="34439d83-6268-4103-9dec-db6d689a50ba" providerId="ADAL" clId="{2EBC9CE8-33B0-4612-9C11-88BBD7185090}" dt="2025-09-05T08:11:07.561" v="10432" actId="1076"/>
          <ac:spMkLst>
            <pc:docMk/>
            <pc:sldMk cId="3038614860" sldId="278"/>
            <ac:spMk id="39" creationId="{E479E328-9091-C19B-BCEF-97AD8EA63027}"/>
          </ac:spMkLst>
        </pc:spChg>
        <pc:picChg chg="add del mod">
          <ac:chgData name="Pulkkinen Seppo (FMI)" userId="34439d83-6268-4103-9dec-db6d689a50ba" providerId="ADAL" clId="{2EBC9CE8-33B0-4612-9C11-88BBD7185090}" dt="2025-09-05T08:09:08.377" v="10394" actId="478"/>
          <ac:picMkLst>
            <pc:docMk/>
            <pc:sldMk cId="3038614860" sldId="278"/>
            <ac:picMk id="5" creationId="{F4CB2D24-45C3-451C-B3CD-683CDB824D57}"/>
          </ac:picMkLst>
        </pc:picChg>
        <pc:picChg chg="add del mod">
          <ac:chgData name="Pulkkinen Seppo (FMI)" userId="34439d83-6268-4103-9dec-db6d689a50ba" providerId="ADAL" clId="{2EBC9CE8-33B0-4612-9C11-88BBD7185090}" dt="2025-09-05T08:09:05.787" v="10391" actId="478"/>
          <ac:picMkLst>
            <pc:docMk/>
            <pc:sldMk cId="3038614860" sldId="278"/>
            <ac:picMk id="7" creationId="{59FC9165-3729-2347-CCAF-B3C88D74E449}"/>
          </ac:picMkLst>
        </pc:picChg>
        <pc:picChg chg="add del mod">
          <ac:chgData name="Pulkkinen Seppo (FMI)" userId="34439d83-6268-4103-9dec-db6d689a50ba" providerId="ADAL" clId="{2EBC9CE8-33B0-4612-9C11-88BBD7185090}" dt="2025-09-05T08:09:10.681" v="10395" actId="478"/>
          <ac:picMkLst>
            <pc:docMk/>
            <pc:sldMk cId="3038614860" sldId="278"/>
            <ac:picMk id="9" creationId="{AA9AFD45-B765-B5A4-100E-2F579060EC3B}"/>
          </ac:picMkLst>
        </pc:picChg>
        <pc:picChg chg="add del mod">
          <ac:chgData name="Pulkkinen Seppo (FMI)" userId="34439d83-6268-4103-9dec-db6d689a50ba" providerId="ADAL" clId="{2EBC9CE8-33B0-4612-9C11-88BBD7185090}" dt="2025-09-05T07:45:27.213" v="9894" actId="478"/>
          <ac:picMkLst>
            <pc:docMk/>
            <pc:sldMk cId="3038614860" sldId="278"/>
            <ac:picMk id="14" creationId="{B927275C-0907-5F5E-8FEC-88A0309A705E}"/>
          </ac:picMkLst>
        </pc:picChg>
        <pc:picChg chg="add del mod">
          <ac:chgData name="Pulkkinen Seppo (FMI)" userId="34439d83-6268-4103-9dec-db6d689a50ba" providerId="ADAL" clId="{2EBC9CE8-33B0-4612-9C11-88BBD7185090}" dt="2025-09-05T07:47:46.298" v="9905" actId="478"/>
          <ac:picMkLst>
            <pc:docMk/>
            <pc:sldMk cId="3038614860" sldId="278"/>
            <ac:picMk id="16" creationId="{24BB1588-31BF-8F92-0046-E00AFC052574}"/>
          </ac:picMkLst>
        </pc:picChg>
        <pc:picChg chg="add del mod">
          <ac:chgData name="Pulkkinen Seppo (FMI)" userId="34439d83-6268-4103-9dec-db6d689a50ba" providerId="ADAL" clId="{2EBC9CE8-33B0-4612-9C11-88BBD7185090}" dt="2025-09-05T07:47:46.751" v="9906" actId="478"/>
          <ac:picMkLst>
            <pc:docMk/>
            <pc:sldMk cId="3038614860" sldId="278"/>
            <ac:picMk id="18" creationId="{B592427A-CD19-316A-E109-AE0FC074BB53}"/>
          </ac:picMkLst>
        </pc:picChg>
        <pc:picChg chg="add del mod">
          <ac:chgData name="Pulkkinen Seppo (FMI)" userId="34439d83-6268-4103-9dec-db6d689a50ba" providerId="ADAL" clId="{2EBC9CE8-33B0-4612-9C11-88BBD7185090}" dt="2025-09-05T07:48:01.939" v="9921" actId="478"/>
          <ac:picMkLst>
            <pc:docMk/>
            <pc:sldMk cId="3038614860" sldId="278"/>
            <ac:picMk id="20" creationId="{6904161F-5464-084C-B971-842C7A8D7BB3}"/>
          </ac:picMkLst>
        </pc:picChg>
        <pc:picChg chg="add del mod">
          <ac:chgData name="Pulkkinen Seppo (FMI)" userId="34439d83-6268-4103-9dec-db6d689a50ba" providerId="ADAL" clId="{2EBC9CE8-33B0-4612-9C11-88BBD7185090}" dt="2025-09-05T07:48:01.333" v="9920" actId="478"/>
          <ac:picMkLst>
            <pc:docMk/>
            <pc:sldMk cId="3038614860" sldId="278"/>
            <ac:picMk id="22" creationId="{C8096489-0550-1B48-71A8-DFB47BCD5ED5}"/>
          </ac:picMkLst>
        </pc:picChg>
        <pc:picChg chg="add del mod">
          <ac:chgData name="Pulkkinen Seppo (FMI)" userId="34439d83-6268-4103-9dec-db6d689a50ba" providerId="ADAL" clId="{2EBC9CE8-33B0-4612-9C11-88BBD7185090}" dt="2025-09-05T07:48:00.789" v="9919" actId="478"/>
          <ac:picMkLst>
            <pc:docMk/>
            <pc:sldMk cId="3038614860" sldId="278"/>
            <ac:picMk id="24" creationId="{DD6DE1D0-4DE4-D972-4B9D-C62EC702D254}"/>
          </ac:picMkLst>
        </pc:picChg>
        <pc:picChg chg="add del mod">
          <ac:chgData name="Pulkkinen Seppo (FMI)" userId="34439d83-6268-4103-9dec-db6d689a50ba" providerId="ADAL" clId="{2EBC9CE8-33B0-4612-9C11-88BBD7185090}" dt="2025-09-05T07:48:00.268" v="9918" actId="478"/>
          <ac:picMkLst>
            <pc:docMk/>
            <pc:sldMk cId="3038614860" sldId="278"/>
            <ac:picMk id="26" creationId="{3DE9ED8B-82DB-AAE2-59ED-D397AB0A76EB}"/>
          </ac:picMkLst>
        </pc:picChg>
        <pc:picChg chg="add mod">
          <ac:chgData name="Pulkkinen Seppo (FMI)" userId="34439d83-6268-4103-9dec-db6d689a50ba" providerId="ADAL" clId="{2EBC9CE8-33B0-4612-9C11-88BBD7185090}" dt="2025-09-05T08:12:09.625" v="10447" actId="1076"/>
          <ac:picMkLst>
            <pc:docMk/>
            <pc:sldMk cId="3038614860" sldId="278"/>
            <ac:picMk id="28" creationId="{A032AEFF-A180-EC38-8330-C7B7EE159274}"/>
          </ac:picMkLst>
        </pc:picChg>
        <pc:picChg chg="add mod">
          <ac:chgData name="Pulkkinen Seppo (FMI)" userId="34439d83-6268-4103-9dec-db6d689a50ba" providerId="ADAL" clId="{2EBC9CE8-33B0-4612-9C11-88BBD7185090}" dt="2025-09-05T08:12:09.625" v="10447" actId="1076"/>
          <ac:picMkLst>
            <pc:docMk/>
            <pc:sldMk cId="3038614860" sldId="278"/>
            <ac:picMk id="30" creationId="{69ABC5CD-ED74-5F20-2D61-7546069B1DF8}"/>
          </ac:picMkLst>
        </pc:picChg>
        <pc:picChg chg="add mod">
          <ac:chgData name="Pulkkinen Seppo (FMI)" userId="34439d83-6268-4103-9dec-db6d689a50ba" providerId="ADAL" clId="{2EBC9CE8-33B0-4612-9C11-88BBD7185090}" dt="2025-09-05T08:10:51.409" v="10425" actId="14100"/>
          <ac:picMkLst>
            <pc:docMk/>
            <pc:sldMk cId="3038614860" sldId="278"/>
            <ac:picMk id="32" creationId="{FECECC21-5631-6806-6607-AA610E2E00C7}"/>
          </ac:picMkLst>
        </pc:picChg>
        <pc:picChg chg="add mod">
          <ac:chgData name="Pulkkinen Seppo (FMI)" userId="34439d83-6268-4103-9dec-db6d689a50ba" providerId="ADAL" clId="{2EBC9CE8-33B0-4612-9C11-88BBD7185090}" dt="2025-09-05T08:11:47.443" v="10443" actId="1076"/>
          <ac:picMkLst>
            <pc:docMk/>
            <pc:sldMk cId="3038614860" sldId="278"/>
            <ac:picMk id="38" creationId="{F0A3C894-A891-3CC3-7AB0-5E4811193E27}"/>
          </ac:picMkLst>
        </pc:picChg>
      </pc:sldChg>
      <pc:sldChg chg="addSp delSp modSp add mod">
        <pc:chgData name="Pulkkinen Seppo (FMI)" userId="34439d83-6268-4103-9dec-db6d689a50ba" providerId="ADAL" clId="{2EBC9CE8-33B0-4612-9C11-88BBD7185090}" dt="2025-09-05T08:24:29.443" v="10851" actId="1076"/>
        <pc:sldMkLst>
          <pc:docMk/>
          <pc:sldMk cId="1941958809" sldId="279"/>
        </pc:sldMkLst>
        <pc:spChg chg="mod">
          <ac:chgData name="Pulkkinen Seppo (FMI)" userId="34439d83-6268-4103-9dec-db6d689a50ba" providerId="ADAL" clId="{2EBC9CE8-33B0-4612-9C11-88BBD7185090}" dt="2025-09-04T12:25:04.781" v="8580" actId="1076"/>
          <ac:spMkLst>
            <pc:docMk/>
            <pc:sldMk cId="1941958809" sldId="279"/>
            <ac:spMk id="2" creationId="{57E99C26-F0DF-33B9-864C-691AE85D940E}"/>
          </ac:spMkLst>
        </pc:spChg>
        <pc:spChg chg="mod">
          <ac:chgData name="Pulkkinen Seppo (FMI)" userId="34439d83-6268-4103-9dec-db6d689a50ba" providerId="ADAL" clId="{2EBC9CE8-33B0-4612-9C11-88BBD7185090}" dt="2025-09-05T08:24:29.443" v="10851" actId="1076"/>
          <ac:spMkLst>
            <pc:docMk/>
            <pc:sldMk cId="1941958809" sldId="279"/>
            <ac:spMk id="3" creationId="{CA2DADD0-B387-2304-7496-24FB67A1939B}"/>
          </ac:spMkLst>
        </pc:spChg>
        <pc:spChg chg="add mod">
          <ac:chgData name="Pulkkinen Seppo (FMI)" userId="34439d83-6268-4103-9dec-db6d689a50ba" providerId="ADAL" clId="{2EBC9CE8-33B0-4612-9C11-88BBD7185090}" dt="2025-09-04T12:19:26.335" v="8476" actId="1076"/>
          <ac:spMkLst>
            <pc:docMk/>
            <pc:sldMk cId="1941958809" sldId="279"/>
            <ac:spMk id="4" creationId="{687EBC8F-D642-8BC2-F3BF-ECE2B0FA783D}"/>
          </ac:spMkLst>
        </pc:spChg>
        <pc:spChg chg="add mod">
          <ac:chgData name="Pulkkinen Seppo (FMI)" userId="34439d83-6268-4103-9dec-db6d689a50ba" providerId="ADAL" clId="{2EBC9CE8-33B0-4612-9C11-88BBD7185090}" dt="2025-09-04T12:19:26.335" v="8476" actId="1076"/>
          <ac:spMkLst>
            <pc:docMk/>
            <pc:sldMk cId="1941958809" sldId="279"/>
            <ac:spMk id="6" creationId="{953C87DE-8D1C-090E-E6B5-35E0E9BC9C12}"/>
          </ac:spMkLst>
        </pc:spChg>
        <pc:spChg chg="add mod">
          <ac:chgData name="Pulkkinen Seppo (FMI)" userId="34439d83-6268-4103-9dec-db6d689a50ba" providerId="ADAL" clId="{2EBC9CE8-33B0-4612-9C11-88BBD7185090}" dt="2025-09-04T12:19:26.335" v="8476" actId="1076"/>
          <ac:spMkLst>
            <pc:docMk/>
            <pc:sldMk cId="1941958809" sldId="279"/>
            <ac:spMk id="8" creationId="{7D6231C9-88A5-B9DB-F420-2C58B2915C29}"/>
          </ac:spMkLst>
        </pc:spChg>
        <pc:spChg chg="add mod ord topLvl">
          <ac:chgData name="Pulkkinen Seppo (FMI)" userId="34439d83-6268-4103-9dec-db6d689a50ba" providerId="ADAL" clId="{2EBC9CE8-33B0-4612-9C11-88BBD7185090}" dt="2025-09-05T08:24:13.754" v="10849" actId="206"/>
          <ac:spMkLst>
            <pc:docMk/>
            <pc:sldMk cId="1941958809" sldId="279"/>
            <ac:spMk id="11" creationId="{08F870EB-5569-C639-B88C-7305DC5EB2C8}"/>
          </ac:spMkLst>
        </pc:spChg>
        <pc:spChg chg="add del mod">
          <ac:chgData name="Pulkkinen Seppo (FMI)" userId="34439d83-6268-4103-9dec-db6d689a50ba" providerId="ADAL" clId="{2EBC9CE8-33B0-4612-9C11-88BBD7185090}" dt="2025-09-04T12:21:47.974" v="8542" actId="478"/>
          <ac:spMkLst>
            <pc:docMk/>
            <pc:sldMk cId="1941958809" sldId="279"/>
            <ac:spMk id="12" creationId="{E5DB6A33-A4DD-23A3-458F-7CDAC5C24869}"/>
          </ac:spMkLst>
        </pc:spChg>
        <pc:spChg chg="add mod topLvl">
          <ac:chgData name="Pulkkinen Seppo (FMI)" userId="34439d83-6268-4103-9dec-db6d689a50ba" providerId="ADAL" clId="{2EBC9CE8-33B0-4612-9C11-88BBD7185090}" dt="2025-09-05T08:24:01.281" v="10847" actId="206"/>
          <ac:spMkLst>
            <pc:docMk/>
            <pc:sldMk cId="1941958809" sldId="279"/>
            <ac:spMk id="13" creationId="{3191E3BD-51EE-3AA6-04D0-0A1837984F76}"/>
          </ac:spMkLst>
        </pc:spChg>
        <pc:grpChg chg="add del mod">
          <ac:chgData name="Pulkkinen Seppo (FMI)" userId="34439d83-6268-4103-9dec-db6d689a50ba" providerId="ADAL" clId="{2EBC9CE8-33B0-4612-9C11-88BBD7185090}" dt="2025-09-05T08:22:17.946" v="10825" actId="165"/>
          <ac:grpSpMkLst>
            <pc:docMk/>
            <pc:sldMk cId="1941958809" sldId="279"/>
            <ac:grpSpMk id="14" creationId="{EE68CE58-B1F0-468B-96F2-E2D48CC2875A}"/>
          </ac:grpSpMkLst>
        </pc:grpChg>
        <pc:picChg chg="add mod">
          <ac:chgData name="Pulkkinen Seppo (FMI)" userId="34439d83-6268-4103-9dec-db6d689a50ba" providerId="ADAL" clId="{2EBC9CE8-33B0-4612-9C11-88BBD7185090}" dt="2025-09-04T12:19:19.815" v="8475" actId="1076"/>
          <ac:picMkLst>
            <pc:docMk/>
            <pc:sldMk cId="1941958809" sldId="279"/>
            <ac:picMk id="5" creationId="{FE593527-3D35-E408-0906-2337173FBA9E}"/>
          </ac:picMkLst>
        </pc:picChg>
        <pc:picChg chg="add mod">
          <ac:chgData name="Pulkkinen Seppo (FMI)" userId="34439d83-6268-4103-9dec-db6d689a50ba" providerId="ADAL" clId="{2EBC9CE8-33B0-4612-9C11-88BBD7185090}" dt="2025-09-04T12:19:19.815" v="8475" actId="1076"/>
          <ac:picMkLst>
            <pc:docMk/>
            <pc:sldMk cId="1941958809" sldId="279"/>
            <ac:picMk id="7" creationId="{FF69A054-2B5B-032F-70CC-C50B6A8AF022}"/>
          </ac:picMkLst>
        </pc:picChg>
        <pc:picChg chg="add mod">
          <ac:chgData name="Pulkkinen Seppo (FMI)" userId="34439d83-6268-4103-9dec-db6d689a50ba" providerId="ADAL" clId="{2EBC9CE8-33B0-4612-9C11-88BBD7185090}" dt="2025-09-04T12:19:19.815" v="8475" actId="1076"/>
          <ac:picMkLst>
            <pc:docMk/>
            <pc:sldMk cId="1941958809" sldId="279"/>
            <ac:picMk id="9" creationId="{838F674F-AE7E-315A-9A11-379E7264D1A7}"/>
          </ac:picMkLst>
        </pc:picChg>
        <pc:picChg chg="add mod ord topLvl">
          <ac:chgData name="Pulkkinen Seppo (FMI)" userId="34439d83-6268-4103-9dec-db6d689a50ba" providerId="ADAL" clId="{2EBC9CE8-33B0-4612-9C11-88BBD7185090}" dt="2025-09-05T08:23:07.373" v="10837" actId="167"/>
          <ac:picMkLst>
            <pc:docMk/>
            <pc:sldMk cId="1941958809" sldId="279"/>
            <ac:picMk id="10" creationId="{AB40C7DF-3470-88EC-F73D-6AC18081F0E7}"/>
          </ac:picMkLst>
        </pc:picChg>
      </pc:sldChg>
      <pc:sldChg chg="addSp delSp modSp new mod modClrScheme chgLayout">
        <pc:chgData name="Pulkkinen Seppo (FMI)" userId="34439d83-6268-4103-9dec-db6d689a50ba" providerId="ADAL" clId="{2EBC9CE8-33B0-4612-9C11-88BBD7185090}" dt="2025-09-01T14:12:07.635" v="444" actId="20577"/>
        <pc:sldMkLst>
          <pc:docMk/>
          <pc:sldMk cId="1505136111" sldId="280"/>
        </pc:sldMkLst>
        <pc:spChg chg="add mod ord">
          <ac:chgData name="Pulkkinen Seppo (FMI)" userId="34439d83-6268-4103-9dec-db6d689a50ba" providerId="ADAL" clId="{2EBC9CE8-33B0-4612-9C11-88BBD7185090}" dt="2025-09-01T14:12:07.635" v="444" actId="20577"/>
          <ac:spMkLst>
            <pc:docMk/>
            <pc:sldMk cId="1505136111" sldId="280"/>
            <ac:spMk id="4" creationId="{5BD6B421-88C4-F8AC-AE22-63931B3527B4}"/>
          </ac:spMkLst>
        </pc:spChg>
        <pc:spChg chg="add mod ord">
          <ac:chgData name="Pulkkinen Seppo (FMI)" userId="34439d83-6268-4103-9dec-db6d689a50ba" providerId="ADAL" clId="{2EBC9CE8-33B0-4612-9C11-88BBD7185090}" dt="2025-09-01T14:10:57.969" v="330" actId="700"/>
          <ac:spMkLst>
            <pc:docMk/>
            <pc:sldMk cId="1505136111" sldId="280"/>
            <ac:spMk id="5" creationId="{44B80777-B9B0-4740-CB10-1DD0C7EBFF96}"/>
          </ac:spMkLst>
        </pc:spChg>
      </pc:sldChg>
      <pc:sldChg chg="addSp delSp modSp new mod modClrScheme chgLayout">
        <pc:chgData name="Pulkkinen Seppo (FMI)" userId="34439d83-6268-4103-9dec-db6d689a50ba" providerId="ADAL" clId="{2EBC9CE8-33B0-4612-9C11-88BBD7185090}" dt="2025-09-01T14:11:32.446" v="440" actId="20577"/>
        <pc:sldMkLst>
          <pc:docMk/>
          <pc:sldMk cId="338163543" sldId="281"/>
        </pc:sldMkLst>
        <pc:spChg chg="add mod ord">
          <ac:chgData name="Pulkkinen Seppo (FMI)" userId="34439d83-6268-4103-9dec-db6d689a50ba" providerId="ADAL" clId="{2EBC9CE8-33B0-4612-9C11-88BBD7185090}" dt="2025-09-01T14:11:32.446" v="440" actId="20577"/>
          <ac:spMkLst>
            <pc:docMk/>
            <pc:sldMk cId="338163543" sldId="281"/>
            <ac:spMk id="4" creationId="{500C8DC4-907E-7603-6FB6-3473A12B26DE}"/>
          </ac:spMkLst>
        </pc:spChg>
        <pc:spChg chg="add mod ord">
          <ac:chgData name="Pulkkinen Seppo (FMI)" userId="34439d83-6268-4103-9dec-db6d689a50ba" providerId="ADAL" clId="{2EBC9CE8-33B0-4612-9C11-88BBD7185090}" dt="2025-09-01T14:11:24.982" v="393" actId="700"/>
          <ac:spMkLst>
            <pc:docMk/>
            <pc:sldMk cId="338163543" sldId="281"/>
            <ac:spMk id="5" creationId="{9AA6A44D-0E27-7DCD-28B1-3F1D993C0F60}"/>
          </ac:spMkLst>
        </pc:spChg>
      </pc:sldChg>
      <pc:sldChg chg="addSp modSp new mod ord">
        <pc:chgData name="Pulkkinen Seppo (FMI)" userId="34439d83-6268-4103-9dec-db6d689a50ba" providerId="ADAL" clId="{2EBC9CE8-33B0-4612-9C11-88BBD7185090}" dt="2025-09-05T08:02:12.033" v="10286" actId="1076"/>
        <pc:sldMkLst>
          <pc:docMk/>
          <pc:sldMk cId="372435304" sldId="282"/>
        </pc:sldMkLst>
        <pc:spChg chg="mod">
          <ac:chgData name="Pulkkinen Seppo (FMI)" userId="34439d83-6268-4103-9dec-db6d689a50ba" providerId="ADAL" clId="{2EBC9CE8-33B0-4612-9C11-88BBD7185090}" dt="2025-09-05T07:58:32.415" v="10164" actId="20577"/>
          <ac:spMkLst>
            <pc:docMk/>
            <pc:sldMk cId="372435304" sldId="282"/>
            <ac:spMk id="2" creationId="{BBD67A9B-A222-9E70-5CEE-BAD5976FF792}"/>
          </ac:spMkLst>
        </pc:spChg>
        <pc:spChg chg="mod">
          <ac:chgData name="Pulkkinen Seppo (FMI)" userId="34439d83-6268-4103-9dec-db6d689a50ba" providerId="ADAL" clId="{2EBC9CE8-33B0-4612-9C11-88BBD7185090}" dt="2025-09-05T08:01:38.377" v="10285" actId="20577"/>
          <ac:spMkLst>
            <pc:docMk/>
            <pc:sldMk cId="372435304" sldId="282"/>
            <ac:spMk id="3" creationId="{16246CFB-F523-EB4B-2C8A-EADDCCA6DDBF}"/>
          </ac:spMkLst>
        </pc:spChg>
        <pc:spChg chg="add mod">
          <ac:chgData name="Pulkkinen Seppo (FMI)" userId="34439d83-6268-4103-9dec-db6d689a50ba" providerId="ADAL" clId="{2EBC9CE8-33B0-4612-9C11-88BBD7185090}" dt="2025-09-03T14:44:59.307" v="4984" actId="1076"/>
          <ac:spMkLst>
            <pc:docMk/>
            <pc:sldMk cId="372435304" sldId="282"/>
            <ac:spMk id="4" creationId="{5F11A0B0-FD40-3D36-AED5-CAD0722CBA9E}"/>
          </ac:spMkLst>
        </pc:spChg>
        <pc:spChg chg="add mod">
          <ac:chgData name="Pulkkinen Seppo (FMI)" userId="34439d83-6268-4103-9dec-db6d689a50ba" providerId="ADAL" clId="{2EBC9CE8-33B0-4612-9C11-88BBD7185090}" dt="2025-09-03T14:44:59.307" v="4984" actId="1076"/>
          <ac:spMkLst>
            <pc:docMk/>
            <pc:sldMk cId="372435304" sldId="282"/>
            <ac:spMk id="6" creationId="{B1EAEF51-345A-E8E5-8791-FFD616D949D9}"/>
          </ac:spMkLst>
        </pc:spChg>
        <pc:spChg chg="add mod">
          <ac:chgData name="Pulkkinen Seppo (FMI)" userId="34439d83-6268-4103-9dec-db6d689a50ba" providerId="ADAL" clId="{2EBC9CE8-33B0-4612-9C11-88BBD7185090}" dt="2025-09-05T08:02:12.033" v="10286" actId="1076"/>
          <ac:spMkLst>
            <pc:docMk/>
            <pc:sldMk cId="372435304" sldId="282"/>
            <ac:spMk id="8" creationId="{F5E2BA22-9E8D-8E15-11EB-8F8C4A5255CE}"/>
          </ac:spMkLst>
        </pc:spChg>
        <pc:picChg chg="add mod">
          <ac:chgData name="Pulkkinen Seppo (FMI)" userId="34439d83-6268-4103-9dec-db6d689a50ba" providerId="ADAL" clId="{2EBC9CE8-33B0-4612-9C11-88BBD7185090}" dt="2025-09-05T07:57:41.101" v="10148" actId="14826"/>
          <ac:picMkLst>
            <pc:docMk/>
            <pc:sldMk cId="372435304" sldId="282"/>
            <ac:picMk id="5" creationId="{85B176E4-8D4F-C420-D3E5-CA1BFC96FA51}"/>
          </ac:picMkLst>
        </pc:picChg>
        <pc:picChg chg="add mod">
          <ac:chgData name="Pulkkinen Seppo (FMI)" userId="34439d83-6268-4103-9dec-db6d689a50ba" providerId="ADAL" clId="{2EBC9CE8-33B0-4612-9C11-88BBD7185090}" dt="2025-09-05T07:57:46.365" v="10149" actId="14826"/>
          <ac:picMkLst>
            <pc:docMk/>
            <pc:sldMk cId="372435304" sldId="282"/>
            <ac:picMk id="7" creationId="{8ACA5404-A31D-0312-6BAF-13775D86B14F}"/>
          </ac:picMkLst>
        </pc:picChg>
        <pc:picChg chg="add mod">
          <ac:chgData name="Pulkkinen Seppo (FMI)" userId="34439d83-6268-4103-9dec-db6d689a50ba" providerId="ADAL" clId="{2EBC9CE8-33B0-4612-9C11-88BBD7185090}" dt="2025-09-05T07:57:50.074" v="10150" actId="14826"/>
          <ac:picMkLst>
            <pc:docMk/>
            <pc:sldMk cId="372435304" sldId="282"/>
            <ac:picMk id="9" creationId="{D60A9628-20AB-77E2-FC6E-BD20DEE17910}"/>
          </ac:picMkLst>
        </pc:picChg>
      </pc:sldChg>
      <pc:sldChg chg="addSp delSp modSp new mod ord">
        <pc:chgData name="Pulkkinen Seppo (FMI)" userId="34439d83-6268-4103-9dec-db6d689a50ba" providerId="ADAL" clId="{2EBC9CE8-33B0-4612-9C11-88BBD7185090}" dt="2025-09-05T09:24:25.591" v="11369"/>
        <pc:sldMkLst>
          <pc:docMk/>
          <pc:sldMk cId="2005739608" sldId="283"/>
        </pc:sldMkLst>
        <pc:spChg chg="mod">
          <ac:chgData name="Pulkkinen Seppo (FMI)" userId="34439d83-6268-4103-9dec-db6d689a50ba" providerId="ADAL" clId="{2EBC9CE8-33B0-4612-9C11-88BBD7185090}" dt="2025-09-05T09:23:40.709" v="11322" actId="1076"/>
          <ac:spMkLst>
            <pc:docMk/>
            <pc:sldMk cId="2005739608" sldId="283"/>
            <ac:spMk id="2" creationId="{7A8C1F0B-94D6-2C3B-E274-207B2570957C}"/>
          </ac:spMkLst>
        </pc:spChg>
        <pc:spChg chg="mod">
          <ac:chgData name="Pulkkinen Seppo (FMI)" userId="34439d83-6268-4103-9dec-db6d689a50ba" providerId="ADAL" clId="{2EBC9CE8-33B0-4612-9C11-88BBD7185090}" dt="2025-09-05T09:23:50.639" v="11328" actId="1076"/>
          <ac:spMkLst>
            <pc:docMk/>
            <pc:sldMk cId="2005739608" sldId="283"/>
            <ac:spMk id="3" creationId="{6392F519-B73E-D564-C976-839D3B7F23BF}"/>
          </ac:spMkLst>
        </pc:spChg>
        <pc:spChg chg="add mod">
          <ac:chgData name="Pulkkinen Seppo (FMI)" userId="34439d83-6268-4103-9dec-db6d689a50ba" providerId="ADAL" clId="{2EBC9CE8-33B0-4612-9C11-88BBD7185090}" dt="2025-09-05T09:19:44.596" v="10975" actId="1076"/>
          <ac:spMkLst>
            <pc:docMk/>
            <pc:sldMk cId="2005739608" sldId="283"/>
            <ac:spMk id="12" creationId="{C73CA491-9718-2AA8-C1BD-70C92B68E04C}"/>
          </ac:spMkLst>
        </pc:spChg>
        <pc:spChg chg="add mod">
          <ac:chgData name="Pulkkinen Seppo (FMI)" userId="34439d83-6268-4103-9dec-db6d689a50ba" providerId="ADAL" clId="{2EBC9CE8-33B0-4612-9C11-88BBD7185090}" dt="2025-09-05T09:19:48.533" v="10976" actId="1076"/>
          <ac:spMkLst>
            <pc:docMk/>
            <pc:sldMk cId="2005739608" sldId="283"/>
            <ac:spMk id="13" creationId="{A1E2F4BC-AA7B-490E-9C7E-1BE8FC4296F1}"/>
          </ac:spMkLst>
        </pc:spChg>
        <pc:spChg chg="add mod">
          <ac:chgData name="Pulkkinen Seppo (FMI)" userId="34439d83-6268-4103-9dec-db6d689a50ba" providerId="ADAL" clId="{2EBC9CE8-33B0-4612-9C11-88BBD7185090}" dt="2025-09-05T09:19:58.157" v="10978" actId="1076"/>
          <ac:spMkLst>
            <pc:docMk/>
            <pc:sldMk cId="2005739608" sldId="283"/>
            <ac:spMk id="14" creationId="{284BAABB-52BA-916D-A75E-DB30B91556D5}"/>
          </ac:spMkLst>
        </pc:spChg>
        <pc:spChg chg="add del mod">
          <ac:chgData name="Pulkkinen Seppo (FMI)" userId="34439d83-6268-4103-9dec-db6d689a50ba" providerId="ADAL" clId="{2EBC9CE8-33B0-4612-9C11-88BBD7185090}" dt="2025-09-05T09:24:25.591" v="11369"/>
          <ac:spMkLst>
            <pc:docMk/>
            <pc:sldMk cId="2005739608" sldId="283"/>
            <ac:spMk id="15" creationId="{0A204823-CE4E-4F85-F275-368E3A89ECD8}"/>
          </ac:spMkLst>
        </pc:spChg>
        <pc:spChg chg="add mod">
          <ac:chgData name="Pulkkinen Seppo (FMI)" userId="34439d83-6268-4103-9dec-db6d689a50ba" providerId="ADAL" clId="{2EBC9CE8-33B0-4612-9C11-88BBD7185090}" dt="2025-09-05T09:24:12.445" v="11353" actId="1076"/>
          <ac:spMkLst>
            <pc:docMk/>
            <pc:sldMk cId="2005739608" sldId="283"/>
            <ac:spMk id="16" creationId="{BADDA857-2BD8-9BAE-29B9-4DE75DCEDA84}"/>
          </ac:spMkLst>
        </pc:spChg>
        <pc:spChg chg="add mod">
          <ac:chgData name="Pulkkinen Seppo (FMI)" userId="34439d83-6268-4103-9dec-db6d689a50ba" providerId="ADAL" clId="{2EBC9CE8-33B0-4612-9C11-88BBD7185090}" dt="2025-09-05T09:24:25.212" v="11367" actId="1076"/>
          <ac:spMkLst>
            <pc:docMk/>
            <pc:sldMk cId="2005739608" sldId="283"/>
            <ac:spMk id="17" creationId="{5EFC433B-AEEC-ED71-5E26-AE64977D44F5}"/>
          </ac:spMkLst>
        </pc:spChg>
        <pc:picChg chg="add mod">
          <ac:chgData name="Pulkkinen Seppo (FMI)" userId="34439d83-6268-4103-9dec-db6d689a50ba" providerId="ADAL" clId="{2EBC9CE8-33B0-4612-9C11-88BBD7185090}" dt="2025-09-05T09:23:57.356" v="11330" actId="1076"/>
          <ac:picMkLst>
            <pc:docMk/>
            <pc:sldMk cId="2005739608" sldId="283"/>
            <ac:picMk id="5" creationId="{FC818316-8816-4315-CD37-B550FD54F3BF}"/>
          </ac:picMkLst>
        </pc:picChg>
        <pc:picChg chg="add mod">
          <ac:chgData name="Pulkkinen Seppo (FMI)" userId="34439d83-6268-4103-9dec-db6d689a50ba" providerId="ADAL" clId="{2EBC9CE8-33B0-4612-9C11-88BBD7185090}" dt="2025-09-05T09:19:31.156" v="10970" actId="1076"/>
          <ac:picMkLst>
            <pc:docMk/>
            <pc:sldMk cId="2005739608" sldId="283"/>
            <ac:picMk id="7" creationId="{BDC51878-56E7-CC57-C712-0FC7E1354C21}"/>
          </ac:picMkLst>
        </pc:picChg>
        <pc:picChg chg="add mod">
          <ac:chgData name="Pulkkinen Seppo (FMI)" userId="34439d83-6268-4103-9dec-db6d689a50ba" providerId="ADAL" clId="{2EBC9CE8-33B0-4612-9C11-88BBD7185090}" dt="2025-09-05T09:19:31.156" v="10970" actId="1076"/>
          <ac:picMkLst>
            <pc:docMk/>
            <pc:sldMk cId="2005739608" sldId="283"/>
            <ac:picMk id="9" creationId="{C988F108-426B-81DC-E635-FF4E3F095510}"/>
          </ac:picMkLst>
        </pc:picChg>
        <pc:picChg chg="add mod">
          <ac:chgData name="Pulkkinen Seppo (FMI)" userId="34439d83-6268-4103-9dec-db6d689a50ba" providerId="ADAL" clId="{2EBC9CE8-33B0-4612-9C11-88BBD7185090}" dt="2025-09-05T09:19:31.156" v="10970" actId="1076"/>
          <ac:picMkLst>
            <pc:docMk/>
            <pc:sldMk cId="2005739608" sldId="283"/>
            <ac:picMk id="11" creationId="{B2A4B999-FD00-2A92-B26E-C249FFC80EAE}"/>
          </ac:picMkLst>
        </pc:picChg>
      </pc:sldChg>
      <pc:sldChg chg="addSp delSp modSp new mod">
        <pc:chgData name="Pulkkinen Seppo (FMI)" userId="34439d83-6268-4103-9dec-db6d689a50ba" providerId="ADAL" clId="{2EBC9CE8-33B0-4612-9C11-88BBD7185090}" dt="2025-09-05T08:19:39.377" v="10800" actId="20577"/>
        <pc:sldMkLst>
          <pc:docMk/>
          <pc:sldMk cId="1145133978" sldId="284"/>
        </pc:sldMkLst>
        <pc:spChg chg="mod">
          <ac:chgData name="Pulkkinen Seppo (FMI)" userId="34439d83-6268-4103-9dec-db6d689a50ba" providerId="ADAL" clId="{2EBC9CE8-33B0-4612-9C11-88BBD7185090}" dt="2025-09-05T08:19:39.377" v="10800" actId="20577"/>
          <ac:spMkLst>
            <pc:docMk/>
            <pc:sldMk cId="1145133978" sldId="284"/>
            <ac:spMk id="3" creationId="{E3826C6E-790A-1BF1-A84F-30A52859FAA2}"/>
          </ac:spMkLst>
        </pc:spChg>
        <pc:spChg chg="add mod">
          <ac:chgData name="Pulkkinen Seppo (FMI)" userId="34439d83-6268-4103-9dec-db6d689a50ba" providerId="ADAL" clId="{2EBC9CE8-33B0-4612-9C11-88BBD7185090}" dt="2025-09-05T08:15:38.921" v="10676" actId="1076"/>
          <ac:spMkLst>
            <pc:docMk/>
            <pc:sldMk cId="1145133978" sldId="284"/>
            <ac:spMk id="4" creationId="{D6DC9DB9-F290-0FF9-1B0A-F9141C6DF2FD}"/>
          </ac:spMkLst>
        </pc:spChg>
        <pc:spChg chg="add mod">
          <ac:chgData name="Pulkkinen Seppo (FMI)" userId="34439d83-6268-4103-9dec-db6d689a50ba" providerId="ADAL" clId="{2EBC9CE8-33B0-4612-9C11-88BBD7185090}" dt="2025-09-05T08:15:38.921" v="10676" actId="1076"/>
          <ac:spMkLst>
            <pc:docMk/>
            <pc:sldMk cId="1145133978" sldId="284"/>
            <ac:spMk id="6" creationId="{F6F21207-A3F2-E219-C2CC-05D9162DBD40}"/>
          </ac:spMkLst>
        </pc:spChg>
        <pc:spChg chg="add mod">
          <ac:chgData name="Pulkkinen Seppo (FMI)" userId="34439d83-6268-4103-9dec-db6d689a50ba" providerId="ADAL" clId="{2EBC9CE8-33B0-4612-9C11-88BBD7185090}" dt="2025-09-05T08:19:10.730" v="10797" actId="1076"/>
          <ac:spMkLst>
            <pc:docMk/>
            <pc:sldMk cId="1145133978" sldId="284"/>
            <ac:spMk id="8" creationId="{4A10FCCD-04C3-7121-6154-5815D56095BA}"/>
          </ac:spMkLst>
        </pc:spChg>
        <pc:spChg chg="add mod">
          <ac:chgData name="Pulkkinen Seppo (FMI)" userId="34439d83-6268-4103-9dec-db6d689a50ba" providerId="ADAL" clId="{2EBC9CE8-33B0-4612-9C11-88BBD7185090}" dt="2025-09-05T08:18:54.777" v="10795" actId="1076"/>
          <ac:spMkLst>
            <pc:docMk/>
            <pc:sldMk cId="1145133978" sldId="284"/>
            <ac:spMk id="10" creationId="{50F8D9CC-68D2-F7C1-79F5-21187D468B15}"/>
          </ac:spMkLst>
        </pc:spChg>
        <pc:spChg chg="add mod">
          <ac:chgData name="Pulkkinen Seppo (FMI)" userId="34439d83-6268-4103-9dec-db6d689a50ba" providerId="ADAL" clId="{2EBC9CE8-33B0-4612-9C11-88BBD7185090}" dt="2025-09-05T08:13:11.186" v="10489" actId="27636"/>
          <ac:spMkLst>
            <pc:docMk/>
            <pc:sldMk cId="1145133978" sldId="284"/>
            <ac:spMk id="14" creationId="{F35863C7-191C-E8DF-6976-ADDAA1663068}"/>
          </ac:spMkLst>
        </pc:spChg>
        <pc:graphicFrameChg chg="add del mod modGraphic">
          <ac:chgData name="Pulkkinen Seppo (FMI)" userId="34439d83-6268-4103-9dec-db6d689a50ba" providerId="ADAL" clId="{2EBC9CE8-33B0-4612-9C11-88BBD7185090}" dt="2025-09-05T08:13:35.673" v="10490" actId="478"/>
          <ac:graphicFrameMkLst>
            <pc:docMk/>
            <pc:sldMk cId="1145133978" sldId="284"/>
            <ac:graphicFrameMk id="2" creationId="{089AC960-4087-2290-B2A4-AB8AF808AE8C}"/>
          </ac:graphicFrameMkLst>
        </pc:graphicFrameChg>
        <pc:picChg chg="add mod">
          <ac:chgData name="Pulkkinen Seppo (FMI)" userId="34439d83-6268-4103-9dec-db6d689a50ba" providerId="ADAL" clId="{2EBC9CE8-33B0-4612-9C11-88BBD7185090}" dt="2025-09-05T08:15:32.498" v="10674" actId="1076"/>
          <ac:picMkLst>
            <pc:docMk/>
            <pc:sldMk cId="1145133978" sldId="284"/>
            <ac:picMk id="5" creationId="{E2992780-2CD4-CFA1-8C5C-7BCF51BE4CA5}"/>
          </ac:picMkLst>
        </pc:picChg>
        <pc:picChg chg="add mod">
          <ac:chgData name="Pulkkinen Seppo (FMI)" userId="34439d83-6268-4103-9dec-db6d689a50ba" providerId="ADAL" clId="{2EBC9CE8-33B0-4612-9C11-88BBD7185090}" dt="2025-09-05T08:15:27.243" v="10672" actId="1076"/>
          <ac:picMkLst>
            <pc:docMk/>
            <pc:sldMk cId="1145133978" sldId="284"/>
            <ac:picMk id="7" creationId="{44A90935-F914-6D56-369D-23C010CD5239}"/>
          </ac:picMkLst>
        </pc:picChg>
        <pc:picChg chg="add mod">
          <ac:chgData name="Pulkkinen Seppo (FMI)" userId="34439d83-6268-4103-9dec-db6d689a50ba" providerId="ADAL" clId="{2EBC9CE8-33B0-4612-9C11-88BBD7185090}" dt="2025-09-05T08:18:52.115" v="10794" actId="1076"/>
          <ac:picMkLst>
            <pc:docMk/>
            <pc:sldMk cId="1145133978" sldId="284"/>
            <ac:picMk id="9" creationId="{CFD4D4A3-ACB1-662D-66B7-9DF6ACA53E8A}"/>
          </ac:picMkLst>
        </pc:picChg>
        <pc:picChg chg="add mod">
          <ac:chgData name="Pulkkinen Seppo (FMI)" userId="34439d83-6268-4103-9dec-db6d689a50ba" providerId="ADAL" clId="{2EBC9CE8-33B0-4612-9C11-88BBD7185090}" dt="2025-09-05T08:19:10.730" v="10797" actId="1076"/>
          <ac:picMkLst>
            <pc:docMk/>
            <pc:sldMk cId="1145133978" sldId="284"/>
            <ac:picMk id="11" creationId="{FC6FB179-0360-9C3E-5626-53A8416C026F}"/>
          </ac:picMkLst>
        </pc:picChg>
      </pc:sldChg>
      <pc:sldChg chg="addSp delSp modSp new mod modClrScheme chgLayout">
        <pc:chgData name="Pulkkinen Seppo (FMI)" userId="34439d83-6268-4103-9dec-db6d689a50ba" providerId="ADAL" clId="{2EBC9CE8-33B0-4612-9C11-88BBD7185090}" dt="2025-09-05T08:21:22.090" v="10822" actId="1076"/>
        <pc:sldMkLst>
          <pc:docMk/>
          <pc:sldMk cId="1842009426" sldId="285"/>
        </pc:sldMkLst>
        <pc:spChg chg="mod ord">
          <ac:chgData name="Pulkkinen Seppo (FMI)" userId="34439d83-6268-4103-9dec-db6d689a50ba" providerId="ADAL" clId="{2EBC9CE8-33B0-4612-9C11-88BBD7185090}" dt="2025-09-04T09:55:31.770" v="6937" actId="255"/>
          <ac:spMkLst>
            <pc:docMk/>
            <pc:sldMk cId="1842009426" sldId="285"/>
            <ac:spMk id="2" creationId="{4AC24A31-4417-29F0-C948-147458517106}"/>
          </ac:spMkLst>
        </pc:spChg>
        <pc:spChg chg="add del mod">
          <ac:chgData name="Pulkkinen Seppo (FMI)" userId="34439d83-6268-4103-9dec-db6d689a50ba" providerId="ADAL" clId="{2EBC9CE8-33B0-4612-9C11-88BBD7185090}" dt="2025-09-04T09:50:00.715" v="6896" actId="478"/>
          <ac:spMkLst>
            <pc:docMk/>
            <pc:sldMk cId="1842009426" sldId="285"/>
            <ac:spMk id="3" creationId="{A6C9E7AD-0EC8-B9F9-88AD-04B209469C03}"/>
          </ac:spMkLst>
        </pc:spChg>
        <pc:spChg chg="add mod ord">
          <ac:chgData name="Pulkkinen Seppo (FMI)" userId="34439d83-6268-4103-9dec-db6d689a50ba" providerId="ADAL" clId="{2EBC9CE8-33B0-4612-9C11-88BBD7185090}" dt="2025-09-04T15:20:47.721" v="9205" actId="20577"/>
          <ac:spMkLst>
            <pc:docMk/>
            <pc:sldMk cId="1842009426" sldId="285"/>
            <ac:spMk id="4" creationId="{15A065F9-EDDB-5403-5B48-24C7522603D2}"/>
          </ac:spMkLst>
        </pc:spChg>
        <pc:spChg chg="add mod">
          <ac:chgData name="Pulkkinen Seppo (FMI)" userId="34439d83-6268-4103-9dec-db6d689a50ba" providerId="ADAL" clId="{2EBC9CE8-33B0-4612-9C11-88BBD7185090}" dt="2025-09-05T08:21:22.090" v="10822" actId="1076"/>
          <ac:spMkLst>
            <pc:docMk/>
            <pc:sldMk cId="1842009426" sldId="285"/>
            <ac:spMk id="5" creationId="{4CF76F0A-4043-F7F1-5C5B-BE4F55636ABF}"/>
          </ac:spMkLst>
        </pc:spChg>
        <pc:spChg chg="add mod">
          <ac:chgData name="Pulkkinen Seppo (FMI)" userId="34439d83-6268-4103-9dec-db6d689a50ba" providerId="ADAL" clId="{2EBC9CE8-33B0-4612-9C11-88BBD7185090}" dt="2025-09-04T10:47:40.954" v="8130" actId="1076"/>
          <ac:spMkLst>
            <pc:docMk/>
            <pc:sldMk cId="1842009426" sldId="285"/>
            <ac:spMk id="7" creationId="{BBADED14-D72C-53A4-34FC-A42333663423}"/>
          </ac:spMkLst>
        </pc:spChg>
        <pc:spChg chg="add mod">
          <ac:chgData name="Pulkkinen Seppo (FMI)" userId="34439d83-6268-4103-9dec-db6d689a50ba" providerId="ADAL" clId="{2EBC9CE8-33B0-4612-9C11-88BBD7185090}" dt="2025-09-04T10:16:44.457" v="7625" actId="1076"/>
          <ac:spMkLst>
            <pc:docMk/>
            <pc:sldMk cId="1842009426" sldId="285"/>
            <ac:spMk id="9" creationId="{A54FAB45-B729-BAE9-A729-51E2572A0279}"/>
          </ac:spMkLst>
        </pc:spChg>
        <pc:spChg chg="add mod">
          <ac:chgData name="Pulkkinen Seppo (FMI)" userId="34439d83-6268-4103-9dec-db6d689a50ba" providerId="ADAL" clId="{2EBC9CE8-33B0-4612-9C11-88BBD7185090}" dt="2025-09-04T10:58:48.654" v="8170" actId="1076"/>
          <ac:spMkLst>
            <pc:docMk/>
            <pc:sldMk cId="1842009426" sldId="285"/>
            <ac:spMk id="10" creationId="{B565B651-03F9-87DA-416B-1542DFCA9219}"/>
          </ac:spMkLst>
        </pc:spChg>
        <pc:picChg chg="add mod ord">
          <ac:chgData name="Pulkkinen Seppo (FMI)" userId="34439d83-6268-4103-9dec-db6d689a50ba" providerId="ADAL" clId="{2EBC9CE8-33B0-4612-9C11-88BBD7185090}" dt="2025-09-04T10:16:44.457" v="7625" actId="1076"/>
          <ac:picMkLst>
            <pc:docMk/>
            <pc:sldMk cId="1842009426" sldId="285"/>
            <ac:picMk id="6" creationId="{DED286E1-1EBB-59E7-1AA3-263EABA3BD6D}"/>
          </ac:picMkLst>
        </pc:picChg>
        <pc:picChg chg="add mod">
          <ac:chgData name="Pulkkinen Seppo (FMI)" userId="34439d83-6268-4103-9dec-db6d689a50ba" providerId="ADAL" clId="{2EBC9CE8-33B0-4612-9C11-88BBD7185090}" dt="2025-09-04T10:58:45.749" v="8169" actId="1076"/>
          <ac:picMkLst>
            <pc:docMk/>
            <pc:sldMk cId="1842009426" sldId="285"/>
            <ac:picMk id="8" creationId="{F6C68D66-9063-7728-27E0-9E7E913E1C01}"/>
          </ac:picMkLst>
        </pc:picChg>
        <pc:picChg chg="add mod">
          <ac:chgData name="Pulkkinen Seppo (FMI)" userId="34439d83-6268-4103-9dec-db6d689a50ba" providerId="ADAL" clId="{2EBC9CE8-33B0-4612-9C11-88BBD7185090}" dt="2025-09-04T10:58:42.021" v="8168" actId="14100"/>
          <ac:picMkLst>
            <pc:docMk/>
            <pc:sldMk cId="1842009426" sldId="285"/>
            <ac:picMk id="17" creationId="{466B8E5B-83B7-19D8-4E8C-FDFBAAAF87E9}"/>
          </ac:picMkLst>
        </pc:picChg>
        <pc:cxnChg chg="add mod">
          <ac:chgData name="Pulkkinen Seppo (FMI)" userId="34439d83-6268-4103-9dec-db6d689a50ba" providerId="ADAL" clId="{2EBC9CE8-33B0-4612-9C11-88BBD7185090}" dt="2025-09-04T10:40:09.764" v="7627" actId="1076"/>
          <ac:cxnSpMkLst>
            <pc:docMk/>
            <pc:sldMk cId="1842009426" sldId="285"/>
            <ac:cxnSpMk id="12" creationId="{6B5920EE-665A-168F-8B8D-D644C6AF59D5}"/>
          </ac:cxnSpMkLst>
        </pc:cxnChg>
        <pc:cxnChg chg="add mod">
          <ac:chgData name="Pulkkinen Seppo (FMI)" userId="34439d83-6268-4103-9dec-db6d689a50ba" providerId="ADAL" clId="{2EBC9CE8-33B0-4612-9C11-88BBD7185090}" dt="2025-09-04T10:00:14.084" v="7167" actId="693"/>
          <ac:cxnSpMkLst>
            <pc:docMk/>
            <pc:sldMk cId="1842009426" sldId="285"/>
            <ac:cxnSpMk id="13" creationId="{51045FF0-0660-B5BE-233D-C8E72D44681D}"/>
          </ac:cxnSpMkLst>
        </pc:cxnChg>
        <pc:cxnChg chg="add mod">
          <ac:chgData name="Pulkkinen Seppo (FMI)" userId="34439d83-6268-4103-9dec-db6d689a50ba" providerId="ADAL" clId="{2EBC9CE8-33B0-4612-9C11-88BBD7185090}" dt="2025-09-04T15:13:25.277" v="9075" actId="14100"/>
          <ac:cxnSpMkLst>
            <pc:docMk/>
            <pc:sldMk cId="1842009426" sldId="285"/>
            <ac:cxnSpMk id="19" creationId="{012282BD-9822-D9B5-89AD-54A525DBBD27}"/>
          </ac:cxnSpMkLst>
        </pc:cxnChg>
        <pc:cxnChg chg="add mod">
          <ac:chgData name="Pulkkinen Seppo (FMI)" userId="34439d83-6268-4103-9dec-db6d689a50ba" providerId="ADAL" clId="{2EBC9CE8-33B0-4612-9C11-88BBD7185090}" dt="2025-09-04T15:13:18.589" v="9072" actId="14100"/>
          <ac:cxnSpMkLst>
            <pc:docMk/>
            <pc:sldMk cId="1842009426" sldId="285"/>
            <ac:cxnSpMk id="20" creationId="{43224E9C-AC2F-DB95-3C94-6759CDCBB998}"/>
          </ac:cxnSpMkLst>
        </pc:cxnChg>
      </pc:sldChg>
      <pc:sldChg chg="addSp delSp modSp new del mod or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3011999910" sldId="286"/>
        </pc:sldMkLst>
      </pc:sldChg>
      <pc:sldChg chg="addSp modSp add mod">
        <pc:chgData name="Pulkkinen Seppo (FMI)" userId="34439d83-6268-4103-9dec-db6d689a50ba" providerId="ADAL" clId="{2EBC9CE8-33B0-4612-9C11-88BBD7185090}" dt="2025-09-04T18:12:25.401" v="9355" actId="1076"/>
        <pc:sldMkLst>
          <pc:docMk/>
          <pc:sldMk cId="2473094616" sldId="287"/>
        </pc:sldMkLst>
        <pc:spChg chg="mod">
          <ac:chgData name="Pulkkinen Seppo (FMI)" userId="34439d83-6268-4103-9dec-db6d689a50ba" providerId="ADAL" clId="{2EBC9CE8-33B0-4612-9C11-88BBD7185090}" dt="2025-09-04T18:11:40.714" v="9350" actId="20577"/>
          <ac:spMkLst>
            <pc:docMk/>
            <pc:sldMk cId="2473094616" sldId="287"/>
            <ac:spMk id="3" creationId="{D5C9C4A6-5E10-7533-D4A1-402A34E57451}"/>
          </ac:spMkLst>
        </pc:spChg>
        <pc:spChg chg="add mod">
          <ac:chgData name="Pulkkinen Seppo (FMI)" userId="34439d83-6268-4103-9dec-db6d689a50ba" providerId="ADAL" clId="{2EBC9CE8-33B0-4612-9C11-88BBD7185090}" dt="2025-09-03T14:26:04.147" v="4213" actId="1076"/>
          <ac:spMkLst>
            <pc:docMk/>
            <pc:sldMk cId="2473094616" sldId="287"/>
            <ac:spMk id="6" creationId="{20195D18-C70A-46A4-F2DB-5346D8CDD6C8}"/>
          </ac:spMkLst>
        </pc:spChg>
        <pc:spChg chg="mod">
          <ac:chgData name="Pulkkinen Seppo (FMI)" userId="34439d83-6268-4103-9dec-db6d689a50ba" providerId="ADAL" clId="{2EBC9CE8-33B0-4612-9C11-88BBD7185090}" dt="2025-09-04T18:12:25.401" v="9355" actId="1076"/>
          <ac:spMkLst>
            <pc:docMk/>
            <pc:sldMk cId="2473094616" sldId="287"/>
            <ac:spMk id="14" creationId="{B910C985-650D-40FF-136B-824BEB9C73EB}"/>
          </ac:spMkLst>
        </pc:spChg>
        <pc:spChg chg="mod">
          <ac:chgData name="Pulkkinen Seppo (FMI)" userId="34439d83-6268-4103-9dec-db6d689a50ba" providerId="ADAL" clId="{2EBC9CE8-33B0-4612-9C11-88BBD7185090}" dt="2025-09-03T14:24:01.420" v="4117" actId="1076"/>
          <ac:spMkLst>
            <pc:docMk/>
            <pc:sldMk cId="2473094616" sldId="287"/>
            <ac:spMk id="15" creationId="{7DA6A592-49E3-FFF8-D715-EBAAB473090E}"/>
          </ac:spMkLst>
        </pc:spChg>
        <pc:spChg chg="mod">
          <ac:chgData name="Pulkkinen Seppo (FMI)" userId="34439d83-6268-4103-9dec-db6d689a50ba" providerId="ADAL" clId="{2EBC9CE8-33B0-4612-9C11-88BBD7185090}" dt="2025-09-04T18:12:20.289" v="9354" actId="1076"/>
          <ac:spMkLst>
            <pc:docMk/>
            <pc:sldMk cId="2473094616" sldId="287"/>
            <ac:spMk id="24" creationId="{69432F8A-D1D6-A613-4BEF-C8BBBB4E47C3}"/>
          </ac:spMkLst>
        </pc:spChg>
        <pc:spChg chg="mod">
          <ac:chgData name="Pulkkinen Seppo (FMI)" userId="34439d83-6268-4103-9dec-db6d689a50ba" providerId="ADAL" clId="{2EBC9CE8-33B0-4612-9C11-88BBD7185090}" dt="2025-09-03T14:28:35.037" v="4247" actId="1076"/>
          <ac:spMkLst>
            <pc:docMk/>
            <pc:sldMk cId="2473094616" sldId="287"/>
            <ac:spMk id="29" creationId="{64CA2E86-133E-1C89-9E53-D81A6418A9C7}"/>
          </ac:spMkLst>
        </pc:spChg>
        <pc:spChg chg="mod">
          <ac:chgData name="Pulkkinen Seppo (FMI)" userId="34439d83-6268-4103-9dec-db6d689a50ba" providerId="ADAL" clId="{2EBC9CE8-33B0-4612-9C11-88BBD7185090}" dt="2025-09-03T14:26:38.841" v="4238" actId="20577"/>
          <ac:spMkLst>
            <pc:docMk/>
            <pc:sldMk cId="2473094616" sldId="287"/>
            <ac:spMk id="30" creationId="{4829AC35-70AB-D7C7-77CF-4EFAFC4609CB}"/>
          </ac:spMkLst>
        </pc:spChg>
        <pc:picChg chg="mod">
          <ac:chgData name="Pulkkinen Seppo (FMI)" userId="34439d83-6268-4103-9dec-db6d689a50ba" providerId="ADAL" clId="{2EBC9CE8-33B0-4612-9C11-88BBD7185090}" dt="2025-09-03T14:28:31.747" v="4246" actId="1076"/>
          <ac:picMkLst>
            <pc:docMk/>
            <pc:sldMk cId="2473094616" sldId="287"/>
            <ac:picMk id="13" creationId="{5D851892-D6F0-117E-43B6-779F5E4A1F6A}"/>
          </ac:picMkLst>
        </pc:picChg>
      </pc:sldChg>
      <pc:sldChg chg="addSp delSp modSp new mod modClrScheme chgLayout">
        <pc:chgData name="Pulkkinen Seppo (FMI)" userId="34439d83-6268-4103-9dec-db6d689a50ba" providerId="ADAL" clId="{2EBC9CE8-33B0-4612-9C11-88BBD7185090}" dt="2025-09-04T15:20:29.726" v="9195" actId="27636"/>
        <pc:sldMkLst>
          <pc:docMk/>
          <pc:sldMk cId="1154912632" sldId="288"/>
        </pc:sldMkLst>
        <pc:spChg chg="add mod ord">
          <ac:chgData name="Pulkkinen Seppo (FMI)" userId="34439d83-6268-4103-9dec-db6d689a50ba" providerId="ADAL" clId="{2EBC9CE8-33B0-4612-9C11-88BBD7185090}" dt="2025-09-04T10:44:56.812" v="7870" actId="14100"/>
          <ac:spMkLst>
            <pc:docMk/>
            <pc:sldMk cId="1154912632" sldId="288"/>
            <ac:spMk id="4" creationId="{7DC90EFF-E150-224E-9BC4-5348F790239E}"/>
          </ac:spMkLst>
        </pc:spChg>
        <pc:spChg chg="add mod ord">
          <ac:chgData name="Pulkkinen Seppo (FMI)" userId="34439d83-6268-4103-9dec-db6d689a50ba" providerId="ADAL" clId="{2EBC9CE8-33B0-4612-9C11-88BBD7185090}" dt="2025-09-04T15:20:29.726" v="9195" actId="27636"/>
          <ac:spMkLst>
            <pc:docMk/>
            <pc:sldMk cId="1154912632" sldId="288"/>
            <ac:spMk id="5" creationId="{BCD94D4E-6550-C790-88CE-972F5D2E5ECD}"/>
          </ac:spMkLst>
        </pc:spChg>
        <pc:spChg chg="add mod">
          <ac:chgData name="Pulkkinen Seppo (FMI)" userId="34439d83-6268-4103-9dec-db6d689a50ba" providerId="ADAL" clId="{2EBC9CE8-33B0-4612-9C11-88BBD7185090}" dt="2025-09-04T10:44:02.242" v="7851" actId="1076"/>
          <ac:spMkLst>
            <pc:docMk/>
            <pc:sldMk cId="1154912632" sldId="288"/>
            <ac:spMk id="8" creationId="{04193D7A-8886-6E90-32CA-3781720C9D07}"/>
          </ac:spMkLst>
        </pc:spChg>
        <pc:spChg chg="add mod">
          <ac:chgData name="Pulkkinen Seppo (FMI)" userId="34439d83-6268-4103-9dec-db6d689a50ba" providerId="ADAL" clId="{2EBC9CE8-33B0-4612-9C11-88BBD7185090}" dt="2025-09-04T10:44:39.156" v="7865" actId="1076"/>
          <ac:spMkLst>
            <pc:docMk/>
            <pc:sldMk cId="1154912632" sldId="288"/>
            <ac:spMk id="13" creationId="{E19A2C73-3BAB-7CE1-2F49-9CF83AA09D55}"/>
          </ac:spMkLst>
        </pc:spChg>
        <pc:spChg chg="add mod">
          <ac:chgData name="Pulkkinen Seppo (FMI)" userId="34439d83-6268-4103-9dec-db6d689a50ba" providerId="ADAL" clId="{2EBC9CE8-33B0-4612-9C11-88BBD7185090}" dt="2025-09-04T10:44:47.011" v="7868" actId="1076"/>
          <ac:spMkLst>
            <pc:docMk/>
            <pc:sldMk cId="1154912632" sldId="288"/>
            <ac:spMk id="16" creationId="{EAFD4E8A-3689-5CC5-C47E-8F853B0E1E9E}"/>
          </ac:spMkLst>
        </pc:spChg>
        <pc:picChg chg="add mod">
          <ac:chgData name="Pulkkinen Seppo (FMI)" userId="34439d83-6268-4103-9dec-db6d689a50ba" providerId="ADAL" clId="{2EBC9CE8-33B0-4612-9C11-88BBD7185090}" dt="2025-09-04T15:19:44.520" v="9184" actId="1076"/>
          <ac:picMkLst>
            <pc:docMk/>
            <pc:sldMk cId="1154912632" sldId="288"/>
            <ac:picMk id="3" creationId="{DDA040BD-14F9-4678-78F4-865310305DBB}"/>
          </ac:picMkLst>
        </pc:picChg>
        <pc:picChg chg="add mod">
          <ac:chgData name="Pulkkinen Seppo (FMI)" userId="34439d83-6268-4103-9dec-db6d689a50ba" providerId="ADAL" clId="{2EBC9CE8-33B0-4612-9C11-88BBD7185090}" dt="2025-09-04T10:44:49.738" v="7869" actId="14100"/>
          <ac:picMkLst>
            <pc:docMk/>
            <pc:sldMk cId="1154912632" sldId="288"/>
            <ac:picMk id="7" creationId="{82077549-DEDA-E0F6-A976-65055664CC39}"/>
          </ac:picMkLst>
        </pc:picChg>
        <pc:picChg chg="add mod">
          <ac:chgData name="Pulkkinen Seppo (FMI)" userId="34439d83-6268-4103-9dec-db6d689a50ba" providerId="ADAL" clId="{2EBC9CE8-33B0-4612-9C11-88BBD7185090}" dt="2025-09-04T15:19:56.216" v="9186" actId="1076"/>
          <ac:picMkLst>
            <pc:docMk/>
            <pc:sldMk cId="1154912632" sldId="288"/>
            <ac:picMk id="10" creationId="{ADC8202C-8308-E622-9864-F753AD470C6F}"/>
          </ac:picMkLst>
        </pc:picChg>
        <pc:picChg chg="add mod">
          <ac:chgData name="Pulkkinen Seppo (FMI)" userId="34439d83-6268-4103-9dec-db6d689a50ba" providerId="ADAL" clId="{2EBC9CE8-33B0-4612-9C11-88BBD7185090}" dt="2025-09-04T10:44:36.220" v="7864" actId="1076"/>
          <ac:picMkLst>
            <pc:docMk/>
            <pc:sldMk cId="1154912632" sldId="288"/>
            <ac:picMk id="12" creationId="{D0D61508-4E71-77AC-9C32-34FD3260D7C8}"/>
          </ac:picMkLst>
        </pc:picChg>
        <pc:picChg chg="add mod">
          <ac:chgData name="Pulkkinen Seppo (FMI)" userId="34439d83-6268-4103-9dec-db6d689a50ba" providerId="ADAL" clId="{2EBC9CE8-33B0-4612-9C11-88BBD7185090}" dt="2025-09-04T10:44:44.723" v="7867" actId="1076"/>
          <ac:picMkLst>
            <pc:docMk/>
            <pc:sldMk cId="1154912632" sldId="288"/>
            <ac:picMk id="15" creationId="{3F2D3AF1-9253-5087-1C61-5A200E967E9C}"/>
          </ac:picMkLst>
        </pc:picChg>
        <pc:picChg chg="add mod">
          <ac:chgData name="Pulkkinen Seppo (FMI)" userId="34439d83-6268-4103-9dec-db6d689a50ba" providerId="ADAL" clId="{2EBC9CE8-33B0-4612-9C11-88BBD7185090}" dt="2025-09-04T15:19:49.320" v="9185" actId="1076"/>
          <ac:picMkLst>
            <pc:docMk/>
            <pc:sldMk cId="1154912632" sldId="288"/>
            <ac:picMk id="18" creationId="{CCA0224C-5692-4835-B673-9AE0542ACB00}"/>
          </ac:picMkLst>
        </pc:picChg>
      </pc:sldChg>
      <pc:sldChg chg="addSp delSp modSp new mod">
        <pc:chgData name="Pulkkinen Seppo (FMI)" userId="34439d83-6268-4103-9dec-db6d689a50ba" providerId="ADAL" clId="{2EBC9CE8-33B0-4612-9C11-88BBD7185090}" dt="2025-09-04T18:09:29.041" v="9289" actId="1076"/>
        <pc:sldMkLst>
          <pc:docMk/>
          <pc:sldMk cId="543859054" sldId="289"/>
        </pc:sldMkLst>
        <pc:spChg chg="mod">
          <ac:chgData name="Pulkkinen Seppo (FMI)" userId="34439d83-6268-4103-9dec-db6d689a50ba" providerId="ADAL" clId="{2EBC9CE8-33B0-4612-9C11-88BBD7185090}" dt="2025-09-03T13:36:36.302" v="2919" actId="1076"/>
          <ac:spMkLst>
            <pc:docMk/>
            <pc:sldMk cId="543859054" sldId="289"/>
            <ac:spMk id="2" creationId="{3F984AF5-F4D5-8EA9-4016-8B50328EFE7B}"/>
          </ac:spMkLst>
        </pc:spChg>
        <pc:spChg chg="mod">
          <ac:chgData name="Pulkkinen Seppo (FMI)" userId="34439d83-6268-4103-9dec-db6d689a50ba" providerId="ADAL" clId="{2EBC9CE8-33B0-4612-9C11-88BBD7185090}" dt="2025-09-04T18:08:08.448" v="9267" actId="1076"/>
          <ac:spMkLst>
            <pc:docMk/>
            <pc:sldMk cId="543859054" sldId="289"/>
            <ac:spMk id="3" creationId="{93D8A356-EBF2-B37F-4F86-96841A32382C}"/>
          </ac:spMkLst>
        </pc:spChg>
        <pc:spChg chg="add mod">
          <ac:chgData name="Pulkkinen Seppo (FMI)" userId="34439d83-6268-4103-9dec-db6d689a50ba" providerId="ADAL" clId="{2EBC9CE8-33B0-4612-9C11-88BBD7185090}" dt="2025-09-03T12:40:24.150" v="2207" actId="1076"/>
          <ac:spMkLst>
            <pc:docMk/>
            <pc:sldMk cId="543859054" sldId="289"/>
            <ac:spMk id="4" creationId="{0DCB42A4-B023-6CB4-7E66-6182519298A9}"/>
          </ac:spMkLst>
        </pc:spChg>
        <pc:spChg chg="add mod">
          <ac:chgData name="Pulkkinen Seppo (FMI)" userId="34439d83-6268-4103-9dec-db6d689a50ba" providerId="ADAL" clId="{2EBC9CE8-33B0-4612-9C11-88BBD7185090}" dt="2025-09-04T18:07:55.497" v="9262" actId="20577"/>
          <ac:spMkLst>
            <pc:docMk/>
            <pc:sldMk cId="543859054" sldId="289"/>
            <ac:spMk id="7" creationId="{4DC1371F-FB44-6F44-3C8E-464B9BE4F2E7}"/>
          </ac:spMkLst>
        </pc:spChg>
        <pc:spChg chg="add mod">
          <ac:chgData name="Pulkkinen Seppo (FMI)" userId="34439d83-6268-4103-9dec-db6d689a50ba" providerId="ADAL" clId="{2EBC9CE8-33B0-4612-9C11-88BBD7185090}" dt="2025-09-04T18:08:12.597" v="9268" actId="14100"/>
          <ac:spMkLst>
            <pc:docMk/>
            <pc:sldMk cId="543859054" sldId="289"/>
            <ac:spMk id="8" creationId="{5C6F2CAF-279C-ADE5-DC44-245A7C69D192}"/>
          </ac:spMkLst>
        </pc:spChg>
        <pc:picChg chg="add mod">
          <ac:chgData name="Pulkkinen Seppo (FMI)" userId="34439d83-6268-4103-9dec-db6d689a50ba" providerId="ADAL" clId="{2EBC9CE8-33B0-4612-9C11-88BBD7185090}" dt="2025-09-04T10:42:24.852" v="7824" actId="1076"/>
          <ac:picMkLst>
            <pc:docMk/>
            <pc:sldMk cId="543859054" sldId="289"/>
            <ac:picMk id="5" creationId="{FFFE74A1-FBB0-E130-D158-EAFB658F5919}"/>
          </ac:picMkLst>
        </pc:picChg>
        <pc:picChg chg="add mod">
          <ac:chgData name="Pulkkinen Seppo (FMI)" userId="34439d83-6268-4103-9dec-db6d689a50ba" providerId="ADAL" clId="{2EBC9CE8-33B0-4612-9C11-88BBD7185090}" dt="2025-09-04T18:08:03.712" v="9266" actId="1076"/>
          <ac:picMkLst>
            <pc:docMk/>
            <pc:sldMk cId="543859054" sldId="289"/>
            <ac:picMk id="6" creationId="{9CF97D35-F748-BA1B-7D08-1A6D5DF85D95}"/>
          </ac:picMkLst>
        </pc:picChg>
        <pc:picChg chg="add mod">
          <ac:chgData name="Pulkkinen Seppo (FMI)" userId="34439d83-6268-4103-9dec-db6d689a50ba" providerId="ADAL" clId="{2EBC9CE8-33B0-4612-9C11-88BBD7185090}" dt="2025-09-03T12:37:53.859" v="1886" actId="1076"/>
          <ac:picMkLst>
            <pc:docMk/>
            <pc:sldMk cId="543859054" sldId="289"/>
            <ac:picMk id="9" creationId="{9473ADF0-DDBD-2819-4D0A-B2ED1B8F1B84}"/>
          </ac:picMkLst>
        </pc:picChg>
        <pc:picChg chg="add mod">
          <ac:chgData name="Pulkkinen Seppo (FMI)" userId="34439d83-6268-4103-9dec-db6d689a50ba" providerId="ADAL" clId="{2EBC9CE8-33B0-4612-9C11-88BBD7185090}" dt="2025-09-03T12:37:52.320" v="1885" actId="1076"/>
          <ac:picMkLst>
            <pc:docMk/>
            <pc:sldMk cId="543859054" sldId="289"/>
            <ac:picMk id="10" creationId="{3646DE85-BCA7-1458-5D33-3831BC4F4333}"/>
          </ac:picMkLst>
        </pc:picChg>
        <pc:cxnChg chg="add mod">
          <ac:chgData name="Pulkkinen Seppo (FMI)" userId="34439d83-6268-4103-9dec-db6d689a50ba" providerId="ADAL" clId="{2EBC9CE8-33B0-4612-9C11-88BBD7185090}" dt="2025-09-04T10:02:38.263" v="7221" actId="14100"/>
          <ac:cxnSpMkLst>
            <pc:docMk/>
            <pc:sldMk cId="543859054" sldId="289"/>
            <ac:cxnSpMk id="12" creationId="{8D50226F-8D7F-0131-0958-848F52E4C94F}"/>
          </ac:cxnSpMkLst>
        </pc:cxnChg>
        <pc:cxnChg chg="add del mod">
          <ac:chgData name="Pulkkinen Seppo (FMI)" userId="34439d83-6268-4103-9dec-db6d689a50ba" providerId="ADAL" clId="{2EBC9CE8-33B0-4612-9C11-88BBD7185090}" dt="2025-09-04T10:13:23.201" v="7388" actId="478"/>
          <ac:cxnSpMkLst>
            <pc:docMk/>
            <pc:sldMk cId="543859054" sldId="289"/>
            <ac:cxnSpMk id="13" creationId="{86C125C4-03A5-D780-F0CF-795D5E821B7F}"/>
          </ac:cxnSpMkLst>
        </pc:cxnChg>
        <pc:cxnChg chg="add del mod">
          <ac:chgData name="Pulkkinen Seppo (FMI)" userId="34439d83-6268-4103-9dec-db6d689a50ba" providerId="ADAL" clId="{2EBC9CE8-33B0-4612-9C11-88BBD7185090}" dt="2025-09-04T10:05:48.530" v="7251" actId="478"/>
          <ac:cxnSpMkLst>
            <pc:docMk/>
            <pc:sldMk cId="543859054" sldId="289"/>
            <ac:cxnSpMk id="22" creationId="{BF231099-61B2-9181-AE12-9B419ED3B81B}"/>
          </ac:cxnSpMkLst>
        </pc:cxnChg>
        <pc:cxnChg chg="add mod">
          <ac:chgData name="Pulkkinen Seppo (FMI)" userId="34439d83-6268-4103-9dec-db6d689a50ba" providerId="ADAL" clId="{2EBC9CE8-33B0-4612-9C11-88BBD7185090}" dt="2025-09-04T18:09:29.041" v="9289" actId="1076"/>
          <ac:cxnSpMkLst>
            <pc:docMk/>
            <pc:sldMk cId="543859054" sldId="289"/>
            <ac:cxnSpMk id="32" creationId="{81962268-4847-37F8-1D7E-83241FB51E0D}"/>
          </ac:cxnSpMkLst>
        </pc:cxnChg>
      </pc:sldChg>
      <pc:sldChg chg="addSp delSp modSp new mod">
        <pc:chgData name="Pulkkinen Seppo (FMI)" userId="34439d83-6268-4103-9dec-db6d689a50ba" providerId="ADAL" clId="{2EBC9CE8-33B0-4612-9C11-88BBD7185090}" dt="2025-09-04T18:07:22.480" v="9257" actId="1076"/>
        <pc:sldMkLst>
          <pc:docMk/>
          <pc:sldMk cId="2299064061" sldId="290"/>
        </pc:sldMkLst>
        <pc:spChg chg="mod">
          <ac:chgData name="Pulkkinen Seppo (FMI)" userId="34439d83-6268-4103-9dec-db6d689a50ba" providerId="ADAL" clId="{2EBC9CE8-33B0-4612-9C11-88BBD7185090}" dt="2025-09-03T13:03:06.247" v="2420" actId="14100"/>
          <ac:spMkLst>
            <pc:docMk/>
            <pc:sldMk cId="2299064061" sldId="290"/>
            <ac:spMk id="2" creationId="{EBA956D4-D740-5161-740B-990DF4DBA7A3}"/>
          </ac:spMkLst>
        </pc:spChg>
        <pc:spChg chg="mod">
          <ac:chgData name="Pulkkinen Seppo (FMI)" userId="34439d83-6268-4103-9dec-db6d689a50ba" providerId="ADAL" clId="{2EBC9CE8-33B0-4612-9C11-88BBD7185090}" dt="2025-09-03T13:23:49.861" v="2685" actId="1076"/>
          <ac:spMkLst>
            <pc:docMk/>
            <pc:sldMk cId="2299064061" sldId="290"/>
            <ac:spMk id="3" creationId="{6DB25BFB-EC2A-312C-76B4-4BF4DE0C5C3F}"/>
          </ac:spMkLst>
        </pc:spChg>
        <pc:spChg chg="add mod">
          <ac:chgData name="Pulkkinen Seppo (FMI)" userId="34439d83-6268-4103-9dec-db6d689a50ba" providerId="ADAL" clId="{2EBC9CE8-33B0-4612-9C11-88BBD7185090}" dt="2025-09-04T18:07:22.480" v="9257" actId="1076"/>
          <ac:spMkLst>
            <pc:docMk/>
            <pc:sldMk cId="2299064061" sldId="290"/>
            <ac:spMk id="4" creationId="{3F62469F-6E36-1F50-C39B-F22BC1AD46F3}"/>
          </ac:spMkLst>
        </pc:spChg>
        <pc:spChg chg="add mod">
          <ac:chgData name="Pulkkinen Seppo (FMI)" userId="34439d83-6268-4103-9dec-db6d689a50ba" providerId="ADAL" clId="{2EBC9CE8-33B0-4612-9C11-88BBD7185090}" dt="2025-09-03T13:10:46.103" v="2552" actId="1076"/>
          <ac:spMkLst>
            <pc:docMk/>
            <pc:sldMk cId="2299064061" sldId="290"/>
            <ac:spMk id="6" creationId="{51A61608-1C9D-9FA0-5839-A003C1587C0F}"/>
          </ac:spMkLst>
        </pc:spChg>
        <pc:spChg chg="add mod">
          <ac:chgData name="Pulkkinen Seppo (FMI)" userId="34439d83-6268-4103-9dec-db6d689a50ba" providerId="ADAL" clId="{2EBC9CE8-33B0-4612-9C11-88BBD7185090}" dt="2025-09-03T13:10:53.106" v="2554" actId="1076"/>
          <ac:spMkLst>
            <pc:docMk/>
            <pc:sldMk cId="2299064061" sldId="290"/>
            <ac:spMk id="7" creationId="{9A4579F7-DCE6-BB90-FF75-7060695BCDD0}"/>
          </ac:spMkLst>
        </pc:spChg>
        <pc:spChg chg="add mod">
          <ac:chgData name="Pulkkinen Seppo (FMI)" userId="34439d83-6268-4103-9dec-db6d689a50ba" providerId="ADAL" clId="{2EBC9CE8-33B0-4612-9C11-88BBD7185090}" dt="2025-09-04T18:00:04.335" v="9249" actId="1076"/>
          <ac:spMkLst>
            <pc:docMk/>
            <pc:sldMk cId="2299064061" sldId="290"/>
            <ac:spMk id="8" creationId="{2B6AF22D-F352-E9C4-E8CA-1BE191A9B189}"/>
          </ac:spMkLst>
        </pc:spChg>
        <pc:spChg chg="add mod">
          <ac:chgData name="Pulkkinen Seppo (FMI)" userId="34439d83-6268-4103-9dec-db6d689a50ba" providerId="ADAL" clId="{2EBC9CE8-33B0-4612-9C11-88BBD7185090}" dt="2025-09-04T18:01:45.009" v="9255" actId="1076"/>
          <ac:spMkLst>
            <pc:docMk/>
            <pc:sldMk cId="2299064061" sldId="290"/>
            <ac:spMk id="9" creationId="{82DCA0D9-AF84-A3AC-B482-2B7B06B483DE}"/>
          </ac:spMkLst>
        </pc:spChg>
        <pc:spChg chg="add mod">
          <ac:chgData name="Pulkkinen Seppo (FMI)" userId="34439d83-6268-4103-9dec-db6d689a50ba" providerId="ADAL" clId="{2EBC9CE8-33B0-4612-9C11-88BBD7185090}" dt="2025-09-04T18:00:04.335" v="9249" actId="1076"/>
          <ac:spMkLst>
            <pc:docMk/>
            <pc:sldMk cId="2299064061" sldId="290"/>
            <ac:spMk id="10" creationId="{84110B9D-AF24-A5EC-3586-7EC51AFC0588}"/>
          </ac:spMkLst>
        </pc:spChg>
        <pc:spChg chg="add mod">
          <ac:chgData name="Pulkkinen Seppo (FMI)" userId="34439d83-6268-4103-9dec-db6d689a50ba" providerId="ADAL" clId="{2EBC9CE8-33B0-4612-9C11-88BBD7185090}" dt="2025-09-03T13:22:17.506" v="2677" actId="14100"/>
          <ac:spMkLst>
            <pc:docMk/>
            <pc:sldMk cId="2299064061" sldId="290"/>
            <ac:spMk id="24" creationId="{3F86943D-E481-A68E-C0B5-0E6E16913299}"/>
          </ac:spMkLst>
        </pc:spChg>
        <pc:spChg chg="add mod ord">
          <ac:chgData name="Pulkkinen Seppo (FMI)" userId="34439d83-6268-4103-9dec-db6d689a50ba" providerId="ADAL" clId="{2EBC9CE8-33B0-4612-9C11-88BBD7185090}" dt="2025-09-03T13:22:09.590" v="2675" actId="166"/>
          <ac:spMkLst>
            <pc:docMk/>
            <pc:sldMk cId="2299064061" sldId="290"/>
            <ac:spMk id="25" creationId="{5BDAAB02-3F7E-0DBE-26F5-7FDD8A3D24D9}"/>
          </ac:spMkLst>
        </pc:spChg>
        <pc:spChg chg="add mod">
          <ac:chgData name="Pulkkinen Seppo (FMI)" userId="34439d83-6268-4103-9dec-db6d689a50ba" providerId="ADAL" clId="{2EBC9CE8-33B0-4612-9C11-88BBD7185090}" dt="2025-09-03T13:23:44.349" v="2684" actId="14100"/>
          <ac:spMkLst>
            <pc:docMk/>
            <pc:sldMk cId="2299064061" sldId="290"/>
            <ac:spMk id="26" creationId="{D433212E-41DB-7293-5619-EE851C66AA27}"/>
          </ac:spMkLst>
        </pc:spChg>
        <pc:spChg chg="add mod">
          <ac:chgData name="Pulkkinen Seppo (FMI)" userId="34439d83-6268-4103-9dec-db6d689a50ba" providerId="ADAL" clId="{2EBC9CE8-33B0-4612-9C11-88BBD7185090}" dt="2025-09-03T13:20:31.056" v="2655" actId="1076"/>
          <ac:spMkLst>
            <pc:docMk/>
            <pc:sldMk cId="2299064061" sldId="290"/>
            <ac:spMk id="27" creationId="{AEF28B17-8C8A-2BE4-B533-0362E2AF4C8F}"/>
          </ac:spMkLst>
        </pc:spChg>
        <pc:spChg chg="add mod">
          <ac:chgData name="Pulkkinen Seppo (FMI)" userId="34439d83-6268-4103-9dec-db6d689a50ba" providerId="ADAL" clId="{2EBC9CE8-33B0-4612-9C11-88BBD7185090}" dt="2025-09-03T13:20:15.620" v="2652" actId="1076"/>
          <ac:spMkLst>
            <pc:docMk/>
            <pc:sldMk cId="2299064061" sldId="290"/>
            <ac:spMk id="28" creationId="{461E5CEB-C45D-C2DA-2FEA-7DC986AE428F}"/>
          </ac:spMkLst>
        </pc:spChg>
        <pc:spChg chg="add mod">
          <ac:chgData name="Pulkkinen Seppo (FMI)" userId="34439d83-6268-4103-9dec-db6d689a50ba" providerId="ADAL" clId="{2EBC9CE8-33B0-4612-9C11-88BBD7185090}" dt="2025-09-03T13:20:19.785" v="2653" actId="1076"/>
          <ac:spMkLst>
            <pc:docMk/>
            <pc:sldMk cId="2299064061" sldId="290"/>
            <ac:spMk id="29" creationId="{589D62F7-F6B3-9F2B-62C5-D6A079A773A0}"/>
          </ac:spMkLst>
        </pc:spChg>
        <pc:spChg chg="add mod">
          <ac:chgData name="Pulkkinen Seppo (FMI)" userId="34439d83-6268-4103-9dec-db6d689a50ba" providerId="ADAL" clId="{2EBC9CE8-33B0-4612-9C11-88BBD7185090}" dt="2025-09-03T13:32:15.346" v="2773" actId="14100"/>
          <ac:spMkLst>
            <pc:docMk/>
            <pc:sldMk cId="2299064061" sldId="290"/>
            <ac:spMk id="35" creationId="{952E1B8A-1847-C659-3FAE-5A2766A0B63A}"/>
          </ac:spMkLst>
        </pc:spChg>
        <pc:spChg chg="add mod">
          <ac:chgData name="Pulkkinen Seppo (FMI)" userId="34439d83-6268-4103-9dec-db6d689a50ba" providerId="ADAL" clId="{2EBC9CE8-33B0-4612-9C11-88BBD7185090}" dt="2025-09-03T13:22:50.497" v="2682" actId="1076"/>
          <ac:spMkLst>
            <pc:docMk/>
            <pc:sldMk cId="2299064061" sldId="290"/>
            <ac:spMk id="38" creationId="{2806197A-0C09-A9E0-EBC9-B8D6A1DF330D}"/>
          </ac:spMkLst>
        </pc:spChg>
        <pc:picChg chg="add mod ord">
          <ac:chgData name="Pulkkinen Seppo (FMI)" userId="34439d83-6268-4103-9dec-db6d689a50ba" providerId="ADAL" clId="{2EBC9CE8-33B0-4612-9C11-88BBD7185090}" dt="2025-09-04T18:01:41.084" v="9254" actId="1076"/>
          <ac:picMkLst>
            <pc:docMk/>
            <pc:sldMk cId="2299064061" sldId="290"/>
            <ac:picMk id="5" creationId="{1F6AB5C6-9C68-47D7-3582-B86DE919DAA6}"/>
          </ac:picMkLst>
        </pc:picChg>
        <pc:cxnChg chg="add mod">
          <ac:chgData name="Pulkkinen Seppo (FMI)" userId="34439d83-6268-4103-9dec-db6d689a50ba" providerId="ADAL" clId="{2EBC9CE8-33B0-4612-9C11-88BBD7185090}" dt="2025-09-03T13:19:49.863" v="2647" actId="1076"/>
          <ac:cxnSpMkLst>
            <pc:docMk/>
            <pc:sldMk cId="2299064061" sldId="290"/>
            <ac:cxnSpMk id="11" creationId="{F9470804-B907-C76E-2A64-63F92C0A8B9C}"/>
          </ac:cxnSpMkLst>
        </pc:cxnChg>
        <pc:cxnChg chg="add mod">
          <ac:chgData name="Pulkkinen Seppo (FMI)" userId="34439d83-6268-4103-9dec-db6d689a50ba" providerId="ADAL" clId="{2EBC9CE8-33B0-4612-9C11-88BBD7185090}" dt="2025-09-03T13:20:04.558" v="2650" actId="14100"/>
          <ac:cxnSpMkLst>
            <pc:docMk/>
            <pc:sldMk cId="2299064061" sldId="290"/>
            <ac:cxnSpMk id="12" creationId="{A8651573-F076-C483-79A6-F18091CF8F93}"/>
          </ac:cxnSpMkLst>
        </pc:cxnChg>
        <pc:cxnChg chg="add mod">
          <ac:chgData name="Pulkkinen Seppo (FMI)" userId="34439d83-6268-4103-9dec-db6d689a50ba" providerId="ADAL" clId="{2EBC9CE8-33B0-4612-9C11-88BBD7185090}" dt="2025-09-03T13:18:52.857" v="2624" actId="1076"/>
          <ac:cxnSpMkLst>
            <pc:docMk/>
            <pc:sldMk cId="2299064061" sldId="290"/>
            <ac:cxnSpMk id="13" creationId="{E1453ACB-3F2D-1F1E-357D-C03A1407CED6}"/>
          </ac:cxnSpMkLst>
        </pc:cxnChg>
        <pc:cxnChg chg="add mod">
          <ac:chgData name="Pulkkinen Seppo (FMI)" userId="34439d83-6268-4103-9dec-db6d689a50ba" providerId="ADAL" clId="{2EBC9CE8-33B0-4612-9C11-88BBD7185090}" dt="2025-09-03T13:18:56.977" v="2627" actId="1076"/>
          <ac:cxnSpMkLst>
            <pc:docMk/>
            <pc:sldMk cId="2299064061" sldId="290"/>
            <ac:cxnSpMk id="14" creationId="{A1D4388E-910B-15EB-FA25-7D65B0097AEE}"/>
          </ac:cxnSpMkLst>
        </pc:cxnChg>
        <pc:cxnChg chg="add mod">
          <ac:chgData name="Pulkkinen Seppo (FMI)" userId="34439d83-6268-4103-9dec-db6d689a50ba" providerId="ADAL" clId="{2EBC9CE8-33B0-4612-9C11-88BBD7185090}" dt="2025-09-03T13:18:47.900" v="2622" actId="1076"/>
          <ac:cxnSpMkLst>
            <pc:docMk/>
            <pc:sldMk cId="2299064061" sldId="290"/>
            <ac:cxnSpMk id="15" creationId="{D9BD42FC-1F86-5C15-2B8C-3518568E178A}"/>
          </ac:cxnSpMkLst>
        </pc:cxnChg>
        <pc:cxnChg chg="add mod">
          <ac:chgData name="Pulkkinen Seppo (FMI)" userId="34439d83-6268-4103-9dec-db6d689a50ba" providerId="ADAL" clId="{2EBC9CE8-33B0-4612-9C11-88BBD7185090}" dt="2025-09-03T13:19:52.079" v="2648" actId="1076"/>
          <ac:cxnSpMkLst>
            <pc:docMk/>
            <pc:sldMk cId="2299064061" sldId="290"/>
            <ac:cxnSpMk id="16" creationId="{75101929-45BA-6DF0-CDB4-E31B63DFAE80}"/>
          </ac:cxnSpMkLst>
        </pc:cxnChg>
        <pc:cxnChg chg="add mod">
          <ac:chgData name="Pulkkinen Seppo (FMI)" userId="34439d83-6268-4103-9dec-db6d689a50ba" providerId="ADAL" clId="{2EBC9CE8-33B0-4612-9C11-88BBD7185090}" dt="2025-09-03T13:19:44.032" v="2644" actId="1076"/>
          <ac:cxnSpMkLst>
            <pc:docMk/>
            <pc:sldMk cId="2299064061" sldId="290"/>
            <ac:cxnSpMk id="17" creationId="{E7D75009-4C76-7F97-94DF-80414E0ABEBF}"/>
          </ac:cxnSpMkLst>
        </pc:cxnChg>
        <pc:cxnChg chg="add mod ord">
          <ac:chgData name="Pulkkinen Seppo (FMI)" userId="34439d83-6268-4103-9dec-db6d689a50ba" providerId="ADAL" clId="{2EBC9CE8-33B0-4612-9C11-88BBD7185090}" dt="2025-09-03T13:22:12.569" v="2676" actId="14100"/>
          <ac:cxnSpMkLst>
            <pc:docMk/>
            <pc:sldMk cId="2299064061" sldId="290"/>
            <ac:cxnSpMk id="23" creationId="{3035F3C0-C17C-4FD4-90EF-7F5B2AAF119E}"/>
          </ac:cxnSpMkLst>
        </pc:cxnChg>
        <pc:cxnChg chg="add mod">
          <ac:chgData name="Pulkkinen Seppo (FMI)" userId="34439d83-6268-4103-9dec-db6d689a50ba" providerId="ADAL" clId="{2EBC9CE8-33B0-4612-9C11-88BBD7185090}" dt="2025-09-03T13:21:32.751" v="2665" actId="1076"/>
          <ac:cxnSpMkLst>
            <pc:docMk/>
            <pc:sldMk cId="2299064061" sldId="290"/>
            <ac:cxnSpMk id="31" creationId="{EB3915D0-440F-E15A-99F7-7E633B9BCEE6}"/>
          </ac:cxnSpMkLst>
        </pc:cxnChg>
        <pc:cxnChg chg="add mod">
          <ac:chgData name="Pulkkinen Seppo (FMI)" userId="34439d83-6268-4103-9dec-db6d689a50ba" providerId="ADAL" clId="{2EBC9CE8-33B0-4612-9C11-88BBD7185090}" dt="2025-09-03T13:19:48.001" v="2646" actId="1076"/>
          <ac:cxnSpMkLst>
            <pc:docMk/>
            <pc:sldMk cId="2299064061" sldId="290"/>
            <ac:cxnSpMk id="32" creationId="{652AC59D-B77D-29BA-A56B-C3C99E94794E}"/>
          </ac:cxnSpMkLst>
        </pc:cxnChg>
      </pc:sldChg>
      <pc:sldChg chg="delSp modSp add mod">
        <pc:chgData name="Pulkkinen Seppo (FMI)" userId="34439d83-6268-4103-9dec-db6d689a50ba" providerId="ADAL" clId="{2EBC9CE8-33B0-4612-9C11-88BBD7185090}" dt="2025-09-05T09:28:12.295" v="11480" actId="1076"/>
        <pc:sldMkLst>
          <pc:docMk/>
          <pc:sldMk cId="1765622399" sldId="291"/>
        </pc:sldMkLst>
        <pc:spChg chg="mod">
          <ac:chgData name="Pulkkinen Seppo (FMI)" userId="34439d83-6268-4103-9dec-db6d689a50ba" providerId="ADAL" clId="{2EBC9CE8-33B0-4612-9C11-88BBD7185090}" dt="2025-09-05T09:26:26.309" v="11424" actId="1076"/>
          <ac:spMkLst>
            <pc:docMk/>
            <pc:sldMk cId="1765622399" sldId="291"/>
            <ac:spMk id="2" creationId="{A7A4F9A1-62BF-73FB-80F1-9DE866DDA7C4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12" creationId="{7A017EB0-8F2D-1B1D-8C60-1F7DBD035F93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13" creationId="{72D4F2A3-8F47-0B1B-1F51-6A330648FD77}"/>
          </ac:spMkLst>
        </pc:spChg>
        <pc:spChg chg="mod">
          <ac:chgData name="Pulkkinen Seppo (FMI)" userId="34439d83-6268-4103-9dec-db6d689a50ba" providerId="ADAL" clId="{2EBC9CE8-33B0-4612-9C11-88BBD7185090}" dt="2025-09-05T09:24:54.263" v="11378" actId="14100"/>
          <ac:spMkLst>
            <pc:docMk/>
            <pc:sldMk cId="1765622399" sldId="291"/>
            <ac:spMk id="18" creationId="{1A04CD75-63D9-F558-90B3-C9CB08B145FC}"/>
          </ac:spMkLst>
        </pc:spChg>
        <pc:spChg chg="mod">
          <ac:chgData name="Pulkkinen Seppo (FMI)" userId="34439d83-6268-4103-9dec-db6d689a50ba" providerId="ADAL" clId="{2EBC9CE8-33B0-4612-9C11-88BBD7185090}" dt="2025-09-05T09:28:12.295" v="11480" actId="1076"/>
          <ac:spMkLst>
            <pc:docMk/>
            <pc:sldMk cId="1765622399" sldId="291"/>
            <ac:spMk id="19" creationId="{CECFC362-AA41-A58A-534B-C0E3AE0A5FB8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20" creationId="{264D7C73-7E97-1C21-CC01-9A74849C947A}"/>
          </ac:spMkLst>
        </pc:spChg>
        <pc:spChg chg="del mod">
          <ac:chgData name="Pulkkinen Seppo (FMI)" userId="34439d83-6268-4103-9dec-db6d689a50ba" providerId="ADAL" clId="{2EBC9CE8-33B0-4612-9C11-88BBD7185090}" dt="2025-09-05T09:25:46.591" v="11409" actId="478"/>
          <ac:spMkLst>
            <pc:docMk/>
            <pc:sldMk cId="1765622399" sldId="291"/>
            <ac:spMk id="27" creationId="{151DD3E9-125E-5F31-0A19-7B13ECED5E2C}"/>
          </ac:spMkLst>
        </pc:spChg>
        <pc:spChg chg="del">
          <ac:chgData name="Pulkkinen Seppo (FMI)" userId="34439d83-6268-4103-9dec-db6d689a50ba" providerId="ADAL" clId="{2EBC9CE8-33B0-4612-9C11-88BBD7185090}" dt="2025-09-05T09:25:47.604" v="11411" actId="478"/>
          <ac:spMkLst>
            <pc:docMk/>
            <pc:sldMk cId="1765622399" sldId="291"/>
            <ac:spMk id="28" creationId="{D3A9B291-2C4E-2022-66C0-D8408386239F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3" creationId="{A85222C3-5826-2B3D-5351-5B74E12E3CBC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4" creationId="{9FF211DC-FC65-1697-AB51-2EF07166E4E6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5" creationId="{BCF0EB37-919A-9A6C-7441-74DC40B8B308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6" creationId="{263E0C7E-561A-F662-AA04-750D8D1CC1B9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7" creationId="{1E77BAC5-476F-FCB3-90B6-154752328EC8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8" creationId="{8208332C-7B13-BF1F-10F6-C8FF95251C6C}"/>
          </ac:spMkLst>
        </pc:spChg>
        <pc:spChg chg="mod">
          <ac:chgData name="Pulkkinen Seppo (FMI)" userId="34439d83-6268-4103-9dec-db6d689a50ba" providerId="ADAL" clId="{2EBC9CE8-33B0-4612-9C11-88BBD7185090}" dt="2025-09-05T09:28:09.319" v="11479" actId="1076"/>
          <ac:spMkLst>
            <pc:docMk/>
            <pc:sldMk cId="1765622399" sldId="291"/>
            <ac:spMk id="39" creationId="{6396957D-005D-3D4A-BDF0-0B540D09ADB1}"/>
          </ac:spMkLst>
        </pc:spChg>
        <pc:spChg chg="mod">
          <ac:chgData name="Pulkkinen Seppo (FMI)" userId="34439d83-6268-4103-9dec-db6d689a50ba" providerId="ADAL" clId="{2EBC9CE8-33B0-4612-9C11-88BBD7185090}" dt="2025-09-05T09:26:20.454" v="11422" actId="1076"/>
          <ac:spMkLst>
            <pc:docMk/>
            <pc:sldMk cId="1765622399" sldId="291"/>
            <ac:spMk id="41" creationId="{551381A6-D926-D53A-76CF-45F1AC1B395F}"/>
          </ac:spMkLst>
        </pc:spChg>
        <pc:picChg chg="mod">
          <ac:chgData name="Pulkkinen Seppo (FMI)" userId="34439d83-6268-4103-9dec-db6d689a50ba" providerId="ADAL" clId="{2EBC9CE8-33B0-4612-9C11-88BBD7185090}" dt="2025-09-04T14:44:01.551" v="8613" actId="14100"/>
          <ac:picMkLst>
            <pc:docMk/>
            <pc:sldMk cId="1765622399" sldId="291"/>
            <ac:picMk id="5" creationId="{A68CE755-4683-EB2B-8988-AD1784554CDF}"/>
          </ac:picMkLst>
        </pc:picChg>
        <pc:picChg chg="mod">
          <ac:chgData name="Pulkkinen Seppo (FMI)" userId="34439d83-6268-4103-9dec-db6d689a50ba" providerId="ADAL" clId="{2EBC9CE8-33B0-4612-9C11-88BBD7185090}" dt="2025-09-04T14:44:04.757" v="8614" actId="1076"/>
          <ac:picMkLst>
            <pc:docMk/>
            <pc:sldMk cId="1765622399" sldId="291"/>
            <ac:picMk id="7" creationId="{60FFF855-5E29-0C94-1FAC-66A2A12180D3}"/>
          </ac:picMkLst>
        </pc:picChg>
        <pc:picChg chg="mod modCrop">
          <ac:chgData name="Pulkkinen Seppo (FMI)" userId="34439d83-6268-4103-9dec-db6d689a50ba" providerId="ADAL" clId="{2EBC9CE8-33B0-4612-9C11-88BBD7185090}" dt="2025-09-04T14:43:38.598" v="8607" actId="14100"/>
          <ac:picMkLst>
            <pc:docMk/>
            <pc:sldMk cId="1765622399" sldId="291"/>
            <ac:picMk id="9" creationId="{C763A875-8F24-3269-CECB-4C0F7ABC5792}"/>
          </ac:picMkLst>
        </pc:picChg>
        <pc:picChg chg="mod modCrop">
          <ac:chgData name="Pulkkinen Seppo (FMI)" userId="34439d83-6268-4103-9dec-db6d689a50ba" providerId="ADAL" clId="{2EBC9CE8-33B0-4612-9C11-88BBD7185090}" dt="2025-09-04T14:44:04.757" v="8614" actId="1076"/>
          <ac:picMkLst>
            <pc:docMk/>
            <pc:sldMk cId="1765622399" sldId="291"/>
            <ac:picMk id="11" creationId="{D13ECEE1-B9E4-99AE-AE8C-4CB873F1BA47}"/>
          </ac:picMkLst>
        </pc:picChg>
        <pc:picChg chg="mod">
          <ac:chgData name="Pulkkinen Seppo (FMI)" userId="34439d83-6268-4103-9dec-db6d689a50ba" providerId="ADAL" clId="{2EBC9CE8-33B0-4612-9C11-88BBD7185090}" dt="2025-09-04T14:52:29.302" v="8978" actId="1076"/>
          <ac:picMkLst>
            <pc:docMk/>
            <pc:sldMk cId="1765622399" sldId="291"/>
            <ac:picMk id="15" creationId="{4E4F752B-965E-E55A-81B3-06B7CD584876}"/>
          </ac:picMkLst>
        </pc:picChg>
        <pc:picChg chg="mod">
          <ac:chgData name="Pulkkinen Seppo (FMI)" userId="34439d83-6268-4103-9dec-db6d689a50ba" providerId="ADAL" clId="{2EBC9CE8-33B0-4612-9C11-88BBD7185090}" dt="2025-09-04T14:41:54.673" v="8582" actId="14826"/>
          <ac:picMkLst>
            <pc:docMk/>
            <pc:sldMk cId="1765622399" sldId="291"/>
            <ac:picMk id="17" creationId="{1495B964-ACDE-4A80-A260-E0E22DA67C6D}"/>
          </ac:picMkLst>
        </pc:picChg>
        <pc:picChg chg="del">
          <ac:chgData name="Pulkkinen Seppo (FMI)" userId="34439d83-6268-4103-9dec-db6d689a50ba" providerId="ADAL" clId="{2EBC9CE8-33B0-4612-9C11-88BBD7185090}" dt="2025-09-05T09:25:47.933" v="11412" actId="478"/>
          <ac:picMkLst>
            <pc:docMk/>
            <pc:sldMk cId="1765622399" sldId="291"/>
            <ac:picMk id="22" creationId="{1ADFF354-AE92-0CDD-ED30-CDF052E33670}"/>
          </ac:picMkLst>
        </pc:picChg>
        <pc:picChg chg="del mod">
          <ac:chgData name="Pulkkinen Seppo (FMI)" userId="34439d83-6268-4103-9dec-db6d689a50ba" providerId="ADAL" clId="{2EBC9CE8-33B0-4612-9C11-88BBD7185090}" dt="2025-09-05T09:25:45.517" v="11408" actId="478"/>
          <ac:picMkLst>
            <pc:docMk/>
            <pc:sldMk cId="1765622399" sldId="291"/>
            <ac:picMk id="24" creationId="{4164C37A-F254-31D4-4CCF-07B34C238091}"/>
          </ac:picMkLst>
        </pc:picChg>
        <pc:picChg chg="del">
          <ac:chgData name="Pulkkinen Seppo (FMI)" userId="34439d83-6268-4103-9dec-db6d689a50ba" providerId="ADAL" clId="{2EBC9CE8-33B0-4612-9C11-88BBD7185090}" dt="2025-09-05T09:25:46.972" v="11410" actId="478"/>
          <ac:picMkLst>
            <pc:docMk/>
            <pc:sldMk cId="1765622399" sldId="291"/>
            <ac:picMk id="32" creationId="{52CE090F-F1F1-2998-108C-60FDB30FBF94}"/>
          </ac:picMkLst>
        </pc:picChg>
        <pc:cxnChg chg="del mod">
          <ac:chgData name="Pulkkinen Seppo (FMI)" userId="34439d83-6268-4103-9dec-db6d689a50ba" providerId="ADAL" clId="{2EBC9CE8-33B0-4612-9C11-88BBD7185090}" dt="2025-09-05T09:25:48.727" v="11413" actId="478"/>
          <ac:cxnSpMkLst>
            <pc:docMk/>
            <pc:sldMk cId="1765622399" sldId="291"/>
            <ac:cxnSpMk id="26" creationId="{7F3AA8B3-7CAF-9617-226A-907390EA9866}"/>
          </ac:cxnSpMkLst>
        </pc:cxnChg>
        <pc:cxnChg chg="del mod">
          <ac:chgData name="Pulkkinen Seppo (FMI)" userId="34439d83-6268-4103-9dec-db6d689a50ba" providerId="ADAL" clId="{2EBC9CE8-33B0-4612-9C11-88BBD7185090}" dt="2025-09-05T09:25:49.460" v="11414" actId="478"/>
          <ac:cxnSpMkLst>
            <pc:docMk/>
            <pc:sldMk cId="1765622399" sldId="291"/>
            <ac:cxnSpMk id="42" creationId="{7D641BA7-B752-E42A-416A-0BB932D914A2}"/>
          </ac:cxnSpMkLst>
        </pc:cxnChg>
      </pc:sldChg>
      <pc:sldChg chg="new del ord">
        <pc:chgData name="Pulkkinen Seppo (FMI)" userId="34439d83-6268-4103-9dec-db6d689a50ba" providerId="ADAL" clId="{2EBC9CE8-33B0-4612-9C11-88BBD7185090}" dt="2025-09-05T09:30:41.821" v="11483" actId="2696"/>
        <pc:sldMkLst>
          <pc:docMk/>
          <pc:sldMk cId="785196695" sldId="292"/>
        </pc:sldMkLst>
      </pc:sldChg>
      <pc:sldChg chg="modSp add mod">
        <pc:chgData name="Pulkkinen Seppo (FMI)" userId="34439d83-6268-4103-9dec-db6d689a50ba" providerId="ADAL" clId="{2EBC9CE8-33B0-4612-9C11-88BBD7185090}" dt="2025-09-03T13:33:56.817" v="2815" actId="20577"/>
        <pc:sldMkLst>
          <pc:docMk/>
          <pc:sldMk cId="1682479448" sldId="293"/>
        </pc:sldMkLst>
        <pc:spChg chg="mod">
          <ac:chgData name="Pulkkinen Seppo (FMI)" userId="34439d83-6268-4103-9dec-db6d689a50ba" providerId="ADAL" clId="{2EBC9CE8-33B0-4612-9C11-88BBD7185090}" dt="2025-09-03T13:33:56.817" v="2815" actId="20577"/>
          <ac:spMkLst>
            <pc:docMk/>
            <pc:sldMk cId="1682479448" sldId="293"/>
            <ac:spMk id="4" creationId="{1AD6AB5B-DBA3-6443-94CF-8B698477C402}"/>
          </ac:spMkLst>
        </pc:spChg>
      </pc:sldChg>
      <pc:sldChg chg="addSp delSp modSp new mod">
        <pc:chgData name="Pulkkinen Seppo (FMI)" userId="34439d83-6268-4103-9dec-db6d689a50ba" providerId="ADAL" clId="{2EBC9CE8-33B0-4612-9C11-88BBD7185090}" dt="2025-09-04T18:17:35.449" v="9359" actId="1076"/>
        <pc:sldMkLst>
          <pc:docMk/>
          <pc:sldMk cId="1084012633" sldId="294"/>
        </pc:sldMkLst>
        <pc:spChg chg="mod">
          <ac:chgData name="Pulkkinen Seppo (FMI)" userId="34439d83-6268-4103-9dec-db6d689a50ba" providerId="ADAL" clId="{2EBC9CE8-33B0-4612-9C11-88BBD7185090}" dt="2025-09-03T15:10:40.989" v="6169" actId="20577"/>
          <ac:spMkLst>
            <pc:docMk/>
            <pc:sldMk cId="1084012633" sldId="294"/>
            <ac:spMk id="2" creationId="{D0F31485-EF83-FEE4-A4A7-BB64D75E3FD8}"/>
          </ac:spMkLst>
        </pc:spChg>
        <pc:spChg chg="add mod">
          <ac:chgData name="Pulkkinen Seppo (FMI)" userId="34439d83-6268-4103-9dec-db6d689a50ba" providerId="ADAL" clId="{2EBC9CE8-33B0-4612-9C11-88BBD7185090}" dt="2025-09-03T15:57:45.744" v="6662" actId="1076"/>
          <ac:spMkLst>
            <pc:docMk/>
            <pc:sldMk cId="1084012633" sldId="294"/>
            <ac:spMk id="5" creationId="{74626F9F-C04D-502F-D4D1-2F8A0B6E22BF}"/>
          </ac:spMkLst>
        </pc:spChg>
        <pc:spChg chg="add mod">
          <ac:chgData name="Pulkkinen Seppo (FMI)" userId="34439d83-6268-4103-9dec-db6d689a50ba" providerId="ADAL" clId="{2EBC9CE8-33B0-4612-9C11-88BBD7185090}" dt="2025-09-03T15:57:32.767" v="6659" actId="1076"/>
          <ac:spMkLst>
            <pc:docMk/>
            <pc:sldMk cId="1084012633" sldId="294"/>
            <ac:spMk id="7" creationId="{E833B52B-0E4B-2CE5-DF88-0B36D445E0ED}"/>
          </ac:spMkLst>
        </pc:spChg>
        <pc:spChg chg="add mod">
          <ac:chgData name="Pulkkinen Seppo (FMI)" userId="34439d83-6268-4103-9dec-db6d689a50ba" providerId="ADAL" clId="{2EBC9CE8-33B0-4612-9C11-88BBD7185090}" dt="2025-09-03T15:56:12.985" v="6645" actId="14100"/>
          <ac:spMkLst>
            <pc:docMk/>
            <pc:sldMk cId="1084012633" sldId="294"/>
            <ac:spMk id="18" creationId="{5E8E101D-434D-AD23-C224-C76DA5CFE159}"/>
          </ac:spMkLst>
        </pc:spChg>
        <pc:spChg chg="add mod">
          <ac:chgData name="Pulkkinen Seppo (FMI)" userId="34439d83-6268-4103-9dec-db6d689a50ba" providerId="ADAL" clId="{2EBC9CE8-33B0-4612-9C11-88BBD7185090}" dt="2025-09-03T15:58:34.822" v="6676" actId="1076"/>
          <ac:spMkLst>
            <pc:docMk/>
            <pc:sldMk cId="1084012633" sldId="294"/>
            <ac:spMk id="21" creationId="{68CDC91A-AF86-837B-673B-D8CCD1EBAB51}"/>
          </ac:spMkLst>
        </pc:spChg>
        <pc:spChg chg="add mod">
          <ac:chgData name="Pulkkinen Seppo (FMI)" userId="34439d83-6268-4103-9dec-db6d689a50ba" providerId="ADAL" clId="{2EBC9CE8-33B0-4612-9C11-88BBD7185090}" dt="2025-09-03T15:58:46.403" v="6681" actId="1076"/>
          <ac:spMkLst>
            <pc:docMk/>
            <pc:sldMk cId="1084012633" sldId="294"/>
            <ac:spMk id="22" creationId="{380D85CF-4885-0FBA-6299-292D670D7B18}"/>
          </ac:spMkLst>
        </pc:spChg>
        <pc:spChg chg="add mod">
          <ac:chgData name="Pulkkinen Seppo (FMI)" userId="34439d83-6268-4103-9dec-db6d689a50ba" providerId="ADAL" clId="{2EBC9CE8-33B0-4612-9C11-88BBD7185090}" dt="2025-09-03T15:58:57.031" v="6686" actId="1076"/>
          <ac:spMkLst>
            <pc:docMk/>
            <pc:sldMk cId="1084012633" sldId="294"/>
            <ac:spMk id="23" creationId="{13616B27-5665-D9C4-9BC1-12DE44556641}"/>
          </ac:spMkLst>
        </pc:spChg>
        <pc:spChg chg="add mod">
          <ac:chgData name="Pulkkinen Seppo (FMI)" userId="34439d83-6268-4103-9dec-db6d689a50ba" providerId="ADAL" clId="{2EBC9CE8-33B0-4612-9C11-88BBD7185090}" dt="2025-09-03T15:59:08.049" v="6691" actId="1076"/>
          <ac:spMkLst>
            <pc:docMk/>
            <pc:sldMk cId="1084012633" sldId="294"/>
            <ac:spMk id="24" creationId="{B3E9B814-37B0-58C7-D9DA-8D730C7A22D2}"/>
          </ac:spMkLst>
        </pc:spChg>
        <pc:spChg chg="add mod">
          <ac:chgData name="Pulkkinen Seppo (FMI)" userId="34439d83-6268-4103-9dec-db6d689a50ba" providerId="ADAL" clId="{2EBC9CE8-33B0-4612-9C11-88BBD7185090}" dt="2025-09-03T15:59:19.208" v="6696" actId="1076"/>
          <ac:spMkLst>
            <pc:docMk/>
            <pc:sldMk cId="1084012633" sldId="294"/>
            <ac:spMk id="25" creationId="{E795F3A8-16A9-1E43-BF04-5359974C3DC3}"/>
          </ac:spMkLst>
        </pc:spChg>
        <pc:spChg chg="add mod">
          <ac:chgData name="Pulkkinen Seppo (FMI)" userId="34439d83-6268-4103-9dec-db6d689a50ba" providerId="ADAL" clId="{2EBC9CE8-33B0-4612-9C11-88BBD7185090}" dt="2025-09-04T18:13:06.867" v="9356" actId="208"/>
          <ac:spMkLst>
            <pc:docMk/>
            <pc:sldMk cId="1084012633" sldId="294"/>
            <ac:spMk id="26" creationId="{44EFD6BE-187D-2540-0AEE-475DBCDEE7B1}"/>
          </ac:spMkLst>
        </pc:spChg>
        <pc:spChg chg="add mod">
          <ac:chgData name="Pulkkinen Seppo (FMI)" userId="34439d83-6268-4103-9dec-db6d689a50ba" providerId="ADAL" clId="{2EBC9CE8-33B0-4612-9C11-88BBD7185090}" dt="2025-09-04T18:13:10.750" v="9357" actId="208"/>
          <ac:spMkLst>
            <pc:docMk/>
            <pc:sldMk cId="1084012633" sldId="294"/>
            <ac:spMk id="27" creationId="{6B4DEA59-5B7A-797C-A56B-DC918D764A5A}"/>
          </ac:spMkLst>
        </pc:spChg>
        <pc:picChg chg="add mod">
          <ac:chgData name="Pulkkinen Seppo (FMI)" userId="34439d83-6268-4103-9dec-db6d689a50ba" providerId="ADAL" clId="{2EBC9CE8-33B0-4612-9C11-88BBD7185090}" dt="2025-09-03T15:57:15.680" v="6653" actId="1076"/>
          <ac:picMkLst>
            <pc:docMk/>
            <pc:sldMk cId="1084012633" sldId="294"/>
            <ac:picMk id="9" creationId="{C98BB692-02E6-C990-834C-36D4A0447536}"/>
          </ac:picMkLst>
        </pc:picChg>
        <pc:picChg chg="add mod">
          <ac:chgData name="Pulkkinen Seppo (FMI)" userId="34439d83-6268-4103-9dec-db6d689a50ba" providerId="ADAL" clId="{2EBC9CE8-33B0-4612-9C11-88BBD7185090}" dt="2025-09-03T16:01:30.689" v="6732" actId="1076"/>
          <ac:picMkLst>
            <pc:docMk/>
            <pc:sldMk cId="1084012633" sldId="294"/>
            <ac:picMk id="11" creationId="{68D15540-1148-382C-0898-83CFA5E83EA6}"/>
          </ac:picMkLst>
        </pc:picChg>
        <pc:picChg chg="add mod">
          <ac:chgData name="Pulkkinen Seppo (FMI)" userId="34439d83-6268-4103-9dec-db6d689a50ba" providerId="ADAL" clId="{2EBC9CE8-33B0-4612-9C11-88BBD7185090}" dt="2025-09-03T15:57:37.859" v="6661" actId="1076"/>
          <ac:picMkLst>
            <pc:docMk/>
            <pc:sldMk cId="1084012633" sldId="294"/>
            <ac:picMk id="17" creationId="{3723224B-BE00-88C0-A6F5-3D1FDAFCA581}"/>
          </ac:picMkLst>
        </pc:picChg>
        <pc:picChg chg="add mod modCrop">
          <ac:chgData name="Pulkkinen Seppo (FMI)" userId="34439d83-6268-4103-9dec-db6d689a50ba" providerId="ADAL" clId="{2EBC9CE8-33B0-4612-9C11-88BBD7185090}" dt="2025-09-03T16:01:11.699" v="6727" actId="208"/>
          <ac:picMkLst>
            <pc:docMk/>
            <pc:sldMk cId="1084012633" sldId="294"/>
            <ac:picMk id="28" creationId="{484203CC-8649-C3D3-0B5C-8A1CA0C8F841}"/>
          </ac:picMkLst>
        </pc:picChg>
        <pc:picChg chg="add mod modCrop">
          <ac:chgData name="Pulkkinen Seppo (FMI)" userId="34439d83-6268-4103-9dec-db6d689a50ba" providerId="ADAL" clId="{2EBC9CE8-33B0-4612-9C11-88BBD7185090}" dt="2025-09-04T18:17:35.449" v="9359" actId="1076"/>
          <ac:picMkLst>
            <pc:docMk/>
            <pc:sldMk cId="1084012633" sldId="294"/>
            <ac:picMk id="29" creationId="{1AD83A3C-A75F-6A99-258D-4D10D960FE78}"/>
          </ac:picMkLst>
        </pc:picChg>
        <pc:cxnChg chg="add mod">
          <ac:chgData name="Pulkkinen Seppo (FMI)" userId="34439d83-6268-4103-9dec-db6d689a50ba" providerId="ADAL" clId="{2EBC9CE8-33B0-4612-9C11-88BBD7185090}" dt="2025-09-03T16:01:34.345" v="6733" actId="14100"/>
          <ac:cxnSpMkLst>
            <pc:docMk/>
            <pc:sldMk cId="1084012633" sldId="294"/>
            <ac:cxnSpMk id="31" creationId="{3BA35EF3-02FB-0B48-2D23-9663D0447A36}"/>
          </ac:cxnSpMkLst>
        </pc:cxnChg>
        <pc:cxnChg chg="add mod">
          <ac:chgData name="Pulkkinen Seppo (FMI)" userId="34439d83-6268-4103-9dec-db6d689a50ba" providerId="ADAL" clId="{2EBC9CE8-33B0-4612-9C11-88BBD7185090}" dt="2025-09-03T16:01:43.184" v="6737" actId="14100"/>
          <ac:cxnSpMkLst>
            <pc:docMk/>
            <pc:sldMk cId="1084012633" sldId="294"/>
            <ac:cxnSpMk id="33" creationId="{A9819123-7A04-5FA9-6172-37ECCE0BC3CB}"/>
          </ac:cxnSpMkLst>
        </pc:cxnChg>
      </pc:sldChg>
      <pc:sldChg chg="delSp modSp add del mod">
        <pc:chgData name="Pulkkinen Seppo (FMI)" userId="34439d83-6268-4103-9dec-db6d689a50ba" providerId="ADAL" clId="{2EBC9CE8-33B0-4612-9C11-88BBD7185090}" dt="2025-09-05T09:30:39.365" v="11482" actId="2696"/>
        <pc:sldMkLst>
          <pc:docMk/>
          <pc:sldMk cId="4009067020" sldId="295"/>
        </pc:sldMkLst>
        <pc:spChg chg="mod">
          <ac:chgData name="Pulkkinen Seppo (FMI)" userId="34439d83-6268-4103-9dec-db6d689a50ba" providerId="ADAL" clId="{2EBC9CE8-33B0-4612-9C11-88BBD7185090}" dt="2025-09-05T08:12:48.274" v="10469" actId="5793"/>
          <ac:spMkLst>
            <pc:docMk/>
            <pc:sldMk cId="4009067020" sldId="295"/>
            <ac:spMk id="3" creationId="{1CCBD98D-4E01-1A97-3E6C-C778E7E9CB69}"/>
          </ac:spMkLst>
        </pc:spChg>
        <pc:spChg chg="del">
          <ac:chgData name="Pulkkinen Seppo (FMI)" userId="34439d83-6268-4103-9dec-db6d689a50ba" providerId="ADAL" clId="{2EBC9CE8-33B0-4612-9C11-88BBD7185090}" dt="2025-09-05T08:12:52.265" v="10471" actId="478"/>
          <ac:spMkLst>
            <pc:docMk/>
            <pc:sldMk cId="4009067020" sldId="295"/>
            <ac:spMk id="4" creationId="{824F0571-9B58-8FE3-BD6D-6789BBB61E16}"/>
          </ac:spMkLst>
        </pc:spChg>
        <pc:spChg chg="del">
          <ac:chgData name="Pulkkinen Seppo (FMI)" userId="34439d83-6268-4103-9dec-db6d689a50ba" providerId="ADAL" clId="{2EBC9CE8-33B0-4612-9C11-88BBD7185090}" dt="2025-09-05T08:12:53.784" v="10473" actId="478"/>
          <ac:spMkLst>
            <pc:docMk/>
            <pc:sldMk cId="4009067020" sldId="295"/>
            <ac:spMk id="6" creationId="{8F7265AC-E43A-62B8-F698-EFDBF15F716E}"/>
          </ac:spMkLst>
        </pc:spChg>
        <pc:spChg chg="del mod">
          <ac:chgData name="Pulkkinen Seppo (FMI)" userId="34439d83-6268-4103-9dec-db6d689a50ba" providerId="ADAL" clId="{2EBC9CE8-33B0-4612-9C11-88BBD7185090}" dt="2025-09-05T08:12:55.362" v="10476" actId="478"/>
          <ac:spMkLst>
            <pc:docMk/>
            <pc:sldMk cId="4009067020" sldId="295"/>
            <ac:spMk id="8" creationId="{60F8D89F-D007-1E78-A1C7-681A3D55EB2A}"/>
          </ac:spMkLst>
        </pc:spChg>
        <pc:spChg chg="del">
          <ac:chgData name="Pulkkinen Seppo (FMI)" userId="34439d83-6268-4103-9dec-db6d689a50ba" providerId="ADAL" clId="{2EBC9CE8-33B0-4612-9C11-88BBD7185090}" dt="2025-09-05T08:12:56.961" v="10478" actId="478"/>
          <ac:spMkLst>
            <pc:docMk/>
            <pc:sldMk cId="4009067020" sldId="295"/>
            <ac:spMk id="10" creationId="{44B351D1-7C61-92E4-56B9-722EA17052BE}"/>
          </ac:spMkLst>
        </pc:spChg>
        <pc:spChg chg="mod">
          <ac:chgData name="Pulkkinen Seppo (FMI)" userId="34439d83-6268-4103-9dec-db6d689a50ba" providerId="ADAL" clId="{2EBC9CE8-33B0-4612-9C11-88BBD7185090}" dt="2025-09-05T08:12:43.467" v="10461" actId="5793"/>
          <ac:spMkLst>
            <pc:docMk/>
            <pc:sldMk cId="4009067020" sldId="295"/>
            <ac:spMk id="14" creationId="{3B504886-5C57-0CF2-D0D8-CCFF8A0C42CF}"/>
          </ac:spMkLst>
        </pc:spChg>
        <pc:picChg chg="del">
          <ac:chgData name="Pulkkinen Seppo (FMI)" userId="34439d83-6268-4103-9dec-db6d689a50ba" providerId="ADAL" clId="{2EBC9CE8-33B0-4612-9C11-88BBD7185090}" dt="2025-09-05T08:12:51.386" v="10470" actId="478"/>
          <ac:picMkLst>
            <pc:docMk/>
            <pc:sldMk cId="4009067020" sldId="295"/>
            <ac:picMk id="5" creationId="{A555D347-D3F4-D235-9A44-2F49896D389F}"/>
          </ac:picMkLst>
        </pc:picChg>
        <pc:picChg chg="del">
          <ac:chgData name="Pulkkinen Seppo (FMI)" userId="34439d83-6268-4103-9dec-db6d689a50ba" providerId="ADAL" clId="{2EBC9CE8-33B0-4612-9C11-88BBD7185090}" dt="2025-09-05T08:12:52.697" v="10472" actId="478"/>
          <ac:picMkLst>
            <pc:docMk/>
            <pc:sldMk cId="4009067020" sldId="295"/>
            <ac:picMk id="7" creationId="{45FFDDA1-5715-BCA9-84B8-69A6AC25DEA7}"/>
          </ac:picMkLst>
        </pc:picChg>
        <pc:picChg chg="del">
          <ac:chgData name="Pulkkinen Seppo (FMI)" userId="34439d83-6268-4103-9dec-db6d689a50ba" providerId="ADAL" clId="{2EBC9CE8-33B0-4612-9C11-88BBD7185090}" dt="2025-09-05T08:12:55.866" v="10477" actId="478"/>
          <ac:picMkLst>
            <pc:docMk/>
            <pc:sldMk cId="4009067020" sldId="295"/>
            <ac:picMk id="9" creationId="{6BDEFC72-8439-EC0D-E03A-CDB4EAFB2827}"/>
          </ac:picMkLst>
        </pc:picChg>
        <pc:picChg chg="del">
          <ac:chgData name="Pulkkinen Seppo (FMI)" userId="34439d83-6268-4103-9dec-db6d689a50ba" providerId="ADAL" clId="{2EBC9CE8-33B0-4612-9C11-88BBD7185090}" dt="2025-09-05T08:12:54.273" v="10474" actId="478"/>
          <ac:picMkLst>
            <pc:docMk/>
            <pc:sldMk cId="4009067020" sldId="295"/>
            <ac:picMk id="11" creationId="{F3F492A5-E2A7-8374-B063-59F4A3C34273}"/>
          </ac:picMkLst>
        </pc:picChg>
      </pc:sldChg>
    </pc:docChg>
  </pc:docChgLst>
  <pc:docChgLst>
    <pc:chgData name="Pulkkinen Seppo (FMI)" userId="34439d83-6268-4103-9dec-db6d689a50ba" providerId="ADAL" clId="{7BB36AE6-F0EE-493A-8AFE-C0AE19601ADA}"/>
    <pc:docChg chg="custSel addSld modSld">
      <pc:chgData name="Pulkkinen Seppo (FMI)" userId="34439d83-6268-4103-9dec-db6d689a50ba" providerId="ADAL" clId="{7BB36AE6-F0EE-493A-8AFE-C0AE19601ADA}" dt="2025-05-15T14:28:08.472" v="938" actId="20577"/>
      <pc:docMkLst>
        <pc:docMk/>
      </pc:docMkLst>
      <pc:sldChg chg="modSp new mod">
        <pc:chgData name="Pulkkinen Seppo (FMI)" userId="34439d83-6268-4103-9dec-db6d689a50ba" providerId="ADAL" clId="{7BB36AE6-F0EE-493A-8AFE-C0AE19601ADA}" dt="2025-05-15T11:02:57.769" v="37" actId="20577"/>
        <pc:sldMkLst>
          <pc:docMk/>
          <pc:sldMk cId="3518471890" sldId="256"/>
        </pc:sldMkLst>
      </pc:sldChg>
      <pc:sldChg chg="addSp modSp new mod">
        <pc:chgData name="Pulkkinen Seppo (FMI)" userId="34439d83-6268-4103-9dec-db6d689a50ba" providerId="ADAL" clId="{7BB36AE6-F0EE-493A-8AFE-C0AE19601ADA}" dt="2025-05-15T14:27:18.065" v="887" actId="14100"/>
        <pc:sldMkLst>
          <pc:docMk/>
          <pc:sldMk cId="1225573430" sldId="257"/>
        </pc:sldMkLst>
      </pc:sldChg>
      <pc:sldChg chg="addSp modSp new mod">
        <pc:chgData name="Pulkkinen Seppo (FMI)" userId="34439d83-6268-4103-9dec-db6d689a50ba" providerId="ADAL" clId="{7BB36AE6-F0EE-493A-8AFE-C0AE19601ADA}" dt="2025-05-15T13:30:31.318" v="869" actId="1076"/>
        <pc:sldMkLst>
          <pc:docMk/>
          <pc:sldMk cId="1510198809" sldId="258"/>
        </pc:sldMkLst>
      </pc:sldChg>
      <pc:sldChg chg="modSp new mod">
        <pc:chgData name="Pulkkinen Seppo (FMI)" userId="34439d83-6268-4103-9dec-db6d689a50ba" providerId="ADAL" clId="{7BB36AE6-F0EE-493A-8AFE-C0AE19601ADA}" dt="2025-05-15T11:45:19.704" v="336" actId="20577"/>
        <pc:sldMkLst>
          <pc:docMk/>
          <pc:sldMk cId="437760484" sldId="259"/>
        </pc:sldMkLst>
      </pc:sldChg>
      <pc:sldChg chg="modSp new mod">
        <pc:chgData name="Pulkkinen Seppo (FMI)" userId="34439d83-6268-4103-9dec-db6d689a50ba" providerId="ADAL" clId="{7BB36AE6-F0EE-493A-8AFE-C0AE19601ADA}" dt="2025-05-15T14:28:08.472" v="938" actId="20577"/>
        <pc:sldMkLst>
          <pc:docMk/>
          <pc:sldMk cId="3754171572" sldId="260"/>
        </pc:sldMkLst>
      </pc:sldChg>
      <pc:sldChg chg="modSp new mod">
        <pc:chgData name="Pulkkinen Seppo (FMI)" userId="34439d83-6268-4103-9dec-db6d689a50ba" providerId="ADAL" clId="{7BB36AE6-F0EE-493A-8AFE-C0AE19601ADA}" dt="2025-05-15T11:55:52.610" v="441" actId="20577"/>
        <pc:sldMkLst>
          <pc:docMk/>
          <pc:sldMk cId="2302772893" sldId="261"/>
        </pc:sldMkLst>
      </pc:sldChg>
      <pc:sldChg chg="modSp new mod">
        <pc:chgData name="Pulkkinen Seppo (FMI)" userId="34439d83-6268-4103-9dec-db6d689a50ba" providerId="ADAL" clId="{7BB36AE6-F0EE-493A-8AFE-C0AE19601ADA}" dt="2025-05-15T13:20:42.885" v="673" actId="20577"/>
        <pc:sldMkLst>
          <pc:docMk/>
          <pc:sldMk cId="1717005468" sldId="262"/>
        </pc:sldMkLst>
      </pc:sldChg>
      <pc:sldChg chg="modSp new mod">
        <pc:chgData name="Pulkkinen Seppo (FMI)" userId="34439d83-6268-4103-9dec-db6d689a50ba" providerId="ADAL" clId="{7BB36AE6-F0EE-493A-8AFE-C0AE19601ADA}" dt="2025-05-15T11:42:06.792" v="272" actId="20577"/>
        <pc:sldMkLst>
          <pc:docMk/>
          <pc:sldMk cId="1837125458" sldId="263"/>
        </pc:sldMkLst>
      </pc:sldChg>
      <pc:sldChg chg="modSp new mod">
        <pc:chgData name="Pulkkinen Seppo (FMI)" userId="34439d83-6268-4103-9dec-db6d689a50ba" providerId="ADAL" clId="{7BB36AE6-F0EE-493A-8AFE-C0AE19601ADA}" dt="2025-05-15T13:16:52.159" v="516" actId="20577"/>
        <pc:sldMkLst>
          <pc:docMk/>
          <pc:sldMk cId="482247971" sldId="264"/>
        </pc:sldMkLst>
      </pc:sldChg>
      <pc:sldChg chg="modSp new mod">
        <pc:chgData name="Pulkkinen Seppo (FMI)" userId="34439d83-6268-4103-9dec-db6d689a50ba" providerId="ADAL" clId="{7BB36AE6-F0EE-493A-8AFE-C0AE19601ADA}" dt="2025-05-15T11:59:34.371" v="476" actId="20577"/>
        <pc:sldMkLst>
          <pc:docMk/>
          <pc:sldMk cId="1834118784" sldId="265"/>
        </pc:sldMkLst>
      </pc:sldChg>
      <pc:sldChg chg="modSp new mod">
        <pc:chgData name="Pulkkinen Seppo (FMI)" userId="34439d83-6268-4103-9dec-db6d689a50ba" providerId="ADAL" clId="{7BB36AE6-F0EE-493A-8AFE-C0AE19601ADA}" dt="2025-05-15T12:28:35.008" v="503" actId="20577"/>
        <pc:sldMkLst>
          <pc:docMk/>
          <pc:sldMk cId="1435108103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13A48-CB6D-43DE-8CFA-F7280EB14925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5A9AC-56B1-44DC-95FE-43AF12B6835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2843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A9AC-56B1-44DC-95FE-43AF12B6835B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3704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A9AC-56B1-44DC-95FE-43AF12B6835B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366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9C12-0C24-5B42-DA55-B2B66027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585E6-D69D-BCF3-937F-61B967A49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471A9-1B4C-7183-5E2C-60815544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7FB14-27E4-284E-4299-BF05FF50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826E-290E-3ADB-BA2B-A4B38043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0227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7E01-E3A1-AEC5-801B-9FA9DAAD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62733-5FAF-B85F-04E4-AE5BEBFB3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F6080-6AA8-A659-69C7-B2493F62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28567-8963-CC73-0522-9E3D3E26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9114-56B2-F1E0-9276-A50AF254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8764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59EBC-32E1-4A23-18F0-6360732D5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11A88-A820-A100-A315-A8133DA89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7030F-B611-149A-F175-77021635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338E-2F15-C052-29D0-D402E64AE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7773-3F23-2A26-BE27-0ABFF6D8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2159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57BD-3AE6-0F4F-DF00-38BA012E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171DD-8281-20D7-1AA8-72AE0A0E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5249-4CC2-CC3A-5060-22FAC676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2B683-28BD-3BD9-3EE5-FEA05DDD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750F-C06A-3682-9445-21F0A758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44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BAB8-E265-B98C-75D9-411CD8D7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AF4C7-E71F-99E4-B1D1-A048E13C9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E7AF2-2E5A-4AAB-03B0-C6AD813D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0E8A6-9FD7-1020-98C1-3322051F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555E0-E383-31DD-8D5D-DAC98BDC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6390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21C9-3A51-12CA-EC6F-1093842F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DEC9-930B-6375-61EF-AE81C56E1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F0C61-480C-6BAA-35B6-CE54242B6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14C96-BA2A-E983-DAB3-B17359C6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71CC9-B6F4-7044-1B6D-E171A2CB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6F06D-4712-AC04-B1C8-EE143B25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5402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F6F7-8895-B7C6-74A1-72C21141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3E7E7-6085-64E4-2724-F1FC5AC3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6E697-54A4-F3CB-B9BB-A04C3E78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6C43A-3B28-CC2E-C0C9-B21BBE064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65E3C3-C8CD-E094-10E7-2626DE8F6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7EE2C-1173-4092-2F80-A013F40F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4B56-031E-EC28-71BF-1AFBE2A6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15772-CA65-886A-EDB1-52067405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5076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D9EA-CFCC-BD7A-9BCB-26C70ED4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A6244-E7FF-E53D-A89A-4F04C8FB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225AF-FCFA-8F6A-7D1E-53FB8F3E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7F5E1-E6D5-CF27-8097-B979C831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1144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88B4D-47B0-D479-3C1C-C9072606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196ED-8295-05A0-8915-8C8ED91B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24829-5EE9-CFF4-59F3-7799DC34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747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218AA-B592-F0F0-601A-FCA8894B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B423D-1A7F-1029-9406-A5239F23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62770-39C0-5ABF-6E5F-7C34A9659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BF43A-BA90-709C-5D60-A7743D4A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2B607-5E39-76D0-A2CC-EDB1F784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E17F4-C4AC-6FA8-A00E-29A38DF5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559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52FE-DEEB-2F33-E6AB-6F6C0749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B7A5F-1AE8-EA3C-2E85-F1854DD7E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F17F-AF88-CE18-D788-34CF1392B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D566D-8AD2-6CC4-E34F-2BE42C98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2BD10-198A-1E84-CFA9-9B00EE04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7E9F0-B9A7-3693-3935-925DBD14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256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E2110-8488-35E1-8FA3-137AC8B9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02B3F-0AF8-38D5-8DF8-8D58159B2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6AB2A-E811-C856-B91C-442FE4EB1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03A05B-2B4F-4EED-9DB1-D8AC05A3CC0E}" type="datetimeFigureOut">
              <a:rPr lang="en-FI" smtClean="0"/>
              <a:t>08/09/2025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1948A-0B8B-4F5D-D743-925E06899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046F0-C689-3F73-BC14-05F3AC345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8DFD3D-001A-45F2-A4A1-A6F2E42431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070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gif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rodeo-project.e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steps.github.io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CF21-716B-2A32-66EC-A2B307EC8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Pan-European severe weather warnings by using deep learning and extrapolation techniques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13D5E-9B2C-0A2B-03A3-E4DCA9EF9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Seppo Pulkkinen &amp; Heikki Myllykoski</a:t>
            </a:r>
          </a:p>
          <a:p>
            <a:r>
              <a:rPr lang="en-US" dirty="0"/>
              <a:t>Finnish Meteorological Institute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September 2025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18471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8E43B-91EE-7D12-8AFB-DA77A5CD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7847-4C67-6FEB-46C9-CB5EA5F9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2" y="82754"/>
            <a:ext cx="5369009" cy="830997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Multi-scale verification</a:t>
            </a:r>
            <a:br>
              <a:rPr lang="en-US" dirty="0"/>
            </a:br>
            <a:r>
              <a:rPr lang="en-US" sz="2800" dirty="0"/>
              <a:t>Fractions skill score (FSS)</a:t>
            </a:r>
            <a:endParaRPr lang="en-FI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FE614-E6C4-ACBE-778E-1909177A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891" y="1582994"/>
            <a:ext cx="4996075" cy="4473677"/>
          </a:xfrm>
        </p:spPr>
        <p:txBody>
          <a:bodyPr>
            <a:normAutofit/>
          </a:bodyPr>
          <a:lstStyle/>
          <a:p>
            <a:r>
              <a:rPr lang="en-US" dirty="0"/>
              <a:t>In hydrological applications one is interested in a wide range of spatial scales</a:t>
            </a:r>
          </a:p>
          <a:p>
            <a:r>
              <a:rPr lang="en-US" dirty="0"/>
              <a:t>LINDA performs best in the smallest scales (&lt; 10 km) relevant for predicting flash floods</a:t>
            </a:r>
          </a:p>
          <a:p>
            <a:r>
              <a:rPr lang="en-US" dirty="0"/>
              <a:t>Extrapolation has the best overall skill across different scales</a:t>
            </a:r>
          </a:p>
        </p:txBody>
      </p:sp>
      <p:pic>
        <p:nvPicPr>
          <p:cNvPr id="28" name="Picture 27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A032AEFF-A180-EC38-8330-C7B7EE159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" y="1292346"/>
            <a:ext cx="3482339" cy="2630557"/>
          </a:xfrm>
          <a:prstGeom prst="rect">
            <a:avLst/>
          </a:prstGeom>
        </p:spPr>
      </p:pic>
      <p:pic>
        <p:nvPicPr>
          <p:cNvPr id="30" name="Picture 29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9ABC5CD-ED74-5F20-2D61-7546069B1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58" y="1292347"/>
            <a:ext cx="3438870" cy="2597722"/>
          </a:xfrm>
          <a:prstGeom prst="rect">
            <a:avLst/>
          </a:prstGeom>
        </p:spPr>
      </p:pic>
      <p:pic>
        <p:nvPicPr>
          <p:cNvPr id="32" name="Picture 31" descr="A graph of 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FECECC21-5631-6806-6607-AA610E2E0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" y="4167226"/>
            <a:ext cx="3516572" cy="26564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AA5077-BFCF-1A8A-69FB-95C44FBEEC08}"/>
              </a:ext>
            </a:extLst>
          </p:cNvPr>
          <p:cNvSpPr txBox="1"/>
          <p:nvPr/>
        </p:nvSpPr>
        <p:spPr>
          <a:xfrm>
            <a:off x="1714655" y="97667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km</a:t>
            </a:r>
            <a:endParaRPr lang="en-FI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0E8434-5809-EF29-6462-AFC32D74354E}"/>
              </a:ext>
            </a:extLst>
          </p:cNvPr>
          <p:cNvSpPr txBox="1"/>
          <p:nvPr/>
        </p:nvSpPr>
        <p:spPr>
          <a:xfrm>
            <a:off x="5148848" y="976674"/>
            <a:ext cx="80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km</a:t>
            </a:r>
            <a:endParaRPr lang="en-FI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B18717-EE77-5451-174E-AF569EA21D77}"/>
              </a:ext>
            </a:extLst>
          </p:cNvPr>
          <p:cNvSpPr txBox="1"/>
          <p:nvPr/>
        </p:nvSpPr>
        <p:spPr>
          <a:xfrm>
            <a:off x="1670818" y="3897285"/>
            <a:ext cx="80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 km</a:t>
            </a:r>
            <a:endParaRPr lang="en-FI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7A8CCD-0CAD-927E-D35D-CD42C6E7BBFD}"/>
              </a:ext>
            </a:extLst>
          </p:cNvPr>
          <p:cNvSpPr txBox="1"/>
          <p:nvPr/>
        </p:nvSpPr>
        <p:spPr>
          <a:xfrm>
            <a:off x="6404059" y="82754"/>
            <a:ext cx="499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Maximum lead time where nowcasts have useful skill: FSS &gt; 0.5</a:t>
            </a:r>
            <a:endParaRPr lang="en-FI" sz="2400" dirty="0"/>
          </a:p>
        </p:txBody>
      </p:sp>
      <p:pic>
        <p:nvPicPr>
          <p:cNvPr id="38" name="Picture 37" descr="A graph of 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F0A3C894-A891-3CC3-7AB0-5E4811193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89" y="4137634"/>
            <a:ext cx="3516575" cy="26564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479E328-9091-C19B-BCEF-97AD8EA63027}"/>
              </a:ext>
            </a:extLst>
          </p:cNvPr>
          <p:cNvSpPr txBox="1"/>
          <p:nvPr/>
        </p:nvSpPr>
        <p:spPr>
          <a:xfrm>
            <a:off x="5125913" y="3897285"/>
            <a:ext cx="80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km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3861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26C6E-790A-1BF1-A84F-30A52859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26" y="1264111"/>
            <a:ext cx="7186361" cy="2715566"/>
          </a:xfrm>
        </p:spPr>
        <p:txBody>
          <a:bodyPr>
            <a:normAutofit/>
          </a:bodyPr>
          <a:lstStyle/>
          <a:p>
            <a:r>
              <a:rPr lang="en-US" dirty="0" err="1"/>
              <a:t>SimVP</a:t>
            </a:r>
            <a:r>
              <a:rPr lang="en-US" dirty="0"/>
              <a:t>-S has the best skill in the smallest scales (&lt; 5 km)</a:t>
            </a:r>
          </a:p>
          <a:p>
            <a:r>
              <a:rPr lang="en-US" dirty="0"/>
              <a:t>Extrapolation has the best skill above 20 km scale</a:t>
            </a:r>
          </a:p>
          <a:p>
            <a:r>
              <a:rPr lang="en-US" dirty="0"/>
              <a:t>Adding more input / output channels to </a:t>
            </a:r>
            <a:r>
              <a:rPr lang="en-US" dirty="0" err="1"/>
              <a:t>SimVP</a:t>
            </a:r>
            <a:r>
              <a:rPr lang="en-US" dirty="0"/>
              <a:t> reduces skill to predict 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92780-2CD4-CFA1-8C5C-7BCF51BE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05" y="4236106"/>
            <a:ext cx="3402458" cy="2621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90935-F914-6D56-369D-23C010CD5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970" y="4236106"/>
            <a:ext cx="3415941" cy="26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4D4A3-ACB1-662D-66B7-9DF6ACA5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7063" y="3667618"/>
            <a:ext cx="4140190" cy="319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6FB179-0360-9C3E-5626-53A8416C0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7063" y="244299"/>
            <a:ext cx="4109038" cy="316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C9DB9-F290-0FF9-1B0A-F9141C6DF2FD}"/>
              </a:ext>
            </a:extLst>
          </p:cNvPr>
          <p:cNvSpPr txBox="1"/>
          <p:nvPr/>
        </p:nvSpPr>
        <p:spPr>
          <a:xfrm>
            <a:off x="1432666" y="3967442"/>
            <a:ext cx="149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Extrapolation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21207-A3F2-E219-C2CC-05D9162DBD40}"/>
              </a:ext>
            </a:extLst>
          </p:cNvPr>
          <p:cNvSpPr txBox="1"/>
          <p:nvPr/>
        </p:nvSpPr>
        <p:spPr>
          <a:xfrm>
            <a:off x="5447650" y="3965530"/>
            <a:ext cx="88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LINDA</a:t>
            </a:r>
            <a:endParaRPr lang="en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0FCCD-04C3-7121-6154-5815D56095BA}"/>
              </a:ext>
            </a:extLst>
          </p:cNvPr>
          <p:cNvSpPr txBox="1"/>
          <p:nvPr/>
        </p:nvSpPr>
        <p:spPr>
          <a:xfrm>
            <a:off x="9621841" y="-30967"/>
            <a:ext cx="110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SimVP</a:t>
            </a:r>
            <a:r>
              <a:rPr lang="en-US" dirty="0"/>
              <a:t>-S</a:t>
            </a:r>
            <a:endParaRPr lang="en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8D9CC-68D2-F7C1-79F5-21187D468B15}"/>
              </a:ext>
            </a:extLst>
          </p:cNvPr>
          <p:cNvSpPr txBox="1"/>
          <p:nvPr/>
        </p:nvSpPr>
        <p:spPr>
          <a:xfrm>
            <a:off x="9621841" y="3429000"/>
            <a:ext cx="11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SimVP</a:t>
            </a:r>
            <a:r>
              <a:rPr lang="en-US" dirty="0"/>
              <a:t>-M</a:t>
            </a:r>
            <a:endParaRPr lang="en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5863C7-191C-E8DF-6976-ADDAA166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99" y="92369"/>
            <a:ext cx="5522048" cy="1133856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with </a:t>
            </a:r>
            <a:r>
              <a:rPr lang="en-US" dirty="0" err="1"/>
              <a:t>SimVP</a:t>
            </a:r>
            <a:br>
              <a:rPr lang="en-US" dirty="0"/>
            </a:br>
            <a:r>
              <a:rPr lang="en-US" sz="2700" dirty="0"/>
              <a:t>FSS of two-hour nowcasts</a:t>
            </a:r>
            <a:endParaRPr lang="en-FI" sz="2700" dirty="0"/>
          </a:p>
        </p:txBody>
      </p:sp>
    </p:spTree>
    <p:extLst>
      <p:ext uri="{BB962C8B-B14F-4D97-AF65-F5344CB8AC3E}">
        <p14:creationId xmlns:p14="http://schemas.microsoft.com/office/powerpoint/2010/main" val="114513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C90EFF-E150-224E-9BC4-5348F790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4" y="1"/>
            <a:ext cx="5645426" cy="1051560"/>
          </a:xfrm>
        </p:spPr>
        <p:txBody>
          <a:bodyPr>
            <a:normAutofit/>
          </a:bodyPr>
          <a:lstStyle/>
          <a:p>
            <a:r>
              <a:rPr lang="en-US" dirty="0"/>
              <a:t>Probabilistic verification</a:t>
            </a:r>
            <a:br>
              <a:rPr lang="en-US" dirty="0"/>
            </a:br>
            <a:r>
              <a:rPr lang="en-US" sz="2400" dirty="0"/>
              <a:t>Reliability diagrams</a:t>
            </a:r>
            <a:endParaRPr lang="en-FI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D94D4E-6550-C790-88CE-972F5D2E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59" y="1215083"/>
            <a:ext cx="5505425" cy="26305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With increasing threshold and lead time:</a:t>
            </a:r>
          </a:p>
          <a:p>
            <a:pPr lvl="1"/>
            <a:r>
              <a:rPr lang="en-US" dirty="0"/>
              <a:t>LINDA predicts too large probabilities</a:t>
            </a:r>
          </a:p>
          <a:p>
            <a:pPr lvl="1"/>
            <a:r>
              <a:rPr lang="en-US" dirty="0"/>
              <a:t>the models become less confident about their predictions</a:t>
            </a:r>
          </a:p>
          <a:p>
            <a:r>
              <a:rPr lang="en-US" dirty="0"/>
              <a:t>Extrapolation-DS yields unbiased ensemble nowcasts</a:t>
            </a:r>
          </a:p>
          <a:p>
            <a:pPr lvl="1"/>
            <a:endParaRPr lang="en-US" dirty="0"/>
          </a:p>
        </p:txBody>
      </p:sp>
      <p:pic>
        <p:nvPicPr>
          <p:cNvPr id="7" name="Picture 6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82077549-DEDA-E0F6-A976-65055664C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588566"/>
            <a:ext cx="3455884" cy="263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193D7A-8886-6E90-32CA-3781720C9D07}"/>
              </a:ext>
            </a:extLst>
          </p:cNvPr>
          <p:cNvSpPr txBox="1"/>
          <p:nvPr/>
        </p:nvSpPr>
        <p:spPr>
          <a:xfrm>
            <a:off x="6285223" y="167259"/>
            <a:ext cx="461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Extrapolation-DS: 30 min nowcast, 5 mm/h</a:t>
            </a:r>
            <a:endParaRPr lang="en-FI" dirty="0"/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ADC8202C-8308-E622-9864-F753AD470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66" y="1051561"/>
            <a:ext cx="2249878" cy="1648551"/>
          </a:xfrm>
          <a:prstGeom prst="rect">
            <a:avLst/>
          </a:prstGeom>
        </p:spPr>
      </p:pic>
      <p:pic>
        <p:nvPicPr>
          <p:cNvPr id="12" name="Picture 11" descr="A graph with a line&#10;&#10;AI-generated content may be incorrect.">
            <a:extLst>
              <a:ext uri="{FF2B5EF4-FFF2-40B4-BE49-F238E27FC236}">
                <a16:creationId xmlns:a16="http://schemas.microsoft.com/office/drawing/2014/main" id="{D0D61508-4E71-77AC-9C32-34FD3260D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3" y="4069080"/>
            <a:ext cx="3579191" cy="2724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9A2C73-3BAB-7CE1-2F49-9CF83AA09D55}"/>
              </a:ext>
            </a:extLst>
          </p:cNvPr>
          <p:cNvSpPr txBox="1"/>
          <p:nvPr/>
        </p:nvSpPr>
        <p:spPr>
          <a:xfrm>
            <a:off x="640096" y="3699747"/>
            <a:ext cx="313247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LINDA: 1 h nowcast, 5 mm/h</a:t>
            </a:r>
            <a:endParaRPr lang="en-FI" dirty="0"/>
          </a:p>
        </p:txBody>
      </p:sp>
      <p:pic>
        <p:nvPicPr>
          <p:cNvPr id="15" name="Picture 14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3F2D3AF1-9253-5087-1C61-5A200E967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23" y="3912036"/>
            <a:ext cx="3485861" cy="2653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FD4E8A-3689-5CC5-C47E-8F853B0E1E9E}"/>
              </a:ext>
            </a:extLst>
          </p:cNvPr>
          <p:cNvSpPr txBox="1"/>
          <p:nvPr/>
        </p:nvSpPr>
        <p:spPr>
          <a:xfrm>
            <a:off x="6161713" y="3515080"/>
            <a:ext cx="406976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Extrapolation-DS: 1 h nowcast, 5 mm/h</a:t>
            </a:r>
            <a:endParaRPr lang="en-FI" dirty="0"/>
          </a:p>
        </p:txBody>
      </p:sp>
      <p:pic>
        <p:nvPicPr>
          <p:cNvPr id="18" name="Picture 17" descr="A graph of a number of gray bars&#10;&#10;AI-generated content may be incorrect.">
            <a:extLst>
              <a:ext uri="{FF2B5EF4-FFF2-40B4-BE49-F238E27FC236}">
                <a16:creationId xmlns:a16="http://schemas.microsoft.com/office/drawing/2014/main" id="{CCA0224C-5692-4835-B673-9AE0542AC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00" y="4284265"/>
            <a:ext cx="2397411" cy="1766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040BD-14F9-4678-78F4-865310305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74" y="4507992"/>
            <a:ext cx="2201549" cy="16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1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24A31-4417-29F0-C948-14745851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13891"/>
            <a:ext cx="5468248" cy="921675"/>
          </a:xfrm>
        </p:spPr>
        <p:txBody>
          <a:bodyPr>
            <a:normAutofit fontScale="90000"/>
          </a:bodyPr>
          <a:lstStyle/>
          <a:p>
            <a:r>
              <a:rPr lang="en-US" dirty="0"/>
              <a:t>Probabilistic verification</a:t>
            </a:r>
            <a:br>
              <a:rPr lang="en-US" dirty="0"/>
            </a:br>
            <a:r>
              <a:rPr lang="en-US" sz="2700" dirty="0"/>
              <a:t>ROC curves</a:t>
            </a:r>
            <a:endParaRPr lang="en-FI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065F9-EDDB-5403-5B48-24C752260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28" y="2482532"/>
            <a:ext cx="5161040" cy="3859273"/>
          </a:xfrm>
        </p:spPr>
        <p:txBody>
          <a:bodyPr>
            <a:normAutofit/>
          </a:bodyPr>
          <a:lstStyle/>
          <a:p>
            <a:r>
              <a:rPr lang="en-US" dirty="0"/>
              <a:t>ROC curves are shifted to the left side</a:t>
            </a:r>
          </a:p>
          <a:p>
            <a:r>
              <a:rPr lang="en-US" dirty="0"/>
              <a:t>The optimal decision thresholds correspond to small probabilities (&lt; 0.15)</a:t>
            </a:r>
          </a:p>
          <a:p>
            <a:r>
              <a:rPr lang="en-US" dirty="0"/>
              <a:t>For a perfectly calibrated forecast the optimal threshold would be 0.5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68D66-9063-7728-27E0-9E7E913E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088" y="4514012"/>
            <a:ext cx="3078211" cy="2343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76F0A-4043-F7F1-5C5B-BE4F55636ABF}"/>
              </a:ext>
            </a:extLst>
          </p:cNvPr>
          <p:cNvSpPr txBox="1"/>
          <p:nvPr/>
        </p:nvSpPr>
        <p:spPr>
          <a:xfrm>
            <a:off x="315528" y="1247365"/>
            <a:ext cx="484022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Common pattern with all methods, where stochastic perturbations are added to deterministic nowcasts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DED14-D72C-53A4-34FC-A42333663423}"/>
              </a:ext>
            </a:extLst>
          </p:cNvPr>
          <p:cNvSpPr txBox="1"/>
          <p:nvPr/>
        </p:nvSpPr>
        <p:spPr>
          <a:xfrm>
            <a:off x="7808976" y="205397"/>
            <a:ext cx="405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One-hour nowcasts: Extrapolation-DS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286E1-1EBB-59E7-1AA3-263EABA3B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194" y="748652"/>
            <a:ext cx="4840224" cy="3684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FAB45-B729-BAE9-A729-51E2572A0279}"/>
              </a:ext>
            </a:extLst>
          </p:cNvPr>
          <p:cNvSpPr txBox="1"/>
          <p:nvPr/>
        </p:nvSpPr>
        <p:spPr>
          <a:xfrm>
            <a:off x="11239171" y="498279"/>
            <a:ext cx="90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 mm/h</a:t>
            </a:r>
            <a:endParaRPr lang="en-FI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5B651-03F9-87DA-416B-1542DFCA9219}"/>
              </a:ext>
            </a:extLst>
          </p:cNvPr>
          <p:cNvSpPr txBox="1"/>
          <p:nvPr/>
        </p:nvSpPr>
        <p:spPr>
          <a:xfrm>
            <a:off x="7956325" y="4249236"/>
            <a:ext cx="905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 mm/h</a:t>
            </a:r>
            <a:endParaRPr lang="en-FI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5920EE-665A-168F-8B8D-D644C6AF59D5}"/>
              </a:ext>
            </a:extLst>
          </p:cNvPr>
          <p:cNvCxnSpPr>
            <a:cxnSpLocks/>
          </p:cNvCxnSpPr>
          <p:nvPr/>
        </p:nvCxnSpPr>
        <p:spPr>
          <a:xfrm>
            <a:off x="7808976" y="853237"/>
            <a:ext cx="603284" cy="538241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045FF0-0660-B5BE-233D-C8E72D44681D}"/>
              </a:ext>
            </a:extLst>
          </p:cNvPr>
          <p:cNvCxnSpPr>
            <a:cxnSpLocks/>
          </p:cNvCxnSpPr>
          <p:nvPr/>
        </p:nvCxnSpPr>
        <p:spPr>
          <a:xfrm>
            <a:off x="9537192" y="4800600"/>
            <a:ext cx="128016" cy="1115568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graph of a number of gray bars&#10;&#10;AI-generated content may be incorrect.">
            <a:extLst>
              <a:ext uri="{FF2B5EF4-FFF2-40B4-BE49-F238E27FC236}">
                <a16:creationId xmlns:a16="http://schemas.microsoft.com/office/drawing/2014/main" id="{466B8E5B-83B7-19D8-4E8C-FDFBAAAF8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98" y="4534760"/>
            <a:ext cx="3153606" cy="23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0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D033D-0A45-80F8-EF70-DD32C90D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40C7DF-3470-88EC-F73D-6AC18081F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297" y="192138"/>
            <a:ext cx="3394391" cy="258373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F870EB-5569-C639-B88C-7305DC5EB2C8}"/>
              </a:ext>
            </a:extLst>
          </p:cNvPr>
          <p:cNvSpPr/>
          <p:nvPr/>
        </p:nvSpPr>
        <p:spPr>
          <a:xfrm>
            <a:off x="9084440" y="342271"/>
            <a:ext cx="2728758" cy="2024470"/>
          </a:xfrm>
          <a:custGeom>
            <a:avLst/>
            <a:gdLst>
              <a:gd name="connsiteX0" fmla="*/ 210312 w 2185416"/>
              <a:gd name="connsiteY0" fmla="*/ 265176 h 1682496"/>
              <a:gd name="connsiteX1" fmla="*/ 146304 w 2185416"/>
              <a:gd name="connsiteY1" fmla="*/ 402336 h 1682496"/>
              <a:gd name="connsiteX2" fmla="*/ 73152 w 2185416"/>
              <a:gd name="connsiteY2" fmla="*/ 566928 h 1682496"/>
              <a:gd name="connsiteX3" fmla="*/ 54864 w 2185416"/>
              <a:gd name="connsiteY3" fmla="*/ 722376 h 1682496"/>
              <a:gd name="connsiteX4" fmla="*/ 9144 w 2185416"/>
              <a:gd name="connsiteY4" fmla="*/ 941832 h 1682496"/>
              <a:gd name="connsiteX5" fmla="*/ 18288 w 2185416"/>
              <a:gd name="connsiteY5" fmla="*/ 1106424 h 1682496"/>
              <a:gd name="connsiteX6" fmla="*/ 0 w 2185416"/>
              <a:gd name="connsiteY6" fmla="*/ 1389888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10312 w 2185416"/>
              <a:gd name="connsiteY9" fmla="*/ 265176 h 1682496"/>
              <a:gd name="connsiteX0" fmla="*/ 210312 w 2185416"/>
              <a:gd name="connsiteY0" fmla="*/ 265176 h 1682496"/>
              <a:gd name="connsiteX1" fmla="*/ 146304 w 2185416"/>
              <a:gd name="connsiteY1" fmla="*/ 402336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9144 w 2185416"/>
              <a:gd name="connsiteY4" fmla="*/ 941832 h 1682496"/>
              <a:gd name="connsiteX5" fmla="*/ 18288 w 2185416"/>
              <a:gd name="connsiteY5" fmla="*/ 1106424 h 1682496"/>
              <a:gd name="connsiteX6" fmla="*/ 0 w 2185416"/>
              <a:gd name="connsiteY6" fmla="*/ 1389888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10312 w 2185416"/>
              <a:gd name="connsiteY9" fmla="*/ 265176 h 1682496"/>
              <a:gd name="connsiteX0" fmla="*/ 210312 w 2185416"/>
              <a:gd name="connsiteY0" fmla="*/ 265176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9144 w 2185416"/>
              <a:gd name="connsiteY4" fmla="*/ 941832 h 1682496"/>
              <a:gd name="connsiteX5" fmla="*/ 18288 w 2185416"/>
              <a:gd name="connsiteY5" fmla="*/ 1106424 h 1682496"/>
              <a:gd name="connsiteX6" fmla="*/ 0 w 2185416"/>
              <a:gd name="connsiteY6" fmla="*/ 1389888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10312 w 2185416"/>
              <a:gd name="connsiteY9" fmla="*/ 265176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9144 w 2185416"/>
              <a:gd name="connsiteY4" fmla="*/ 941832 h 1682496"/>
              <a:gd name="connsiteX5" fmla="*/ 18288 w 2185416"/>
              <a:gd name="connsiteY5" fmla="*/ 1106424 h 1682496"/>
              <a:gd name="connsiteX6" fmla="*/ 0 w 2185416"/>
              <a:gd name="connsiteY6" fmla="*/ 1389888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47248 w 2185416"/>
              <a:gd name="connsiteY4" fmla="*/ 861814 h 1682496"/>
              <a:gd name="connsiteX5" fmla="*/ 18288 w 2185416"/>
              <a:gd name="connsiteY5" fmla="*/ 1106424 h 1682496"/>
              <a:gd name="connsiteX6" fmla="*/ 0 w 2185416"/>
              <a:gd name="connsiteY6" fmla="*/ 1389888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47248 w 2185416"/>
              <a:gd name="connsiteY4" fmla="*/ 861814 h 1682496"/>
              <a:gd name="connsiteX5" fmla="*/ 18288 w 2185416"/>
              <a:gd name="connsiteY5" fmla="*/ 1106424 h 1682496"/>
              <a:gd name="connsiteX6" fmla="*/ 15241 w 2185416"/>
              <a:gd name="connsiteY6" fmla="*/ 1386077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54864 w 2185416"/>
              <a:gd name="connsiteY3" fmla="*/ 722376 h 1682496"/>
              <a:gd name="connsiteX4" fmla="*/ 47248 w 2185416"/>
              <a:gd name="connsiteY4" fmla="*/ 861814 h 1682496"/>
              <a:gd name="connsiteX5" fmla="*/ 33530 w 2185416"/>
              <a:gd name="connsiteY5" fmla="*/ 1094992 h 1682496"/>
              <a:gd name="connsiteX6" fmla="*/ 15241 w 2185416"/>
              <a:gd name="connsiteY6" fmla="*/ 1386077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30307 w 2185416"/>
              <a:gd name="connsiteY2" fmla="*/ 536445 h 1682496"/>
              <a:gd name="connsiteX3" fmla="*/ 81537 w 2185416"/>
              <a:gd name="connsiteY3" fmla="*/ 710945 h 1682496"/>
              <a:gd name="connsiteX4" fmla="*/ 47248 w 2185416"/>
              <a:gd name="connsiteY4" fmla="*/ 861814 h 1682496"/>
              <a:gd name="connsiteX5" fmla="*/ 33530 w 2185416"/>
              <a:gd name="connsiteY5" fmla="*/ 1094992 h 1682496"/>
              <a:gd name="connsiteX6" fmla="*/ 15241 w 2185416"/>
              <a:gd name="connsiteY6" fmla="*/ 1386077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48415 w 2185416"/>
              <a:gd name="connsiteY0" fmla="*/ 280417 h 1682496"/>
              <a:gd name="connsiteX1" fmla="*/ 157736 w 2185416"/>
              <a:gd name="connsiteY1" fmla="*/ 398525 h 1682496"/>
              <a:gd name="connsiteX2" fmla="*/ 126497 w 2185416"/>
              <a:gd name="connsiteY2" fmla="*/ 517394 h 1682496"/>
              <a:gd name="connsiteX3" fmla="*/ 81537 w 2185416"/>
              <a:gd name="connsiteY3" fmla="*/ 710945 h 1682496"/>
              <a:gd name="connsiteX4" fmla="*/ 47248 w 2185416"/>
              <a:gd name="connsiteY4" fmla="*/ 861814 h 1682496"/>
              <a:gd name="connsiteX5" fmla="*/ 33530 w 2185416"/>
              <a:gd name="connsiteY5" fmla="*/ 1094992 h 1682496"/>
              <a:gd name="connsiteX6" fmla="*/ 15241 w 2185416"/>
              <a:gd name="connsiteY6" fmla="*/ 1386077 h 1682496"/>
              <a:gd name="connsiteX7" fmla="*/ 0 w 2185416"/>
              <a:gd name="connsiteY7" fmla="*/ 1682496 h 1682496"/>
              <a:gd name="connsiteX8" fmla="*/ 2185416 w 2185416"/>
              <a:gd name="connsiteY8" fmla="*/ 0 h 1682496"/>
              <a:gd name="connsiteX9" fmla="*/ 248415 w 2185416"/>
              <a:gd name="connsiteY9" fmla="*/ 280417 h 1682496"/>
              <a:gd name="connsiteX0" fmla="*/ 236984 w 2173985"/>
              <a:gd name="connsiteY0" fmla="*/ 280417 h 1629151"/>
              <a:gd name="connsiteX1" fmla="*/ 146305 w 2173985"/>
              <a:gd name="connsiteY1" fmla="*/ 398525 h 1629151"/>
              <a:gd name="connsiteX2" fmla="*/ 115066 w 2173985"/>
              <a:gd name="connsiteY2" fmla="*/ 517394 h 1629151"/>
              <a:gd name="connsiteX3" fmla="*/ 70106 w 2173985"/>
              <a:gd name="connsiteY3" fmla="*/ 710945 h 1629151"/>
              <a:gd name="connsiteX4" fmla="*/ 35817 w 2173985"/>
              <a:gd name="connsiteY4" fmla="*/ 861814 h 1629151"/>
              <a:gd name="connsiteX5" fmla="*/ 22099 w 2173985"/>
              <a:gd name="connsiteY5" fmla="*/ 1094992 h 1629151"/>
              <a:gd name="connsiteX6" fmla="*/ 3810 w 2173985"/>
              <a:gd name="connsiteY6" fmla="*/ 1386077 h 1629151"/>
              <a:gd name="connsiteX7" fmla="*/ 0 w 2173985"/>
              <a:gd name="connsiteY7" fmla="*/ 1629151 h 1629151"/>
              <a:gd name="connsiteX8" fmla="*/ 2173985 w 2173985"/>
              <a:gd name="connsiteY8" fmla="*/ 0 h 1629151"/>
              <a:gd name="connsiteX9" fmla="*/ 236984 w 2173985"/>
              <a:gd name="connsiteY9" fmla="*/ 280417 h 1629151"/>
              <a:gd name="connsiteX0" fmla="*/ 236984 w 2151123"/>
              <a:gd name="connsiteY0" fmla="*/ 261366 h 1610100"/>
              <a:gd name="connsiteX1" fmla="*/ 146305 w 2151123"/>
              <a:gd name="connsiteY1" fmla="*/ 379474 h 1610100"/>
              <a:gd name="connsiteX2" fmla="*/ 115066 w 2151123"/>
              <a:gd name="connsiteY2" fmla="*/ 498343 h 1610100"/>
              <a:gd name="connsiteX3" fmla="*/ 70106 w 2151123"/>
              <a:gd name="connsiteY3" fmla="*/ 691894 h 1610100"/>
              <a:gd name="connsiteX4" fmla="*/ 35817 w 2151123"/>
              <a:gd name="connsiteY4" fmla="*/ 842763 h 1610100"/>
              <a:gd name="connsiteX5" fmla="*/ 22099 w 2151123"/>
              <a:gd name="connsiteY5" fmla="*/ 1075941 h 1610100"/>
              <a:gd name="connsiteX6" fmla="*/ 3810 w 2151123"/>
              <a:gd name="connsiteY6" fmla="*/ 1367026 h 1610100"/>
              <a:gd name="connsiteX7" fmla="*/ 0 w 2151123"/>
              <a:gd name="connsiteY7" fmla="*/ 1610100 h 1610100"/>
              <a:gd name="connsiteX8" fmla="*/ 2151123 w 2151123"/>
              <a:gd name="connsiteY8" fmla="*/ 0 h 1610100"/>
              <a:gd name="connsiteX9" fmla="*/ 236984 w 2151123"/>
              <a:gd name="connsiteY9" fmla="*/ 261366 h 1610100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59988 w 2196045"/>
              <a:gd name="connsiteY2" fmla="*/ 498343 h 1622936"/>
              <a:gd name="connsiteX3" fmla="*/ 115028 w 2196045"/>
              <a:gd name="connsiteY3" fmla="*/ 691894 h 1622936"/>
              <a:gd name="connsiteX4" fmla="*/ 80739 w 2196045"/>
              <a:gd name="connsiteY4" fmla="*/ 842763 h 1622936"/>
              <a:gd name="connsiteX5" fmla="*/ 67021 w 2196045"/>
              <a:gd name="connsiteY5" fmla="*/ 1075941 h 1622936"/>
              <a:gd name="connsiteX6" fmla="*/ 48732 w 2196045"/>
              <a:gd name="connsiteY6" fmla="*/ 1367026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59988 w 2196045"/>
              <a:gd name="connsiteY2" fmla="*/ 498343 h 1622936"/>
              <a:gd name="connsiteX3" fmla="*/ 115028 w 2196045"/>
              <a:gd name="connsiteY3" fmla="*/ 691894 h 1622936"/>
              <a:gd name="connsiteX4" fmla="*/ 80739 w 2196045"/>
              <a:gd name="connsiteY4" fmla="*/ 842763 h 1622936"/>
              <a:gd name="connsiteX5" fmla="*/ 67021 w 2196045"/>
              <a:gd name="connsiteY5" fmla="*/ 1075941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59988 w 2196045"/>
              <a:gd name="connsiteY2" fmla="*/ 498343 h 1622936"/>
              <a:gd name="connsiteX3" fmla="*/ 115028 w 2196045"/>
              <a:gd name="connsiteY3" fmla="*/ 691894 h 1622936"/>
              <a:gd name="connsiteX4" fmla="*/ 80739 w 2196045"/>
              <a:gd name="connsiteY4" fmla="*/ 842763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59988 w 2196045"/>
              <a:gd name="connsiteY2" fmla="*/ 498343 h 1622936"/>
              <a:gd name="connsiteX3" fmla="*/ 115028 w 2196045"/>
              <a:gd name="connsiteY3" fmla="*/ 691894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59988 w 2196045"/>
              <a:gd name="connsiteY2" fmla="*/ 498343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191227 w 2196045"/>
              <a:gd name="connsiteY1" fmla="*/ 379474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81906 w 2196045"/>
              <a:gd name="connsiteY0" fmla="*/ 261366 h 1622936"/>
              <a:gd name="connsiteX1" fmla="*/ 210480 w 2196045"/>
              <a:gd name="connsiteY1" fmla="*/ 366639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6 w 2196045"/>
              <a:gd name="connsiteY9" fmla="*/ 261366 h 1622936"/>
              <a:gd name="connsiteX0" fmla="*/ 272281 w 2196045"/>
              <a:gd name="connsiteY0" fmla="*/ 232488 h 1622936"/>
              <a:gd name="connsiteX1" fmla="*/ 210480 w 2196045"/>
              <a:gd name="connsiteY1" fmla="*/ 366639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72281 w 2196045"/>
              <a:gd name="connsiteY9" fmla="*/ 232488 h 1622936"/>
              <a:gd name="connsiteX0" fmla="*/ 281907 w 2196045"/>
              <a:gd name="connsiteY0" fmla="*/ 242114 h 1622936"/>
              <a:gd name="connsiteX1" fmla="*/ 210480 w 2196045"/>
              <a:gd name="connsiteY1" fmla="*/ 366639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42314 w 2196045"/>
              <a:gd name="connsiteY6" fmla="*/ 1222633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7 w 2196045"/>
              <a:gd name="connsiteY9" fmla="*/ 242114 h 1622936"/>
              <a:gd name="connsiteX0" fmla="*/ 281907 w 2196045"/>
              <a:gd name="connsiteY0" fmla="*/ 242114 h 1622936"/>
              <a:gd name="connsiteX1" fmla="*/ 210480 w 2196045"/>
              <a:gd name="connsiteY1" fmla="*/ 366639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61487 w 2196045"/>
              <a:gd name="connsiteY4" fmla="*/ 762545 h 1622936"/>
              <a:gd name="connsiteX5" fmla="*/ 54186 w 2196045"/>
              <a:gd name="connsiteY5" fmla="*/ 947592 h 1622936"/>
              <a:gd name="connsiteX6" fmla="*/ 23062 w 2196045"/>
              <a:gd name="connsiteY6" fmla="*/ 1196964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7 w 2196045"/>
              <a:gd name="connsiteY9" fmla="*/ 242114 h 1622936"/>
              <a:gd name="connsiteX0" fmla="*/ 281907 w 2196045"/>
              <a:gd name="connsiteY0" fmla="*/ 242114 h 1622936"/>
              <a:gd name="connsiteX1" fmla="*/ 210480 w 2196045"/>
              <a:gd name="connsiteY1" fmla="*/ 366639 h 1622936"/>
              <a:gd name="connsiteX2" fmla="*/ 143944 w 2196045"/>
              <a:gd name="connsiteY2" fmla="*/ 485508 h 1622936"/>
              <a:gd name="connsiteX3" fmla="*/ 105402 w 2196045"/>
              <a:gd name="connsiteY3" fmla="*/ 627719 h 1622936"/>
              <a:gd name="connsiteX4" fmla="*/ 77531 w 2196045"/>
              <a:gd name="connsiteY4" fmla="*/ 759336 h 1622936"/>
              <a:gd name="connsiteX5" fmla="*/ 54186 w 2196045"/>
              <a:gd name="connsiteY5" fmla="*/ 947592 h 1622936"/>
              <a:gd name="connsiteX6" fmla="*/ 23062 w 2196045"/>
              <a:gd name="connsiteY6" fmla="*/ 1196964 h 1622936"/>
              <a:gd name="connsiteX7" fmla="*/ 0 w 2196045"/>
              <a:gd name="connsiteY7" fmla="*/ 1622936 h 1622936"/>
              <a:gd name="connsiteX8" fmla="*/ 2196045 w 2196045"/>
              <a:gd name="connsiteY8" fmla="*/ 0 h 1622936"/>
              <a:gd name="connsiteX9" fmla="*/ 281907 w 2196045"/>
              <a:gd name="connsiteY9" fmla="*/ 242114 h 1622936"/>
              <a:gd name="connsiteX0" fmla="*/ 269072 w 2183210"/>
              <a:gd name="connsiteY0" fmla="*/ 242114 h 1619727"/>
              <a:gd name="connsiteX1" fmla="*/ 197645 w 2183210"/>
              <a:gd name="connsiteY1" fmla="*/ 366639 h 1619727"/>
              <a:gd name="connsiteX2" fmla="*/ 131109 w 2183210"/>
              <a:gd name="connsiteY2" fmla="*/ 485508 h 1619727"/>
              <a:gd name="connsiteX3" fmla="*/ 92567 w 2183210"/>
              <a:gd name="connsiteY3" fmla="*/ 627719 h 1619727"/>
              <a:gd name="connsiteX4" fmla="*/ 64696 w 2183210"/>
              <a:gd name="connsiteY4" fmla="*/ 759336 h 1619727"/>
              <a:gd name="connsiteX5" fmla="*/ 41351 w 2183210"/>
              <a:gd name="connsiteY5" fmla="*/ 947592 h 1619727"/>
              <a:gd name="connsiteX6" fmla="*/ 10227 w 2183210"/>
              <a:gd name="connsiteY6" fmla="*/ 1196964 h 1619727"/>
              <a:gd name="connsiteX7" fmla="*/ 0 w 2183210"/>
              <a:gd name="connsiteY7" fmla="*/ 1619727 h 1619727"/>
              <a:gd name="connsiteX8" fmla="*/ 2183210 w 2183210"/>
              <a:gd name="connsiteY8" fmla="*/ 0 h 1619727"/>
              <a:gd name="connsiteX9" fmla="*/ 269072 w 2183210"/>
              <a:gd name="connsiteY9" fmla="*/ 242114 h 1619727"/>
              <a:gd name="connsiteX0" fmla="*/ 269072 w 2183210"/>
              <a:gd name="connsiteY0" fmla="*/ 242114 h 1619727"/>
              <a:gd name="connsiteX1" fmla="*/ 197645 w 2183210"/>
              <a:gd name="connsiteY1" fmla="*/ 366639 h 1619727"/>
              <a:gd name="connsiteX2" fmla="*/ 131109 w 2183210"/>
              <a:gd name="connsiteY2" fmla="*/ 485508 h 1619727"/>
              <a:gd name="connsiteX3" fmla="*/ 92567 w 2183210"/>
              <a:gd name="connsiteY3" fmla="*/ 627719 h 1619727"/>
              <a:gd name="connsiteX4" fmla="*/ 64696 w 2183210"/>
              <a:gd name="connsiteY4" fmla="*/ 759336 h 1619727"/>
              <a:gd name="connsiteX5" fmla="*/ 41351 w 2183210"/>
              <a:gd name="connsiteY5" fmla="*/ 947592 h 1619727"/>
              <a:gd name="connsiteX6" fmla="*/ 19853 w 2183210"/>
              <a:gd name="connsiteY6" fmla="*/ 1196964 h 1619727"/>
              <a:gd name="connsiteX7" fmla="*/ 0 w 2183210"/>
              <a:gd name="connsiteY7" fmla="*/ 1619727 h 1619727"/>
              <a:gd name="connsiteX8" fmla="*/ 2183210 w 2183210"/>
              <a:gd name="connsiteY8" fmla="*/ 0 h 1619727"/>
              <a:gd name="connsiteX9" fmla="*/ 269072 w 2183210"/>
              <a:gd name="connsiteY9" fmla="*/ 242114 h 161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3210" h="1619727">
                <a:moveTo>
                  <a:pt x="269072" y="242114"/>
                </a:moveTo>
                <a:lnTo>
                  <a:pt x="197645" y="366639"/>
                </a:lnTo>
                <a:lnTo>
                  <a:pt x="131109" y="485508"/>
                </a:lnTo>
                <a:lnTo>
                  <a:pt x="92567" y="627719"/>
                </a:lnTo>
                <a:lnTo>
                  <a:pt x="64696" y="759336"/>
                </a:lnTo>
                <a:lnTo>
                  <a:pt x="41351" y="947592"/>
                </a:lnTo>
                <a:cubicBezTo>
                  <a:pt x="40335" y="1040810"/>
                  <a:pt x="20869" y="1103746"/>
                  <a:pt x="19853" y="1196964"/>
                </a:cubicBezTo>
                <a:lnTo>
                  <a:pt x="0" y="1619727"/>
                </a:lnTo>
                <a:lnTo>
                  <a:pt x="2183210" y="0"/>
                </a:lnTo>
                <a:lnTo>
                  <a:pt x="269072" y="24211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99C26-F0DF-33B9-864C-691AE85D9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963"/>
            <a:ext cx="5221716" cy="1154881"/>
          </a:xfrm>
        </p:spPr>
        <p:txBody>
          <a:bodyPr>
            <a:normAutofit fontScale="90000"/>
          </a:bodyPr>
          <a:lstStyle/>
          <a:p>
            <a:r>
              <a:rPr lang="en-US" dirty="0"/>
              <a:t>Probabilistic verification</a:t>
            </a:r>
            <a:br>
              <a:rPr lang="en-US" dirty="0"/>
            </a:br>
            <a:r>
              <a:rPr lang="en-US" sz="2700" dirty="0"/>
              <a:t>ROC area</a:t>
            </a:r>
            <a:endParaRPr lang="en-FI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ADD0-B387-2304-7496-24FB67A19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02" y="1219222"/>
            <a:ext cx="9097114" cy="24686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Criterion: ROC area &gt; 0.7</a:t>
            </a:r>
          </a:p>
          <a:p>
            <a:r>
              <a:rPr lang="en-US" dirty="0"/>
              <a:t>Extrapolation-DS outperforms LINDA for low rain rates</a:t>
            </a:r>
          </a:p>
          <a:p>
            <a:r>
              <a:rPr lang="en-US" dirty="0"/>
              <a:t>LINDA has better skill for predicting rain rates above 5 mm/h</a:t>
            </a:r>
          </a:p>
          <a:p>
            <a:r>
              <a:rPr lang="en-US" dirty="0"/>
              <a:t>Limits of useful probabilistic nowcasts in 2 km scale:</a:t>
            </a:r>
          </a:p>
          <a:p>
            <a:pPr lvl="1"/>
            <a:r>
              <a:rPr lang="en-US" dirty="0"/>
              <a:t>1 mm/h: &gt; 3 hours</a:t>
            </a:r>
          </a:p>
          <a:p>
            <a:pPr lvl="1"/>
            <a:r>
              <a:rPr lang="en-US" dirty="0"/>
              <a:t>5 mm/h:  ~1 hour</a:t>
            </a:r>
          </a:p>
          <a:p>
            <a:pPr lvl="1"/>
            <a:r>
              <a:rPr lang="en-US" dirty="0"/>
              <a:t>10 mm/h:  &lt; 30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93527-3D35-E408-0906-2337173FB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41" y="3965000"/>
            <a:ext cx="3799000" cy="2804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9A054-2B5B-032F-70CC-C50B6A8AF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378" y="3949830"/>
            <a:ext cx="3778464" cy="283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F674F-AE7E-315A-9A11-379E7264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379" y="3954452"/>
            <a:ext cx="3778465" cy="2832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EBC8F-D642-8BC2-F3BF-ECE2B0FA783D}"/>
              </a:ext>
            </a:extLst>
          </p:cNvPr>
          <p:cNvSpPr txBox="1"/>
          <p:nvPr/>
        </p:nvSpPr>
        <p:spPr>
          <a:xfrm>
            <a:off x="2043643" y="3669341"/>
            <a:ext cx="96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mm/h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C87DE-8D1C-090E-E6B5-35E0E9BC9C12}"/>
              </a:ext>
            </a:extLst>
          </p:cNvPr>
          <p:cNvSpPr txBox="1"/>
          <p:nvPr/>
        </p:nvSpPr>
        <p:spPr>
          <a:xfrm>
            <a:off x="5926548" y="3648456"/>
            <a:ext cx="96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mm/h</a:t>
            </a:r>
            <a:endParaRPr lang="en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231C9-88A5-B9DB-F420-2C58B2915C29}"/>
              </a:ext>
            </a:extLst>
          </p:cNvPr>
          <p:cNvSpPr txBox="1"/>
          <p:nvPr/>
        </p:nvSpPr>
        <p:spPr>
          <a:xfrm>
            <a:off x="9809453" y="3674535"/>
            <a:ext cx="110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mm/h</a:t>
            </a:r>
            <a:endParaRPr lang="en-FI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3191E3BD-51EE-3AA6-04D0-0A1837984F76}"/>
              </a:ext>
            </a:extLst>
          </p:cNvPr>
          <p:cNvSpPr/>
          <p:nvPr/>
        </p:nvSpPr>
        <p:spPr>
          <a:xfrm flipH="1">
            <a:off x="9062911" y="342271"/>
            <a:ext cx="2726753" cy="2050537"/>
          </a:xfrm>
          <a:custGeom>
            <a:avLst/>
            <a:gdLst>
              <a:gd name="connsiteX0" fmla="*/ 0 w 2731515"/>
              <a:gd name="connsiteY0" fmla="*/ 2102924 h 2102924"/>
              <a:gd name="connsiteX1" fmla="*/ 0 w 2731515"/>
              <a:gd name="connsiteY1" fmla="*/ 0 h 2102924"/>
              <a:gd name="connsiteX2" fmla="*/ 2731515 w 2731515"/>
              <a:gd name="connsiteY2" fmla="*/ 2102924 h 2102924"/>
              <a:gd name="connsiteX3" fmla="*/ 0 w 2731515"/>
              <a:gd name="connsiteY3" fmla="*/ 2102924 h 2102924"/>
              <a:gd name="connsiteX0" fmla="*/ 0 w 2745803"/>
              <a:gd name="connsiteY0" fmla="*/ 2102924 h 2102924"/>
              <a:gd name="connsiteX1" fmla="*/ 0 w 2745803"/>
              <a:gd name="connsiteY1" fmla="*/ 0 h 2102924"/>
              <a:gd name="connsiteX2" fmla="*/ 2745803 w 2745803"/>
              <a:gd name="connsiteY2" fmla="*/ 2050537 h 2102924"/>
              <a:gd name="connsiteX3" fmla="*/ 0 w 2745803"/>
              <a:gd name="connsiteY3" fmla="*/ 2102924 h 2102924"/>
              <a:gd name="connsiteX0" fmla="*/ 9525 w 2745803"/>
              <a:gd name="connsiteY0" fmla="*/ 2060061 h 2060061"/>
              <a:gd name="connsiteX1" fmla="*/ 0 w 2745803"/>
              <a:gd name="connsiteY1" fmla="*/ 0 h 2060061"/>
              <a:gd name="connsiteX2" fmla="*/ 2745803 w 2745803"/>
              <a:gd name="connsiteY2" fmla="*/ 2050537 h 2060061"/>
              <a:gd name="connsiteX3" fmla="*/ 9525 w 2745803"/>
              <a:gd name="connsiteY3" fmla="*/ 2060061 h 2060061"/>
              <a:gd name="connsiteX0" fmla="*/ 9525 w 2745803"/>
              <a:gd name="connsiteY0" fmla="*/ 2045773 h 2050537"/>
              <a:gd name="connsiteX1" fmla="*/ 0 w 2745803"/>
              <a:gd name="connsiteY1" fmla="*/ 0 h 2050537"/>
              <a:gd name="connsiteX2" fmla="*/ 2745803 w 2745803"/>
              <a:gd name="connsiteY2" fmla="*/ 2050537 h 2050537"/>
              <a:gd name="connsiteX3" fmla="*/ 9525 w 2745803"/>
              <a:gd name="connsiteY3" fmla="*/ 2045773 h 2050537"/>
              <a:gd name="connsiteX0" fmla="*/ 9525 w 2745803"/>
              <a:gd name="connsiteY0" fmla="*/ 2064823 h 2064823"/>
              <a:gd name="connsiteX1" fmla="*/ 0 w 2745803"/>
              <a:gd name="connsiteY1" fmla="*/ 0 h 2064823"/>
              <a:gd name="connsiteX2" fmla="*/ 2745803 w 2745803"/>
              <a:gd name="connsiteY2" fmla="*/ 2050537 h 2064823"/>
              <a:gd name="connsiteX3" fmla="*/ 9525 w 2745803"/>
              <a:gd name="connsiteY3" fmla="*/ 2064823 h 2064823"/>
              <a:gd name="connsiteX0" fmla="*/ 14288 w 2745803"/>
              <a:gd name="connsiteY0" fmla="*/ 2045773 h 2050537"/>
              <a:gd name="connsiteX1" fmla="*/ 0 w 2745803"/>
              <a:gd name="connsiteY1" fmla="*/ 0 h 2050537"/>
              <a:gd name="connsiteX2" fmla="*/ 2745803 w 2745803"/>
              <a:gd name="connsiteY2" fmla="*/ 2050537 h 2050537"/>
              <a:gd name="connsiteX3" fmla="*/ 14288 w 2745803"/>
              <a:gd name="connsiteY3" fmla="*/ 2045773 h 2050537"/>
              <a:gd name="connsiteX0" fmla="*/ 19051 w 2745803"/>
              <a:gd name="connsiteY0" fmla="*/ 2060060 h 2060060"/>
              <a:gd name="connsiteX1" fmla="*/ 0 w 2745803"/>
              <a:gd name="connsiteY1" fmla="*/ 0 h 2060060"/>
              <a:gd name="connsiteX2" fmla="*/ 2745803 w 2745803"/>
              <a:gd name="connsiteY2" fmla="*/ 2050537 h 2060060"/>
              <a:gd name="connsiteX3" fmla="*/ 19051 w 2745803"/>
              <a:gd name="connsiteY3" fmla="*/ 2060060 h 2060060"/>
              <a:gd name="connsiteX0" fmla="*/ 19051 w 2745803"/>
              <a:gd name="connsiteY0" fmla="*/ 2050535 h 2050537"/>
              <a:gd name="connsiteX1" fmla="*/ 0 w 2745803"/>
              <a:gd name="connsiteY1" fmla="*/ 0 h 2050537"/>
              <a:gd name="connsiteX2" fmla="*/ 2745803 w 2745803"/>
              <a:gd name="connsiteY2" fmla="*/ 2050537 h 2050537"/>
              <a:gd name="connsiteX3" fmla="*/ 19051 w 2745803"/>
              <a:gd name="connsiteY3" fmla="*/ 2050535 h 2050537"/>
              <a:gd name="connsiteX0" fmla="*/ 19051 w 2726753"/>
              <a:gd name="connsiteY0" fmla="*/ 2050535 h 2050537"/>
              <a:gd name="connsiteX1" fmla="*/ 0 w 2726753"/>
              <a:gd name="connsiteY1" fmla="*/ 0 h 2050537"/>
              <a:gd name="connsiteX2" fmla="*/ 2726753 w 2726753"/>
              <a:gd name="connsiteY2" fmla="*/ 2050537 h 2050537"/>
              <a:gd name="connsiteX3" fmla="*/ 19051 w 2726753"/>
              <a:gd name="connsiteY3" fmla="*/ 2050535 h 20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753" h="2050537">
                <a:moveTo>
                  <a:pt x="19051" y="2050535"/>
                </a:moveTo>
                <a:cubicBezTo>
                  <a:pt x="14288" y="1368611"/>
                  <a:pt x="4763" y="681924"/>
                  <a:pt x="0" y="0"/>
                </a:cubicBezTo>
                <a:lnTo>
                  <a:pt x="2726753" y="2050537"/>
                </a:lnTo>
                <a:lnTo>
                  <a:pt x="19051" y="2050535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195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FFF855-5E29-0C94-1FAC-66A2A1218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2889" y="4856714"/>
            <a:ext cx="2135692" cy="1698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4F9A1-62BF-73FB-80F1-9DE866DD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" y="-99278"/>
            <a:ext cx="9954025" cy="1084304"/>
          </a:xfrm>
        </p:spPr>
        <p:txBody>
          <a:bodyPr/>
          <a:lstStyle/>
          <a:p>
            <a:r>
              <a:rPr lang="en-US" dirty="0"/>
              <a:t>Examples of hazard and risk nowcasts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CE755-4683-EB2B-8988-AD1784554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334"/>
          <a:stretch/>
        </p:blipFill>
        <p:spPr>
          <a:xfrm>
            <a:off x="2241253" y="3151760"/>
            <a:ext cx="2231888" cy="169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3A875-8F24-3269-CECB-4C0F7ABC5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 r="17590" b="541"/>
          <a:stretch>
            <a:fillRect/>
          </a:stretch>
        </p:blipFill>
        <p:spPr>
          <a:xfrm>
            <a:off x="233929" y="3176241"/>
            <a:ext cx="1869635" cy="1709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3ECEE1-B9E4-99AE-AE8C-4CB873F1B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4584" r="18107"/>
          <a:stretch>
            <a:fillRect/>
          </a:stretch>
        </p:blipFill>
        <p:spPr>
          <a:xfrm>
            <a:off x="305058" y="4898780"/>
            <a:ext cx="1822545" cy="1698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017EB0-8F2D-1B1D-8C60-1F7DBD035F93}"/>
              </a:ext>
            </a:extLst>
          </p:cNvPr>
          <p:cNvSpPr txBox="1"/>
          <p:nvPr/>
        </p:nvSpPr>
        <p:spPr>
          <a:xfrm>
            <a:off x="347375" y="2344648"/>
            <a:ext cx="395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members  generated by adding stochastic perturbations to precipitation nowcast</a:t>
            </a:r>
            <a:endParaRPr lang="en-FI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2D4F2A3-8F47-0B1B-1F51-6A330648FD77}"/>
              </a:ext>
            </a:extLst>
          </p:cNvPr>
          <p:cNvSpPr/>
          <p:nvPr/>
        </p:nvSpPr>
        <p:spPr>
          <a:xfrm>
            <a:off x="4464423" y="4735876"/>
            <a:ext cx="502023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F752B-965E-E55A-81B3-06B7CD584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855" y="3865627"/>
            <a:ext cx="3252915" cy="25465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95B964-ACDE-4A80-A260-E0E22DA67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447" y="3748247"/>
            <a:ext cx="3415553" cy="26263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04CD75-63D9-F558-90B3-C9CB08B145FC}"/>
              </a:ext>
            </a:extLst>
          </p:cNvPr>
          <p:cNvSpPr txBox="1"/>
          <p:nvPr/>
        </p:nvSpPr>
        <p:spPr>
          <a:xfrm>
            <a:off x="8975544" y="3120207"/>
            <a:ext cx="303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 nowcast generated by using </a:t>
            </a:r>
            <a:r>
              <a:rPr lang="en-US"/>
              <a:t>exposure levels </a:t>
            </a:r>
            <a:r>
              <a:rPr lang="en-US" dirty="0"/>
              <a:t>from population density</a:t>
            </a:r>
            <a:endParaRPr lang="en-FI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FC362-AA41-A58A-534B-C0E3AE0A5FB8}"/>
              </a:ext>
            </a:extLst>
          </p:cNvPr>
          <p:cNvSpPr txBox="1"/>
          <p:nvPr/>
        </p:nvSpPr>
        <p:spPr>
          <a:xfrm>
            <a:off x="4537284" y="869029"/>
            <a:ext cx="4390849" cy="2356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Method for assigning hazard classes: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Estimate exceedance probabilities of each class lower bound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Convert probabilities into 0/1 values by using the optimal thresholds from ROC curves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the maximum class index among those assigned to 1</a:t>
            </a:r>
            <a:endParaRPr lang="en-FI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64D7C73-7E97-1C21-CC01-9A74849C947A}"/>
              </a:ext>
            </a:extLst>
          </p:cNvPr>
          <p:cNvSpPr/>
          <p:nvPr/>
        </p:nvSpPr>
        <p:spPr>
          <a:xfrm>
            <a:off x="8296770" y="4735876"/>
            <a:ext cx="493058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5222C3-5826-2B3D-5351-5B74E12E3CBC}"/>
              </a:ext>
            </a:extLst>
          </p:cNvPr>
          <p:cNvSpPr/>
          <p:nvPr/>
        </p:nvSpPr>
        <p:spPr>
          <a:xfrm>
            <a:off x="9881868" y="1309500"/>
            <a:ext cx="216000" cy="21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F211DC-FC65-1697-AB51-2EF07166E4E6}"/>
              </a:ext>
            </a:extLst>
          </p:cNvPr>
          <p:cNvSpPr/>
          <p:nvPr/>
        </p:nvSpPr>
        <p:spPr>
          <a:xfrm>
            <a:off x="9881868" y="1662117"/>
            <a:ext cx="216000" cy="216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F0EB37-919A-9A6C-7441-74DC40B8B308}"/>
              </a:ext>
            </a:extLst>
          </p:cNvPr>
          <p:cNvSpPr/>
          <p:nvPr/>
        </p:nvSpPr>
        <p:spPr>
          <a:xfrm>
            <a:off x="9881868" y="2326408"/>
            <a:ext cx="216000" cy="216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E0C7E-561A-F662-AA04-750D8D1CC1B9}"/>
              </a:ext>
            </a:extLst>
          </p:cNvPr>
          <p:cNvSpPr/>
          <p:nvPr/>
        </p:nvSpPr>
        <p:spPr>
          <a:xfrm>
            <a:off x="9881868" y="2000671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7BAC5-476F-FCB3-90B6-154752328EC8}"/>
              </a:ext>
            </a:extLst>
          </p:cNvPr>
          <p:cNvSpPr txBox="1"/>
          <p:nvPr/>
        </p:nvSpPr>
        <p:spPr>
          <a:xfrm>
            <a:off x="10153536" y="1259185"/>
            <a:ext cx="105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&lt; 1 mm/h</a:t>
            </a:r>
            <a:endParaRPr lang="en-FI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8332C-7B13-BF1F-10F6-C8FF95251C6C}"/>
              </a:ext>
            </a:extLst>
          </p:cNvPr>
          <p:cNvSpPr txBox="1"/>
          <p:nvPr/>
        </p:nvSpPr>
        <p:spPr>
          <a:xfrm>
            <a:off x="10153536" y="1597508"/>
            <a:ext cx="1189206" cy="33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1-2 mm/h</a:t>
            </a:r>
            <a:endParaRPr lang="en-FI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96957D-005D-3D4A-BDF0-0B540D09ADB1}"/>
              </a:ext>
            </a:extLst>
          </p:cNvPr>
          <p:cNvSpPr txBox="1"/>
          <p:nvPr/>
        </p:nvSpPr>
        <p:spPr>
          <a:xfrm>
            <a:off x="10153536" y="1939394"/>
            <a:ext cx="1189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2-5 mm/h</a:t>
            </a:r>
            <a:endParaRPr lang="en-FI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8A8999-BA9B-EDC7-BFD2-C9FCE1A5AA7A}"/>
              </a:ext>
            </a:extLst>
          </p:cNvPr>
          <p:cNvSpPr txBox="1"/>
          <p:nvPr/>
        </p:nvSpPr>
        <p:spPr>
          <a:xfrm>
            <a:off x="10125702" y="2273397"/>
            <a:ext cx="1189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&gt; 5 mm/h</a:t>
            </a:r>
            <a:endParaRPr lang="en-FI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1381A6-D926-D53A-76CF-45F1AC1B395F}"/>
              </a:ext>
            </a:extLst>
          </p:cNvPr>
          <p:cNvSpPr txBox="1"/>
          <p:nvPr/>
        </p:nvSpPr>
        <p:spPr>
          <a:xfrm>
            <a:off x="9570219" y="784971"/>
            <a:ext cx="1994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Hazard classes</a:t>
            </a:r>
            <a:endParaRPr lang="en-FI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0CE8F-3EBD-4A10-DE27-06DC948BEDF3}"/>
              </a:ext>
            </a:extLst>
          </p:cNvPr>
          <p:cNvSpPr txBox="1"/>
          <p:nvPr/>
        </p:nvSpPr>
        <p:spPr>
          <a:xfrm>
            <a:off x="6238765" y="3397206"/>
            <a:ext cx="255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 = hazard * exposure</a:t>
            </a:r>
            <a:endParaRPr lang="en-FI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B5680B-1139-8FF8-DC6C-B356AD19FFEE}"/>
              </a:ext>
            </a:extLst>
          </p:cNvPr>
          <p:cNvGrpSpPr/>
          <p:nvPr/>
        </p:nvGrpSpPr>
        <p:grpSpPr>
          <a:xfrm>
            <a:off x="2379406" y="820114"/>
            <a:ext cx="1924148" cy="1464616"/>
            <a:chOff x="2379406" y="820114"/>
            <a:chExt cx="1924148" cy="14646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6D948A-01ED-7DCF-8598-34C2F74CB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9406" y="820114"/>
              <a:ext cx="1924148" cy="146461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C44F87-6DB8-00BB-9A92-B1257DE57CA1}"/>
                </a:ext>
              </a:extLst>
            </p:cNvPr>
            <p:cNvSpPr/>
            <p:nvPr/>
          </p:nvSpPr>
          <p:spPr>
            <a:xfrm>
              <a:off x="2759866" y="1023134"/>
              <a:ext cx="120200" cy="120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732B20-7227-C40A-A331-14FC75B1340E}"/>
                </a:ext>
              </a:extLst>
            </p:cNvPr>
            <p:cNvCxnSpPr>
              <a:endCxn id="6" idx="1"/>
            </p:cNvCxnSpPr>
            <p:nvPr/>
          </p:nvCxnSpPr>
          <p:spPr>
            <a:xfrm>
              <a:off x="2585884" y="869029"/>
              <a:ext cx="191585" cy="171708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56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2852-135E-007B-B8BA-81BD5CB4A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40" y="122245"/>
            <a:ext cx="5721611" cy="863664"/>
          </a:xfrm>
        </p:spPr>
        <p:txBody>
          <a:bodyPr>
            <a:normAutofit/>
          </a:bodyPr>
          <a:lstStyle/>
          <a:p>
            <a:r>
              <a:rPr lang="en-US" dirty="0"/>
              <a:t>Multi-hazard forecasts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93156-A8A9-1998-BCDE-F6165F0E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0096" y="1699888"/>
            <a:ext cx="6606634" cy="5171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3CA26-1D01-9A64-243B-CFF705F16626}"/>
              </a:ext>
            </a:extLst>
          </p:cNvPr>
          <p:cNvSpPr txBox="1"/>
          <p:nvPr/>
        </p:nvSpPr>
        <p:spPr>
          <a:xfrm>
            <a:off x="6203757" y="1571457"/>
            <a:ext cx="4294094" cy="66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hazard level from precipitation and wind forecasts</a:t>
            </a:r>
            <a:endParaRPr lang="en-FI" dirty="0"/>
          </a:p>
        </p:txBody>
      </p:sp>
      <p:pic>
        <p:nvPicPr>
          <p:cNvPr id="3" name="Picture 2" descr="A map of europe with different colored areas&#10;&#10;AI-generated content may be incorrect.">
            <a:extLst>
              <a:ext uri="{FF2B5EF4-FFF2-40B4-BE49-F238E27FC236}">
                <a16:creationId xmlns:a16="http://schemas.microsoft.com/office/drawing/2014/main" id="{917FCC5F-07E5-8C6C-835B-F5295F68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5" y="4563657"/>
            <a:ext cx="2530112" cy="1945471"/>
          </a:xfrm>
          <a:prstGeom prst="rect">
            <a:avLst/>
          </a:prstGeom>
        </p:spPr>
      </p:pic>
      <p:pic>
        <p:nvPicPr>
          <p:cNvPr id="4" name="Picture 3" descr="A map of europe and europe&#10;&#10;AI-generated content may be incorrect.">
            <a:extLst>
              <a:ext uri="{FF2B5EF4-FFF2-40B4-BE49-F238E27FC236}">
                <a16:creationId xmlns:a16="http://schemas.microsoft.com/office/drawing/2014/main" id="{732BBED9-7145-921B-0A22-723E09F9F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8" y="194751"/>
            <a:ext cx="2419330" cy="1923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5ED17-AD89-84CB-D8EF-9FFA0593BA11}"/>
              </a:ext>
            </a:extLst>
          </p:cNvPr>
          <p:cNvSpPr txBox="1"/>
          <p:nvPr/>
        </p:nvSpPr>
        <p:spPr>
          <a:xfrm>
            <a:off x="2849735" y="1649587"/>
            <a:ext cx="2530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Hazard and risk forecasts from NWP-predicted wind speed</a:t>
            </a:r>
            <a:endParaRPr lang="en-FI" dirty="0"/>
          </a:p>
        </p:txBody>
      </p:sp>
      <p:pic>
        <p:nvPicPr>
          <p:cNvPr id="9" name="Picture 8" descr="A map of europe with different colored areas&#10;&#10;AI-generated content may be incorrect.">
            <a:extLst>
              <a:ext uri="{FF2B5EF4-FFF2-40B4-BE49-F238E27FC236}">
                <a16:creationId xmlns:a16="http://schemas.microsoft.com/office/drawing/2014/main" id="{4F92B011-9923-93DF-7117-3406355A6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8" y="2348244"/>
            <a:ext cx="2417247" cy="189232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0479A87-1A3F-5EE1-7F9A-9030F925C4AE}"/>
              </a:ext>
            </a:extLst>
          </p:cNvPr>
          <p:cNvSpPr/>
          <p:nvPr/>
        </p:nvSpPr>
        <p:spPr>
          <a:xfrm rot="5400000">
            <a:off x="1245771" y="4188424"/>
            <a:ext cx="493058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529A79D-1692-A308-CE71-BAAA2EC5DD05}"/>
              </a:ext>
            </a:extLst>
          </p:cNvPr>
          <p:cNvSpPr/>
          <p:nvPr/>
        </p:nvSpPr>
        <p:spPr>
          <a:xfrm rot="5400000">
            <a:off x="1214317" y="1966710"/>
            <a:ext cx="493058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C8A825-9885-E749-E54E-A4E5A9FDB52B}"/>
              </a:ext>
            </a:extLst>
          </p:cNvPr>
          <p:cNvSpPr/>
          <p:nvPr/>
        </p:nvSpPr>
        <p:spPr>
          <a:xfrm>
            <a:off x="3492484" y="3047749"/>
            <a:ext cx="144000" cy="14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B1C3F-879D-3FFA-55AD-FCD2CFA45AE8}"/>
              </a:ext>
            </a:extLst>
          </p:cNvPr>
          <p:cNvSpPr/>
          <p:nvPr/>
        </p:nvSpPr>
        <p:spPr>
          <a:xfrm>
            <a:off x="3492484" y="3285008"/>
            <a:ext cx="144000" cy="14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2CEE66-102B-3923-8020-2B142C0F44C5}"/>
              </a:ext>
            </a:extLst>
          </p:cNvPr>
          <p:cNvSpPr/>
          <p:nvPr/>
        </p:nvSpPr>
        <p:spPr>
          <a:xfrm>
            <a:off x="3492484" y="3763154"/>
            <a:ext cx="144000" cy="144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AD5C5C-3EF3-DB64-5850-93B0E2E48406}"/>
              </a:ext>
            </a:extLst>
          </p:cNvPr>
          <p:cNvSpPr/>
          <p:nvPr/>
        </p:nvSpPr>
        <p:spPr>
          <a:xfrm>
            <a:off x="3492484" y="3528435"/>
            <a:ext cx="144000" cy="144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DB3F3-350F-DFE4-1EF8-9124C380A23D}"/>
              </a:ext>
            </a:extLst>
          </p:cNvPr>
          <p:cNvSpPr txBox="1"/>
          <p:nvPr/>
        </p:nvSpPr>
        <p:spPr>
          <a:xfrm>
            <a:off x="3650400" y="2957311"/>
            <a:ext cx="121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&lt; 20 mm/h</a:t>
            </a:r>
            <a:endParaRPr lang="en-FI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294E2-844D-D56C-98CC-C364CD32DC42}"/>
              </a:ext>
            </a:extLst>
          </p:cNvPr>
          <p:cNvSpPr txBox="1"/>
          <p:nvPr/>
        </p:nvSpPr>
        <p:spPr>
          <a:xfrm>
            <a:off x="3664317" y="3197831"/>
            <a:ext cx="1198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20-30 mm/h</a:t>
            </a:r>
            <a:endParaRPr lang="en-FI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00BC7D-B20A-2AE8-D8C1-2E0040BCC3CC}"/>
              </a:ext>
            </a:extLst>
          </p:cNvPr>
          <p:cNvSpPr txBox="1"/>
          <p:nvPr/>
        </p:nvSpPr>
        <p:spPr>
          <a:xfrm>
            <a:off x="3692152" y="3448328"/>
            <a:ext cx="1170864" cy="31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30-40 mm/h</a:t>
            </a:r>
            <a:endParaRPr lang="en-FI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4545D2-59A7-4324-FB01-6149C47DECC7}"/>
              </a:ext>
            </a:extLst>
          </p:cNvPr>
          <p:cNvSpPr txBox="1"/>
          <p:nvPr/>
        </p:nvSpPr>
        <p:spPr>
          <a:xfrm>
            <a:off x="3692152" y="3694443"/>
            <a:ext cx="1062258" cy="31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&gt; 40 mm/h</a:t>
            </a:r>
            <a:endParaRPr lang="en-FI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616FA-EBF0-0FDC-B86A-C61C413599F0}"/>
              </a:ext>
            </a:extLst>
          </p:cNvPr>
          <p:cNvSpPr txBox="1"/>
          <p:nvPr/>
        </p:nvSpPr>
        <p:spPr>
          <a:xfrm>
            <a:off x="3158234" y="2679843"/>
            <a:ext cx="178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Hazard classes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4874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385F-E4AC-3492-5787-D43451CB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71" y="115431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D2538-D4DF-1841-3672-467656719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23" y="1439612"/>
            <a:ext cx="8090919" cy="50649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INLINE project: probabilistic forecasts of precipitation and wind impacts in Pan-European scale</a:t>
            </a:r>
          </a:p>
          <a:p>
            <a:r>
              <a:rPr lang="en-US" dirty="0"/>
              <a:t>Stochastic post-processing technique for generating forecast ensembles</a:t>
            </a:r>
          </a:p>
          <a:p>
            <a:r>
              <a:rPr lang="en-US" dirty="0"/>
              <a:t>Verification study to determine maximum time horizon of useful nowcasts for different rain rate thresholds and spatial scales</a:t>
            </a:r>
          </a:p>
          <a:p>
            <a:r>
              <a:rPr lang="en-US" dirty="0"/>
              <a:t>Methodology for translating ensemble forecasts into hazard and </a:t>
            </a:r>
            <a:r>
              <a:rPr lang="en-US"/>
              <a:t>risk predictions</a:t>
            </a:r>
            <a:endParaRPr lang="en-US" dirty="0"/>
          </a:p>
          <a:p>
            <a:r>
              <a:rPr lang="en-US" dirty="0"/>
              <a:t>Simple extrapolation techniques remain competitive with deep learning in precipitation nowcasting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D33A2-5A69-42B0-78EC-12E05450A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760" y="1149074"/>
            <a:ext cx="1452338" cy="115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3A8B2-AB2A-5936-E0E5-9F8E72A83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334"/>
          <a:stretch/>
        </p:blipFill>
        <p:spPr>
          <a:xfrm>
            <a:off x="10181345" y="74734"/>
            <a:ext cx="1433453" cy="1086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A1CDF-BBE9-1114-E009-49910045E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 r="17590" b="541"/>
          <a:stretch>
            <a:fillRect/>
          </a:stretch>
        </p:blipFill>
        <p:spPr>
          <a:xfrm>
            <a:off x="8805538" y="74734"/>
            <a:ext cx="1241806" cy="1135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E3C97-0C22-674A-D78E-4A501C51A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4584" r="18107"/>
          <a:stretch>
            <a:fillRect/>
          </a:stretch>
        </p:blipFill>
        <p:spPr>
          <a:xfrm>
            <a:off x="8794387" y="1198153"/>
            <a:ext cx="1241807" cy="1157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0FE1CB-9C85-65FE-2AF3-CFB7947AF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2470" y="2661187"/>
            <a:ext cx="2594594" cy="2031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A4EEE-87FE-EC1F-7083-693B76354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2470" y="4803442"/>
            <a:ext cx="2641548" cy="203115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056EBD2-7480-0849-54A7-4DD40BB12CEB}"/>
              </a:ext>
            </a:extLst>
          </p:cNvPr>
          <p:cNvSpPr/>
          <p:nvPr/>
        </p:nvSpPr>
        <p:spPr>
          <a:xfrm rot="5400000">
            <a:off x="10007323" y="4523509"/>
            <a:ext cx="493058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93DA58C-8721-6417-0B9D-A7B716DDE791}"/>
              </a:ext>
            </a:extLst>
          </p:cNvPr>
          <p:cNvSpPr/>
          <p:nvPr/>
        </p:nvSpPr>
        <p:spPr>
          <a:xfrm rot="5400000">
            <a:off x="9913632" y="2368339"/>
            <a:ext cx="502023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3247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55FF3-84BB-9278-6DB3-52C5E43A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130E67-C0D4-6DEF-B96E-C2995E769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7864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1F6AB5C6-9C68-47D7-3582-B86DE919D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97" y="1380744"/>
            <a:ext cx="6891603" cy="547725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35F3C0-C17C-4FD4-90EF-7F5B2AAF119E}"/>
              </a:ext>
            </a:extLst>
          </p:cNvPr>
          <p:cNvCxnSpPr>
            <a:cxnSpLocks/>
          </p:cNvCxnSpPr>
          <p:nvPr/>
        </p:nvCxnSpPr>
        <p:spPr>
          <a:xfrm>
            <a:off x="197223" y="5042647"/>
            <a:ext cx="57565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BA956D4-D740-5161-740B-990DF4DB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43917"/>
            <a:ext cx="6347791" cy="1199668"/>
          </a:xfrm>
        </p:spPr>
        <p:txBody>
          <a:bodyPr/>
          <a:lstStyle/>
          <a:p>
            <a:r>
              <a:rPr lang="en-US" dirty="0"/>
              <a:t>OPERA radar composites</a:t>
            </a:r>
            <a:br>
              <a:rPr lang="en-US" dirty="0"/>
            </a:br>
            <a:r>
              <a:rPr lang="en-US" sz="2800" dirty="0"/>
              <a:t>Data quality</a:t>
            </a:r>
            <a:endParaRPr lang="en-FI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5BFB-EC2A-312C-76B4-4BF4DE0C5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32" y="1392706"/>
            <a:ext cx="5023104" cy="2959821"/>
          </a:xfrm>
        </p:spPr>
        <p:txBody>
          <a:bodyPr>
            <a:normAutofit/>
          </a:bodyPr>
          <a:lstStyle/>
          <a:p>
            <a:r>
              <a:rPr lang="en-US" dirty="0"/>
              <a:t>Challenges include</a:t>
            </a:r>
          </a:p>
          <a:p>
            <a:pPr lvl="1"/>
            <a:r>
              <a:rPr lang="en-US" dirty="0"/>
              <a:t>Non-meteorological echoes</a:t>
            </a:r>
          </a:p>
          <a:p>
            <a:pPr lvl="1"/>
            <a:r>
              <a:rPr lang="en-US" dirty="0"/>
              <a:t>Missing data</a:t>
            </a:r>
          </a:p>
          <a:p>
            <a:pPr lvl="1"/>
            <a:r>
              <a:rPr lang="en-US" dirty="0"/>
              <a:t>Large variability in timing of radar measurements</a:t>
            </a:r>
          </a:p>
          <a:p>
            <a:r>
              <a:rPr lang="en-US" dirty="0"/>
              <a:t>Change of product line from Odyssey to NIMBUS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2469F-6E36-1F50-C39B-F22BC1AD46F3}"/>
              </a:ext>
            </a:extLst>
          </p:cNvPr>
          <p:cNvSpPr txBox="1"/>
          <p:nvPr/>
        </p:nvSpPr>
        <p:spPr>
          <a:xfrm>
            <a:off x="7018561" y="1127499"/>
            <a:ext cx="312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2024-09-13 04:30 – 10:30 UTC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61608-1C9D-9FA0-5839-A003C1587C0F}"/>
              </a:ext>
            </a:extLst>
          </p:cNvPr>
          <p:cNvSpPr txBox="1"/>
          <p:nvPr/>
        </p:nvSpPr>
        <p:spPr>
          <a:xfrm>
            <a:off x="502759" y="6055540"/>
            <a:ext cx="5681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Challenging for machine learning models that need long archives of data with consistent quality</a:t>
            </a:r>
            <a:endParaRPr lang="en-FI" sz="20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A4579F7-DCE6-BB90-FF75-7060695BCDD0}"/>
              </a:ext>
            </a:extLst>
          </p:cNvPr>
          <p:cNvSpPr/>
          <p:nvPr/>
        </p:nvSpPr>
        <p:spPr>
          <a:xfrm>
            <a:off x="197223" y="6121534"/>
            <a:ext cx="274585" cy="2319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470804-B907-C76E-2A64-63F92C0A8B9C}"/>
              </a:ext>
            </a:extLst>
          </p:cNvPr>
          <p:cNvCxnSpPr/>
          <p:nvPr/>
        </p:nvCxnSpPr>
        <p:spPr>
          <a:xfrm>
            <a:off x="1674162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651573-F076-C483-79A6-F18091CF8F93}"/>
              </a:ext>
            </a:extLst>
          </p:cNvPr>
          <p:cNvCxnSpPr>
            <a:cxnSpLocks/>
          </p:cNvCxnSpPr>
          <p:nvPr/>
        </p:nvCxnSpPr>
        <p:spPr>
          <a:xfrm>
            <a:off x="2883608" y="4898557"/>
            <a:ext cx="0" cy="3033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453ACB-3F2D-1F1E-357D-C03A1407CED6}"/>
              </a:ext>
            </a:extLst>
          </p:cNvPr>
          <p:cNvCxnSpPr/>
          <p:nvPr/>
        </p:nvCxnSpPr>
        <p:spPr>
          <a:xfrm>
            <a:off x="3491800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D4388E-910B-15EB-FA25-7D65B0097AEE}"/>
              </a:ext>
            </a:extLst>
          </p:cNvPr>
          <p:cNvCxnSpPr/>
          <p:nvPr/>
        </p:nvCxnSpPr>
        <p:spPr>
          <a:xfrm>
            <a:off x="4126148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D42FC-1F86-5C15-2B8C-3518568E178A}"/>
              </a:ext>
            </a:extLst>
          </p:cNvPr>
          <p:cNvCxnSpPr/>
          <p:nvPr/>
        </p:nvCxnSpPr>
        <p:spPr>
          <a:xfrm>
            <a:off x="4829534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01929-45BA-6DF0-CDB4-E31B63DFAE80}"/>
              </a:ext>
            </a:extLst>
          </p:cNvPr>
          <p:cNvCxnSpPr/>
          <p:nvPr/>
        </p:nvCxnSpPr>
        <p:spPr>
          <a:xfrm>
            <a:off x="2268811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D75009-4C76-7F97-94DF-80414E0ABEBF}"/>
              </a:ext>
            </a:extLst>
          </p:cNvPr>
          <p:cNvCxnSpPr/>
          <p:nvPr/>
        </p:nvCxnSpPr>
        <p:spPr>
          <a:xfrm>
            <a:off x="502759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3F86943D-E481-A68E-C0B5-0E6E16913299}"/>
              </a:ext>
            </a:extLst>
          </p:cNvPr>
          <p:cNvSpPr/>
          <p:nvPr/>
        </p:nvSpPr>
        <p:spPr>
          <a:xfrm rot="5400000">
            <a:off x="2988922" y="2212059"/>
            <a:ext cx="146901" cy="5244280"/>
          </a:xfrm>
          <a:prstGeom prst="leftBrace">
            <a:avLst>
              <a:gd name="adj1" fmla="val 30914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D433212E-41DB-7293-5619-EE851C66AA27}"/>
              </a:ext>
            </a:extLst>
          </p:cNvPr>
          <p:cNvSpPr/>
          <p:nvPr/>
        </p:nvSpPr>
        <p:spPr>
          <a:xfrm rot="16200000">
            <a:off x="3807308" y="3796839"/>
            <a:ext cx="338711" cy="3415701"/>
          </a:xfrm>
          <a:prstGeom prst="leftBrace">
            <a:avLst>
              <a:gd name="adj1" fmla="val 30914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F28B17-8C8A-2BE4-B533-0362E2AF4C8F}"/>
              </a:ext>
            </a:extLst>
          </p:cNvPr>
          <p:cNvSpPr txBox="1"/>
          <p:nvPr/>
        </p:nvSpPr>
        <p:spPr>
          <a:xfrm>
            <a:off x="1757761" y="5066730"/>
            <a:ext cx="104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September</a:t>
            </a:r>
            <a:endParaRPr lang="en-FI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E5CEB-C45D-C2DA-2FEA-7DC986AE428F}"/>
              </a:ext>
            </a:extLst>
          </p:cNvPr>
          <p:cNvSpPr txBox="1"/>
          <p:nvPr/>
        </p:nvSpPr>
        <p:spPr>
          <a:xfrm>
            <a:off x="1421915" y="4357669"/>
            <a:ext cx="65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2023</a:t>
            </a:r>
            <a:endParaRPr lang="en-FI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9D62F7-F6B3-9F2B-62C5-D6A079A773A0}"/>
              </a:ext>
            </a:extLst>
          </p:cNvPr>
          <p:cNvSpPr txBox="1"/>
          <p:nvPr/>
        </p:nvSpPr>
        <p:spPr>
          <a:xfrm>
            <a:off x="4190131" y="4352983"/>
            <a:ext cx="664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2024</a:t>
            </a:r>
            <a:endParaRPr lang="en-FI" sz="16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B3915D0-440F-E15A-99F7-7E633B9BCEE6}"/>
              </a:ext>
            </a:extLst>
          </p:cNvPr>
          <p:cNvCxnSpPr/>
          <p:nvPr/>
        </p:nvCxnSpPr>
        <p:spPr>
          <a:xfrm>
            <a:off x="5533308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2AC59D-B77D-29BA-A56B-C3C99E94794E}"/>
              </a:ext>
            </a:extLst>
          </p:cNvPr>
          <p:cNvCxnSpPr/>
          <p:nvPr/>
        </p:nvCxnSpPr>
        <p:spPr>
          <a:xfrm>
            <a:off x="1054917" y="4962941"/>
            <a:ext cx="0" cy="159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52E1B8A-1847-C659-3FAE-5A2766A0B63A}"/>
              </a:ext>
            </a:extLst>
          </p:cNvPr>
          <p:cNvSpPr/>
          <p:nvPr/>
        </p:nvSpPr>
        <p:spPr>
          <a:xfrm>
            <a:off x="5463336" y="5325165"/>
            <a:ext cx="296487" cy="28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DAAB02-3F7E-0DBE-26F5-7FDD8A3D24D9}"/>
              </a:ext>
            </a:extLst>
          </p:cNvPr>
          <p:cNvSpPr txBox="1"/>
          <p:nvPr/>
        </p:nvSpPr>
        <p:spPr>
          <a:xfrm>
            <a:off x="5031150" y="5091972"/>
            <a:ext cx="826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October</a:t>
            </a:r>
            <a:endParaRPr lang="en-FI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06197A-0C09-A9E0-EBC9-B8D6A1DF330D}"/>
              </a:ext>
            </a:extLst>
          </p:cNvPr>
          <p:cNvSpPr/>
          <p:nvPr/>
        </p:nvSpPr>
        <p:spPr>
          <a:xfrm>
            <a:off x="372656" y="4763407"/>
            <a:ext cx="245003" cy="21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F22D-F352-E9C4-E8CA-1BE191A9B189}"/>
              </a:ext>
            </a:extLst>
          </p:cNvPr>
          <p:cNvSpPr/>
          <p:nvPr/>
        </p:nvSpPr>
        <p:spPr>
          <a:xfrm rot="1670897">
            <a:off x="8357729" y="1626420"/>
            <a:ext cx="704848" cy="1865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DCA0D9-AF84-A3AC-B482-2B7B06B483DE}"/>
              </a:ext>
            </a:extLst>
          </p:cNvPr>
          <p:cNvSpPr/>
          <p:nvPr/>
        </p:nvSpPr>
        <p:spPr>
          <a:xfrm rot="4447626">
            <a:off x="8784885" y="4476197"/>
            <a:ext cx="579921" cy="744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110B9D-AF24-A5EC-3586-7EC51AFC0588}"/>
              </a:ext>
            </a:extLst>
          </p:cNvPr>
          <p:cNvSpPr/>
          <p:nvPr/>
        </p:nvSpPr>
        <p:spPr>
          <a:xfrm rot="3910672">
            <a:off x="9317736" y="3212630"/>
            <a:ext cx="631153" cy="671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906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2743-C3DF-81A4-8522-D0133D23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34" y="109713"/>
            <a:ext cx="2939412" cy="541314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endParaRPr lang="en-FI" dirty="0"/>
          </a:p>
        </p:txBody>
      </p:sp>
      <p:pic>
        <p:nvPicPr>
          <p:cNvPr id="17" name="Picture 16" descr="A black and blue logo&#10;&#10;AI-generated content may be incorrect.">
            <a:extLst>
              <a:ext uri="{FF2B5EF4-FFF2-40B4-BE49-F238E27FC236}">
                <a16:creationId xmlns:a16="http://schemas.microsoft.com/office/drawing/2014/main" id="{5A8F39E8-1F83-F3DF-CC6D-4E1197ADA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57" y="4879893"/>
            <a:ext cx="1271485" cy="1271485"/>
          </a:xfrm>
          <a:prstGeom prst="rect">
            <a:avLst/>
          </a:prstGeom>
        </p:spPr>
      </p:pic>
      <p:pic>
        <p:nvPicPr>
          <p:cNvPr id="47" name="Picture 46" descr="A blue and white logo&#10;&#10;AI-generated content may be incorrect.">
            <a:extLst>
              <a:ext uri="{FF2B5EF4-FFF2-40B4-BE49-F238E27FC236}">
                <a16:creationId xmlns:a16="http://schemas.microsoft.com/office/drawing/2014/main" id="{B3732F90-525E-9988-54D8-6BBDF219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67" y="3455326"/>
            <a:ext cx="1285367" cy="876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79E2-22F8-E3F1-640D-57D677AA0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3" y="3981705"/>
            <a:ext cx="5286714" cy="2771584"/>
          </a:xfrm>
        </p:spPr>
        <p:txBody>
          <a:bodyPr>
            <a:normAutofit/>
          </a:bodyPr>
          <a:lstStyle/>
          <a:p>
            <a:r>
              <a:rPr lang="en-US" sz="2000" dirty="0"/>
              <a:t>Projects:</a:t>
            </a:r>
          </a:p>
          <a:p>
            <a:pPr lvl="1"/>
            <a:r>
              <a:rPr lang="en-US" sz="2000" dirty="0"/>
              <a:t>HAREN: February 2012 - June 2013</a:t>
            </a:r>
          </a:p>
          <a:p>
            <a:pPr lvl="1"/>
            <a:r>
              <a:rPr lang="en-US" sz="2000" dirty="0"/>
              <a:t>EDHIT: February 2014 - May 2015</a:t>
            </a:r>
          </a:p>
          <a:p>
            <a:pPr lvl="1"/>
            <a:r>
              <a:rPr lang="en-US" sz="2000" dirty="0"/>
              <a:t>ERICHA: February 2016 - 2017</a:t>
            </a:r>
          </a:p>
          <a:p>
            <a:pPr lvl="1"/>
            <a:r>
              <a:rPr lang="en-US" sz="2000" dirty="0"/>
              <a:t>SMUFF: January 2018 - December 2019</a:t>
            </a:r>
          </a:p>
          <a:p>
            <a:pPr lvl="1"/>
            <a:r>
              <a:rPr lang="en-US" sz="2000" dirty="0"/>
              <a:t>TAMIR: February 2020 - September 2022</a:t>
            </a:r>
          </a:p>
          <a:p>
            <a:pPr lvl="1"/>
            <a:r>
              <a:rPr lang="en-US" sz="2000" dirty="0"/>
              <a:t>EDERA: February 2023 - February 2025</a:t>
            </a:r>
          </a:p>
          <a:p>
            <a:pPr lvl="1"/>
            <a:r>
              <a:rPr lang="en-US" sz="2000" b="1" dirty="0"/>
              <a:t>INLINE:</a:t>
            </a:r>
            <a:r>
              <a:rPr lang="en-US" sz="2000" dirty="0"/>
              <a:t> March 2025 -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FD6FA-445F-CB69-78C1-08983B223F93}"/>
              </a:ext>
            </a:extLst>
          </p:cNvPr>
          <p:cNvSpPr txBox="1"/>
          <p:nvPr/>
        </p:nvSpPr>
        <p:spPr>
          <a:xfrm>
            <a:off x="96672" y="790086"/>
            <a:ext cx="624918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European-wide forecasting of storm hazards and risks with focus on 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 platform and notification services for end-users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Products also disseminated via European Flood Awareness System (EFAS)</a:t>
            </a:r>
            <a:endParaRPr lang="en-FI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E5324-FEAB-D468-72CC-8A363A85819D}"/>
              </a:ext>
            </a:extLst>
          </p:cNvPr>
          <p:cNvSpPr txBox="1"/>
          <p:nvPr/>
        </p:nvSpPr>
        <p:spPr>
          <a:xfrm>
            <a:off x="9615534" y="-34841"/>
            <a:ext cx="191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partners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67CE1-25FF-A3AE-337A-033CCE97ECBC}"/>
              </a:ext>
            </a:extLst>
          </p:cNvPr>
          <p:cNvSpPr txBox="1"/>
          <p:nvPr/>
        </p:nvSpPr>
        <p:spPr>
          <a:xfrm>
            <a:off x="8923965" y="2308992"/>
            <a:ext cx="302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Stakeholders and end-users</a:t>
            </a:r>
            <a:endParaRPr lang="en-FI" dirty="0"/>
          </a:p>
        </p:txBody>
      </p:sp>
      <p:pic>
        <p:nvPicPr>
          <p:cNvPr id="8" name="Picture 7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D2A78B0A-1558-DEE2-62AA-A415DB251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71" y="1813514"/>
            <a:ext cx="1929730" cy="330811"/>
          </a:xfrm>
          <a:prstGeom prst="rect">
            <a:avLst/>
          </a:prstGeom>
        </p:spPr>
      </p:pic>
      <p:pic>
        <p:nvPicPr>
          <p:cNvPr id="10" name="Picture 9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38E2B4F5-7991-EB5B-1441-8F0FB0BB9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70" y="349996"/>
            <a:ext cx="1911096" cy="553407"/>
          </a:xfrm>
          <a:prstGeom prst="rect">
            <a:avLst/>
          </a:prstGeom>
        </p:spPr>
      </p:pic>
      <p:pic>
        <p:nvPicPr>
          <p:cNvPr id="12" name="Picture 11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8F2FE2F4-7715-CADC-1184-58021C832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70" y="1040891"/>
            <a:ext cx="1442359" cy="611910"/>
          </a:xfrm>
          <a:prstGeom prst="rect">
            <a:avLst/>
          </a:prstGeom>
        </p:spPr>
      </p:pic>
      <p:pic>
        <p:nvPicPr>
          <p:cNvPr id="14" name="Picture 13" descr="A blue and green logo&#10;&#10;AI-generated content may be incorrect.">
            <a:extLst>
              <a:ext uri="{FF2B5EF4-FFF2-40B4-BE49-F238E27FC236}">
                <a16:creationId xmlns:a16="http://schemas.microsoft.com/office/drawing/2014/main" id="{2BF513F8-F4D0-AEE9-0D8A-B453F16F4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06" y="4917995"/>
            <a:ext cx="1981198" cy="841228"/>
          </a:xfrm>
          <a:prstGeom prst="rect">
            <a:avLst/>
          </a:prstGeom>
        </p:spPr>
      </p:pic>
      <p:pic>
        <p:nvPicPr>
          <p:cNvPr id="16" name="Picture 15" descr="A black shield with yellow text and a red and black shield with a gold star and a crown&#10;&#10;AI-generated content may be incorrect.">
            <a:extLst>
              <a:ext uri="{FF2B5EF4-FFF2-40B4-BE49-F238E27FC236}">
                <a16:creationId xmlns:a16="http://schemas.microsoft.com/office/drawing/2014/main" id="{4817A2F7-B9C9-2F36-D647-4950E58D2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24" y="3532063"/>
            <a:ext cx="834871" cy="834871"/>
          </a:xfrm>
          <a:prstGeom prst="rect">
            <a:avLst/>
          </a:prstGeom>
        </p:spPr>
      </p:pic>
      <p:pic>
        <p:nvPicPr>
          <p:cNvPr id="18" name="Picture 17" descr="A black and yellow sign with a crown and text&#10;&#10;AI-generated content may be incorrect.">
            <a:extLst>
              <a:ext uri="{FF2B5EF4-FFF2-40B4-BE49-F238E27FC236}">
                <a16:creationId xmlns:a16="http://schemas.microsoft.com/office/drawing/2014/main" id="{CE730613-6ADF-9DE1-8281-44015CB085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55" y="5200636"/>
            <a:ext cx="613868" cy="743658"/>
          </a:xfrm>
          <a:prstGeom prst="rect">
            <a:avLst/>
          </a:prstGeom>
        </p:spPr>
      </p:pic>
      <p:pic>
        <p:nvPicPr>
          <p:cNvPr id="20" name="Picture 19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B389A3BF-EC30-4452-37A3-DCA4ECE0D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15" y="2671146"/>
            <a:ext cx="2058712" cy="472742"/>
          </a:xfrm>
          <a:prstGeom prst="rect">
            <a:avLst/>
          </a:prstGeom>
        </p:spPr>
      </p:pic>
      <p:pic>
        <p:nvPicPr>
          <p:cNvPr id="22" name="Picture 21" descr="A logo with a colorful circle&#10;&#10;AI-generated content may be incorrect.">
            <a:extLst>
              <a:ext uri="{FF2B5EF4-FFF2-40B4-BE49-F238E27FC236}">
                <a16:creationId xmlns:a16="http://schemas.microsoft.com/office/drawing/2014/main" id="{DA4C7B12-6852-E53B-9195-D3B9437282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19" y="5009125"/>
            <a:ext cx="807984" cy="8079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26BFF6-FA94-B846-7C19-7C238A492C72}"/>
              </a:ext>
            </a:extLst>
          </p:cNvPr>
          <p:cNvSpPr txBox="1"/>
          <p:nvPr/>
        </p:nvSpPr>
        <p:spPr>
          <a:xfrm>
            <a:off x="1888501" y="3295875"/>
            <a:ext cx="4493081" cy="668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Funding mechanism: EU / Knowledge for Action in Prevention &amp; Preparedness (KAPP)</a:t>
            </a:r>
            <a:endParaRPr lang="en-FI" dirty="0"/>
          </a:p>
        </p:txBody>
      </p:sp>
      <p:pic>
        <p:nvPicPr>
          <p:cNvPr id="25" name="Picture 24" descr="A logo with a fish in the center&#10;&#10;AI-generated content may be incorrect.">
            <a:extLst>
              <a:ext uri="{FF2B5EF4-FFF2-40B4-BE49-F238E27FC236}">
                <a16:creationId xmlns:a16="http://schemas.microsoft.com/office/drawing/2014/main" id="{3A2DAE14-F379-18BB-BC40-DCF6F53FBF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08" y="4404564"/>
            <a:ext cx="689162" cy="68916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AAC573-01AA-7E6B-301E-852CD5BD99A6}"/>
              </a:ext>
            </a:extLst>
          </p:cNvPr>
          <p:cNvCxnSpPr>
            <a:cxnSpLocks/>
          </p:cNvCxnSpPr>
          <p:nvPr/>
        </p:nvCxnSpPr>
        <p:spPr>
          <a:xfrm>
            <a:off x="6510528" y="2282920"/>
            <a:ext cx="554126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DD2548-4F9E-DCD2-3E9F-249FFFAC7979}"/>
              </a:ext>
            </a:extLst>
          </p:cNvPr>
          <p:cNvSpPr txBox="1"/>
          <p:nvPr/>
        </p:nvSpPr>
        <p:spPr>
          <a:xfrm>
            <a:off x="9023069" y="2728418"/>
            <a:ext cx="1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Finnish civil protection</a:t>
            </a:r>
            <a:endParaRPr lang="en-FI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F2F116-9EC8-F81D-C00B-6276487E305F}"/>
              </a:ext>
            </a:extLst>
          </p:cNvPr>
          <p:cNvSpPr txBox="1"/>
          <p:nvPr/>
        </p:nvSpPr>
        <p:spPr>
          <a:xfrm>
            <a:off x="6857797" y="2337486"/>
            <a:ext cx="1862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OPERA data provider</a:t>
            </a:r>
            <a:endParaRPr lang="en-FI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AD003E-7A54-3583-E7AD-71E3FB5BB691}"/>
              </a:ext>
            </a:extLst>
          </p:cNvPr>
          <p:cNvSpPr txBox="1"/>
          <p:nvPr/>
        </p:nvSpPr>
        <p:spPr>
          <a:xfrm>
            <a:off x="10631984" y="2718976"/>
            <a:ext cx="1360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Spanish and Portuguese civil protection</a:t>
            </a:r>
            <a:endParaRPr lang="en-FI" sz="1400" dirty="0"/>
          </a:p>
        </p:txBody>
      </p:sp>
      <p:pic>
        <p:nvPicPr>
          <p:cNvPr id="34" name="Picture 3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DF61ED4-9C56-25ED-2571-F5B61E189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44" y="3228070"/>
            <a:ext cx="1389144" cy="4018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713724D-4C1C-1609-6839-1D4162457D71}"/>
              </a:ext>
            </a:extLst>
          </p:cNvPr>
          <p:cNvSpPr txBox="1"/>
          <p:nvPr/>
        </p:nvSpPr>
        <p:spPr>
          <a:xfrm>
            <a:off x="6857797" y="4801070"/>
            <a:ext cx="2090544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Environmental agencies</a:t>
            </a:r>
            <a:endParaRPr lang="en-FI" sz="1400" dirty="0"/>
          </a:p>
        </p:txBody>
      </p:sp>
      <p:pic>
        <p:nvPicPr>
          <p:cNvPr id="38" name="Picture 3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188338B-43EF-C895-9DE7-B7AEA11D52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02" y="5745977"/>
            <a:ext cx="2380953" cy="500000"/>
          </a:xfrm>
          <a:prstGeom prst="rect">
            <a:avLst/>
          </a:prstGeom>
        </p:spPr>
      </p:pic>
      <p:pic>
        <p:nvPicPr>
          <p:cNvPr id="40" name="Picture 39" descr="A yellow circle with a red and yellow coat of arms and a crown&#10;&#10;AI-generated content may be incorrect.">
            <a:extLst>
              <a:ext uri="{FF2B5EF4-FFF2-40B4-BE49-F238E27FC236}">
                <a16:creationId xmlns:a16="http://schemas.microsoft.com/office/drawing/2014/main" id="{DDA5442A-093F-6B38-CE16-1179F2046D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649" y="3498292"/>
            <a:ext cx="750600" cy="750600"/>
          </a:xfrm>
          <a:prstGeom prst="rect">
            <a:avLst/>
          </a:prstGeom>
        </p:spPr>
      </p:pic>
      <p:pic>
        <p:nvPicPr>
          <p:cNvPr id="42" name="Picture 41" descr="A yellow and blue logo&#10;&#10;AI-generated content may be incorrect.">
            <a:extLst>
              <a:ext uri="{FF2B5EF4-FFF2-40B4-BE49-F238E27FC236}">
                <a16:creationId xmlns:a16="http://schemas.microsoft.com/office/drawing/2014/main" id="{5F442CFE-C992-E97E-CAD1-BD76FDD9BA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8" y="4525486"/>
            <a:ext cx="1768329" cy="27558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E276B79-C6F9-4713-FF87-59CE199D8E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57797" y="4145525"/>
            <a:ext cx="1968074" cy="44281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5838A1C-FB1C-6E32-2415-C34C058E06CE}"/>
              </a:ext>
            </a:extLst>
          </p:cNvPr>
          <p:cNvSpPr txBox="1"/>
          <p:nvPr/>
        </p:nvSpPr>
        <p:spPr>
          <a:xfrm>
            <a:off x="6749330" y="3356162"/>
            <a:ext cx="2077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Meteorological agencies</a:t>
            </a:r>
            <a:endParaRPr lang="en-FI" sz="1400" dirty="0"/>
          </a:p>
        </p:txBody>
      </p:sp>
      <p:pic>
        <p:nvPicPr>
          <p:cNvPr id="13" name="Picture 12" descr="A blue and white logo&#10;&#10;AI-generated content may be incorrect.">
            <a:extLst>
              <a:ext uri="{FF2B5EF4-FFF2-40B4-BE49-F238E27FC236}">
                <a16:creationId xmlns:a16="http://schemas.microsoft.com/office/drawing/2014/main" id="{12DED0F4-7E91-EDF5-51AF-9AD5A0B309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79" y="4679624"/>
            <a:ext cx="1152144" cy="49286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D93DA88-EFA4-4A9B-23CD-D00191732B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9976" y="3385446"/>
            <a:ext cx="1638300" cy="45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523F806-8536-E42A-D89B-0BCC422CE770}"/>
              </a:ext>
            </a:extLst>
          </p:cNvPr>
          <p:cNvSpPr txBox="1"/>
          <p:nvPr/>
        </p:nvSpPr>
        <p:spPr>
          <a:xfrm>
            <a:off x="5553026" y="4176256"/>
            <a:ext cx="123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International organizations</a:t>
            </a:r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98489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934B-9FAA-0A42-0880-185F301C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74" y="5066528"/>
            <a:ext cx="11717230" cy="179492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Products will be disseminated via a web-based platform maintained by UPC-CRAHI</a:t>
            </a:r>
          </a:p>
          <a:p>
            <a:r>
              <a:rPr lang="en-US" dirty="0"/>
              <a:t>Hazard and impact forecasts:</a:t>
            </a:r>
          </a:p>
          <a:p>
            <a:pPr lvl="1"/>
            <a:r>
              <a:rPr lang="en-US" dirty="0"/>
              <a:t>Flash floods</a:t>
            </a:r>
          </a:p>
          <a:p>
            <a:pPr lvl="1"/>
            <a:r>
              <a:rPr lang="en-US" dirty="0"/>
              <a:t>Convective phenomena: rainfall, wind gusts, lightning and hail</a:t>
            </a:r>
          </a:p>
          <a:p>
            <a:r>
              <a:rPr lang="en-US" dirty="0"/>
              <a:t>Access provided to project partners and stakeholders by UPC-CRAHI on request</a:t>
            </a:r>
          </a:p>
          <a:p>
            <a:r>
              <a:rPr lang="en-US" dirty="0"/>
              <a:t>Automatic e-mail notifications of hazardous weather sent to end-users</a:t>
            </a:r>
            <a:endParaRPr lang="en-FI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0AE402-55BA-AD4C-FE78-F9DC88C14CB5}"/>
              </a:ext>
            </a:extLst>
          </p:cNvPr>
          <p:cNvGrpSpPr/>
          <p:nvPr/>
        </p:nvGrpSpPr>
        <p:grpSpPr>
          <a:xfrm>
            <a:off x="1189920" y="0"/>
            <a:ext cx="9564220" cy="4974415"/>
            <a:chOff x="-13463" y="1513668"/>
            <a:chExt cx="12919758" cy="6644069"/>
          </a:xfrm>
        </p:grpSpPr>
        <p:pic>
          <p:nvPicPr>
            <p:cNvPr id="4" name="Picture 3" descr="A screenshot of a map&#10;&#10;AI-generated content may be incorrect.">
              <a:extLst>
                <a:ext uri="{FF2B5EF4-FFF2-40B4-BE49-F238E27FC236}">
                  <a16:creationId xmlns:a16="http://schemas.microsoft.com/office/drawing/2014/main" id="{CD3E12C4-47F0-0BEE-E9C4-D8FF0924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88" y="1592486"/>
              <a:ext cx="12841078" cy="656525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D09287-6839-3B9B-CDA9-4A753F217850}"/>
                </a:ext>
              </a:extLst>
            </p:cNvPr>
            <p:cNvSpPr txBox="1"/>
            <p:nvPr/>
          </p:nvSpPr>
          <p:spPr>
            <a:xfrm>
              <a:off x="1824143" y="1513668"/>
              <a:ext cx="8595502" cy="53347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4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dirty="0"/>
                <a:t>http://gebrada.upc.es/edera-platform</a:t>
              </a:r>
              <a:endParaRPr lang="en-US" sz="2800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67637F-3B48-C772-BE9B-7BA01E4724F9}"/>
                </a:ext>
              </a:extLst>
            </p:cNvPr>
            <p:cNvSpPr/>
            <p:nvPr/>
          </p:nvSpPr>
          <p:spPr>
            <a:xfrm>
              <a:off x="-13463" y="2029979"/>
              <a:ext cx="3088283" cy="262974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FFBA26-44A6-1812-5A4C-C11C086A83E5}"/>
                </a:ext>
              </a:extLst>
            </p:cNvPr>
            <p:cNvSpPr txBox="1"/>
            <p:nvPr/>
          </p:nvSpPr>
          <p:spPr>
            <a:xfrm>
              <a:off x="3073174" y="2472529"/>
              <a:ext cx="1322941" cy="876973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Product</a:t>
              </a:r>
            </a:p>
            <a:p>
              <a:pPr algn="l"/>
              <a:r>
                <a:rPr lang="en-US" dirty="0"/>
                <a:t>selector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63B4F82-6EF2-8899-8FF3-772218FF75AD}"/>
                </a:ext>
              </a:extLst>
            </p:cNvPr>
            <p:cNvSpPr/>
            <p:nvPr/>
          </p:nvSpPr>
          <p:spPr>
            <a:xfrm>
              <a:off x="2145161" y="7254010"/>
              <a:ext cx="8703144" cy="829585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5D07C3-7C78-DA54-848D-481C17415FB7}"/>
                </a:ext>
              </a:extLst>
            </p:cNvPr>
            <p:cNvSpPr txBox="1"/>
            <p:nvPr/>
          </p:nvSpPr>
          <p:spPr>
            <a:xfrm>
              <a:off x="5608440" y="6495012"/>
              <a:ext cx="2886330" cy="507000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Date &amp; time selector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6F1E4C-1659-FCF1-94E1-0D2FA34B0C1F}"/>
                </a:ext>
              </a:extLst>
            </p:cNvPr>
            <p:cNvSpPr/>
            <p:nvPr/>
          </p:nvSpPr>
          <p:spPr>
            <a:xfrm>
              <a:off x="12373557" y="3232353"/>
              <a:ext cx="532738" cy="674093"/>
            </a:xfrm>
            <a:prstGeom prst="round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D67E16-9A1B-9386-2C13-1B159FE5539B}"/>
                </a:ext>
              </a:extLst>
            </p:cNvPr>
            <p:cNvSpPr txBox="1"/>
            <p:nvPr/>
          </p:nvSpPr>
          <p:spPr>
            <a:xfrm>
              <a:off x="10152942" y="3379603"/>
              <a:ext cx="2022282" cy="379591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Notifications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554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7A9B-A222-9E70-5CEE-BAD5976F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-71715"/>
            <a:ext cx="6998871" cy="1166003"/>
          </a:xfrm>
        </p:spPr>
        <p:txBody>
          <a:bodyPr>
            <a:normAutofit/>
          </a:bodyPr>
          <a:lstStyle/>
          <a:p>
            <a:r>
              <a:rPr lang="en-US" dirty="0"/>
              <a:t>Categorical metrics</a:t>
            </a:r>
            <a:br>
              <a:rPr lang="en-US" dirty="0"/>
            </a:br>
            <a:r>
              <a:rPr lang="en-US" sz="2700" dirty="0"/>
              <a:t>Comparison with </a:t>
            </a:r>
            <a:r>
              <a:rPr lang="en-US" sz="2700" dirty="0" err="1"/>
              <a:t>SimVP</a:t>
            </a:r>
            <a:r>
              <a:rPr lang="en-US" sz="2700" dirty="0"/>
              <a:t> in 2 km scale</a:t>
            </a:r>
            <a:endParaRPr lang="en-FI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46CFB-F523-EB4B-2C8A-EADDCCA6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31" y="1094288"/>
            <a:ext cx="11370498" cy="2120860"/>
          </a:xfrm>
        </p:spPr>
        <p:txBody>
          <a:bodyPr>
            <a:normAutofit/>
          </a:bodyPr>
          <a:lstStyle/>
          <a:p>
            <a:r>
              <a:rPr lang="en-US" dirty="0" err="1"/>
              <a:t>SimVP</a:t>
            </a:r>
            <a:r>
              <a:rPr lang="en-US" dirty="0"/>
              <a:t>-S has the best forecast skill</a:t>
            </a:r>
          </a:p>
          <a:p>
            <a:r>
              <a:rPr lang="en-US" dirty="0"/>
              <a:t>Adding more input/output channels to </a:t>
            </a:r>
            <a:r>
              <a:rPr lang="en-US" dirty="0" err="1"/>
              <a:t>SimVP</a:t>
            </a:r>
            <a:r>
              <a:rPr lang="en-US" dirty="0"/>
              <a:t> degrades skill</a:t>
            </a:r>
          </a:p>
          <a:p>
            <a:r>
              <a:rPr lang="en-US" dirty="0" err="1"/>
              <a:t>SimVP</a:t>
            </a:r>
            <a:r>
              <a:rPr lang="en-US" dirty="0"/>
              <a:t>-NP configurations without CDF matching perform poorly</a:t>
            </a:r>
          </a:p>
          <a:p>
            <a:r>
              <a:rPr lang="en-US" dirty="0"/>
              <a:t>All models perform poorly beyond one hour and 2 mm/h  rain rate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176E4-8D4F-C420-D3E5-CA1BFC96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9" y="3913432"/>
            <a:ext cx="3887565" cy="2914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A5404-A31D-0312-6BAF-13775D86B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728" y="3876132"/>
            <a:ext cx="3887565" cy="2914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A9628-20AB-77E2-FC6E-BD20DEE17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2610" y="3876132"/>
            <a:ext cx="3937318" cy="2951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11A0B0-FD40-3D36-AED5-CAD0722CBA9E}"/>
              </a:ext>
            </a:extLst>
          </p:cNvPr>
          <p:cNvSpPr txBox="1"/>
          <p:nvPr/>
        </p:nvSpPr>
        <p:spPr>
          <a:xfrm>
            <a:off x="9740349" y="3510113"/>
            <a:ext cx="10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mm/h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AEF51-345A-E8E5-8791-FFD616D949D9}"/>
              </a:ext>
            </a:extLst>
          </p:cNvPr>
          <p:cNvSpPr txBox="1"/>
          <p:nvPr/>
        </p:nvSpPr>
        <p:spPr>
          <a:xfrm>
            <a:off x="5762900" y="3510113"/>
            <a:ext cx="10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mm/h</a:t>
            </a:r>
            <a:endParaRPr lang="en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2BA22-9E8D-8E15-11EB-8F8C4A5255CE}"/>
              </a:ext>
            </a:extLst>
          </p:cNvPr>
          <p:cNvSpPr txBox="1"/>
          <p:nvPr/>
        </p:nvSpPr>
        <p:spPr>
          <a:xfrm>
            <a:off x="1710002" y="3546891"/>
            <a:ext cx="1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 mm/h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2435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1F0B-94D6-2C3B-E274-207B2570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5" y="98411"/>
            <a:ext cx="6544549" cy="1053734"/>
          </a:xfrm>
        </p:spPr>
        <p:txBody>
          <a:bodyPr>
            <a:normAutofit fontScale="90000"/>
          </a:bodyPr>
          <a:lstStyle/>
          <a:p>
            <a:r>
              <a:rPr lang="en-US" dirty="0"/>
              <a:t>Verification of rainfall accumulation nowcasts</a:t>
            </a:r>
            <a:endParaRPr lang="en-FI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F519-B73E-D564-C976-839D3B7F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96" y="1272149"/>
            <a:ext cx="6544549" cy="16978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hourly rainfall accumulations the limits of usable nowcasts can be extended to:</a:t>
            </a:r>
          </a:p>
          <a:p>
            <a:pPr lvl="1"/>
            <a:r>
              <a:rPr lang="en-US" dirty="0"/>
              <a:t>2 km / 3 mm: 30 minutes</a:t>
            </a:r>
          </a:p>
          <a:p>
            <a:pPr lvl="1"/>
            <a:r>
              <a:rPr lang="en-US" dirty="0"/>
              <a:t>10 km / 15 mm: 45 minutes</a:t>
            </a:r>
          </a:p>
          <a:p>
            <a:pPr lvl="1"/>
            <a:r>
              <a:rPr lang="en-US" dirty="0"/>
              <a:t>45 km / 15 mm: 1 hour</a:t>
            </a:r>
            <a:endParaRPr lang="en-FI" dirty="0"/>
          </a:p>
        </p:txBody>
      </p:sp>
      <p:pic>
        <p:nvPicPr>
          <p:cNvPr id="5" name="Picture 4" descr="A graph with green and orange lines&#10;&#10;AI-generated content may be incorrect.">
            <a:extLst>
              <a:ext uri="{FF2B5EF4-FFF2-40B4-BE49-F238E27FC236}">
                <a16:creationId xmlns:a16="http://schemas.microsoft.com/office/drawing/2014/main" id="{FC818316-8816-4315-CD37-B550FD54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41" y="2969967"/>
            <a:ext cx="5014143" cy="3774462"/>
          </a:xfrm>
          <a:prstGeom prst="rect">
            <a:avLst/>
          </a:prstGeom>
        </p:spPr>
      </p:pic>
      <p:pic>
        <p:nvPicPr>
          <p:cNvPr id="7" name="Picture 6" descr="A graph with green and orange lines&#10;&#10;AI-generated content may be incorrect.">
            <a:extLst>
              <a:ext uri="{FF2B5EF4-FFF2-40B4-BE49-F238E27FC236}">
                <a16:creationId xmlns:a16="http://schemas.microsoft.com/office/drawing/2014/main" id="{BDC51878-56E7-CC57-C712-0FC7E135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42" y="459085"/>
            <a:ext cx="2680662" cy="2057400"/>
          </a:xfrm>
          <a:prstGeom prst="rect">
            <a:avLst/>
          </a:prstGeom>
        </p:spPr>
      </p:pic>
      <p:pic>
        <p:nvPicPr>
          <p:cNvPr id="9" name="Picture 8" descr="A graph of a graph with green and orange lines&#10;&#10;AI-generated content may be incorrect.">
            <a:extLst>
              <a:ext uri="{FF2B5EF4-FFF2-40B4-BE49-F238E27FC236}">
                <a16:creationId xmlns:a16="http://schemas.microsoft.com/office/drawing/2014/main" id="{C988F108-426B-81DC-E635-FF4E3F095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42" y="2531726"/>
            <a:ext cx="2680661" cy="2057400"/>
          </a:xfrm>
          <a:prstGeom prst="rect">
            <a:avLst/>
          </a:prstGeom>
        </p:spPr>
      </p:pic>
      <p:pic>
        <p:nvPicPr>
          <p:cNvPr id="11" name="Picture 10" descr="A graph of a number of rain accumulation&#10;&#10;AI-generated content may be incorrect.">
            <a:extLst>
              <a:ext uri="{FF2B5EF4-FFF2-40B4-BE49-F238E27FC236}">
                <a16:creationId xmlns:a16="http://schemas.microsoft.com/office/drawing/2014/main" id="{B2A4B999-FD00-2A92-B26E-C249FFC80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42" y="4558644"/>
            <a:ext cx="2680662" cy="2057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3CA491-9718-2AA8-C1BD-70C92B68E04C}"/>
              </a:ext>
            </a:extLst>
          </p:cNvPr>
          <p:cNvSpPr txBox="1"/>
          <p:nvPr/>
        </p:nvSpPr>
        <p:spPr>
          <a:xfrm>
            <a:off x="8505560" y="1272149"/>
            <a:ext cx="69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km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2F4BC-AA7B-490E-9C7E-1BE8FC4296F1}"/>
              </a:ext>
            </a:extLst>
          </p:cNvPr>
          <p:cNvSpPr txBox="1"/>
          <p:nvPr/>
        </p:nvSpPr>
        <p:spPr>
          <a:xfrm>
            <a:off x="8418694" y="3244334"/>
            <a:ext cx="86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km</a:t>
            </a:r>
            <a:endParaRPr lang="en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4BAABB-52BA-916D-A75E-DB30B91556D5}"/>
              </a:ext>
            </a:extLst>
          </p:cNvPr>
          <p:cNvSpPr txBox="1"/>
          <p:nvPr/>
        </p:nvSpPr>
        <p:spPr>
          <a:xfrm>
            <a:off x="8452216" y="5401185"/>
            <a:ext cx="79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 km</a:t>
            </a:r>
            <a:endParaRPr lang="en-FI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DA857-2BD8-9BAE-29B9-4DE75DCEDA84}"/>
              </a:ext>
            </a:extLst>
          </p:cNvPr>
          <p:cNvSpPr txBox="1"/>
          <p:nvPr/>
        </p:nvSpPr>
        <p:spPr>
          <a:xfrm>
            <a:off x="886968" y="4344619"/>
            <a:ext cx="122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POD &gt; 0.5</a:t>
            </a:r>
          </a:p>
          <a:p>
            <a:r>
              <a:rPr lang="en-US" dirty="0"/>
              <a:t>FAR &lt; 0.5</a:t>
            </a:r>
            <a:endParaRPr lang="en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C433B-AEEC-ED71-5E26-AE64977D44F5}"/>
              </a:ext>
            </a:extLst>
          </p:cNvPr>
          <p:cNvSpPr txBox="1"/>
          <p:nvPr/>
        </p:nvSpPr>
        <p:spPr>
          <a:xfrm>
            <a:off x="7192931" y="3375760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FSS &gt; 0.5</a:t>
            </a:r>
            <a:endParaRPr lang="en-FI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EE67F2D-4ED1-6A8B-4DC4-99C722A1222E}"/>
              </a:ext>
            </a:extLst>
          </p:cNvPr>
          <p:cNvSpPr/>
          <p:nvPr/>
        </p:nvSpPr>
        <p:spPr>
          <a:xfrm>
            <a:off x="8289744" y="459085"/>
            <a:ext cx="235037" cy="6156959"/>
          </a:xfrm>
          <a:prstGeom prst="leftBrace">
            <a:avLst>
              <a:gd name="adj1" fmla="val 49596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0573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BF9C-90DA-679B-D9A1-B1D8E0CB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905" y="-9362"/>
            <a:ext cx="7183105" cy="678407"/>
          </a:xfrm>
        </p:spPr>
        <p:txBody>
          <a:bodyPr>
            <a:normAutofit fontScale="90000"/>
          </a:bodyPr>
          <a:lstStyle/>
          <a:p>
            <a:r>
              <a:rPr lang="en-US" dirty="0"/>
              <a:t>INLINE: Storm nowcast products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295FD-D35C-F795-0339-EBEB5B2C6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578" y="676948"/>
            <a:ext cx="7650970" cy="608281"/>
          </a:xfrm>
        </p:spPr>
        <p:txBody>
          <a:bodyPr>
            <a:normAutofit fontScale="55000" lnSpcReduction="20000"/>
          </a:bodyPr>
          <a:lstStyle/>
          <a:p>
            <a:pPr marL="504000" indent="-288000">
              <a:buFont typeface="+mj-lt"/>
              <a:buAutoNum type="arabicPeriod"/>
            </a:pPr>
            <a:r>
              <a:rPr lang="en-US" dirty="0"/>
              <a:t>Precipitation hazard nowcasts: generated with 15-minute time step</a:t>
            </a:r>
          </a:p>
          <a:p>
            <a:pPr marL="504000" indent="-288000">
              <a:buFont typeface="+mj-lt"/>
              <a:buAutoNum type="arabicPeriod"/>
            </a:pPr>
            <a:r>
              <a:rPr lang="en-US" dirty="0"/>
              <a:t>Multi-hazard nowcasts: generated with one-hour time step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45256-A75A-9759-D203-6AC5FBFE389C}"/>
              </a:ext>
            </a:extLst>
          </p:cNvPr>
          <p:cNvSpPr/>
          <p:nvPr/>
        </p:nvSpPr>
        <p:spPr>
          <a:xfrm>
            <a:off x="2208812" y="3378426"/>
            <a:ext cx="1536057" cy="828596"/>
          </a:xfrm>
          <a:prstGeom prst="roundRect">
            <a:avLst/>
          </a:prstGeom>
          <a:noFill/>
          <a:ln w="1905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2. Convolutional neural network (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SimVP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)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5EDB07-8C92-0B75-0994-768ED95E56E0}"/>
              </a:ext>
            </a:extLst>
          </p:cNvPr>
          <p:cNvSpPr/>
          <p:nvPr/>
        </p:nvSpPr>
        <p:spPr>
          <a:xfrm>
            <a:off x="5829913" y="3001938"/>
            <a:ext cx="1763565" cy="828596"/>
          </a:xfrm>
          <a:prstGeom prst="round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Estimate storm hazard probabilities from ensembles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F8779-BF96-8B33-DB31-2D31EC13A379}"/>
              </a:ext>
            </a:extLst>
          </p:cNvPr>
          <p:cNvSpPr/>
          <p:nvPr/>
        </p:nvSpPr>
        <p:spPr>
          <a:xfrm>
            <a:off x="99988" y="2767361"/>
            <a:ext cx="1626917" cy="318036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OPERA composites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4F0CD0C-FE6B-B650-A0B4-676A5FD5EDD1}"/>
              </a:ext>
            </a:extLst>
          </p:cNvPr>
          <p:cNvSpPr/>
          <p:nvPr/>
        </p:nvSpPr>
        <p:spPr>
          <a:xfrm>
            <a:off x="1826494" y="3255491"/>
            <a:ext cx="282168" cy="264924"/>
          </a:xfrm>
          <a:prstGeom prst="rightArrow">
            <a:avLst>
              <a:gd name="adj1" fmla="val 50000"/>
              <a:gd name="adj2" fmla="val 59580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7BAE4-C18C-1FBB-EE5F-0DC32419EE36}"/>
              </a:ext>
            </a:extLst>
          </p:cNvPr>
          <p:cNvSpPr txBox="1"/>
          <p:nvPr/>
        </p:nvSpPr>
        <p:spPr>
          <a:xfrm>
            <a:off x="263397" y="3067423"/>
            <a:ext cx="130009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 fields</a:t>
            </a:r>
            <a:endParaRPr kumimoji="0" lang="en-FI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CC654-D327-BA8F-8DC4-1B82BD61F892}"/>
              </a:ext>
            </a:extLst>
          </p:cNvPr>
          <p:cNvSpPr txBox="1"/>
          <p:nvPr/>
        </p:nvSpPr>
        <p:spPr>
          <a:xfrm>
            <a:off x="5824279" y="2349217"/>
            <a:ext cx="1763565" cy="53347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sz="1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Rain rate &gt; y mm/h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Wind speed &gt; x m</a:t>
            </a:r>
            <a:r>
              <a:rPr lang="en-US" sz="1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C151CC-252F-D57B-3A00-4D007A6D14F6}"/>
              </a:ext>
            </a:extLst>
          </p:cNvPr>
          <p:cNvSpPr/>
          <p:nvPr/>
        </p:nvSpPr>
        <p:spPr>
          <a:xfrm>
            <a:off x="7849981" y="3066782"/>
            <a:ext cx="1205469" cy="590233"/>
          </a:xfrm>
          <a:prstGeom prst="round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Hazard nowcasts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4E4225-79E1-8EA5-EA02-E33E1FDB826D}"/>
              </a:ext>
            </a:extLst>
          </p:cNvPr>
          <p:cNvSpPr txBox="1"/>
          <p:nvPr/>
        </p:nvSpPr>
        <p:spPr>
          <a:xfrm>
            <a:off x="5336606" y="1243763"/>
            <a:ext cx="331104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Combinations of thresholds for different hazard types</a:t>
            </a:r>
          </a:p>
          <a:p>
            <a:pPr marL="285750" marR="0" indent="-2857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0" dirty="0"/>
              <a:t>Multiple thresholds for different hazard levels</a:t>
            </a:r>
            <a:endParaRPr kumimoji="0" lang="en-FI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Picture 15" descr="A diagram of different colored squares&#10;&#10;AI-generated content may be incorrect.">
            <a:extLst>
              <a:ext uri="{FF2B5EF4-FFF2-40B4-BE49-F238E27FC236}">
                <a16:creationId xmlns:a16="http://schemas.microsoft.com/office/drawing/2014/main" id="{458D26BD-9D8A-C0CC-7DD0-A6CB9619F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0" t="16233" r="665" b="11839"/>
          <a:stretch/>
        </p:blipFill>
        <p:spPr>
          <a:xfrm>
            <a:off x="2249334" y="4748251"/>
            <a:ext cx="1565258" cy="930751"/>
          </a:xfrm>
          <a:prstGeom prst="rect">
            <a:avLst/>
          </a:prstGeom>
        </p:spPr>
      </p:pic>
      <p:pic>
        <p:nvPicPr>
          <p:cNvPr id="17" name="Picture 16" descr="A map of europe and europe&#10;&#10;AI-generated content may be incorrect.">
            <a:extLst>
              <a:ext uri="{FF2B5EF4-FFF2-40B4-BE49-F238E27FC236}">
                <a16:creationId xmlns:a16="http://schemas.microsoft.com/office/drawing/2014/main" id="{8008421E-2979-6C30-208D-87C65B40E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64" r="52537" b="1263"/>
          <a:stretch/>
        </p:blipFill>
        <p:spPr>
          <a:xfrm>
            <a:off x="161093" y="307255"/>
            <a:ext cx="1435545" cy="1658739"/>
          </a:xfrm>
          <a:prstGeom prst="rect">
            <a:avLst/>
          </a:prstGeom>
        </p:spPr>
      </p:pic>
      <p:pic>
        <p:nvPicPr>
          <p:cNvPr id="19" name="Picture 18" descr="A map of europe with blue and white colors&#10;&#10;AI-generated content may be incorrect.">
            <a:extLst>
              <a:ext uri="{FF2B5EF4-FFF2-40B4-BE49-F238E27FC236}">
                <a16:creationId xmlns:a16="http://schemas.microsoft.com/office/drawing/2014/main" id="{928352E3-5D39-8CC3-37E0-A640E4543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0" y="5110859"/>
            <a:ext cx="1736340" cy="1625436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2DCE74AB-CB21-6717-0D0F-D79D34003251}"/>
              </a:ext>
            </a:extLst>
          </p:cNvPr>
          <p:cNvSpPr/>
          <p:nvPr/>
        </p:nvSpPr>
        <p:spPr>
          <a:xfrm>
            <a:off x="5511657" y="3240422"/>
            <a:ext cx="324822" cy="263082"/>
          </a:xfrm>
          <a:prstGeom prst="rightArrow">
            <a:avLst>
              <a:gd name="adj1" fmla="val 50000"/>
              <a:gd name="adj2" fmla="val 63358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DDD9AAB-260C-F45E-FF0F-1E5FE99474DE}"/>
              </a:ext>
            </a:extLst>
          </p:cNvPr>
          <p:cNvSpPr/>
          <p:nvPr/>
        </p:nvSpPr>
        <p:spPr>
          <a:xfrm>
            <a:off x="3809951" y="3293003"/>
            <a:ext cx="312354" cy="246467"/>
          </a:xfrm>
          <a:prstGeom prst="rightArrow">
            <a:avLst>
              <a:gd name="adj1" fmla="val 43889"/>
              <a:gd name="adj2" fmla="val 63358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F5DA45-C13E-2750-559D-CB2CE6883A81}"/>
              </a:ext>
            </a:extLst>
          </p:cNvPr>
          <p:cNvSpPr/>
          <p:nvPr/>
        </p:nvSpPr>
        <p:spPr>
          <a:xfrm>
            <a:off x="326016" y="3420507"/>
            <a:ext cx="1177512" cy="3776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Wind u / v components</a:t>
            </a:r>
            <a:endParaRPr lang="en-FI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A49437-979D-F45D-376B-46AD32B5383A}"/>
              </a:ext>
            </a:extLst>
          </p:cNvPr>
          <p:cNvSpPr/>
          <p:nvPr/>
        </p:nvSpPr>
        <p:spPr>
          <a:xfrm>
            <a:off x="306242" y="3850939"/>
            <a:ext cx="614044" cy="2532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CAPE</a:t>
            </a:r>
            <a:endParaRPr lang="en-FI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4B42E1-698B-F9D4-F06F-FF0D9944AC2E}"/>
              </a:ext>
            </a:extLst>
          </p:cNvPr>
          <p:cNvSpPr/>
          <p:nvPr/>
        </p:nvSpPr>
        <p:spPr>
          <a:xfrm>
            <a:off x="1035110" y="3857567"/>
            <a:ext cx="494775" cy="2532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CIN</a:t>
            </a:r>
            <a:endParaRPr lang="en-FI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B8D63-BE74-FDC8-106A-25CA3E249EDC}"/>
              </a:ext>
            </a:extLst>
          </p:cNvPr>
          <p:cNvSpPr/>
          <p:nvPr/>
        </p:nvSpPr>
        <p:spPr>
          <a:xfrm>
            <a:off x="165036" y="3378426"/>
            <a:ext cx="1475874" cy="8017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0B4BD7-C5F6-B2B9-528C-E1EDDF683F00}"/>
              </a:ext>
            </a:extLst>
          </p:cNvPr>
          <p:cNvSpPr/>
          <p:nvPr/>
        </p:nvSpPr>
        <p:spPr>
          <a:xfrm>
            <a:off x="36871" y="2635290"/>
            <a:ext cx="1789555" cy="16112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59C498-36FB-25B4-8D8C-3E582311473A}"/>
              </a:ext>
            </a:extLst>
          </p:cNvPr>
          <p:cNvSpPr txBox="1"/>
          <p:nvPr/>
        </p:nvSpPr>
        <p:spPr>
          <a:xfrm>
            <a:off x="35048" y="2259558"/>
            <a:ext cx="184658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Input / output</a:t>
            </a:r>
            <a:endParaRPr kumimoji="0" lang="en-FI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859FF-DFA2-C824-9145-7FAC542C2E7D}"/>
              </a:ext>
            </a:extLst>
          </p:cNvPr>
          <p:cNvSpPr txBox="1"/>
          <p:nvPr/>
        </p:nvSpPr>
        <p:spPr>
          <a:xfrm>
            <a:off x="2073481" y="5679002"/>
            <a:ext cx="1939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SimVP</a:t>
            </a:r>
            <a:r>
              <a:rPr lang="en-US" sz="1400" dirty="0"/>
              <a:t> nowcasts are generated for lead times of 1 and 2 hours</a:t>
            </a:r>
            <a:endParaRPr lang="en-FI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C4C25-1887-ECD0-B256-40D5C6B3E2CA}"/>
              </a:ext>
            </a:extLst>
          </p:cNvPr>
          <p:cNvSpPr txBox="1"/>
          <p:nvPr/>
        </p:nvSpPr>
        <p:spPr>
          <a:xfrm>
            <a:off x="2632855" y="1380173"/>
            <a:ext cx="2224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Use </a:t>
            </a:r>
            <a:r>
              <a:rPr lang="en-US" sz="1400" dirty="0" err="1"/>
              <a:t>pySTEPS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70C0"/>
                </a:solidFill>
              </a:rPr>
              <a:t>https://pysteps.github.io</a:t>
            </a:r>
            <a:r>
              <a:rPr lang="en-US" sz="1400" dirty="0"/>
              <a:t>)</a:t>
            </a:r>
            <a:endParaRPr lang="en-FI" sz="14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E87E4AC-4E2A-47AF-B85F-1BE2353E7E81}"/>
              </a:ext>
            </a:extLst>
          </p:cNvPr>
          <p:cNvSpPr/>
          <p:nvPr/>
        </p:nvSpPr>
        <p:spPr>
          <a:xfrm>
            <a:off x="9350477" y="3042795"/>
            <a:ext cx="1079810" cy="658336"/>
          </a:xfrm>
          <a:prstGeom prst="round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Risk nowcasts</a:t>
            </a:r>
            <a:endParaRPr kumimoji="0" lang="en-FI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D8F3AF7-3453-C019-51B3-14D3DD5BD290}"/>
              </a:ext>
            </a:extLst>
          </p:cNvPr>
          <p:cNvSpPr/>
          <p:nvPr/>
        </p:nvSpPr>
        <p:spPr>
          <a:xfrm>
            <a:off x="9055450" y="3238857"/>
            <a:ext cx="295027" cy="263082"/>
          </a:xfrm>
          <a:prstGeom prst="rightArrow">
            <a:avLst>
              <a:gd name="adj1" fmla="val 50000"/>
              <a:gd name="adj2" fmla="val 63358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B33428-6A0D-A175-EFB7-D993F89EE76B}"/>
              </a:ext>
            </a:extLst>
          </p:cNvPr>
          <p:cNvSpPr txBox="1"/>
          <p:nvPr/>
        </p:nvSpPr>
        <p:spPr>
          <a:xfrm>
            <a:off x="9214617" y="2171796"/>
            <a:ext cx="1569576" cy="836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Combine hazard nowcasts with exposure</a:t>
            </a:r>
            <a:endParaRPr kumimoji="0" lang="en-FI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9B1256-E2CC-18EE-BB35-5534E773E2A9}"/>
              </a:ext>
            </a:extLst>
          </p:cNvPr>
          <p:cNvSpPr txBox="1"/>
          <p:nvPr/>
        </p:nvSpPr>
        <p:spPr>
          <a:xfrm>
            <a:off x="0" y="4296618"/>
            <a:ext cx="2095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Training:</a:t>
            </a:r>
            <a:r>
              <a:rPr lang="en-US" sz="1400" dirty="0"/>
              <a:t> ERA5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Production:</a:t>
            </a:r>
            <a:r>
              <a:rPr lang="en-US" sz="1400" dirty="0"/>
              <a:t> ECMWF IFS forecasts </a:t>
            </a:r>
            <a:endParaRPr lang="en-FI" sz="1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522D64-81E2-EF0E-E832-673496DEDE85}"/>
              </a:ext>
            </a:extLst>
          </p:cNvPr>
          <p:cNvSpPr/>
          <p:nvPr/>
        </p:nvSpPr>
        <p:spPr>
          <a:xfrm>
            <a:off x="2192595" y="2410261"/>
            <a:ext cx="1557542" cy="828596"/>
          </a:xfrm>
          <a:prstGeom prst="roundRect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1. Extrapolation + statistical models (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pySTEPS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)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8FC427E-4C12-1CAC-955D-B7853255AD71}"/>
              </a:ext>
            </a:extLst>
          </p:cNvPr>
          <p:cNvSpPr/>
          <p:nvPr/>
        </p:nvSpPr>
        <p:spPr>
          <a:xfrm>
            <a:off x="10752370" y="2842430"/>
            <a:ext cx="1397124" cy="1066959"/>
          </a:xfrm>
          <a:prstGeom prst="round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Real-time demonstration </a:t>
            </a:r>
            <a:r>
              <a:rPr lang="en-US" sz="1400" dirty="0">
                <a:sym typeface="Helvetica Neue Medium"/>
              </a:rPr>
              <a:t>in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web-based platform</a:t>
            </a:r>
            <a:endParaRPr kumimoji="0" lang="en-FI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44101C03-9DB8-892D-5F59-B2785D9F0773}"/>
              </a:ext>
            </a:extLst>
          </p:cNvPr>
          <p:cNvSpPr/>
          <p:nvPr/>
        </p:nvSpPr>
        <p:spPr>
          <a:xfrm>
            <a:off x="10430288" y="3238857"/>
            <a:ext cx="322082" cy="263082"/>
          </a:xfrm>
          <a:prstGeom prst="rightArrow">
            <a:avLst>
              <a:gd name="adj1" fmla="val 50000"/>
              <a:gd name="adj2" fmla="val 63358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FBB3ED-32F3-2228-A1F6-AB7D533EDE71}"/>
              </a:ext>
            </a:extLst>
          </p:cNvPr>
          <p:cNvSpPr/>
          <p:nvPr/>
        </p:nvSpPr>
        <p:spPr>
          <a:xfrm>
            <a:off x="4118553" y="2769393"/>
            <a:ext cx="1397124" cy="1305322"/>
          </a:xfrm>
          <a:prstGeom prst="round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1400" dirty="0">
                <a:sym typeface="Helvetica Neue Medium"/>
              </a:rPr>
              <a:t>Add stochastic perturbations to generate ensemble nowcasts</a:t>
            </a:r>
            <a:endParaRPr lang="en-FI" sz="1400" dirty="0"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45A7F6-02ED-DE00-F827-6199A08B99F5}"/>
              </a:ext>
            </a:extLst>
          </p:cNvPr>
          <p:cNvSpPr/>
          <p:nvPr/>
        </p:nvSpPr>
        <p:spPr>
          <a:xfrm>
            <a:off x="2111835" y="2313261"/>
            <a:ext cx="1697610" cy="1982495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7370DF6-3F70-D096-6122-3FA00BF27416}"/>
              </a:ext>
            </a:extLst>
          </p:cNvPr>
          <p:cNvSpPr/>
          <p:nvPr/>
        </p:nvSpPr>
        <p:spPr>
          <a:xfrm>
            <a:off x="7599435" y="3238857"/>
            <a:ext cx="267534" cy="263082"/>
          </a:xfrm>
          <a:prstGeom prst="rightArrow">
            <a:avLst>
              <a:gd name="adj1" fmla="val 50000"/>
              <a:gd name="adj2" fmla="val 63358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B306EA-C932-D6D7-DB19-865BE170D20F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4156039" y="1933332"/>
            <a:ext cx="661076" cy="8360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A73148-9A00-3361-DA50-3F65D2415F48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971366" y="1933332"/>
            <a:ext cx="422668" cy="476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F5CFDAB8-A3FD-09D8-733B-D6CE2C659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589" y="5438353"/>
            <a:ext cx="1424477" cy="11328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10AAB3-3CE6-6EE6-6383-E7043ACC8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/>
        </p:blipFill>
        <p:spPr>
          <a:xfrm>
            <a:off x="4212266" y="4207022"/>
            <a:ext cx="1397124" cy="10990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6BF3E63-30B5-3526-DC3B-8881C23AE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006" y="3984176"/>
            <a:ext cx="3031121" cy="23728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7EB0A76-8631-8DCD-AF59-C0CB4FC71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7516" y="3948801"/>
            <a:ext cx="3131978" cy="2408263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AC2A392-3C76-8523-55B6-C9A33DEEAAEA}"/>
              </a:ext>
            </a:extLst>
          </p:cNvPr>
          <p:cNvSpPr/>
          <p:nvPr/>
        </p:nvSpPr>
        <p:spPr>
          <a:xfrm>
            <a:off x="8152785" y="698120"/>
            <a:ext cx="189413" cy="500460"/>
          </a:xfrm>
          <a:prstGeom prst="rightBrace">
            <a:avLst>
              <a:gd name="adj1" fmla="val 2999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BCB63-903E-5A11-7100-4298027D1237}"/>
              </a:ext>
            </a:extLst>
          </p:cNvPr>
          <p:cNvSpPr txBox="1"/>
          <p:nvPr/>
        </p:nvSpPr>
        <p:spPr>
          <a:xfrm>
            <a:off x="8535346" y="866898"/>
            <a:ext cx="231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range: 1-3 hours</a:t>
            </a:r>
            <a:endParaRPr lang="en-FI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FBBEB7-E11E-C8B3-F65B-0C0455353E06}"/>
              </a:ext>
            </a:extLst>
          </p:cNvPr>
          <p:cNvSpPr txBox="1"/>
          <p:nvPr/>
        </p:nvSpPr>
        <p:spPr>
          <a:xfrm>
            <a:off x="8542373" y="569707"/>
            <a:ext cx="256642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resolution: 2 km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9078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 animBg="1"/>
      <p:bldP spid="14" grpId="0"/>
      <p:bldP spid="20" grpId="0" animBg="1"/>
      <p:bldP spid="21" grpId="0" animBg="1"/>
      <p:bldP spid="34" grpId="0"/>
      <p:bldP spid="35" grpId="0"/>
      <p:bldP spid="41" grpId="0" animBg="1"/>
      <p:bldP spid="42" grpId="0" animBg="1"/>
      <p:bldP spid="43" grpId="0"/>
      <p:bldP spid="13" grpId="0" animBg="1"/>
      <p:bldP spid="38" grpId="0" animBg="1"/>
      <p:bldP spid="46" grpId="0" animBg="1"/>
      <p:bldP spid="28" grpId="0" animBg="1"/>
      <p:bldP spid="29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C336-719F-647D-31F1-243A95C4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7" y="99863"/>
            <a:ext cx="5551269" cy="714559"/>
          </a:xfrm>
        </p:spPr>
        <p:txBody>
          <a:bodyPr>
            <a:normAutofit fontScale="90000"/>
          </a:bodyPr>
          <a:lstStyle/>
          <a:p>
            <a:r>
              <a:rPr lang="en-US" dirty="0"/>
              <a:t>OPERA radar composites</a:t>
            </a:r>
            <a:endParaRPr lang="en-FI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8D52-8919-CB91-4CBB-F5C735F0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7" y="1215756"/>
            <a:ext cx="5551269" cy="35164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Operational Program on the Exchange of Weather Radar Information (OPERA)</a:t>
            </a:r>
          </a:p>
          <a:p>
            <a:r>
              <a:rPr lang="en-US" dirty="0"/>
              <a:t>Pan-European radar data exchange maintained by EUMETNET</a:t>
            </a:r>
          </a:p>
          <a:p>
            <a:r>
              <a:rPr lang="en-US" dirty="0"/>
              <a:t>Products are being made publicly available in the RODEO project (</a:t>
            </a:r>
            <a:r>
              <a:rPr lang="en-US" dirty="0">
                <a:hlinkClick r:id="rId2"/>
              </a:rPr>
              <a:t>https://rodeo-project.eu</a:t>
            </a:r>
            <a:r>
              <a:rPr lang="en-US" dirty="0"/>
              <a:t>)</a:t>
            </a:r>
          </a:p>
        </p:txBody>
      </p:sp>
      <p:pic>
        <p:nvPicPr>
          <p:cNvPr id="7" name="Picture 6" descr="A comparison of a map of europe and a map of the world&#10;&#10;AI-generated content may be incorrect.">
            <a:extLst>
              <a:ext uri="{FF2B5EF4-FFF2-40B4-BE49-F238E27FC236}">
                <a16:creationId xmlns:a16="http://schemas.microsoft.com/office/drawing/2014/main" id="{9E152E9B-E384-D782-DB7E-6C20D3F63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6" y="953292"/>
            <a:ext cx="6417140" cy="36096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05109B-FD0D-DB5A-9C0B-BC772FF3C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000826"/>
              </p:ext>
            </p:extLst>
          </p:nvPr>
        </p:nvGraphicFramePr>
        <p:xfrm>
          <a:off x="6011842" y="4763594"/>
          <a:ext cx="604909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816">
                  <a:extLst>
                    <a:ext uri="{9D8B030D-6E8A-4147-A177-3AD203B41FA5}">
                      <a16:colId xmlns:a16="http://schemas.microsoft.com/office/drawing/2014/main" val="3932233001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922022790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3687280082"/>
                    </a:ext>
                  </a:extLst>
                </a:gridCol>
                <a:gridCol w="1844886">
                  <a:extLst>
                    <a:ext uri="{9D8B030D-6E8A-4147-A177-3AD203B41FA5}">
                      <a16:colId xmlns:a16="http://schemas.microsoft.com/office/drawing/2014/main" val="802905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Product line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Subproducts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Spatial resolution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 interval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5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CIRRUS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Max. reflectivity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km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 minutes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50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NIMBUS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Rainfall rate</a:t>
                      </a:r>
                    </a:p>
                    <a:p>
                      <a:r>
                        <a:rPr lang="en-US" dirty="0"/>
                        <a:t>Hourly rainfall accumulation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km</a:t>
                      </a:r>
                      <a:endParaRPr lang="en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 minutes</a:t>
                      </a:r>
                      <a:endParaRPr lang="en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80686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8A5F44-46AD-EE05-A773-5735079C14CA}"/>
              </a:ext>
            </a:extLst>
          </p:cNvPr>
          <p:cNvCxnSpPr/>
          <p:nvPr/>
        </p:nvCxnSpPr>
        <p:spPr>
          <a:xfrm>
            <a:off x="5195740" y="5589524"/>
            <a:ext cx="7680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42E905-2F2D-1AD8-849C-C31C21C7B1B6}"/>
              </a:ext>
            </a:extLst>
          </p:cNvPr>
          <p:cNvCxnSpPr/>
          <p:nvPr/>
        </p:nvCxnSpPr>
        <p:spPr>
          <a:xfrm>
            <a:off x="5195740" y="5961380"/>
            <a:ext cx="7680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FC6C89-D0E3-AA91-82E0-1D3C01F13FA2}"/>
              </a:ext>
            </a:extLst>
          </p:cNvPr>
          <p:cNvSpPr txBox="1"/>
          <p:nvPr/>
        </p:nvSpPr>
        <p:spPr>
          <a:xfrm>
            <a:off x="1839892" y="5190677"/>
            <a:ext cx="349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for high-resolution prediction of severe weather (e.g. lightning or hail)</a:t>
            </a:r>
            <a:endParaRPr lang="en-FI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922D0-A4AF-6392-9412-82B1C49AF437}"/>
              </a:ext>
            </a:extLst>
          </p:cNvPr>
          <p:cNvSpPr txBox="1"/>
          <p:nvPr/>
        </p:nvSpPr>
        <p:spPr>
          <a:xfrm>
            <a:off x="2799267" y="5775452"/>
            <a:ext cx="2450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for predicting rainfall</a:t>
            </a:r>
            <a:endParaRPr lang="en-FI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8A259-A264-351D-0DEF-713D855C0D4A}"/>
              </a:ext>
            </a:extLst>
          </p:cNvPr>
          <p:cNvSpPr txBox="1"/>
          <p:nvPr/>
        </p:nvSpPr>
        <p:spPr>
          <a:xfrm>
            <a:off x="9282134" y="258269"/>
            <a:ext cx="297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averaging applied higher spatial resolution</a:t>
            </a:r>
            <a:endParaRPr lang="en-FI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58F5C15-8CD1-7EAF-1842-EFE245FBB31F}"/>
              </a:ext>
            </a:extLst>
          </p:cNvPr>
          <p:cNvSpPr/>
          <p:nvPr/>
        </p:nvSpPr>
        <p:spPr>
          <a:xfrm>
            <a:off x="9053534" y="634780"/>
            <a:ext cx="246888" cy="19778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2176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k&#10;&#10;AI-generated content may be incorrect.">
            <a:extLst>
              <a:ext uri="{FF2B5EF4-FFF2-40B4-BE49-F238E27FC236}">
                <a16:creationId xmlns:a16="http://schemas.microsoft.com/office/drawing/2014/main" id="{FFFE74A1-FBB0-E130-D158-EAFB658F5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66" y="1267879"/>
            <a:ext cx="6966125" cy="5530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8A356-EBF2-B37F-4F86-96841A323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2" y="191339"/>
            <a:ext cx="5542295" cy="283148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Persistence:</a:t>
            </a:r>
            <a:r>
              <a:rPr lang="en-US" dirty="0"/>
              <a:t> no temporal evolution</a:t>
            </a:r>
          </a:p>
          <a:p>
            <a:r>
              <a:rPr lang="en-US" b="1" dirty="0"/>
              <a:t>Extrapolation:</a:t>
            </a:r>
            <a:r>
              <a:rPr lang="en-US" dirty="0"/>
              <a:t> only advection</a:t>
            </a:r>
          </a:p>
          <a:p>
            <a:r>
              <a:rPr lang="en-US" b="1" dirty="0"/>
              <a:t>Extrapolation-DS:</a:t>
            </a:r>
            <a:r>
              <a:rPr lang="en-US" dirty="0"/>
              <a:t> advection + diffusion + stochastic perturbations</a:t>
            </a:r>
          </a:p>
          <a:p>
            <a:r>
              <a:rPr lang="en-US" b="1" dirty="0"/>
              <a:t>STEPS:</a:t>
            </a:r>
            <a:r>
              <a:rPr lang="en-US" dirty="0"/>
              <a:t> advection + cascade decomposition + autoregressive models + stochastic perturbations (Bowler et al. 2006)</a:t>
            </a:r>
          </a:p>
          <a:p>
            <a:r>
              <a:rPr lang="en-US" b="1" dirty="0"/>
              <a:t>LINDA:</a:t>
            </a:r>
            <a:r>
              <a:rPr lang="en-US" dirty="0"/>
              <a:t> advection + diffusion + autoregressive models + stochastic perturbations (Pulkkinen et al. 2021)</a:t>
            </a:r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84AF5-F4D5-8EA9-4016-8B50328EF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110" y="0"/>
            <a:ext cx="4446046" cy="952740"/>
          </a:xfrm>
        </p:spPr>
        <p:txBody>
          <a:bodyPr/>
          <a:lstStyle/>
          <a:p>
            <a:r>
              <a:rPr lang="en-US" dirty="0"/>
              <a:t>Nowcast models</a:t>
            </a:r>
            <a:endParaRPr lang="en-FI" dirty="0"/>
          </a:p>
        </p:txBody>
      </p:sp>
      <p:pic>
        <p:nvPicPr>
          <p:cNvPr id="6" name="Picture 5" descr="A close-up of a symbol&#10;&#10;AI-generated content may be incorrect.">
            <a:extLst>
              <a:ext uri="{FF2B5EF4-FFF2-40B4-BE49-F238E27FC236}">
                <a16:creationId xmlns:a16="http://schemas.microsoft.com/office/drawing/2014/main" id="{9CF97D35-F748-BA1B-7D08-1A6D5DF85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7" y="3116392"/>
            <a:ext cx="4489514" cy="134530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CB42A4-B023-6CB4-7E66-6182519298A9}"/>
              </a:ext>
            </a:extLst>
          </p:cNvPr>
          <p:cNvSpPr txBox="1">
            <a:spLocks/>
          </p:cNvSpPr>
          <p:nvPr/>
        </p:nvSpPr>
        <p:spPr>
          <a:xfrm>
            <a:off x="485186" y="4614634"/>
            <a:ext cx="4615166" cy="789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Convolutional neural network: SimVPv2 (Tan et al. 2025)</a:t>
            </a:r>
            <a:endParaRPr lang="en-FI" dirty="0"/>
          </a:p>
        </p:txBody>
      </p:sp>
      <p:pic>
        <p:nvPicPr>
          <p:cNvPr id="9" name="Picture 8" descr="A diagram of a structure&#10;&#10;AI-generated content may be incorrect.">
            <a:extLst>
              <a:ext uri="{FF2B5EF4-FFF2-40B4-BE49-F238E27FC236}">
                <a16:creationId xmlns:a16="http://schemas.microsoft.com/office/drawing/2014/main" id="{9473ADF0-DDBD-2819-4D0A-B2ED1B8F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33" y="5466282"/>
            <a:ext cx="1805711" cy="1228519"/>
          </a:xfrm>
          <a:prstGeom prst="rect">
            <a:avLst/>
          </a:prstGeom>
        </p:spPr>
      </p:pic>
      <p:pic>
        <p:nvPicPr>
          <p:cNvPr id="10" name="Picture 9" descr="A diagram of different types of objects&#10;&#10;AI-generated content may be incorrect.">
            <a:extLst>
              <a:ext uri="{FF2B5EF4-FFF2-40B4-BE49-F238E27FC236}">
                <a16:creationId xmlns:a16="http://schemas.microsoft.com/office/drawing/2014/main" id="{3646DE85-BCA7-1458-5D33-3831BC4F4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0" y="5401458"/>
            <a:ext cx="2070406" cy="13970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50226F-8D7F-0131-0958-848F52E4C94F}"/>
              </a:ext>
            </a:extLst>
          </p:cNvPr>
          <p:cNvCxnSpPr>
            <a:cxnSpLocks/>
          </p:cNvCxnSpPr>
          <p:nvPr/>
        </p:nvCxnSpPr>
        <p:spPr>
          <a:xfrm flipV="1">
            <a:off x="3876261" y="4425696"/>
            <a:ext cx="220251" cy="216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5C6F2CAF-279C-ADE5-DC44-245A7C69D192}"/>
              </a:ext>
            </a:extLst>
          </p:cNvPr>
          <p:cNvSpPr/>
          <p:nvPr/>
        </p:nvSpPr>
        <p:spPr>
          <a:xfrm rot="5400000">
            <a:off x="2742529" y="1419162"/>
            <a:ext cx="147176" cy="2560789"/>
          </a:xfrm>
          <a:prstGeom prst="rightBrace">
            <a:avLst>
              <a:gd name="adj1" fmla="val 40217"/>
              <a:gd name="adj2" fmla="val 50000"/>
            </a:avLst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1962268-4847-37F8-1D7E-83241FB51E0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75188" y="2299672"/>
            <a:ext cx="554230" cy="1472374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DC1371F-FB44-6F44-3C8E-464B9BE4F2E7}"/>
              </a:ext>
            </a:extLst>
          </p:cNvPr>
          <p:cNvSpPr txBox="1"/>
          <p:nvPr/>
        </p:nvSpPr>
        <p:spPr>
          <a:xfrm>
            <a:off x="6389800" y="754474"/>
            <a:ext cx="422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Motion field estimated by optical flow + semi-</a:t>
            </a:r>
            <a:r>
              <a:rPr lang="en-US" dirty="0" err="1"/>
              <a:t>Lagrangian</a:t>
            </a:r>
            <a:r>
              <a:rPr lang="en-US" dirty="0"/>
              <a:t> advection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C78EB9-FB5B-189F-1971-D759F2E09BDC}"/>
              </a:ext>
            </a:extLst>
          </p:cNvPr>
          <p:cNvSpPr txBox="1"/>
          <p:nvPr/>
        </p:nvSpPr>
        <p:spPr>
          <a:xfrm>
            <a:off x="4717825" y="76887"/>
            <a:ext cx="28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pySTEPS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https://pysteps.github.io</a:t>
            </a:r>
            <a:r>
              <a:rPr lang="en-US" dirty="0"/>
              <a:t>)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438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1FCA-5C51-2DFC-652E-212E0119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0" y="-34605"/>
            <a:ext cx="5175364" cy="987349"/>
          </a:xfrm>
        </p:spPr>
        <p:txBody>
          <a:bodyPr/>
          <a:lstStyle/>
          <a:p>
            <a:r>
              <a:rPr lang="en-US" dirty="0"/>
              <a:t>Ensemble generation</a:t>
            </a:r>
            <a:endParaRPr lang="en-FI" dirty="0"/>
          </a:p>
        </p:txBody>
      </p:sp>
      <p:pic>
        <p:nvPicPr>
          <p:cNvPr id="5" name="Picture 4" descr="A close-up of a temperature map&#10;&#10;AI-generated content may be incorrect.">
            <a:extLst>
              <a:ext uri="{FF2B5EF4-FFF2-40B4-BE49-F238E27FC236}">
                <a16:creationId xmlns:a16="http://schemas.microsoft.com/office/drawing/2014/main" id="{4028C6E5-65F0-4F89-AB97-7A7961A5E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3" y="3871569"/>
            <a:ext cx="2391897" cy="2244924"/>
          </a:xfrm>
          <a:prstGeom prst="rect">
            <a:avLst/>
          </a:prstGeom>
        </p:spPr>
      </p:pic>
      <p:pic>
        <p:nvPicPr>
          <p:cNvPr id="7" name="Picture 6" descr="A map of the north&#10;&#10;AI-generated content may be incorrect.">
            <a:extLst>
              <a:ext uri="{FF2B5EF4-FFF2-40B4-BE49-F238E27FC236}">
                <a16:creationId xmlns:a16="http://schemas.microsoft.com/office/drawing/2014/main" id="{6B2BAD4A-5EEE-678B-4EF5-2C8FBBFD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3" y="1391673"/>
            <a:ext cx="2391897" cy="2244925"/>
          </a:xfrm>
          <a:prstGeom prst="rect">
            <a:avLst/>
          </a:prstGeom>
        </p:spPr>
      </p:pic>
      <p:pic>
        <p:nvPicPr>
          <p:cNvPr id="9" name="Picture 8" descr="A graph of a weather forecast&#10;&#10;AI-generated content may be incorrect.">
            <a:extLst>
              <a:ext uri="{FF2B5EF4-FFF2-40B4-BE49-F238E27FC236}">
                <a16:creationId xmlns:a16="http://schemas.microsoft.com/office/drawing/2014/main" id="{3D38CC3C-03E9-CFD5-3385-AA743E80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58" y="3683171"/>
            <a:ext cx="2679730" cy="2522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A400B2-7AB4-AA3F-2602-8BA5418D20D5}"/>
              </a:ext>
            </a:extLst>
          </p:cNvPr>
          <p:cNvSpPr txBox="1"/>
          <p:nvPr/>
        </p:nvSpPr>
        <p:spPr>
          <a:xfrm>
            <a:off x="628950" y="1102297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</a:t>
            </a:r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66A9E-55FA-7BCE-F20C-319FA15D0F6A}"/>
              </a:ext>
            </a:extLst>
          </p:cNvPr>
          <p:cNvSpPr txBox="1"/>
          <p:nvPr/>
        </p:nvSpPr>
        <p:spPr>
          <a:xfrm>
            <a:off x="511186" y="3607216"/>
            <a:ext cx="139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1h nowcast</a:t>
            </a:r>
            <a:endParaRPr lang="en-FI" dirty="0"/>
          </a:p>
        </p:txBody>
      </p:sp>
      <p:pic>
        <p:nvPicPr>
          <p:cNvPr id="13" name="Picture 1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D851892-D6F0-117E-43B6-779F5E4A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84" y="3337550"/>
            <a:ext cx="2679730" cy="2522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10C985-650D-40FF-136B-824BEB9C73EB}"/>
              </a:ext>
            </a:extLst>
          </p:cNvPr>
          <p:cNvSpPr txBox="1"/>
          <p:nvPr/>
        </p:nvSpPr>
        <p:spPr>
          <a:xfrm>
            <a:off x="6845114" y="5781729"/>
            <a:ext cx="300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Stochastically generated error field within rainy areas</a:t>
            </a:r>
            <a:endParaRPr lang="en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6A592-49E3-FFF8-D715-EBAAB473090E}"/>
              </a:ext>
            </a:extLst>
          </p:cNvPr>
          <p:cNvSpPr txBox="1"/>
          <p:nvPr/>
        </p:nvSpPr>
        <p:spPr>
          <a:xfrm>
            <a:off x="3583883" y="6205686"/>
            <a:ext cx="1742968" cy="37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nowcast errors</a:t>
            </a:r>
            <a:endParaRPr lang="en-FI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766B23-1EB5-4FDB-AD7A-ED86037D2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8081" y="4734965"/>
            <a:ext cx="2139874" cy="20083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1C38BC-5F2E-4781-16F3-48883C430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9249" y="2689043"/>
            <a:ext cx="2148707" cy="2016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9AFD83-F4C3-BBA3-A6F3-C495778F55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9249" y="643121"/>
            <a:ext cx="2148707" cy="20166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432F8A-D1D6-A613-4BEF-C8BBBB4E47C3}"/>
              </a:ext>
            </a:extLst>
          </p:cNvPr>
          <p:cNvSpPr txBox="1"/>
          <p:nvPr/>
        </p:nvSpPr>
        <p:spPr>
          <a:xfrm>
            <a:off x="6845115" y="6367286"/>
            <a:ext cx="300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Methods implemented in </a:t>
            </a:r>
            <a:r>
              <a:rPr lang="en-US" sz="1400" dirty="0" err="1"/>
              <a:t>pySTEPS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70C0"/>
                </a:solidFill>
              </a:rPr>
              <a:t>https://pysteps.github.io</a:t>
            </a:r>
            <a:r>
              <a:rPr lang="en-US" sz="1400" dirty="0"/>
              <a:t>)</a:t>
            </a:r>
            <a:endParaRPr lang="en-FI" sz="1400" dirty="0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D58E71DA-8F57-1ECC-CC3E-57C684099F00}"/>
              </a:ext>
            </a:extLst>
          </p:cNvPr>
          <p:cNvSpPr/>
          <p:nvPr/>
        </p:nvSpPr>
        <p:spPr>
          <a:xfrm>
            <a:off x="9615758" y="692048"/>
            <a:ext cx="325582" cy="5980111"/>
          </a:xfrm>
          <a:prstGeom prst="leftBrace">
            <a:avLst>
              <a:gd name="adj1" fmla="val 35992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D1B79D-0BCC-B26A-A095-4EA32213B132}"/>
              </a:ext>
            </a:extLst>
          </p:cNvPr>
          <p:cNvSpPr txBox="1"/>
          <p:nvPr/>
        </p:nvSpPr>
        <p:spPr>
          <a:xfrm>
            <a:off x="10009249" y="16472"/>
            <a:ext cx="208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n times nowcast ensemble</a:t>
            </a:r>
            <a:endParaRPr lang="en-FI" dirty="0"/>
          </a:p>
        </p:txBody>
      </p:sp>
      <p:pic>
        <p:nvPicPr>
          <p:cNvPr id="28" name="Picture 27" descr="A close-up of a temperature map&#10;&#10;AI-generated content may be incorrect.">
            <a:extLst>
              <a:ext uri="{FF2B5EF4-FFF2-40B4-BE49-F238E27FC236}">
                <a16:creationId xmlns:a16="http://schemas.microsoft.com/office/drawing/2014/main" id="{F1317017-7B5B-861A-D6CA-8F96DA773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58" y="756464"/>
            <a:ext cx="2438356" cy="22885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CA2E86-133E-1C89-9E53-D81A6418A9C7}"/>
              </a:ext>
            </a:extLst>
          </p:cNvPr>
          <p:cNvSpPr txBox="1"/>
          <p:nvPr/>
        </p:nvSpPr>
        <p:spPr>
          <a:xfrm>
            <a:off x="7744655" y="2865779"/>
            <a:ext cx="53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+</a:t>
            </a:r>
            <a:endParaRPr lang="en-FI" sz="4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29AC35-70AB-D7C7-77CF-4EFAFC4609CB}"/>
              </a:ext>
            </a:extLst>
          </p:cNvPr>
          <p:cNvSpPr txBox="1"/>
          <p:nvPr/>
        </p:nvSpPr>
        <p:spPr>
          <a:xfrm>
            <a:off x="23728" y="6045022"/>
            <a:ext cx="2760031" cy="86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Gaussian-filtered nowcast: suppress scales that are not predictable</a:t>
            </a:r>
            <a:endParaRPr lang="en-FI" sz="1600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DB169BF5-9DC0-6C88-425A-0C8312847768}"/>
              </a:ext>
            </a:extLst>
          </p:cNvPr>
          <p:cNvSpPr/>
          <p:nvPr/>
        </p:nvSpPr>
        <p:spPr>
          <a:xfrm>
            <a:off x="2783759" y="4454355"/>
            <a:ext cx="364918" cy="28937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D05FCDF-9B36-F666-F0D4-E41B451E6599}"/>
              </a:ext>
            </a:extLst>
          </p:cNvPr>
          <p:cNvSpPr/>
          <p:nvPr/>
        </p:nvSpPr>
        <p:spPr>
          <a:xfrm>
            <a:off x="6154648" y="4454355"/>
            <a:ext cx="364918" cy="28937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A46DF98E-4EA8-2D7F-5B84-535CEA50954B}"/>
              </a:ext>
            </a:extLst>
          </p:cNvPr>
          <p:cNvSpPr/>
          <p:nvPr/>
        </p:nvSpPr>
        <p:spPr>
          <a:xfrm>
            <a:off x="9256220" y="3529684"/>
            <a:ext cx="325583" cy="28937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9C4A6-5E10-7533-D4A1-402A34E57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97" y="1100309"/>
            <a:ext cx="4175417" cy="2448883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800" dirty="0"/>
              <a:t>Generate stochastic perturbations to simulate nowcast errors</a:t>
            </a:r>
          </a:p>
          <a:p>
            <a:r>
              <a:rPr lang="en-US" sz="1800" dirty="0"/>
              <a:t>Generator parameters estimated by using past nowcast errors:</a:t>
            </a:r>
          </a:p>
          <a:p>
            <a:pPr lvl="1"/>
            <a:r>
              <a:rPr lang="en-US" sz="1800" dirty="0"/>
              <a:t>spatial autocorrelation function (exponential)</a:t>
            </a:r>
          </a:p>
          <a:p>
            <a:pPr lvl="1"/>
            <a:r>
              <a:rPr lang="en-US" sz="1800" dirty="0"/>
              <a:t>marginal distribution (lognormal)</a:t>
            </a:r>
          </a:p>
          <a:p>
            <a:r>
              <a:rPr lang="en-US" sz="1800" dirty="0"/>
              <a:t>Separate generator for each lead time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69782BC-C159-4BF0-796D-6F29C2F5C2B6}"/>
              </a:ext>
            </a:extLst>
          </p:cNvPr>
          <p:cNvSpPr/>
          <p:nvPr/>
        </p:nvSpPr>
        <p:spPr>
          <a:xfrm>
            <a:off x="9744073" y="402491"/>
            <a:ext cx="265176" cy="17373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95D18-C70A-46A4-F2DB-5346D8CDD6C8}"/>
              </a:ext>
            </a:extLst>
          </p:cNvPr>
          <p:cNvSpPr txBox="1"/>
          <p:nvPr/>
        </p:nvSpPr>
        <p:spPr>
          <a:xfrm>
            <a:off x="5719129" y="397614"/>
            <a:ext cx="396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LINDA methodology (Pulkkinen et al. 2021)</a:t>
            </a: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247309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1485-EF83-FEE4-A4A7-BB64D75E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10" y="116018"/>
            <a:ext cx="4198694" cy="794330"/>
          </a:xfrm>
        </p:spPr>
        <p:txBody>
          <a:bodyPr>
            <a:normAutofit/>
          </a:bodyPr>
          <a:lstStyle/>
          <a:p>
            <a:r>
              <a:rPr lang="en-US" dirty="0"/>
              <a:t>Selected events</a:t>
            </a:r>
            <a:endParaRPr lang="en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26F9F-C04D-502F-D4D1-2F8A0B6E22BF}"/>
              </a:ext>
            </a:extLst>
          </p:cNvPr>
          <p:cNvSpPr txBox="1"/>
          <p:nvPr/>
        </p:nvSpPr>
        <p:spPr>
          <a:xfrm>
            <a:off x="9133225" y="219526"/>
            <a:ext cx="245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2024-05-31 07:00 UTC</a:t>
            </a:r>
            <a:endParaRPr lang="en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3B52B-0E4B-2CE5-DF88-0B36D445E0ED}"/>
              </a:ext>
            </a:extLst>
          </p:cNvPr>
          <p:cNvSpPr txBox="1"/>
          <p:nvPr/>
        </p:nvSpPr>
        <p:spPr>
          <a:xfrm>
            <a:off x="9153124" y="3699633"/>
            <a:ext cx="247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2025-08-04 03:00 UTC</a:t>
            </a:r>
            <a:endParaRPr lang="en-FI" dirty="0"/>
          </a:p>
        </p:txBody>
      </p:sp>
      <p:pic>
        <p:nvPicPr>
          <p:cNvPr id="9" name="Picture 8" descr="A map of europe with red squares&#10;&#10;AI-generated content may be incorrect.">
            <a:extLst>
              <a:ext uri="{FF2B5EF4-FFF2-40B4-BE49-F238E27FC236}">
                <a16:creationId xmlns:a16="http://schemas.microsoft.com/office/drawing/2014/main" id="{C98BB692-02E6-C990-834C-36D4A0447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81" y="1151801"/>
            <a:ext cx="4362703" cy="5010460"/>
          </a:xfrm>
          <a:prstGeom prst="rect">
            <a:avLst/>
          </a:prstGeom>
        </p:spPr>
      </p:pic>
      <p:pic>
        <p:nvPicPr>
          <p:cNvPr id="11" name="Picture 10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68D15540-1148-382C-0898-83CFA5E83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60" y="623993"/>
            <a:ext cx="3806839" cy="3025571"/>
          </a:xfrm>
          <a:prstGeom prst="rect">
            <a:avLst/>
          </a:prstGeom>
        </p:spPr>
      </p:pic>
      <p:pic>
        <p:nvPicPr>
          <p:cNvPr id="17" name="Picture 16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3723224B-BE00-88C0-A6F5-3D1FDAFCA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04" y="4017724"/>
            <a:ext cx="3573696" cy="2840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8E101D-434D-AD23-C224-C76DA5CFE159}"/>
              </a:ext>
            </a:extLst>
          </p:cNvPr>
          <p:cNvSpPr txBox="1"/>
          <p:nvPr/>
        </p:nvSpPr>
        <p:spPr>
          <a:xfrm>
            <a:off x="46100" y="1275619"/>
            <a:ext cx="3250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3.-4. Aug 2023: Severe rainfall and landslides in Slovenia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2.-3. Sep 2023: Heavy rainfall and flooding in Spain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31. May-4. June 2024: Extended period of heavy rainfall in South Germany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13.-16. Sep 2024: Storm “Boris”, Eastern Europe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4.-8. Aug 2025: Storm “Floris”, heavy rainfall and winds in the British isles</a:t>
            </a:r>
            <a:endParaRPr lang="en-F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CDC91A-AF86-837B-673B-D8CCD1EBAB51}"/>
              </a:ext>
            </a:extLst>
          </p:cNvPr>
          <p:cNvSpPr txBox="1"/>
          <p:nvPr/>
        </p:nvSpPr>
        <p:spPr>
          <a:xfrm>
            <a:off x="5950181" y="4323920"/>
            <a:ext cx="29163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  <a:endParaRPr lang="en-FI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0D85CF-4885-0FBA-6299-292D670D7B18}"/>
              </a:ext>
            </a:extLst>
          </p:cNvPr>
          <p:cNvSpPr txBox="1"/>
          <p:nvPr/>
        </p:nvSpPr>
        <p:spPr>
          <a:xfrm>
            <a:off x="4009303" y="5092048"/>
            <a:ext cx="29163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  <a:endParaRPr lang="en-FI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16B27-5665-D9C4-9BC1-12DE44556641}"/>
              </a:ext>
            </a:extLst>
          </p:cNvPr>
          <p:cNvSpPr txBox="1"/>
          <p:nvPr/>
        </p:nvSpPr>
        <p:spPr>
          <a:xfrm>
            <a:off x="4963395" y="4249544"/>
            <a:ext cx="29163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  <a:endParaRPr lang="en-FI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9B814-37B0-58C7-D9DA-8D730C7A22D2}"/>
              </a:ext>
            </a:extLst>
          </p:cNvPr>
          <p:cNvSpPr txBox="1"/>
          <p:nvPr/>
        </p:nvSpPr>
        <p:spPr>
          <a:xfrm>
            <a:off x="6324333" y="3503142"/>
            <a:ext cx="29163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endParaRPr lang="en-FI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95F3A8-16A9-1E43-BF04-5359974C3DC3}"/>
              </a:ext>
            </a:extLst>
          </p:cNvPr>
          <p:cNvSpPr txBox="1"/>
          <p:nvPr/>
        </p:nvSpPr>
        <p:spPr>
          <a:xfrm>
            <a:off x="3957749" y="2875785"/>
            <a:ext cx="29163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  <a:endParaRPr lang="en-FI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EFD6BE-187D-2540-0AEE-475DBCDEE7B1}"/>
              </a:ext>
            </a:extLst>
          </p:cNvPr>
          <p:cNvSpPr/>
          <p:nvPr/>
        </p:nvSpPr>
        <p:spPr>
          <a:xfrm>
            <a:off x="9382539" y="4826260"/>
            <a:ext cx="669234" cy="786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4DEA59-5B7A-797C-A56B-DC918D764A5A}"/>
              </a:ext>
            </a:extLst>
          </p:cNvPr>
          <p:cNvSpPr/>
          <p:nvPr/>
        </p:nvSpPr>
        <p:spPr>
          <a:xfrm>
            <a:off x="9927741" y="2281752"/>
            <a:ext cx="629478" cy="4505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8" name="Picture 27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484203CC-8649-C3D3-0B5C-8A1CA0C8F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7240" r="57457" b="41963"/>
          <a:stretch>
            <a:fillRect/>
          </a:stretch>
        </p:blipFill>
        <p:spPr>
          <a:xfrm>
            <a:off x="6887632" y="4313823"/>
            <a:ext cx="1926997" cy="2206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1AD83A3C-A75F-6A99-258D-4D10D960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5" t="54345" r="42899" b="31464"/>
          <a:stretch>
            <a:fillRect/>
          </a:stretch>
        </p:blipFill>
        <p:spPr>
          <a:xfrm>
            <a:off x="6315737" y="751692"/>
            <a:ext cx="2143620" cy="13850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A35EF3-02FB-0B48-2D23-9663D0447A36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449989" y="2136779"/>
            <a:ext cx="1477752" cy="370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819123-7A04-5FA9-6172-37ECCE0BC3CB}"/>
              </a:ext>
            </a:extLst>
          </p:cNvPr>
          <p:cNvCxnSpPr>
            <a:cxnSpLocks/>
            <a:stCxn id="28" idx="3"/>
            <a:endCxn id="26" idx="1"/>
          </p:cNvCxnSpPr>
          <p:nvPr/>
        </p:nvCxnSpPr>
        <p:spPr>
          <a:xfrm flipV="1">
            <a:off x="8814629" y="5219278"/>
            <a:ext cx="567910" cy="197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01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with different colors with British Isles in the background&#10;&#10;AI-generated content may be incorrect.">
            <a:extLst>
              <a:ext uri="{FF2B5EF4-FFF2-40B4-BE49-F238E27FC236}">
                <a16:creationId xmlns:a16="http://schemas.microsoft.com/office/drawing/2014/main" id="{6D335B13-E061-21E4-AA9B-CA5C350F5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8" r="18548" b="7055"/>
          <a:stretch>
            <a:fillRect/>
          </a:stretch>
        </p:blipFill>
        <p:spPr>
          <a:xfrm>
            <a:off x="6473451" y="3882892"/>
            <a:ext cx="1949943" cy="2624107"/>
          </a:xfrm>
          <a:prstGeom prst="rect">
            <a:avLst/>
          </a:prstGeom>
        </p:spPr>
      </p:pic>
      <p:pic>
        <p:nvPicPr>
          <p:cNvPr id="11" name="Picture 10" descr="A map with different colors&#10;&#10;AI-generated content may be incorrect.">
            <a:extLst>
              <a:ext uri="{FF2B5EF4-FFF2-40B4-BE49-F238E27FC236}">
                <a16:creationId xmlns:a16="http://schemas.microsoft.com/office/drawing/2014/main" id="{0EFCD848-378C-C5C2-96C0-ADB21B42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r="19991" b="7220"/>
          <a:stretch>
            <a:fillRect/>
          </a:stretch>
        </p:blipFill>
        <p:spPr>
          <a:xfrm>
            <a:off x="4096715" y="3882892"/>
            <a:ext cx="1876771" cy="2559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58EAD-1AA7-192C-4AF7-3B4C20EA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2" y="81478"/>
            <a:ext cx="6977271" cy="780082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comparison of nowcasts </a:t>
            </a:r>
            <a:r>
              <a:rPr lang="en-US" sz="3100" dirty="0"/>
              <a:t>Lead time: 1 hour</a:t>
            </a:r>
            <a:endParaRPr lang="en-FI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A2C6-5FA5-2347-8AA0-B14272A51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2" y="4058249"/>
            <a:ext cx="3122793" cy="255986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Extrapolation nowcasts typically have large errors but they preserve spatial structure</a:t>
            </a:r>
          </a:p>
          <a:p>
            <a:r>
              <a:rPr lang="en-US" sz="1600" dirty="0">
                <a:solidFill>
                  <a:srgbClr val="00B050"/>
                </a:solidFill>
              </a:rPr>
              <a:t>Diffusion in LINDA removes small-scale variability, but overall structure is preserved</a:t>
            </a:r>
          </a:p>
          <a:p>
            <a:r>
              <a:rPr lang="en-US" sz="1600" dirty="0" err="1">
                <a:solidFill>
                  <a:srgbClr val="0070C0"/>
                </a:solidFill>
              </a:rPr>
              <a:t>SimVP</a:t>
            </a:r>
            <a:r>
              <a:rPr lang="en-US" sz="1600" dirty="0">
                <a:solidFill>
                  <a:srgbClr val="0070C0"/>
                </a:solidFill>
              </a:rPr>
              <a:t> trained with MSE loss cannot preserve spatial structure but predicts high-intensity areas reasonably well</a:t>
            </a:r>
          </a:p>
        </p:txBody>
      </p:sp>
      <p:pic>
        <p:nvPicPr>
          <p:cNvPr id="5" name="Picture 4" descr="A map of europe with different colored spots&#10;&#10;AI-generated content may be incorrect.">
            <a:extLst>
              <a:ext uri="{FF2B5EF4-FFF2-40B4-BE49-F238E27FC236}">
                <a16:creationId xmlns:a16="http://schemas.microsoft.com/office/drawing/2014/main" id="{9ED9FA94-5217-6E0C-6082-971B3992B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19871" b="6834"/>
          <a:stretch>
            <a:fillRect/>
          </a:stretch>
        </p:blipFill>
        <p:spPr>
          <a:xfrm>
            <a:off x="4109517" y="938807"/>
            <a:ext cx="1863969" cy="2546104"/>
          </a:xfrm>
          <a:prstGeom prst="rect">
            <a:avLst/>
          </a:prstGeom>
        </p:spPr>
      </p:pic>
      <p:pic>
        <p:nvPicPr>
          <p:cNvPr id="13" name="Picture 12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337480C8-DB90-2EA0-AF05-1367579FE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" y="966864"/>
            <a:ext cx="3458497" cy="2745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BAF3C-E33D-DBD2-9D62-EE4A4D8BA387}"/>
              </a:ext>
            </a:extLst>
          </p:cNvPr>
          <p:cNvSpPr txBox="1"/>
          <p:nvPr/>
        </p:nvSpPr>
        <p:spPr>
          <a:xfrm>
            <a:off x="4528550" y="6475145"/>
            <a:ext cx="1093076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SimVP</a:t>
            </a:r>
            <a:r>
              <a:rPr lang="en-US" dirty="0"/>
              <a:t>-S</a:t>
            </a:r>
            <a:endParaRPr lang="en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635EF-B280-688B-D972-134566A674DC}"/>
              </a:ext>
            </a:extLst>
          </p:cNvPr>
          <p:cNvSpPr txBox="1"/>
          <p:nvPr/>
        </p:nvSpPr>
        <p:spPr>
          <a:xfrm>
            <a:off x="6901885" y="6462755"/>
            <a:ext cx="1093076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SimVP</a:t>
            </a:r>
            <a:r>
              <a:rPr lang="en-US" dirty="0"/>
              <a:t>-M</a:t>
            </a:r>
            <a:endParaRPr lang="en-FI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28838-644C-B427-09AF-699FBCFC0CD6}"/>
              </a:ext>
            </a:extLst>
          </p:cNvPr>
          <p:cNvSpPr txBox="1"/>
          <p:nvPr/>
        </p:nvSpPr>
        <p:spPr>
          <a:xfrm>
            <a:off x="6978269" y="3462789"/>
            <a:ext cx="840828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LINDA</a:t>
            </a:r>
            <a:endParaRPr lang="en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C5547-5475-E167-8DFF-B773C02211EF}"/>
              </a:ext>
            </a:extLst>
          </p:cNvPr>
          <p:cNvSpPr txBox="1"/>
          <p:nvPr/>
        </p:nvSpPr>
        <p:spPr>
          <a:xfrm>
            <a:off x="4305205" y="3484911"/>
            <a:ext cx="153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Extrapolation</a:t>
            </a:r>
            <a:endParaRPr lang="en-F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30DF3-8B50-A50D-2160-0D839CA16222}"/>
              </a:ext>
            </a:extLst>
          </p:cNvPr>
          <p:cNvSpPr txBox="1"/>
          <p:nvPr/>
        </p:nvSpPr>
        <p:spPr>
          <a:xfrm>
            <a:off x="1339100" y="3628354"/>
            <a:ext cx="1140372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</a:t>
            </a:r>
            <a:endParaRPr lang="en-FI" dirty="0"/>
          </a:p>
        </p:txBody>
      </p:sp>
      <p:pic>
        <p:nvPicPr>
          <p:cNvPr id="7" name="Picture 6" descr="A map of europe with different colors&#10;&#10;AI-generated content may be incorrect.">
            <a:extLst>
              <a:ext uri="{FF2B5EF4-FFF2-40B4-BE49-F238E27FC236}">
                <a16:creationId xmlns:a16="http://schemas.microsoft.com/office/drawing/2014/main" id="{BF443450-E6EB-130D-67E4-E1FCE6E7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1059" r="18975" b="7533"/>
          <a:stretch>
            <a:fillRect/>
          </a:stretch>
        </p:blipFill>
        <p:spPr>
          <a:xfrm>
            <a:off x="6429014" y="938807"/>
            <a:ext cx="1939338" cy="2546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3BF89F-FDE4-B4D4-69B5-AF2162ED87FC}"/>
              </a:ext>
            </a:extLst>
          </p:cNvPr>
          <p:cNvSpPr txBox="1"/>
          <p:nvPr/>
        </p:nvSpPr>
        <p:spPr>
          <a:xfrm>
            <a:off x="9056005" y="2466450"/>
            <a:ext cx="2961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</a:t>
            </a:r>
            <a:r>
              <a:rPr lang="en-US" sz="1600" dirty="0" err="1"/>
              <a:t>SimVP</a:t>
            </a:r>
            <a:r>
              <a:rPr lang="en-US" sz="1600" dirty="0"/>
              <a:t> configurations: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SimVP</a:t>
            </a:r>
            <a:r>
              <a:rPr lang="en-US" sz="1400" dirty="0"/>
              <a:t>-S: single input/output channel: rain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SimVP</a:t>
            </a:r>
            <a:r>
              <a:rPr lang="en-US" sz="1400" dirty="0"/>
              <a:t>-M: multiple input/output channels: rain rate, CAPE, CIN and wind u/v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CDF of </a:t>
            </a:r>
            <a:r>
              <a:rPr lang="en-US" sz="1400" dirty="0" err="1"/>
              <a:t>SimVP</a:t>
            </a:r>
            <a:r>
              <a:rPr lang="en-US" sz="1400" dirty="0"/>
              <a:t> nowcasts matched to observations</a:t>
            </a:r>
          </a:p>
          <a:p>
            <a:endParaRPr lang="en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56FDD-2390-8328-5CC5-8F65746A3128}"/>
              </a:ext>
            </a:extLst>
          </p:cNvPr>
          <p:cNvSpPr txBox="1"/>
          <p:nvPr/>
        </p:nvSpPr>
        <p:spPr>
          <a:xfrm>
            <a:off x="9788078" y="-5474"/>
            <a:ext cx="13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Tradeoff</a:t>
            </a:r>
            <a:endParaRPr lang="en-FI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31A8A-CBF3-02D2-CE0A-AAA2BA03D666}"/>
              </a:ext>
            </a:extLst>
          </p:cNvPr>
          <p:cNvSpPr txBox="1"/>
          <p:nvPr/>
        </p:nvSpPr>
        <p:spPr>
          <a:xfrm>
            <a:off x="9589228" y="388270"/>
            <a:ext cx="1683381" cy="64633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Minimize</a:t>
            </a:r>
          </a:p>
          <a:p>
            <a:r>
              <a:rPr lang="en-US" dirty="0"/>
              <a:t>forecast errors</a:t>
            </a:r>
            <a:endParaRPr lang="en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17163-C700-0A6C-2312-B88B84932727}"/>
              </a:ext>
            </a:extLst>
          </p:cNvPr>
          <p:cNvSpPr txBox="1"/>
          <p:nvPr/>
        </p:nvSpPr>
        <p:spPr>
          <a:xfrm>
            <a:off x="9462835" y="1548968"/>
            <a:ext cx="1889780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Preserve spatial structure</a:t>
            </a:r>
            <a:endParaRPr lang="en-FI" dirty="0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F9D977AA-2232-BE98-1D2B-33618D0EFDEA}"/>
              </a:ext>
            </a:extLst>
          </p:cNvPr>
          <p:cNvSpPr/>
          <p:nvPr/>
        </p:nvSpPr>
        <p:spPr>
          <a:xfrm>
            <a:off x="10301708" y="1077062"/>
            <a:ext cx="212034" cy="437322"/>
          </a:xfrm>
          <a:prstGeom prst="up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0CF0BE-82A9-0DA9-B521-6E2A34EBE9B8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0387849" y="4273065"/>
            <a:ext cx="0" cy="691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25EC584-E2AF-60E5-D1EB-2F1856F2E161}"/>
              </a:ext>
            </a:extLst>
          </p:cNvPr>
          <p:cNvSpPr/>
          <p:nvPr/>
        </p:nvSpPr>
        <p:spPr>
          <a:xfrm>
            <a:off x="9380683" y="3838050"/>
            <a:ext cx="2014331" cy="435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E3E856-F6E6-8CD0-DA36-DE52C8251C77}"/>
              </a:ext>
            </a:extLst>
          </p:cNvPr>
          <p:cNvCxnSpPr>
            <a:cxnSpLocks/>
          </p:cNvCxnSpPr>
          <p:nvPr/>
        </p:nvCxnSpPr>
        <p:spPr>
          <a:xfrm>
            <a:off x="8966951" y="6618110"/>
            <a:ext cx="27612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5BFCB3-85BB-1083-4159-5DDA8D012668}"/>
              </a:ext>
            </a:extLst>
          </p:cNvPr>
          <p:cNvCxnSpPr>
            <a:cxnSpLocks/>
          </p:cNvCxnSpPr>
          <p:nvPr/>
        </p:nvCxnSpPr>
        <p:spPr>
          <a:xfrm flipV="1">
            <a:off x="8974505" y="5287617"/>
            <a:ext cx="0" cy="1330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7B8E444-2114-644F-68D6-C23D875098F6}"/>
              </a:ext>
            </a:extLst>
          </p:cNvPr>
          <p:cNvSpPr/>
          <p:nvPr/>
        </p:nvSpPr>
        <p:spPr>
          <a:xfrm>
            <a:off x="8984975" y="5170309"/>
            <a:ext cx="2816087" cy="1449153"/>
          </a:xfrm>
          <a:custGeom>
            <a:avLst/>
            <a:gdLst>
              <a:gd name="connsiteX0" fmla="*/ 0 w 2618141"/>
              <a:gd name="connsiteY0" fmla="*/ 1577009 h 1577009"/>
              <a:gd name="connsiteX1" fmla="*/ 470452 w 2618141"/>
              <a:gd name="connsiteY1" fmla="*/ 1245705 h 1577009"/>
              <a:gd name="connsiteX2" fmla="*/ 675861 w 2618141"/>
              <a:gd name="connsiteY2" fmla="*/ 921026 h 1577009"/>
              <a:gd name="connsiteX3" fmla="*/ 974035 w 2618141"/>
              <a:gd name="connsiteY3" fmla="*/ 503583 h 1577009"/>
              <a:gd name="connsiteX4" fmla="*/ 1239078 w 2618141"/>
              <a:gd name="connsiteY4" fmla="*/ 298174 h 1577009"/>
              <a:gd name="connsiteX5" fmla="*/ 1868556 w 2618141"/>
              <a:gd name="connsiteY5" fmla="*/ 198783 h 1577009"/>
              <a:gd name="connsiteX6" fmla="*/ 2557669 w 2618141"/>
              <a:gd name="connsiteY6" fmla="*/ 165652 h 1577009"/>
              <a:gd name="connsiteX7" fmla="*/ 2597426 w 2618141"/>
              <a:gd name="connsiteY7" fmla="*/ 0 h 1577009"/>
              <a:gd name="connsiteX0" fmla="*/ 0 w 2716696"/>
              <a:gd name="connsiteY0" fmla="*/ 1504122 h 1504122"/>
              <a:gd name="connsiteX1" fmla="*/ 470452 w 2716696"/>
              <a:gd name="connsiteY1" fmla="*/ 1172818 h 1504122"/>
              <a:gd name="connsiteX2" fmla="*/ 675861 w 2716696"/>
              <a:gd name="connsiteY2" fmla="*/ 848139 h 1504122"/>
              <a:gd name="connsiteX3" fmla="*/ 974035 w 2716696"/>
              <a:gd name="connsiteY3" fmla="*/ 430696 h 1504122"/>
              <a:gd name="connsiteX4" fmla="*/ 1239078 w 2716696"/>
              <a:gd name="connsiteY4" fmla="*/ 225287 h 1504122"/>
              <a:gd name="connsiteX5" fmla="*/ 1868556 w 2716696"/>
              <a:gd name="connsiteY5" fmla="*/ 125896 h 1504122"/>
              <a:gd name="connsiteX6" fmla="*/ 2557669 w 2716696"/>
              <a:gd name="connsiteY6" fmla="*/ 92765 h 1504122"/>
              <a:gd name="connsiteX7" fmla="*/ 2716696 w 2716696"/>
              <a:gd name="connsiteY7" fmla="*/ 0 h 1504122"/>
              <a:gd name="connsiteX0" fmla="*/ 0 w 2716696"/>
              <a:gd name="connsiteY0" fmla="*/ 1536370 h 1536370"/>
              <a:gd name="connsiteX1" fmla="*/ 470452 w 2716696"/>
              <a:gd name="connsiteY1" fmla="*/ 1205066 h 1536370"/>
              <a:gd name="connsiteX2" fmla="*/ 675861 w 2716696"/>
              <a:gd name="connsiteY2" fmla="*/ 880387 h 1536370"/>
              <a:gd name="connsiteX3" fmla="*/ 974035 w 2716696"/>
              <a:gd name="connsiteY3" fmla="*/ 462944 h 1536370"/>
              <a:gd name="connsiteX4" fmla="*/ 1239078 w 2716696"/>
              <a:gd name="connsiteY4" fmla="*/ 257535 h 1536370"/>
              <a:gd name="connsiteX5" fmla="*/ 1868556 w 2716696"/>
              <a:gd name="connsiteY5" fmla="*/ 158144 h 1536370"/>
              <a:gd name="connsiteX6" fmla="*/ 2557669 w 2716696"/>
              <a:gd name="connsiteY6" fmla="*/ 125013 h 1536370"/>
              <a:gd name="connsiteX7" fmla="*/ 2716696 w 2716696"/>
              <a:gd name="connsiteY7" fmla="*/ 32248 h 1536370"/>
              <a:gd name="connsiteX0" fmla="*/ 0 w 2796209"/>
              <a:gd name="connsiteY0" fmla="*/ 1525040 h 1525040"/>
              <a:gd name="connsiteX1" fmla="*/ 470452 w 2796209"/>
              <a:gd name="connsiteY1" fmla="*/ 1193736 h 1525040"/>
              <a:gd name="connsiteX2" fmla="*/ 675861 w 2796209"/>
              <a:gd name="connsiteY2" fmla="*/ 869057 h 1525040"/>
              <a:gd name="connsiteX3" fmla="*/ 974035 w 2796209"/>
              <a:gd name="connsiteY3" fmla="*/ 451614 h 1525040"/>
              <a:gd name="connsiteX4" fmla="*/ 1239078 w 2796209"/>
              <a:gd name="connsiteY4" fmla="*/ 246205 h 1525040"/>
              <a:gd name="connsiteX5" fmla="*/ 1868556 w 2796209"/>
              <a:gd name="connsiteY5" fmla="*/ 146814 h 1525040"/>
              <a:gd name="connsiteX6" fmla="*/ 2557669 w 2796209"/>
              <a:gd name="connsiteY6" fmla="*/ 113683 h 1525040"/>
              <a:gd name="connsiteX7" fmla="*/ 2796209 w 2796209"/>
              <a:gd name="connsiteY7" fmla="*/ 34170 h 1525040"/>
              <a:gd name="connsiteX0" fmla="*/ 0 w 2796209"/>
              <a:gd name="connsiteY0" fmla="*/ 1447923 h 1447923"/>
              <a:gd name="connsiteX1" fmla="*/ 470452 w 2796209"/>
              <a:gd name="connsiteY1" fmla="*/ 1116619 h 1447923"/>
              <a:gd name="connsiteX2" fmla="*/ 675861 w 2796209"/>
              <a:gd name="connsiteY2" fmla="*/ 791940 h 1447923"/>
              <a:gd name="connsiteX3" fmla="*/ 974035 w 2796209"/>
              <a:gd name="connsiteY3" fmla="*/ 374497 h 1447923"/>
              <a:gd name="connsiteX4" fmla="*/ 1239078 w 2796209"/>
              <a:gd name="connsiteY4" fmla="*/ 169088 h 1447923"/>
              <a:gd name="connsiteX5" fmla="*/ 1868556 w 2796209"/>
              <a:gd name="connsiteY5" fmla="*/ 69697 h 1447923"/>
              <a:gd name="connsiteX6" fmla="*/ 2557669 w 2796209"/>
              <a:gd name="connsiteY6" fmla="*/ 36566 h 1447923"/>
              <a:gd name="connsiteX7" fmla="*/ 2796209 w 2796209"/>
              <a:gd name="connsiteY7" fmla="*/ 63070 h 1447923"/>
              <a:gd name="connsiteX0" fmla="*/ 0 w 2796209"/>
              <a:gd name="connsiteY0" fmla="*/ 1425253 h 1425253"/>
              <a:gd name="connsiteX1" fmla="*/ 470452 w 2796209"/>
              <a:gd name="connsiteY1" fmla="*/ 1093949 h 1425253"/>
              <a:gd name="connsiteX2" fmla="*/ 675861 w 2796209"/>
              <a:gd name="connsiteY2" fmla="*/ 769270 h 1425253"/>
              <a:gd name="connsiteX3" fmla="*/ 974035 w 2796209"/>
              <a:gd name="connsiteY3" fmla="*/ 351827 h 1425253"/>
              <a:gd name="connsiteX4" fmla="*/ 1239078 w 2796209"/>
              <a:gd name="connsiteY4" fmla="*/ 146418 h 1425253"/>
              <a:gd name="connsiteX5" fmla="*/ 1868556 w 2796209"/>
              <a:gd name="connsiteY5" fmla="*/ 47027 h 1425253"/>
              <a:gd name="connsiteX6" fmla="*/ 2557669 w 2796209"/>
              <a:gd name="connsiteY6" fmla="*/ 13896 h 1425253"/>
              <a:gd name="connsiteX7" fmla="*/ 2796209 w 2796209"/>
              <a:gd name="connsiteY7" fmla="*/ 40400 h 1425253"/>
              <a:gd name="connsiteX0" fmla="*/ 0 w 2816087"/>
              <a:gd name="connsiteY0" fmla="*/ 1455305 h 1455305"/>
              <a:gd name="connsiteX1" fmla="*/ 470452 w 2816087"/>
              <a:gd name="connsiteY1" fmla="*/ 1124001 h 1455305"/>
              <a:gd name="connsiteX2" fmla="*/ 675861 w 2816087"/>
              <a:gd name="connsiteY2" fmla="*/ 799322 h 1455305"/>
              <a:gd name="connsiteX3" fmla="*/ 974035 w 2816087"/>
              <a:gd name="connsiteY3" fmla="*/ 381879 h 1455305"/>
              <a:gd name="connsiteX4" fmla="*/ 1239078 w 2816087"/>
              <a:gd name="connsiteY4" fmla="*/ 176470 h 1455305"/>
              <a:gd name="connsiteX5" fmla="*/ 1868556 w 2816087"/>
              <a:gd name="connsiteY5" fmla="*/ 77079 h 1455305"/>
              <a:gd name="connsiteX6" fmla="*/ 2557669 w 2816087"/>
              <a:gd name="connsiteY6" fmla="*/ 43948 h 1455305"/>
              <a:gd name="connsiteX7" fmla="*/ 2816087 w 2816087"/>
              <a:gd name="connsiteY7" fmla="*/ 10817 h 1455305"/>
              <a:gd name="connsiteX0" fmla="*/ 0 w 2816087"/>
              <a:gd name="connsiteY0" fmla="*/ 1453148 h 1453148"/>
              <a:gd name="connsiteX1" fmla="*/ 470452 w 2816087"/>
              <a:gd name="connsiteY1" fmla="*/ 1121844 h 1453148"/>
              <a:gd name="connsiteX2" fmla="*/ 675861 w 2816087"/>
              <a:gd name="connsiteY2" fmla="*/ 797165 h 1453148"/>
              <a:gd name="connsiteX3" fmla="*/ 974035 w 2816087"/>
              <a:gd name="connsiteY3" fmla="*/ 379722 h 1453148"/>
              <a:gd name="connsiteX4" fmla="*/ 1239078 w 2816087"/>
              <a:gd name="connsiteY4" fmla="*/ 174313 h 1453148"/>
              <a:gd name="connsiteX5" fmla="*/ 1868556 w 2816087"/>
              <a:gd name="connsiteY5" fmla="*/ 74922 h 1453148"/>
              <a:gd name="connsiteX6" fmla="*/ 2438399 w 2816087"/>
              <a:gd name="connsiteY6" fmla="*/ 55043 h 1453148"/>
              <a:gd name="connsiteX7" fmla="*/ 2816087 w 2816087"/>
              <a:gd name="connsiteY7" fmla="*/ 8660 h 1453148"/>
              <a:gd name="connsiteX0" fmla="*/ 0 w 2816087"/>
              <a:gd name="connsiteY0" fmla="*/ 1453148 h 1453148"/>
              <a:gd name="connsiteX1" fmla="*/ 470452 w 2816087"/>
              <a:gd name="connsiteY1" fmla="*/ 1121844 h 1453148"/>
              <a:gd name="connsiteX2" fmla="*/ 675861 w 2816087"/>
              <a:gd name="connsiteY2" fmla="*/ 797165 h 1453148"/>
              <a:gd name="connsiteX3" fmla="*/ 974035 w 2816087"/>
              <a:gd name="connsiteY3" fmla="*/ 379722 h 1453148"/>
              <a:gd name="connsiteX4" fmla="*/ 1239078 w 2816087"/>
              <a:gd name="connsiteY4" fmla="*/ 174313 h 1453148"/>
              <a:gd name="connsiteX5" fmla="*/ 1868556 w 2816087"/>
              <a:gd name="connsiteY5" fmla="*/ 74922 h 1453148"/>
              <a:gd name="connsiteX6" fmla="*/ 2438399 w 2816087"/>
              <a:gd name="connsiteY6" fmla="*/ 55043 h 1453148"/>
              <a:gd name="connsiteX7" fmla="*/ 2816087 w 2816087"/>
              <a:gd name="connsiteY7" fmla="*/ 8660 h 1453148"/>
              <a:gd name="connsiteX0" fmla="*/ 0 w 2816087"/>
              <a:gd name="connsiteY0" fmla="*/ 1456769 h 1456769"/>
              <a:gd name="connsiteX1" fmla="*/ 470452 w 2816087"/>
              <a:gd name="connsiteY1" fmla="*/ 1125465 h 1456769"/>
              <a:gd name="connsiteX2" fmla="*/ 675861 w 2816087"/>
              <a:gd name="connsiteY2" fmla="*/ 800786 h 1456769"/>
              <a:gd name="connsiteX3" fmla="*/ 974035 w 2816087"/>
              <a:gd name="connsiteY3" fmla="*/ 383343 h 1456769"/>
              <a:gd name="connsiteX4" fmla="*/ 1239078 w 2816087"/>
              <a:gd name="connsiteY4" fmla="*/ 177934 h 1456769"/>
              <a:gd name="connsiteX5" fmla="*/ 1868556 w 2816087"/>
              <a:gd name="connsiteY5" fmla="*/ 78543 h 1456769"/>
              <a:gd name="connsiteX6" fmla="*/ 2365512 w 2816087"/>
              <a:gd name="connsiteY6" fmla="*/ 38786 h 1456769"/>
              <a:gd name="connsiteX7" fmla="*/ 2816087 w 2816087"/>
              <a:gd name="connsiteY7" fmla="*/ 12281 h 1456769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675861 w 2816087"/>
              <a:gd name="connsiteY2" fmla="*/ 788505 h 1444488"/>
              <a:gd name="connsiteX3" fmla="*/ 974035 w 2816087"/>
              <a:gd name="connsiteY3" fmla="*/ 371062 h 1444488"/>
              <a:gd name="connsiteX4" fmla="*/ 1239078 w 2816087"/>
              <a:gd name="connsiteY4" fmla="*/ 165653 h 1444488"/>
              <a:gd name="connsiteX5" fmla="*/ 1868556 w 2816087"/>
              <a:gd name="connsiteY5" fmla="*/ 66262 h 1444488"/>
              <a:gd name="connsiteX6" fmla="*/ 2365512 w 2816087"/>
              <a:gd name="connsiteY6" fmla="*/ 26505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675861 w 2816087"/>
              <a:gd name="connsiteY2" fmla="*/ 788505 h 1444488"/>
              <a:gd name="connsiteX3" fmla="*/ 974035 w 2816087"/>
              <a:gd name="connsiteY3" fmla="*/ 371062 h 1444488"/>
              <a:gd name="connsiteX4" fmla="*/ 1239078 w 2816087"/>
              <a:gd name="connsiteY4" fmla="*/ 165653 h 1444488"/>
              <a:gd name="connsiteX5" fmla="*/ 1868556 w 2816087"/>
              <a:gd name="connsiteY5" fmla="*/ 66262 h 1444488"/>
              <a:gd name="connsiteX6" fmla="*/ 2365512 w 2816087"/>
              <a:gd name="connsiteY6" fmla="*/ 26505 h 1444488"/>
              <a:gd name="connsiteX7" fmla="*/ 2816087 w 2816087"/>
              <a:gd name="connsiteY7" fmla="*/ 0 h 1444488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80661 w 2816087"/>
              <a:gd name="connsiteY3" fmla="*/ 428736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722243 w 2816087"/>
              <a:gd name="connsiteY2" fmla="*/ 793170 h 1449153"/>
              <a:gd name="connsiteX3" fmla="*/ 980661 w 2816087"/>
              <a:gd name="connsiteY3" fmla="*/ 428736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6087" h="1449153">
                <a:moveTo>
                  <a:pt x="0" y="1449153"/>
                </a:moveTo>
                <a:cubicBezTo>
                  <a:pt x="178904" y="1338166"/>
                  <a:pt x="350078" y="1227179"/>
                  <a:pt x="470452" y="1117849"/>
                </a:cubicBezTo>
                <a:cubicBezTo>
                  <a:pt x="590826" y="1008519"/>
                  <a:pt x="637208" y="908022"/>
                  <a:pt x="722243" y="793170"/>
                </a:cubicBezTo>
                <a:cubicBezTo>
                  <a:pt x="807278" y="678318"/>
                  <a:pt x="891209" y="530336"/>
                  <a:pt x="980661" y="428736"/>
                </a:cubicBezTo>
                <a:cubicBezTo>
                  <a:pt x="1070113" y="327136"/>
                  <a:pt x="1133062" y="243205"/>
                  <a:pt x="1258957" y="183570"/>
                </a:cubicBezTo>
                <a:cubicBezTo>
                  <a:pt x="1384853" y="123935"/>
                  <a:pt x="1554921" y="100744"/>
                  <a:pt x="1736034" y="70927"/>
                </a:cubicBezTo>
                <a:cubicBezTo>
                  <a:pt x="1917147" y="41110"/>
                  <a:pt x="2071756" y="24543"/>
                  <a:pt x="2345634" y="4666"/>
                </a:cubicBezTo>
                <a:cubicBezTo>
                  <a:pt x="2553252" y="-8587"/>
                  <a:pt x="2642704" y="11292"/>
                  <a:pt x="2816087" y="466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DAE8204-0047-C84C-FE77-C61C4310ACCB}"/>
              </a:ext>
            </a:extLst>
          </p:cNvPr>
          <p:cNvSpPr/>
          <p:nvPr/>
        </p:nvSpPr>
        <p:spPr>
          <a:xfrm>
            <a:off x="9009621" y="5212770"/>
            <a:ext cx="2796209" cy="1404732"/>
          </a:xfrm>
          <a:custGeom>
            <a:avLst/>
            <a:gdLst>
              <a:gd name="connsiteX0" fmla="*/ 0 w 2618141"/>
              <a:gd name="connsiteY0" fmla="*/ 1577009 h 1577009"/>
              <a:gd name="connsiteX1" fmla="*/ 470452 w 2618141"/>
              <a:gd name="connsiteY1" fmla="*/ 1245705 h 1577009"/>
              <a:gd name="connsiteX2" fmla="*/ 675861 w 2618141"/>
              <a:gd name="connsiteY2" fmla="*/ 921026 h 1577009"/>
              <a:gd name="connsiteX3" fmla="*/ 974035 w 2618141"/>
              <a:gd name="connsiteY3" fmla="*/ 503583 h 1577009"/>
              <a:gd name="connsiteX4" fmla="*/ 1239078 w 2618141"/>
              <a:gd name="connsiteY4" fmla="*/ 298174 h 1577009"/>
              <a:gd name="connsiteX5" fmla="*/ 1868556 w 2618141"/>
              <a:gd name="connsiteY5" fmla="*/ 198783 h 1577009"/>
              <a:gd name="connsiteX6" fmla="*/ 2557669 w 2618141"/>
              <a:gd name="connsiteY6" fmla="*/ 165652 h 1577009"/>
              <a:gd name="connsiteX7" fmla="*/ 2597426 w 2618141"/>
              <a:gd name="connsiteY7" fmla="*/ 0 h 1577009"/>
              <a:gd name="connsiteX0" fmla="*/ 0 w 2716696"/>
              <a:gd name="connsiteY0" fmla="*/ 1504122 h 1504122"/>
              <a:gd name="connsiteX1" fmla="*/ 470452 w 2716696"/>
              <a:gd name="connsiteY1" fmla="*/ 1172818 h 1504122"/>
              <a:gd name="connsiteX2" fmla="*/ 675861 w 2716696"/>
              <a:gd name="connsiteY2" fmla="*/ 848139 h 1504122"/>
              <a:gd name="connsiteX3" fmla="*/ 974035 w 2716696"/>
              <a:gd name="connsiteY3" fmla="*/ 430696 h 1504122"/>
              <a:gd name="connsiteX4" fmla="*/ 1239078 w 2716696"/>
              <a:gd name="connsiteY4" fmla="*/ 225287 h 1504122"/>
              <a:gd name="connsiteX5" fmla="*/ 1868556 w 2716696"/>
              <a:gd name="connsiteY5" fmla="*/ 125896 h 1504122"/>
              <a:gd name="connsiteX6" fmla="*/ 2557669 w 2716696"/>
              <a:gd name="connsiteY6" fmla="*/ 92765 h 1504122"/>
              <a:gd name="connsiteX7" fmla="*/ 2716696 w 2716696"/>
              <a:gd name="connsiteY7" fmla="*/ 0 h 1504122"/>
              <a:gd name="connsiteX0" fmla="*/ 0 w 2716696"/>
              <a:gd name="connsiteY0" fmla="*/ 1536370 h 1536370"/>
              <a:gd name="connsiteX1" fmla="*/ 470452 w 2716696"/>
              <a:gd name="connsiteY1" fmla="*/ 1205066 h 1536370"/>
              <a:gd name="connsiteX2" fmla="*/ 675861 w 2716696"/>
              <a:gd name="connsiteY2" fmla="*/ 880387 h 1536370"/>
              <a:gd name="connsiteX3" fmla="*/ 974035 w 2716696"/>
              <a:gd name="connsiteY3" fmla="*/ 462944 h 1536370"/>
              <a:gd name="connsiteX4" fmla="*/ 1239078 w 2716696"/>
              <a:gd name="connsiteY4" fmla="*/ 257535 h 1536370"/>
              <a:gd name="connsiteX5" fmla="*/ 1868556 w 2716696"/>
              <a:gd name="connsiteY5" fmla="*/ 158144 h 1536370"/>
              <a:gd name="connsiteX6" fmla="*/ 2557669 w 2716696"/>
              <a:gd name="connsiteY6" fmla="*/ 125013 h 1536370"/>
              <a:gd name="connsiteX7" fmla="*/ 2716696 w 2716696"/>
              <a:gd name="connsiteY7" fmla="*/ 32248 h 1536370"/>
              <a:gd name="connsiteX0" fmla="*/ 0 w 2796209"/>
              <a:gd name="connsiteY0" fmla="*/ 1525040 h 1525040"/>
              <a:gd name="connsiteX1" fmla="*/ 470452 w 2796209"/>
              <a:gd name="connsiteY1" fmla="*/ 1193736 h 1525040"/>
              <a:gd name="connsiteX2" fmla="*/ 675861 w 2796209"/>
              <a:gd name="connsiteY2" fmla="*/ 869057 h 1525040"/>
              <a:gd name="connsiteX3" fmla="*/ 974035 w 2796209"/>
              <a:gd name="connsiteY3" fmla="*/ 451614 h 1525040"/>
              <a:gd name="connsiteX4" fmla="*/ 1239078 w 2796209"/>
              <a:gd name="connsiteY4" fmla="*/ 246205 h 1525040"/>
              <a:gd name="connsiteX5" fmla="*/ 1868556 w 2796209"/>
              <a:gd name="connsiteY5" fmla="*/ 146814 h 1525040"/>
              <a:gd name="connsiteX6" fmla="*/ 2557669 w 2796209"/>
              <a:gd name="connsiteY6" fmla="*/ 113683 h 1525040"/>
              <a:gd name="connsiteX7" fmla="*/ 2796209 w 2796209"/>
              <a:gd name="connsiteY7" fmla="*/ 34170 h 1525040"/>
              <a:gd name="connsiteX0" fmla="*/ 0 w 2796209"/>
              <a:gd name="connsiteY0" fmla="*/ 1447923 h 1447923"/>
              <a:gd name="connsiteX1" fmla="*/ 470452 w 2796209"/>
              <a:gd name="connsiteY1" fmla="*/ 1116619 h 1447923"/>
              <a:gd name="connsiteX2" fmla="*/ 675861 w 2796209"/>
              <a:gd name="connsiteY2" fmla="*/ 791940 h 1447923"/>
              <a:gd name="connsiteX3" fmla="*/ 974035 w 2796209"/>
              <a:gd name="connsiteY3" fmla="*/ 374497 h 1447923"/>
              <a:gd name="connsiteX4" fmla="*/ 1239078 w 2796209"/>
              <a:gd name="connsiteY4" fmla="*/ 169088 h 1447923"/>
              <a:gd name="connsiteX5" fmla="*/ 1868556 w 2796209"/>
              <a:gd name="connsiteY5" fmla="*/ 69697 h 1447923"/>
              <a:gd name="connsiteX6" fmla="*/ 2557669 w 2796209"/>
              <a:gd name="connsiteY6" fmla="*/ 36566 h 1447923"/>
              <a:gd name="connsiteX7" fmla="*/ 2796209 w 2796209"/>
              <a:gd name="connsiteY7" fmla="*/ 63070 h 1447923"/>
              <a:gd name="connsiteX0" fmla="*/ 0 w 2796209"/>
              <a:gd name="connsiteY0" fmla="*/ 1425253 h 1425253"/>
              <a:gd name="connsiteX1" fmla="*/ 470452 w 2796209"/>
              <a:gd name="connsiteY1" fmla="*/ 1093949 h 1425253"/>
              <a:gd name="connsiteX2" fmla="*/ 675861 w 2796209"/>
              <a:gd name="connsiteY2" fmla="*/ 769270 h 1425253"/>
              <a:gd name="connsiteX3" fmla="*/ 974035 w 2796209"/>
              <a:gd name="connsiteY3" fmla="*/ 351827 h 1425253"/>
              <a:gd name="connsiteX4" fmla="*/ 1239078 w 2796209"/>
              <a:gd name="connsiteY4" fmla="*/ 146418 h 1425253"/>
              <a:gd name="connsiteX5" fmla="*/ 1868556 w 2796209"/>
              <a:gd name="connsiteY5" fmla="*/ 47027 h 1425253"/>
              <a:gd name="connsiteX6" fmla="*/ 2557669 w 2796209"/>
              <a:gd name="connsiteY6" fmla="*/ 13896 h 1425253"/>
              <a:gd name="connsiteX7" fmla="*/ 2796209 w 2796209"/>
              <a:gd name="connsiteY7" fmla="*/ 40400 h 1425253"/>
              <a:gd name="connsiteX0" fmla="*/ 0 w 2816087"/>
              <a:gd name="connsiteY0" fmla="*/ 1455305 h 1455305"/>
              <a:gd name="connsiteX1" fmla="*/ 470452 w 2816087"/>
              <a:gd name="connsiteY1" fmla="*/ 1124001 h 1455305"/>
              <a:gd name="connsiteX2" fmla="*/ 675861 w 2816087"/>
              <a:gd name="connsiteY2" fmla="*/ 799322 h 1455305"/>
              <a:gd name="connsiteX3" fmla="*/ 974035 w 2816087"/>
              <a:gd name="connsiteY3" fmla="*/ 381879 h 1455305"/>
              <a:gd name="connsiteX4" fmla="*/ 1239078 w 2816087"/>
              <a:gd name="connsiteY4" fmla="*/ 176470 h 1455305"/>
              <a:gd name="connsiteX5" fmla="*/ 1868556 w 2816087"/>
              <a:gd name="connsiteY5" fmla="*/ 77079 h 1455305"/>
              <a:gd name="connsiteX6" fmla="*/ 2557669 w 2816087"/>
              <a:gd name="connsiteY6" fmla="*/ 43948 h 1455305"/>
              <a:gd name="connsiteX7" fmla="*/ 2816087 w 2816087"/>
              <a:gd name="connsiteY7" fmla="*/ 10817 h 1455305"/>
              <a:gd name="connsiteX0" fmla="*/ 0 w 2816087"/>
              <a:gd name="connsiteY0" fmla="*/ 1453148 h 1453148"/>
              <a:gd name="connsiteX1" fmla="*/ 470452 w 2816087"/>
              <a:gd name="connsiteY1" fmla="*/ 1121844 h 1453148"/>
              <a:gd name="connsiteX2" fmla="*/ 675861 w 2816087"/>
              <a:gd name="connsiteY2" fmla="*/ 797165 h 1453148"/>
              <a:gd name="connsiteX3" fmla="*/ 974035 w 2816087"/>
              <a:gd name="connsiteY3" fmla="*/ 379722 h 1453148"/>
              <a:gd name="connsiteX4" fmla="*/ 1239078 w 2816087"/>
              <a:gd name="connsiteY4" fmla="*/ 174313 h 1453148"/>
              <a:gd name="connsiteX5" fmla="*/ 1868556 w 2816087"/>
              <a:gd name="connsiteY5" fmla="*/ 74922 h 1453148"/>
              <a:gd name="connsiteX6" fmla="*/ 2438399 w 2816087"/>
              <a:gd name="connsiteY6" fmla="*/ 55043 h 1453148"/>
              <a:gd name="connsiteX7" fmla="*/ 2816087 w 2816087"/>
              <a:gd name="connsiteY7" fmla="*/ 8660 h 1453148"/>
              <a:gd name="connsiteX0" fmla="*/ 0 w 2816087"/>
              <a:gd name="connsiteY0" fmla="*/ 1453148 h 1453148"/>
              <a:gd name="connsiteX1" fmla="*/ 470452 w 2816087"/>
              <a:gd name="connsiteY1" fmla="*/ 1121844 h 1453148"/>
              <a:gd name="connsiteX2" fmla="*/ 675861 w 2816087"/>
              <a:gd name="connsiteY2" fmla="*/ 797165 h 1453148"/>
              <a:gd name="connsiteX3" fmla="*/ 974035 w 2816087"/>
              <a:gd name="connsiteY3" fmla="*/ 379722 h 1453148"/>
              <a:gd name="connsiteX4" fmla="*/ 1239078 w 2816087"/>
              <a:gd name="connsiteY4" fmla="*/ 174313 h 1453148"/>
              <a:gd name="connsiteX5" fmla="*/ 1868556 w 2816087"/>
              <a:gd name="connsiteY5" fmla="*/ 74922 h 1453148"/>
              <a:gd name="connsiteX6" fmla="*/ 2438399 w 2816087"/>
              <a:gd name="connsiteY6" fmla="*/ 55043 h 1453148"/>
              <a:gd name="connsiteX7" fmla="*/ 2816087 w 2816087"/>
              <a:gd name="connsiteY7" fmla="*/ 8660 h 1453148"/>
              <a:gd name="connsiteX0" fmla="*/ 0 w 2816087"/>
              <a:gd name="connsiteY0" fmla="*/ 1456769 h 1456769"/>
              <a:gd name="connsiteX1" fmla="*/ 470452 w 2816087"/>
              <a:gd name="connsiteY1" fmla="*/ 1125465 h 1456769"/>
              <a:gd name="connsiteX2" fmla="*/ 675861 w 2816087"/>
              <a:gd name="connsiteY2" fmla="*/ 800786 h 1456769"/>
              <a:gd name="connsiteX3" fmla="*/ 974035 w 2816087"/>
              <a:gd name="connsiteY3" fmla="*/ 383343 h 1456769"/>
              <a:gd name="connsiteX4" fmla="*/ 1239078 w 2816087"/>
              <a:gd name="connsiteY4" fmla="*/ 177934 h 1456769"/>
              <a:gd name="connsiteX5" fmla="*/ 1868556 w 2816087"/>
              <a:gd name="connsiteY5" fmla="*/ 78543 h 1456769"/>
              <a:gd name="connsiteX6" fmla="*/ 2365512 w 2816087"/>
              <a:gd name="connsiteY6" fmla="*/ 38786 h 1456769"/>
              <a:gd name="connsiteX7" fmla="*/ 2816087 w 2816087"/>
              <a:gd name="connsiteY7" fmla="*/ 12281 h 1456769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675861 w 2816087"/>
              <a:gd name="connsiteY2" fmla="*/ 788505 h 1444488"/>
              <a:gd name="connsiteX3" fmla="*/ 974035 w 2816087"/>
              <a:gd name="connsiteY3" fmla="*/ 371062 h 1444488"/>
              <a:gd name="connsiteX4" fmla="*/ 1239078 w 2816087"/>
              <a:gd name="connsiteY4" fmla="*/ 165653 h 1444488"/>
              <a:gd name="connsiteX5" fmla="*/ 1868556 w 2816087"/>
              <a:gd name="connsiteY5" fmla="*/ 66262 h 1444488"/>
              <a:gd name="connsiteX6" fmla="*/ 2365512 w 2816087"/>
              <a:gd name="connsiteY6" fmla="*/ 26505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675861 w 2816087"/>
              <a:gd name="connsiteY2" fmla="*/ 788505 h 1444488"/>
              <a:gd name="connsiteX3" fmla="*/ 974035 w 2816087"/>
              <a:gd name="connsiteY3" fmla="*/ 371062 h 1444488"/>
              <a:gd name="connsiteX4" fmla="*/ 1239078 w 2816087"/>
              <a:gd name="connsiteY4" fmla="*/ 165653 h 1444488"/>
              <a:gd name="connsiteX5" fmla="*/ 1868556 w 2816087"/>
              <a:gd name="connsiteY5" fmla="*/ 66262 h 1444488"/>
              <a:gd name="connsiteX6" fmla="*/ 2365512 w 2816087"/>
              <a:gd name="connsiteY6" fmla="*/ 26505 h 1444488"/>
              <a:gd name="connsiteX7" fmla="*/ 2816087 w 2816087"/>
              <a:gd name="connsiteY7" fmla="*/ 0 h 1444488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868556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39078 w 2816087"/>
              <a:gd name="connsiteY4" fmla="*/ 170318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74035 w 2816087"/>
              <a:gd name="connsiteY3" fmla="*/ 375727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675861 w 2816087"/>
              <a:gd name="connsiteY2" fmla="*/ 793170 h 1449153"/>
              <a:gd name="connsiteX3" fmla="*/ 980661 w 2816087"/>
              <a:gd name="connsiteY3" fmla="*/ 428736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722243 w 2816087"/>
              <a:gd name="connsiteY2" fmla="*/ 793170 h 1449153"/>
              <a:gd name="connsiteX3" fmla="*/ 980661 w 2816087"/>
              <a:gd name="connsiteY3" fmla="*/ 428736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722243 w 2816087"/>
              <a:gd name="connsiteY2" fmla="*/ 793170 h 1449153"/>
              <a:gd name="connsiteX3" fmla="*/ 1053548 w 2816087"/>
              <a:gd name="connsiteY3" fmla="*/ 494997 h 1449153"/>
              <a:gd name="connsiteX4" fmla="*/ 1258957 w 2816087"/>
              <a:gd name="connsiteY4" fmla="*/ 183570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722243 w 2816087"/>
              <a:gd name="connsiteY2" fmla="*/ 793170 h 1449153"/>
              <a:gd name="connsiteX3" fmla="*/ 1053548 w 2816087"/>
              <a:gd name="connsiteY3" fmla="*/ 494997 h 1449153"/>
              <a:gd name="connsiteX4" fmla="*/ 1404731 w 2816087"/>
              <a:gd name="connsiteY4" fmla="*/ 249831 h 1449153"/>
              <a:gd name="connsiteX5" fmla="*/ 1736034 w 2816087"/>
              <a:gd name="connsiteY5" fmla="*/ 70927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9153 h 1449153"/>
              <a:gd name="connsiteX1" fmla="*/ 470452 w 2816087"/>
              <a:gd name="connsiteY1" fmla="*/ 1117849 h 1449153"/>
              <a:gd name="connsiteX2" fmla="*/ 722243 w 2816087"/>
              <a:gd name="connsiteY2" fmla="*/ 793170 h 1449153"/>
              <a:gd name="connsiteX3" fmla="*/ 1053548 w 2816087"/>
              <a:gd name="connsiteY3" fmla="*/ 494997 h 1449153"/>
              <a:gd name="connsiteX4" fmla="*/ 1404731 w 2816087"/>
              <a:gd name="connsiteY4" fmla="*/ 249831 h 1449153"/>
              <a:gd name="connsiteX5" fmla="*/ 1815547 w 2816087"/>
              <a:gd name="connsiteY5" fmla="*/ 130561 h 1449153"/>
              <a:gd name="connsiteX6" fmla="*/ 2345634 w 2816087"/>
              <a:gd name="connsiteY6" fmla="*/ 4666 h 1449153"/>
              <a:gd name="connsiteX7" fmla="*/ 2816087 w 2816087"/>
              <a:gd name="connsiteY7" fmla="*/ 4665 h 1449153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22243 w 2816087"/>
              <a:gd name="connsiteY2" fmla="*/ 788505 h 1444488"/>
              <a:gd name="connsiteX3" fmla="*/ 1053548 w 2816087"/>
              <a:gd name="connsiteY3" fmla="*/ 490332 h 1444488"/>
              <a:gd name="connsiteX4" fmla="*/ 1404731 w 2816087"/>
              <a:gd name="connsiteY4" fmla="*/ 245166 h 1444488"/>
              <a:gd name="connsiteX5" fmla="*/ 1815547 w 2816087"/>
              <a:gd name="connsiteY5" fmla="*/ 125896 h 1444488"/>
              <a:gd name="connsiteX6" fmla="*/ 2312504 w 2816087"/>
              <a:gd name="connsiteY6" fmla="*/ 66262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75252 w 2816087"/>
              <a:gd name="connsiteY2" fmla="*/ 788505 h 1444488"/>
              <a:gd name="connsiteX3" fmla="*/ 1053548 w 2816087"/>
              <a:gd name="connsiteY3" fmla="*/ 490332 h 1444488"/>
              <a:gd name="connsiteX4" fmla="*/ 1404731 w 2816087"/>
              <a:gd name="connsiteY4" fmla="*/ 245166 h 1444488"/>
              <a:gd name="connsiteX5" fmla="*/ 1815547 w 2816087"/>
              <a:gd name="connsiteY5" fmla="*/ 125896 h 1444488"/>
              <a:gd name="connsiteX6" fmla="*/ 2312504 w 2816087"/>
              <a:gd name="connsiteY6" fmla="*/ 66262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75252 w 2816087"/>
              <a:gd name="connsiteY2" fmla="*/ 788505 h 1444488"/>
              <a:gd name="connsiteX3" fmla="*/ 1152939 w 2816087"/>
              <a:gd name="connsiteY3" fmla="*/ 543341 h 1444488"/>
              <a:gd name="connsiteX4" fmla="*/ 1404731 w 2816087"/>
              <a:gd name="connsiteY4" fmla="*/ 245166 h 1444488"/>
              <a:gd name="connsiteX5" fmla="*/ 1815547 w 2816087"/>
              <a:gd name="connsiteY5" fmla="*/ 125896 h 1444488"/>
              <a:gd name="connsiteX6" fmla="*/ 2312504 w 2816087"/>
              <a:gd name="connsiteY6" fmla="*/ 66262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75252 w 2816087"/>
              <a:gd name="connsiteY2" fmla="*/ 788505 h 1444488"/>
              <a:gd name="connsiteX3" fmla="*/ 1152939 w 2816087"/>
              <a:gd name="connsiteY3" fmla="*/ 543341 h 1444488"/>
              <a:gd name="connsiteX4" fmla="*/ 1524001 w 2816087"/>
              <a:gd name="connsiteY4" fmla="*/ 318053 h 1444488"/>
              <a:gd name="connsiteX5" fmla="*/ 1815547 w 2816087"/>
              <a:gd name="connsiteY5" fmla="*/ 125896 h 1444488"/>
              <a:gd name="connsiteX6" fmla="*/ 2312504 w 2816087"/>
              <a:gd name="connsiteY6" fmla="*/ 66262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75252 w 2816087"/>
              <a:gd name="connsiteY2" fmla="*/ 788505 h 1444488"/>
              <a:gd name="connsiteX3" fmla="*/ 1152939 w 2816087"/>
              <a:gd name="connsiteY3" fmla="*/ 543341 h 1444488"/>
              <a:gd name="connsiteX4" fmla="*/ 1524001 w 2816087"/>
              <a:gd name="connsiteY4" fmla="*/ 318053 h 1444488"/>
              <a:gd name="connsiteX5" fmla="*/ 1888434 w 2816087"/>
              <a:gd name="connsiteY5" fmla="*/ 198783 h 1444488"/>
              <a:gd name="connsiteX6" fmla="*/ 2312504 w 2816087"/>
              <a:gd name="connsiteY6" fmla="*/ 66262 h 1444488"/>
              <a:gd name="connsiteX7" fmla="*/ 2816087 w 2816087"/>
              <a:gd name="connsiteY7" fmla="*/ 0 h 1444488"/>
              <a:gd name="connsiteX0" fmla="*/ 0 w 2816087"/>
              <a:gd name="connsiteY0" fmla="*/ 1444488 h 1444488"/>
              <a:gd name="connsiteX1" fmla="*/ 470452 w 2816087"/>
              <a:gd name="connsiteY1" fmla="*/ 1113184 h 1444488"/>
              <a:gd name="connsiteX2" fmla="*/ 775252 w 2816087"/>
              <a:gd name="connsiteY2" fmla="*/ 788505 h 1444488"/>
              <a:gd name="connsiteX3" fmla="*/ 1152939 w 2816087"/>
              <a:gd name="connsiteY3" fmla="*/ 543341 h 1444488"/>
              <a:gd name="connsiteX4" fmla="*/ 1524001 w 2816087"/>
              <a:gd name="connsiteY4" fmla="*/ 318053 h 1444488"/>
              <a:gd name="connsiteX5" fmla="*/ 1888434 w 2816087"/>
              <a:gd name="connsiteY5" fmla="*/ 198783 h 1444488"/>
              <a:gd name="connsiteX6" fmla="*/ 2372139 w 2816087"/>
              <a:gd name="connsiteY6" fmla="*/ 119270 h 1444488"/>
              <a:gd name="connsiteX7" fmla="*/ 2816087 w 2816087"/>
              <a:gd name="connsiteY7" fmla="*/ 0 h 1444488"/>
              <a:gd name="connsiteX0" fmla="*/ 0 w 2849217"/>
              <a:gd name="connsiteY0" fmla="*/ 1384853 h 1384853"/>
              <a:gd name="connsiteX1" fmla="*/ 470452 w 2849217"/>
              <a:gd name="connsiteY1" fmla="*/ 1053549 h 1384853"/>
              <a:gd name="connsiteX2" fmla="*/ 775252 w 2849217"/>
              <a:gd name="connsiteY2" fmla="*/ 728870 h 1384853"/>
              <a:gd name="connsiteX3" fmla="*/ 1152939 w 2849217"/>
              <a:gd name="connsiteY3" fmla="*/ 483706 h 1384853"/>
              <a:gd name="connsiteX4" fmla="*/ 1524001 w 2849217"/>
              <a:gd name="connsiteY4" fmla="*/ 258418 h 1384853"/>
              <a:gd name="connsiteX5" fmla="*/ 1888434 w 2849217"/>
              <a:gd name="connsiteY5" fmla="*/ 139148 h 1384853"/>
              <a:gd name="connsiteX6" fmla="*/ 2372139 w 2849217"/>
              <a:gd name="connsiteY6" fmla="*/ 59635 h 1384853"/>
              <a:gd name="connsiteX7" fmla="*/ 2849217 w 2849217"/>
              <a:gd name="connsiteY7" fmla="*/ 0 h 1384853"/>
              <a:gd name="connsiteX0" fmla="*/ 0 w 2968487"/>
              <a:gd name="connsiteY0" fmla="*/ 1265584 h 1265584"/>
              <a:gd name="connsiteX1" fmla="*/ 589722 w 2968487"/>
              <a:gd name="connsiteY1" fmla="*/ 1053549 h 1265584"/>
              <a:gd name="connsiteX2" fmla="*/ 894522 w 2968487"/>
              <a:gd name="connsiteY2" fmla="*/ 728870 h 1265584"/>
              <a:gd name="connsiteX3" fmla="*/ 1272209 w 2968487"/>
              <a:gd name="connsiteY3" fmla="*/ 483706 h 1265584"/>
              <a:gd name="connsiteX4" fmla="*/ 1643271 w 2968487"/>
              <a:gd name="connsiteY4" fmla="*/ 258418 h 1265584"/>
              <a:gd name="connsiteX5" fmla="*/ 2007704 w 2968487"/>
              <a:gd name="connsiteY5" fmla="*/ 139148 h 1265584"/>
              <a:gd name="connsiteX6" fmla="*/ 2491409 w 2968487"/>
              <a:gd name="connsiteY6" fmla="*/ 59635 h 1265584"/>
              <a:gd name="connsiteX7" fmla="*/ 2968487 w 2968487"/>
              <a:gd name="connsiteY7" fmla="*/ 0 h 1265584"/>
              <a:gd name="connsiteX0" fmla="*/ 0 w 2968487"/>
              <a:gd name="connsiteY0" fmla="*/ 1265584 h 1265584"/>
              <a:gd name="connsiteX1" fmla="*/ 549965 w 2968487"/>
              <a:gd name="connsiteY1" fmla="*/ 1053549 h 1265584"/>
              <a:gd name="connsiteX2" fmla="*/ 894522 w 2968487"/>
              <a:gd name="connsiteY2" fmla="*/ 728870 h 1265584"/>
              <a:gd name="connsiteX3" fmla="*/ 1272209 w 2968487"/>
              <a:gd name="connsiteY3" fmla="*/ 483706 h 1265584"/>
              <a:gd name="connsiteX4" fmla="*/ 1643271 w 2968487"/>
              <a:gd name="connsiteY4" fmla="*/ 258418 h 1265584"/>
              <a:gd name="connsiteX5" fmla="*/ 2007704 w 2968487"/>
              <a:gd name="connsiteY5" fmla="*/ 139148 h 1265584"/>
              <a:gd name="connsiteX6" fmla="*/ 2491409 w 2968487"/>
              <a:gd name="connsiteY6" fmla="*/ 59635 h 1265584"/>
              <a:gd name="connsiteX7" fmla="*/ 2968487 w 2968487"/>
              <a:gd name="connsiteY7" fmla="*/ 0 h 1265584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91409 w 2796209"/>
              <a:gd name="connsiteY6" fmla="*/ 198783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84783 w 2796209"/>
              <a:gd name="connsiteY6" fmla="*/ 145774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84783 w 2796209"/>
              <a:gd name="connsiteY6" fmla="*/ 145774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84783 w 2796209"/>
              <a:gd name="connsiteY6" fmla="*/ 145774 h 1404732"/>
              <a:gd name="connsiteX7" fmla="*/ 2796209 w 2796209"/>
              <a:gd name="connsiteY7" fmla="*/ 0 h 1404732"/>
              <a:gd name="connsiteX0" fmla="*/ 0 w 2796209"/>
              <a:gd name="connsiteY0" fmla="*/ 1404998 h 1404998"/>
              <a:gd name="connsiteX1" fmla="*/ 549965 w 2796209"/>
              <a:gd name="connsiteY1" fmla="*/ 1192963 h 1404998"/>
              <a:gd name="connsiteX2" fmla="*/ 894522 w 2796209"/>
              <a:gd name="connsiteY2" fmla="*/ 868284 h 1404998"/>
              <a:gd name="connsiteX3" fmla="*/ 1272209 w 2796209"/>
              <a:gd name="connsiteY3" fmla="*/ 623120 h 1404998"/>
              <a:gd name="connsiteX4" fmla="*/ 1643271 w 2796209"/>
              <a:gd name="connsiteY4" fmla="*/ 397832 h 1404998"/>
              <a:gd name="connsiteX5" fmla="*/ 2007704 w 2796209"/>
              <a:gd name="connsiteY5" fmla="*/ 278562 h 1404998"/>
              <a:gd name="connsiteX6" fmla="*/ 2464904 w 2796209"/>
              <a:gd name="connsiteY6" fmla="*/ 73153 h 1404998"/>
              <a:gd name="connsiteX7" fmla="*/ 2796209 w 2796209"/>
              <a:gd name="connsiteY7" fmla="*/ 266 h 1404998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64904 w 2796209"/>
              <a:gd name="connsiteY6" fmla="*/ 72887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2007704 w 2796209"/>
              <a:gd name="connsiteY5" fmla="*/ 278296 h 1404732"/>
              <a:gd name="connsiteX6" fmla="*/ 2464904 w 2796209"/>
              <a:gd name="connsiteY6" fmla="*/ 72887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1967947 w 2796209"/>
              <a:gd name="connsiteY5" fmla="*/ 265044 h 1404732"/>
              <a:gd name="connsiteX6" fmla="*/ 2464904 w 2796209"/>
              <a:gd name="connsiteY6" fmla="*/ 72887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894522 w 2796209"/>
              <a:gd name="connsiteY2" fmla="*/ 868018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1967947 w 2796209"/>
              <a:gd name="connsiteY5" fmla="*/ 265044 h 1404732"/>
              <a:gd name="connsiteX6" fmla="*/ 2339009 w 2796209"/>
              <a:gd name="connsiteY6" fmla="*/ 132521 h 1404732"/>
              <a:gd name="connsiteX7" fmla="*/ 2796209 w 2796209"/>
              <a:gd name="connsiteY7" fmla="*/ 0 h 1404732"/>
              <a:gd name="connsiteX0" fmla="*/ 0 w 2796209"/>
              <a:gd name="connsiteY0" fmla="*/ 1404732 h 1404732"/>
              <a:gd name="connsiteX1" fmla="*/ 549965 w 2796209"/>
              <a:gd name="connsiteY1" fmla="*/ 1192697 h 1404732"/>
              <a:gd name="connsiteX2" fmla="*/ 947530 w 2796209"/>
              <a:gd name="connsiteY2" fmla="*/ 907775 h 1404732"/>
              <a:gd name="connsiteX3" fmla="*/ 1272209 w 2796209"/>
              <a:gd name="connsiteY3" fmla="*/ 622854 h 1404732"/>
              <a:gd name="connsiteX4" fmla="*/ 1643271 w 2796209"/>
              <a:gd name="connsiteY4" fmla="*/ 397566 h 1404732"/>
              <a:gd name="connsiteX5" fmla="*/ 1967947 w 2796209"/>
              <a:gd name="connsiteY5" fmla="*/ 265044 h 1404732"/>
              <a:gd name="connsiteX6" fmla="*/ 2339009 w 2796209"/>
              <a:gd name="connsiteY6" fmla="*/ 132521 h 1404732"/>
              <a:gd name="connsiteX7" fmla="*/ 2796209 w 2796209"/>
              <a:gd name="connsiteY7" fmla="*/ 0 h 140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6209" h="1404732">
                <a:moveTo>
                  <a:pt x="0" y="1404732"/>
                </a:moveTo>
                <a:cubicBezTo>
                  <a:pt x="178904" y="1293745"/>
                  <a:pt x="392043" y="1275523"/>
                  <a:pt x="549965" y="1192697"/>
                </a:cubicBezTo>
                <a:cubicBezTo>
                  <a:pt x="707887" y="1109871"/>
                  <a:pt x="827156" y="1002749"/>
                  <a:pt x="947530" y="907775"/>
                </a:cubicBezTo>
                <a:cubicBezTo>
                  <a:pt x="1067904" y="812801"/>
                  <a:pt x="1156252" y="707889"/>
                  <a:pt x="1272209" y="622854"/>
                </a:cubicBezTo>
                <a:cubicBezTo>
                  <a:pt x="1388166" y="537819"/>
                  <a:pt x="1527315" y="457201"/>
                  <a:pt x="1643271" y="397566"/>
                </a:cubicBezTo>
                <a:cubicBezTo>
                  <a:pt x="1759227" y="337931"/>
                  <a:pt x="1851991" y="309218"/>
                  <a:pt x="1967947" y="265044"/>
                </a:cubicBezTo>
                <a:cubicBezTo>
                  <a:pt x="2083903" y="220870"/>
                  <a:pt x="2118140" y="205406"/>
                  <a:pt x="2339009" y="132521"/>
                </a:cubicBezTo>
                <a:cubicBezTo>
                  <a:pt x="2533375" y="72885"/>
                  <a:pt x="2622826" y="6627"/>
                  <a:pt x="2796209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AF5AA-1C2B-FBA3-6C8E-677E4C8B0F5F}"/>
              </a:ext>
            </a:extLst>
          </p:cNvPr>
          <p:cNvSpPr txBox="1"/>
          <p:nvPr/>
        </p:nvSpPr>
        <p:spPr>
          <a:xfrm>
            <a:off x="10358958" y="5760070"/>
            <a:ext cx="1404731" cy="3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CDF / observed</a:t>
            </a:r>
            <a:endParaRPr lang="en-FI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1EF476-04C7-A73C-67A2-BD3EF42CB92A}"/>
              </a:ext>
            </a:extLst>
          </p:cNvPr>
          <p:cNvSpPr txBox="1"/>
          <p:nvPr/>
        </p:nvSpPr>
        <p:spPr>
          <a:xfrm>
            <a:off x="9378297" y="4977486"/>
            <a:ext cx="1404731" cy="3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CDF / nowcast</a:t>
            </a:r>
            <a:endParaRPr lang="en-FI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AE6B51-9B0B-5F5E-81C8-37823334387E}"/>
              </a:ext>
            </a:extLst>
          </p:cNvPr>
          <p:cNvSpPr txBox="1"/>
          <p:nvPr/>
        </p:nvSpPr>
        <p:spPr>
          <a:xfrm>
            <a:off x="8722013" y="5212770"/>
            <a:ext cx="210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endParaRPr lang="en-FI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E1D297-E9F0-AD74-52FD-3D88E9C44F80}"/>
              </a:ext>
            </a:extLst>
          </p:cNvPr>
          <p:cNvSpPr txBox="1"/>
          <p:nvPr/>
        </p:nvSpPr>
        <p:spPr>
          <a:xfrm>
            <a:off x="8760795" y="6506999"/>
            <a:ext cx="210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  <a:endParaRPr lang="en-FI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DDAA66-D4FA-3270-45D1-B90CBC5260FA}"/>
              </a:ext>
            </a:extLst>
          </p:cNvPr>
          <p:cNvSpPr txBox="1"/>
          <p:nvPr/>
        </p:nvSpPr>
        <p:spPr>
          <a:xfrm>
            <a:off x="11471329" y="6617501"/>
            <a:ext cx="35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</a:t>
            </a:r>
            <a:endParaRPr lang="en-FI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0CD174-D36B-ADF7-63DE-2D5654FA535D}"/>
              </a:ext>
            </a:extLst>
          </p:cNvPr>
          <p:cNvSpPr txBox="1"/>
          <p:nvPr/>
        </p:nvSpPr>
        <p:spPr>
          <a:xfrm>
            <a:off x="9718967" y="6594955"/>
            <a:ext cx="1544053" cy="3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Rain rate (mm/h)</a:t>
            </a:r>
            <a:endParaRPr lang="en-FI" sz="14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35CDAB-B5E0-2E37-C691-C1CFDBBEB28E}"/>
              </a:ext>
            </a:extLst>
          </p:cNvPr>
          <p:cNvCxnSpPr/>
          <p:nvPr/>
        </p:nvCxnSpPr>
        <p:spPr>
          <a:xfrm>
            <a:off x="10164417" y="5489769"/>
            <a:ext cx="291548" cy="175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6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965BF9-10A7-E60D-A708-70B3F301F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214" y="279456"/>
            <a:ext cx="5122798" cy="3899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1ADB3-5380-5802-EDC6-CE01C1AD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5" y="29031"/>
            <a:ext cx="4625102" cy="822959"/>
          </a:xfrm>
        </p:spPr>
        <p:txBody>
          <a:bodyPr>
            <a:normAutofit/>
          </a:bodyPr>
          <a:lstStyle/>
          <a:p>
            <a:r>
              <a:rPr lang="en-US" dirty="0"/>
              <a:t>Categorical metrics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733D-B2E9-017A-EFEA-5ADC3316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9" y="1013078"/>
            <a:ext cx="6275839" cy="19467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Calculated in the 2 km scale of the input data by using observed radar composites as ground truth</a:t>
            </a:r>
          </a:p>
          <a:p>
            <a:r>
              <a:rPr lang="en-US" dirty="0"/>
              <a:t>LINDA has the best skill in three-hour time range for rain rates 0.5-3 mm/h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46DD2-9C86-412F-D755-73E99D1C8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713" y="4416789"/>
            <a:ext cx="2458149" cy="1871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24DC2-2DE5-5168-1F77-7F1B17F44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6862" y="4416789"/>
            <a:ext cx="2458150" cy="1871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12848-88E0-010D-939E-8F154E52DC87}"/>
              </a:ext>
            </a:extLst>
          </p:cNvPr>
          <p:cNvSpPr txBox="1"/>
          <p:nvPr/>
        </p:nvSpPr>
        <p:spPr>
          <a:xfrm>
            <a:off x="9303060" y="29031"/>
            <a:ext cx="100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mm/h</a:t>
            </a:r>
            <a:endParaRPr lang="en-FI" dirty="0"/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C7C5C8C-DA5A-0EC8-F2DC-5FEC8B378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0" y="3282336"/>
            <a:ext cx="4759140" cy="3527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4A6B3-071E-C4CB-C8AC-774DFDDF1B75}"/>
              </a:ext>
            </a:extLst>
          </p:cNvPr>
          <p:cNvSpPr txBox="1"/>
          <p:nvPr/>
        </p:nvSpPr>
        <p:spPr>
          <a:xfrm>
            <a:off x="8576" y="4416789"/>
            <a:ext cx="2290752" cy="109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Maximum lead time where nowcasts have useful skill:</a:t>
            </a:r>
          </a:p>
          <a:p>
            <a:r>
              <a:rPr lang="en-US" sz="1600" dirty="0"/>
              <a:t>POD &gt; 0.5 and FAR &lt; 0.5</a:t>
            </a:r>
            <a:endParaRPr lang="en-FI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DEBE6C-11C8-E3F4-5C5A-E3E81472E9C9}"/>
              </a:ext>
            </a:extLst>
          </p:cNvPr>
          <p:cNvCxnSpPr/>
          <p:nvPr/>
        </p:nvCxnSpPr>
        <p:spPr>
          <a:xfrm>
            <a:off x="7031013" y="92239"/>
            <a:ext cx="0" cy="667352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A2EC7B-E5AE-ED79-75FC-F27E9FC521F9}"/>
              </a:ext>
            </a:extLst>
          </p:cNvPr>
          <p:cNvSpPr txBox="1"/>
          <p:nvPr/>
        </p:nvSpPr>
        <p:spPr>
          <a:xfrm>
            <a:off x="8209935" y="6341189"/>
            <a:ext cx="7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POD</a:t>
            </a:r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01FB4-F19A-093D-C47B-A32E3E151159}"/>
              </a:ext>
            </a:extLst>
          </p:cNvPr>
          <p:cNvSpPr txBox="1"/>
          <p:nvPr/>
        </p:nvSpPr>
        <p:spPr>
          <a:xfrm>
            <a:off x="10712245" y="6341189"/>
            <a:ext cx="7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426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1540</Words>
  <Application>Microsoft Office PowerPoint</Application>
  <PresentationFormat>Widescreen</PresentationFormat>
  <Paragraphs>256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Helvetica Neue</vt:lpstr>
      <vt:lpstr>Helvetica Neue Medium</vt:lpstr>
      <vt:lpstr>Office Theme</vt:lpstr>
      <vt:lpstr>Pan-European severe weather warnings by using deep learning and extrapolation techniques</vt:lpstr>
      <vt:lpstr>Introduction</vt:lpstr>
      <vt:lpstr>INLINE: Storm nowcast products</vt:lpstr>
      <vt:lpstr>OPERA radar composites</vt:lpstr>
      <vt:lpstr>Nowcast models</vt:lpstr>
      <vt:lpstr>Ensemble generation</vt:lpstr>
      <vt:lpstr>Selected events</vt:lpstr>
      <vt:lpstr>Visual comparison of nowcasts Lead time: 1 hour</vt:lpstr>
      <vt:lpstr>Categorical metrics</vt:lpstr>
      <vt:lpstr>Multi-scale verification Fractions skill score (FSS)</vt:lpstr>
      <vt:lpstr>Comparison with SimVP FSS of two-hour nowcasts</vt:lpstr>
      <vt:lpstr>Probabilistic verification Reliability diagrams</vt:lpstr>
      <vt:lpstr>Probabilistic verification ROC curves</vt:lpstr>
      <vt:lpstr>Probabilistic verification ROC area</vt:lpstr>
      <vt:lpstr>Examples of hazard and risk nowcasts</vt:lpstr>
      <vt:lpstr>Multi-hazard forecasts</vt:lpstr>
      <vt:lpstr>Summary</vt:lpstr>
      <vt:lpstr>Additional Slides</vt:lpstr>
      <vt:lpstr>OPERA radar composites Data quality</vt:lpstr>
      <vt:lpstr>PowerPoint Presentation</vt:lpstr>
      <vt:lpstr>Categorical metrics Comparison with SimVP in 2 km scale</vt:lpstr>
      <vt:lpstr>Verification of rainfall accumulation nowcasts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Pulkkinen Seppo (FMI)</dc:creator>
  <cp:lastModifiedBy>Pulkkinen Seppo (FMI)</cp:lastModifiedBy>
  <cp:revision>330</cp:revision>
  <dcterms:created xsi:type="dcterms:W3CDTF">2025-05-15T06:36:59Z</dcterms:created>
  <dcterms:modified xsi:type="dcterms:W3CDTF">2025-09-08T20:55:33Z</dcterms:modified>
</cp:coreProperties>
</file>