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2" r:id="rId5"/>
    <p:sldId id="463" r:id="rId6"/>
    <p:sldId id="951" r:id="rId7"/>
    <p:sldId id="845" r:id="rId8"/>
    <p:sldId id="942" r:id="rId9"/>
    <p:sldId id="944" r:id="rId10"/>
    <p:sldId id="934" r:id="rId11"/>
    <p:sldId id="943" r:id="rId12"/>
    <p:sldId id="945" r:id="rId13"/>
    <p:sldId id="935" r:id="rId14"/>
    <p:sldId id="940" r:id="rId15"/>
    <p:sldId id="939" r:id="rId16"/>
    <p:sldId id="936" r:id="rId17"/>
    <p:sldId id="843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273"/>
    <a:srgbClr val="F2D9E7"/>
    <a:srgbClr val="E5B2CF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16B137-7502-4F7C-AF74-727C5D2BFEC2}" v="24" dt="2025-09-03T13:53:39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94360" autoAdjust="0"/>
  </p:normalViewPr>
  <p:slideViewPr>
    <p:cSldViewPr snapToGrid="0">
      <p:cViewPr varScale="1">
        <p:scale>
          <a:sx n="60" d="100"/>
          <a:sy n="60" d="100"/>
        </p:scale>
        <p:origin x="764" y="48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oop, Steven (KNMI)" userId="a75f6792-29e3-471f-8672-2788e05ef8ff" providerId="ADAL" clId="{C916B137-7502-4F7C-AF74-727C5D2BFEC2}"/>
    <pc:docChg chg="undo custSel modSld sldOrd">
      <pc:chgData name="Knoop, Steven (KNMI)" userId="a75f6792-29e3-471f-8672-2788e05ef8ff" providerId="ADAL" clId="{C916B137-7502-4F7C-AF74-727C5D2BFEC2}" dt="2025-09-03T13:53:39.786" v="429"/>
      <pc:docMkLst>
        <pc:docMk/>
      </pc:docMkLst>
      <pc:sldChg chg="modSp mod">
        <pc:chgData name="Knoop, Steven (KNMI)" userId="a75f6792-29e3-471f-8672-2788e05ef8ff" providerId="ADAL" clId="{C916B137-7502-4F7C-AF74-727C5D2BFEC2}" dt="2025-09-03T09:44:48.985" v="83" actId="1076"/>
        <pc:sldMkLst>
          <pc:docMk/>
          <pc:sldMk cId="2573292313" sldId="463"/>
        </pc:sldMkLst>
        <pc:spChg chg="mod">
          <ac:chgData name="Knoop, Steven (KNMI)" userId="a75f6792-29e3-471f-8672-2788e05ef8ff" providerId="ADAL" clId="{C916B137-7502-4F7C-AF74-727C5D2BFEC2}" dt="2025-09-03T09:44:48.985" v="83" actId="1076"/>
          <ac:spMkLst>
            <pc:docMk/>
            <pc:sldMk cId="2573292313" sldId="463"/>
            <ac:spMk id="14" creationId="{2421FE95-239A-5132-CFFE-F241EA90AB49}"/>
          </ac:spMkLst>
        </pc:spChg>
      </pc:sldChg>
      <pc:sldChg chg="addSp delSp modSp mod">
        <pc:chgData name="Knoop, Steven (KNMI)" userId="a75f6792-29e3-471f-8672-2788e05ef8ff" providerId="ADAL" clId="{C916B137-7502-4F7C-AF74-727C5D2BFEC2}" dt="2025-09-03T13:37:29.885" v="328" actId="20577"/>
        <pc:sldMkLst>
          <pc:docMk/>
          <pc:sldMk cId="1410703141" sldId="843"/>
        </pc:sldMkLst>
        <pc:spChg chg="mod">
          <ac:chgData name="Knoop, Steven (KNMI)" userId="a75f6792-29e3-471f-8672-2788e05ef8ff" providerId="ADAL" clId="{C916B137-7502-4F7C-AF74-727C5D2BFEC2}" dt="2025-09-03T09:58:22.719" v="128" actId="20577"/>
          <ac:spMkLst>
            <pc:docMk/>
            <pc:sldMk cId="1410703141" sldId="843"/>
            <ac:spMk id="2" creationId="{3BD47337-197B-B74B-2B80-CCA86227C2F0}"/>
          </ac:spMkLst>
        </pc:spChg>
        <pc:spChg chg="mod">
          <ac:chgData name="Knoop, Steven (KNMI)" userId="a75f6792-29e3-471f-8672-2788e05ef8ff" providerId="ADAL" clId="{C916B137-7502-4F7C-AF74-727C5D2BFEC2}" dt="2025-09-03T13:37:29.885" v="328" actId="20577"/>
          <ac:spMkLst>
            <pc:docMk/>
            <pc:sldMk cId="1410703141" sldId="843"/>
            <ac:spMk id="4" creationId="{D4B5730A-C45C-C1D7-8039-4A3B7A41D091}"/>
          </ac:spMkLst>
        </pc:spChg>
        <pc:spChg chg="add del mod">
          <ac:chgData name="Knoop, Steven (KNMI)" userId="a75f6792-29e3-471f-8672-2788e05ef8ff" providerId="ADAL" clId="{C916B137-7502-4F7C-AF74-727C5D2BFEC2}" dt="2025-09-03T10:04:05.334" v="177" actId="478"/>
          <ac:spMkLst>
            <pc:docMk/>
            <pc:sldMk cId="1410703141" sldId="843"/>
            <ac:spMk id="14" creationId="{F0245699-152D-FDA8-2095-2E5696098FFA}"/>
          </ac:spMkLst>
        </pc:spChg>
        <pc:picChg chg="mod">
          <ac:chgData name="Knoop, Steven (KNMI)" userId="a75f6792-29e3-471f-8672-2788e05ef8ff" providerId="ADAL" clId="{C916B137-7502-4F7C-AF74-727C5D2BFEC2}" dt="2025-09-03T13:32:07.898" v="289" actId="1076"/>
          <ac:picMkLst>
            <pc:docMk/>
            <pc:sldMk cId="1410703141" sldId="843"/>
            <ac:picMk id="5" creationId="{8BDE201E-8D17-29D7-F1CD-3D9B6A5A204A}"/>
          </ac:picMkLst>
        </pc:picChg>
        <pc:picChg chg="mod">
          <ac:chgData name="Knoop, Steven (KNMI)" userId="a75f6792-29e3-471f-8672-2788e05ef8ff" providerId="ADAL" clId="{C916B137-7502-4F7C-AF74-727C5D2BFEC2}" dt="2025-09-03T09:57:59.548" v="115" actId="14100"/>
          <ac:picMkLst>
            <pc:docMk/>
            <pc:sldMk cId="1410703141" sldId="843"/>
            <ac:picMk id="6" creationId="{3FD510BF-9A2F-90D4-6217-E85135D80031}"/>
          </ac:picMkLst>
        </pc:picChg>
        <pc:picChg chg="mod">
          <ac:chgData name="Knoop, Steven (KNMI)" userId="a75f6792-29e3-471f-8672-2788e05ef8ff" providerId="ADAL" clId="{C916B137-7502-4F7C-AF74-727C5D2BFEC2}" dt="2025-09-03T09:57:51.359" v="113" actId="14100"/>
          <ac:picMkLst>
            <pc:docMk/>
            <pc:sldMk cId="1410703141" sldId="843"/>
            <ac:picMk id="7" creationId="{719E5F5F-3418-3710-C0D9-106F028F198F}"/>
          </ac:picMkLst>
        </pc:picChg>
        <pc:picChg chg="mod">
          <ac:chgData name="Knoop, Steven (KNMI)" userId="a75f6792-29e3-471f-8672-2788e05ef8ff" providerId="ADAL" clId="{C916B137-7502-4F7C-AF74-727C5D2BFEC2}" dt="2025-09-03T09:57:39.290" v="110" actId="14100"/>
          <ac:picMkLst>
            <pc:docMk/>
            <pc:sldMk cId="1410703141" sldId="843"/>
            <ac:picMk id="8" creationId="{9C5D8C08-E151-EEDE-D26E-E65E308801C8}"/>
          </ac:picMkLst>
        </pc:picChg>
        <pc:picChg chg="mod">
          <ac:chgData name="Knoop, Steven (KNMI)" userId="a75f6792-29e3-471f-8672-2788e05ef8ff" providerId="ADAL" clId="{C916B137-7502-4F7C-AF74-727C5D2BFEC2}" dt="2025-09-03T09:58:08.908" v="117" actId="1076"/>
          <ac:picMkLst>
            <pc:docMk/>
            <pc:sldMk cId="1410703141" sldId="843"/>
            <ac:picMk id="9" creationId="{E2B735EF-6120-1653-FC53-510188EC59D2}"/>
          </ac:picMkLst>
        </pc:picChg>
        <pc:picChg chg="mod">
          <ac:chgData name="Knoop, Steven (KNMI)" userId="a75f6792-29e3-471f-8672-2788e05ef8ff" providerId="ADAL" clId="{C916B137-7502-4F7C-AF74-727C5D2BFEC2}" dt="2025-09-03T09:58:10.243" v="118" actId="1076"/>
          <ac:picMkLst>
            <pc:docMk/>
            <pc:sldMk cId="1410703141" sldId="843"/>
            <ac:picMk id="10" creationId="{47F976E8-53C8-A8A6-0D07-302099FF55D3}"/>
          </ac:picMkLst>
        </pc:picChg>
        <pc:picChg chg="del mod">
          <ac:chgData name="Knoop, Steven (KNMI)" userId="a75f6792-29e3-471f-8672-2788e05ef8ff" providerId="ADAL" clId="{C916B137-7502-4F7C-AF74-727C5D2BFEC2}" dt="2025-09-03T09:58:52.062" v="131" actId="478"/>
          <ac:picMkLst>
            <pc:docMk/>
            <pc:sldMk cId="1410703141" sldId="843"/>
            <ac:picMk id="11" creationId="{B50B386F-2D81-B733-B9D1-39AD0B3D9CED}"/>
          </ac:picMkLst>
        </pc:picChg>
        <pc:picChg chg="add del mod">
          <ac:chgData name="Knoop, Steven (KNMI)" userId="a75f6792-29e3-471f-8672-2788e05ef8ff" providerId="ADAL" clId="{C916B137-7502-4F7C-AF74-727C5D2BFEC2}" dt="2025-09-03T13:28:37.691" v="195" actId="478"/>
          <ac:picMkLst>
            <pc:docMk/>
            <pc:sldMk cId="1410703141" sldId="843"/>
            <ac:picMk id="12" creationId="{3488932F-0EE2-9D2A-592E-36DE74855B6E}"/>
          </ac:picMkLst>
        </pc:picChg>
        <pc:picChg chg="add mod">
          <ac:chgData name="Knoop, Steven (KNMI)" userId="a75f6792-29e3-471f-8672-2788e05ef8ff" providerId="ADAL" clId="{C916B137-7502-4F7C-AF74-727C5D2BFEC2}" dt="2025-09-03T13:37:29.135" v="327" actId="1076"/>
          <ac:picMkLst>
            <pc:docMk/>
            <pc:sldMk cId="1410703141" sldId="843"/>
            <ac:picMk id="16" creationId="{30EEE4C2-4520-AB65-7A25-D2CDE82169E3}"/>
          </ac:picMkLst>
        </pc:picChg>
        <pc:cxnChg chg="add del mod">
          <ac:chgData name="Knoop, Steven (KNMI)" userId="a75f6792-29e3-471f-8672-2788e05ef8ff" providerId="ADAL" clId="{C916B137-7502-4F7C-AF74-727C5D2BFEC2}" dt="2025-09-03T10:04:06.476" v="178" actId="478"/>
          <ac:cxnSpMkLst>
            <pc:docMk/>
            <pc:sldMk cId="1410703141" sldId="843"/>
            <ac:cxnSpMk id="13" creationId="{0EF85AAB-431A-3341-165D-712297771669}"/>
          </ac:cxnSpMkLst>
        </pc:cxnChg>
      </pc:sldChg>
      <pc:sldChg chg="modSp mod">
        <pc:chgData name="Knoop, Steven (KNMI)" userId="a75f6792-29e3-471f-8672-2788e05ef8ff" providerId="ADAL" clId="{C916B137-7502-4F7C-AF74-727C5D2BFEC2}" dt="2025-09-03T09:43:21.473" v="57" actId="14100"/>
        <pc:sldMkLst>
          <pc:docMk/>
          <pc:sldMk cId="3740688077" sldId="845"/>
        </pc:sldMkLst>
        <pc:spChg chg="mod">
          <ac:chgData name="Knoop, Steven (KNMI)" userId="a75f6792-29e3-471f-8672-2788e05ef8ff" providerId="ADAL" clId="{C916B137-7502-4F7C-AF74-727C5D2BFEC2}" dt="2025-09-03T09:43:21.473" v="57" actId="14100"/>
          <ac:spMkLst>
            <pc:docMk/>
            <pc:sldMk cId="3740688077" sldId="845"/>
            <ac:spMk id="5" creationId="{E6FCC2EB-4D78-6DE2-9615-9F07D89F132C}"/>
          </ac:spMkLst>
        </pc:spChg>
        <pc:spChg chg="mod">
          <ac:chgData name="Knoop, Steven (KNMI)" userId="a75f6792-29e3-471f-8672-2788e05ef8ff" providerId="ADAL" clId="{C916B137-7502-4F7C-AF74-727C5D2BFEC2}" dt="2025-09-03T09:42:09.221" v="43" actId="1076"/>
          <ac:spMkLst>
            <pc:docMk/>
            <pc:sldMk cId="3740688077" sldId="845"/>
            <ac:spMk id="6" creationId="{EE81A103-EFF7-794E-1B1D-55700972D11B}"/>
          </ac:spMkLst>
        </pc:spChg>
        <pc:spChg chg="mod">
          <ac:chgData name="Knoop, Steven (KNMI)" userId="a75f6792-29e3-471f-8672-2788e05ef8ff" providerId="ADAL" clId="{C916B137-7502-4F7C-AF74-727C5D2BFEC2}" dt="2025-09-03T09:43:03.095" v="53" actId="693"/>
          <ac:spMkLst>
            <pc:docMk/>
            <pc:sldMk cId="3740688077" sldId="845"/>
            <ac:spMk id="11" creationId="{4A7E7DCB-867C-616C-209D-68FCFF2E4D5D}"/>
          </ac:spMkLst>
        </pc:spChg>
        <pc:spChg chg="mod">
          <ac:chgData name="Knoop, Steven (KNMI)" userId="a75f6792-29e3-471f-8672-2788e05ef8ff" providerId="ADAL" clId="{C916B137-7502-4F7C-AF74-727C5D2BFEC2}" dt="2025-09-03T09:41:40.806" v="33" actId="1076"/>
          <ac:spMkLst>
            <pc:docMk/>
            <pc:sldMk cId="3740688077" sldId="845"/>
            <ac:spMk id="16" creationId="{E8DBA144-3A13-2334-0B71-2D2D450346C9}"/>
          </ac:spMkLst>
        </pc:spChg>
        <pc:spChg chg="mod">
          <ac:chgData name="Knoop, Steven (KNMI)" userId="a75f6792-29e3-471f-8672-2788e05ef8ff" providerId="ADAL" clId="{C916B137-7502-4F7C-AF74-727C5D2BFEC2}" dt="2025-09-03T09:41:46.614" v="35" actId="1076"/>
          <ac:spMkLst>
            <pc:docMk/>
            <pc:sldMk cId="3740688077" sldId="845"/>
            <ac:spMk id="23" creationId="{5E2804D6-4AA8-BD5E-B916-430593C7C898}"/>
          </ac:spMkLst>
        </pc:spChg>
        <pc:picChg chg="mod modCrop">
          <ac:chgData name="Knoop, Steven (KNMI)" userId="a75f6792-29e3-471f-8672-2788e05ef8ff" providerId="ADAL" clId="{C916B137-7502-4F7C-AF74-727C5D2BFEC2}" dt="2025-09-03T09:42:32.961" v="48" actId="1076"/>
          <ac:picMkLst>
            <pc:docMk/>
            <pc:sldMk cId="3740688077" sldId="845"/>
            <ac:picMk id="4" creationId="{A6470893-7B59-734A-74C3-581752362098}"/>
          </ac:picMkLst>
        </pc:picChg>
        <pc:picChg chg="mod">
          <ac:chgData name="Knoop, Steven (KNMI)" userId="a75f6792-29e3-471f-8672-2788e05ef8ff" providerId="ADAL" clId="{C916B137-7502-4F7C-AF74-727C5D2BFEC2}" dt="2025-09-03T09:41:30.414" v="29" actId="14100"/>
          <ac:picMkLst>
            <pc:docMk/>
            <pc:sldMk cId="3740688077" sldId="845"/>
            <ac:picMk id="15" creationId="{4CF8B190-2E7C-53D6-8204-2FD55AE68190}"/>
          </ac:picMkLst>
        </pc:picChg>
        <pc:picChg chg="mod">
          <ac:chgData name="Knoop, Steven (KNMI)" userId="a75f6792-29e3-471f-8672-2788e05ef8ff" providerId="ADAL" clId="{C916B137-7502-4F7C-AF74-727C5D2BFEC2}" dt="2025-09-03T09:42:42.115" v="51" actId="1076"/>
          <ac:picMkLst>
            <pc:docMk/>
            <pc:sldMk cId="3740688077" sldId="845"/>
            <ac:picMk id="18" creationId="{79F0C79C-A241-DAA4-EE28-105EA0A16B37}"/>
          </ac:picMkLst>
        </pc:picChg>
      </pc:sldChg>
      <pc:sldChg chg="ord">
        <pc:chgData name="Knoop, Steven (KNMI)" userId="a75f6792-29e3-471f-8672-2788e05ef8ff" providerId="ADAL" clId="{C916B137-7502-4F7C-AF74-727C5D2BFEC2}" dt="2025-09-03T10:04:00.949" v="176"/>
        <pc:sldMkLst>
          <pc:docMk/>
          <pc:sldMk cId="4131203949" sldId="936"/>
        </pc:sldMkLst>
      </pc:sldChg>
      <pc:sldChg chg="ord">
        <pc:chgData name="Knoop, Steven (KNMI)" userId="a75f6792-29e3-471f-8672-2788e05ef8ff" providerId="ADAL" clId="{C916B137-7502-4F7C-AF74-727C5D2BFEC2}" dt="2025-09-03T10:02:26.390" v="168"/>
        <pc:sldMkLst>
          <pc:docMk/>
          <pc:sldMk cId="2057722351" sldId="940"/>
        </pc:sldMkLst>
      </pc:sldChg>
      <pc:sldChg chg="modSp mod">
        <pc:chgData name="Knoop, Steven (KNMI)" userId="a75f6792-29e3-471f-8672-2788e05ef8ff" providerId="ADAL" clId="{C916B137-7502-4F7C-AF74-727C5D2BFEC2}" dt="2025-09-03T09:44:01.466" v="63" actId="1076"/>
        <pc:sldMkLst>
          <pc:docMk/>
          <pc:sldMk cId="229941531" sldId="942"/>
        </pc:sldMkLst>
        <pc:spChg chg="mod">
          <ac:chgData name="Knoop, Steven (KNMI)" userId="a75f6792-29e3-471f-8672-2788e05ef8ff" providerId="ADAL" clId="{C916B137-7502-4F7C-AF74-727C5D2BFEC2}" dt="2025-09-03T09:44:01.466" v="63" actId="1076"/>
          <ac:spMkLst>
            <pc:docMk/>
            <pc:sldMk cId="229941531" sldId="942"/>
            <ac:spMk id="14" creationId="{F6705ACB-9EFC-9020-8A9F-31DBE99566D3}"/>
          </ac:spMkLst>
        </pc:spChg>
      </pc:sldChg>
      <pc:sldChg chg="addSp delSp modSp mod modAnim">
        <pc:chgData name="Knoop, Steven (KNMI)" userId="a75f6792-29e3-471f-8672-2788e05ef8ff" providerId="ADAL" clId="{C916B137-7502-4F7C-AF74-727C5D2BFEC2}" dt="2025-09-03T13:53:39.786" v="429"/>
        <pc:sldMkLst>
          <pc:docMk/>
          <pc:sldMk cId="3682381464" sldId="945"/>
        </pc:sldMkLst>
        <pc:grpChg chg="add del mod">
          <ac:chgData name="Knoop, Steven (KNMI)" userId="a75f6792-29e3-471f-8672-2788e05ef8ff" providerId="ADAL" clId="{C916B137-7502-4F7C-AF74-727C5D2BFEC2}" dt="2025-09-03T13:52:01.292" v="356" actId="165"/>
          <ac:grpSpMkLst>
            <pc:docMk/>
            <pc:sldMk cId="3682381464" sldId="945"/>
            <ac:grpSpMk id="9" creationId="{2ABB62EB-9B4B-5B13-085F-26C71CBB1544}"/>
          </ac:grpSpMkLst>
        </pc:grpChg>
        <pc:grpChg chg="add mod">
          <ac:chgData name="Knoop, Steven (KNMI)" userId="a75f6792-29e3-471f-8672-2788e05ef8ff" providerId="ADAL" clId="{C916B137-7502-4F7C-AF74-727C5D2BFEC2}" dt="2025-09-03T13:53:32.955" v="428" actId="1038"/>
          <ac:grpSpMkLst>
            <pc:docMk/>
            <pc:sldMk cId="3682381464" sldId="945"/>
            <ac:grpSpMk id="10" creationId="{84A35F42-E587-00F0-2295-3AC317D542CD}"/>
          </ac:grpSpMkLst>
        </pc:grpChg>
        <pc:picChg chg="add mod ord topLvl modCrop">
          <ac:chgData name="Knoop, Steven (KNMI)" userId="a75f6792-29e3-471f-8672-2788e05ef8ff" providerId="ADAL" clId="{C916B137-7502-4F7C-AF74-727C5D2BFEC2}" dt="2025-09-03T13:52:18.908" v="358" actId="164"/>
          <ac:picMkLst>
            <pc:docMk/>
            <pc:sldMk cId="3682381464" sldId="945"/>
            <ac:picMk id="2" creationId="{3E79447B-38A8-4652-2987-A6960C1D7A82}"/>
          </ac:picMkLst>
        </pc:picChg>
        <pc:picChg chg="add mod topLvl modCrop">
          <ac:chgData name="Knoop, Steven (KNMI)" userId="a75f6792-29e3-471f-8672-2788e05ef8ff" providerId="ADAL" clId="{C916B137-7502-4F7C-AF74-727C5D2BFEC2}" dt="2025-09-03T13:52:18.908" v="358" actId="164"/>
          <ac:picMkLst>
            <pc:docMk/>
            <pc:sldMk cId="3682381464" sldId="945"/>
            <ac:picMk id="8" creationId="{DCD63820-5E09-417A-3A36-712D914FB438}"/>
          </ac:picMkLst>
        </pc:picChg>
        <pc:picChg chg="add mod">
          <ac:chgData name="Knoop, Steven (KNMI)" userId="a75f6792-29e3-471f-8672-2788e05ef8ff" providerId="ADAL" clId="{C916B137-7502-4F7C-AF74-727C5D2BFEC2}" dt="2025-09-03T13:53:29.315" v="425" actId="14100"/>
          <ac:picMkLst>
            <pc:docMk/>
            <pc:sldMk cId="3682381464" sldId="945"/>
            <ac:picMk id="11" creationId="{A4667F09-99ED-CE6F-0CEA-D5F5269D7421}"/>
          </ac:picMkLst>
        </pc:picChg>
        <pc:picChg chg="mod">
          <ac:chgData name="Knoop, Steven (KNMI)" userId="a75f6792-29e3-471f-8672-2788e05ef8ff" providerId="ADAL" clId="{C916B137-7502-4F7C-AF74-727C5D2BFEC2}" dt="2025-09-03T13:52:41.638" v="382" actId="1036"/>
          <ac:picMkLst>
            <pc:docMk/>
            <pc:sldMk cId="3682381464" sldId="945"/>
            <ac:picMk id="16" creationId="{E3626D2E-921D-DBF9-EE3B-2FE411722C41}"/>
          </ac:picMkLst>
        </pc:picChg>
      </pc:sldChg>
      <pc:sldChg chg="addSp delSp modSp mod ord">
        <pc:chgData name="Knoop, Steven (KNMI)" userId="a75f6792-29e3-471f-8672-2788e05ef8ff" providerId="ADAL" clId="{C916B137-7502-4F7C-AF74-727C5D2BFEC2}" dt="2025-09-03T13:37:53.307" v="330"/>
        <pc:sldMkLst>
          <pc:docMk/>
          <pc:sldMk cId="1129601955" sldId="946"/>
        </pc:sldMkLst>
        <pc:spChg chg="add del mod">
          <ac:chgData name="Knoop, Steven (KNMI)" userId="a75f6792-29e3-471f-8672-2788e05ef8ff" providerId="ADAL" clId="{C916B137-7502-4F7C-AF74-727C5D2BFEC2}" dt="2025-09-03T13:33:25.873" v="292"/>
          <ac:spMkLst>
            <pc:docMk/>
            <pc:sldMk cId="1129601955" sldId="946"/>
            <ac:spMk id="5" creationId="{46CBF9E8-ADD4-BC99-40F7-BFD9F00D87B3}"/>
          </ac:spMkLst>
        </pc:spChg>
      </pc:sldChg>
      <pc:sldChg chg="modSp mod">
        <pc:chgData name="Knoop, Steven (KNMI)" userId="a75f6792-29e3-471f-8672-2788e05ef8ff" providerId="ADAL" clId="{C916B137-7502-4F7C-AF74-727C5D2BFEC2}" dt="2025-09-03T13:35:17.338" v="298" actId="14100"/>
        <pc:sldMkLst>
          <pc:docMk/>
          <pc:sldMk cId="2287686585" sldId="951"/>
        </pc:sldMkLst>
        <pc:picChg chg="mod">
          <ac:chgData name="Knoop, Steven (KNMI)" userId="a75f6792-29e3-471f-8672-2788e05ef8ff" providerId="ADAL" clId="{C916B137-7502-4F7C-AF74-727C5D2BFEC2}" dt="2025-09-03T13:35:10.964" v="296" actId="14100"/>
          <ac:picMkLst>
            <pc:docMk/>
            <pc:sldMk cId="2287686585" sldId="951"/>
            <ac:picMk id="5" creationId="{811127CA-0871-C7A0-6D18-E9C949319A92}"/>
          </ac:picMkLst>
        </pc:picChg>
        <pc:picChg chg="mod">
          <ac:chgData name="Knoop, Steven (KNMI)" userId="a75f6792-29e3-471f-8672-2788e05ef8ff" providerId="ADAL" clId="{C916B137-7502-4F7C-AF74-727C5D2BFEC2}" dt="2025-09-03T13:35:17.338" v="298" actId="14100"/>
          <ac:picMkLst>
            <pc:docMk/>
            <pc:sldMk cId="2287686585" sldId="951"/>
            <ac:picMk id="6" creationId="{BD40CA7C-7112-64B6-25D8-E7267C9B9293}"/>
          </ac:picMkLst>
        </pc:picChg>
      </pc:sldChg>
    </pc:docChg>
  </pc:docChgLst>
  <pc:docChgLst>
    <pc:chgData name="Knoop, Steven (KNMI)" userId="a75f6792-29e3-471f-8672-2788e05ef8ff" providerId="ADAL" clId="{666D0071-0596-4D2C-BD20-986D5927AD94}"/>
    <pc:docChg chg="modSld">
      <pc:chgData name="Knoop, Steven (KNMI)" userId="a75f6792-29e3-471f-8672-2788e05ef8ff" providerId="ADAL" clId="{666D0071-0596-4D2C-BD20-986D5927AD94}" dt="2025-07-30T07:46:59.254" v="1" actId="1076"/>
      <pc:docMkLst>
        <pc:docMk/>
      </pc:docMkLst>
      <pc:sldChg chg="modSp mod">
        <pc:chgData name="Knoop, Steven (KNMI)" userId="a75f6792-29e3-471f-8672-2788e05ef8ff" providerId="ADAL" clId="{666D0071-0596-4D2C-BD20-986D5927AD94}" dt="2025-07-30T07:46:59.254" v="1" actId="1076"/>
        <pc:sldMkLst>
          <pc:docMk/>
          <pc:sldMk cId="3302329811" sldId="950"/>
        </pc:sldMkLst>
        <pc:spChg chg="mod">
          <ac:chgData name="Knoop, Steven (KNMI)" userId="a75f6792-29e3-471f-8672-2788e05ef8ff" providerId="ADAL" clId="{666D0071-0596-4D2C-BD20-986D5927AD94}" dt="2025-07-30T07:46:59.254" v="1" actId="1076"/>
          <ac:spMkLst>
            <pc:docMk/>
            <pc:sldMk cId="3302329811" sldId="950"/>
            <ac:spMk id="7" creationId="{00C54817-E097-AC0F-B208-095B92E6FFAE}"/>
          </ac:spMkLst>
        </pc:spChg>
        <pc:picChg chg="mod">
          <ac:chgData name="Knoop, Steven (KNMI)" userId="a75f6792-29e3-471f-8672-2788e05ef8ff" providerId="ADAL" clId="{666D0071-0596-4D2C-BD20-986D5927AD94}" dt="2025-07-30T07:46:54.649" v="0" actId="1076"/>
          <ac:picMkLst>
            <pc:docMk/>
            <pc:sldMk cId="3302329811" sldId="950"/>
            <ac:picMk id="5" creationId="{3EA68E8E-43D7-B1E1-3F52-2ECE5482C2D4}"/>
          </ac:picMkLst>
        </pc:picChg>
      </pc:sldChg>
    </pc:docChg>
  </pc:docChgLst>
  <pc:docChgLst>
    <pc:chgData name="Knoop, Steven (KNMI)" userId="a75f6792-29e3-471f-8672-2788e05ef8ff" providerId="ADAL" clId="{6DDF00F1-ABD0-4ED4-A23A-16A6345E6798}"/>
    <pc:docChg chg="custSel modSld">
      <pc:chgData name="Knoop, Steven (KNMI)" userId="a75f6792-29e3-471f-8672-2788e05ef8ff" providerId="ADAL" clId="{6DDF00F1-ABD0-4ED4-A23A-16A6345E6798}" dt="2025-08-29T15:43:53.294" v="5" actId="1076"/>
      <pc:docMkLst>
        <pc:docMk/>
      </pc:docMkLst>
      <pc:sldChg chg="addSp delSp modSp mod">
        <pc:chgData name="Knoop, Steven (KNMI)" userId="a75f6792-29e3-471f-8672-2788e05ef8ff" providerId="ADAL" clId="{6DDF00F1-ABD0-4ED4-A23A-16A6345E6798}" dt="2025-08-29T15:43:53.294" v="5" actId="1076"/>
        <pc:sldMkLst>
          <pc:docMk/>
          <pc:sldMk cId="1348256002" sldId="943"/>
        </pc:sldMkLst>
        <pc:picChg chg="del">
          <ac:chgData name="Knoop, Steven (KNMI)" userId="a75f6792-29e3-471f-8672-2788e05ef8ff" providerId="ADAL" clId="{6DDF00F1-ABD0-4ED4-A23A-16A6345E6798}" dt="2025-08-29T15:43:40.180" v="0" actId="478"/>
          <ac:picMkLst>
            <pc:docMk/>
            <pc:sldMk cId="1348256002" sldId="943"/>
            <ac:picMk id="8" creationId="{C1DA1843-BD68-CE78-2F89-4895B357032D}"/>
          </ac:picMkLst>
        </pc:picChg>
        <pc:picChg chg="add mod">
          <ac:chgData name="Knoop, Steven (KNMI)" userId="a75f6792-29e3-471f-8672-2788e05ef8ff" providerId="ADAL" clId="{6DDF00F1-ABD0-4ED4-A23A-16A6345E6798}" dt="2025-08-29T15:43:53.294" v="5" actId="1076"/>
          <ac:picMkLst>
            <pc:docMk/>
            <pc:sldMk cId="1348256002" sldId="943"/>
            <ac:picMk id="11" creationId="{F8BB137F-736B-0C22-9B3F-5075A3728A32}"/>
          </ac:picMkLst>
        </pc:picChg>
      </pc:sldChg>
    </pc:docChg>
  </pc:docChgLst>
  <pc:docChgLst>
    <pc:chgData name="Knoop, Steven (KNMI)" userId="a75f6792-29e3-471f-8672-2788e05ef8ff" providerId="ADAL" clId="{C62B3BC6-7B8E-4304-A013-16AA3C5BFE70}"/>
    <pc:docChg chg="undo custSel addSld delSld modSld">
      <pc:chgData name="Knoop, Steven (KNMI)" userId="a75f6792-29e3-471f-8672-2788e05ef8ff" providerId="ADAL" clId="{C62B3BC6-7B8E-4304-A013-16AA3C5BFE70}" dt="2025-07-23T13:51:11.176" v="575" actId="1076"/>
      <pc:docMkLst>
        <pc:docMk/>
      </pc:docMkLst>
      <pc:sldChg chg="addSp modSp mod">
        <pc:chgData name="Knoop, Steven (KNMI)" userId="a75f6792-29e3-471f-8672-2788e05ef8ff" providerId="ADAL" clId="{C62B3BC6-7B8E-4304-A013-16AA3C5BFE70}" dt="2025-07-23T07:53:08.426" v="72" actId="1076"/>
        <pc:sldMkLst>
          <pc:docMk/>
          <pc:sldMk cId="2798709998" sldId="262"/>
        </pc:sldMkLst>
        <pc:spChg chg="mod">
          <ac:chgData name="Knoop, Steven (KNMI)" userId="a75f6792-29e3-471f-8672-2788e05ef8ff" providerId="ADAL" clId="{C62B3BC6-7B8E-4304-A013-16AA3C5BFE70}" dt="2025-07-23T07:53:01.220" v="69" actId="1076"/>
          <ac:spMkLst>
            <pc:docMk/>
            <pc:sldMk cId="2798709998" sldId="262"/>
            <ac:spMk id="2" creationId="{8D1D31A1-3DAE-0BA5-94B8-170609705620}"/>
          </ac:spMkLst>
        </pc:spChg>
        <pc:spChg chg="mod">
          <ac:chgData name="Knoop, Steven (KNMI)" userId="a75f6792-29e3-471f-8672-2788e05ef8ff" providerId="ADAL" clId="{C62B3BC6-7B8E-4304-A013-16AA3C5BFE70}" dt="2025-07-23T07:50:22.221" v="59" actId="114"/>
          <ac:spMkLst>
            <pc:docMk/>
            <pc:sldMk cId="2798709998" sldId="262"/>
            <ac:spMk id="3" creationId="{00000000-0000-0000-0000-000000000000}"/>
          </ac:spMkLst>
        </pc:spChg>
        <pc:picChg chg="mod">
          <ac:chgData name="Knoop, Steven (KNMI)" userId="a75f6792-29e3-471f-8672-2788e05ef8ff" providerId="ADAL" clId="{C62B3BC6-7B8E-4304-A013-16AA3C5BFE70}" dt="2025-07-23T07:53:03.394" v="70" actId="1076"/>
          <ac:picMkLst>
            <pc:docMk/>
            <pc:sldMk cId="2798709998" sldId="262"/>
            <ac:picMk id="5" creationId="{656BBBD9-6D8C-3CA7-CE18-6BAA73AC182F}"/>
          </ac:picMkLst>
        </pc:picChg>
        <pc:picChg chg="add mod">
          <ac:chgData name="Knoop, Steven (KNMI)" userId="a75f6792-29e3-471f-8672-2788e05ef8ff" providerId="ADAL" clId="{C62B3BC6-7B8E-4304-A013-16AA3C5BFE70}" dt="2025-07-23T07:53:08.426" v="72" actId="1076"/>
          <ac:picMkLst>
            <pc:docMk/>
            <pc:sldMk cId="2798709998" sldId="262"/>
            <ac:picMk id="7" creationId="{D83E3BDB-582F-04DB-0D90-5EAFBE93CEFE}"/>
          </ac:picMkLst>
        </pc:picChg>
        <pc:picChg chg="mod">
          <ac:chgData name="Knoop, Steven (KNMI)" userId="a75f6792-29e3-471f-8672-2788e05ef8ff" providerId="ADAL" clId="{C62B3BC6-7B8E-4304-A013-16AA3C5BFE70}" dt="2025-07-23T07:53:06.210" v="71" actId="1076"/>
          <ac:picMkLst>
            <pc:docMk/>
            <pc:sldMk cId="2798709998" sldId="262"/>
            <ac:picMk id="11" creationId="{943F3803-5416-E5E9-5C09-705388FC97B2}"/>
          </ac:picMkLst>
        </pc:picChg>
      </pc:sldChg>
      <pc:sldChg chg="addSp delSp modSp mod">
        <pc:chgData name="Knoop, Steven (KNMI)" userId="a75f6792-29e3-471f-8672-2788e05ef8ff" providerId="ADAL" clId="{C62B3BC6-7B8E-4304-A013-16AA3C5BFE70}" dt="2025-07-23T13:46:23.182" v="563" actId="1076"/>
        <pc:sldMkLst>
          <pc:docMk/>
          <pc:sldMk cId="2573292313" sldId="463"/>
        </pc:sldMkLst>
        <pc:spChg chg="mod">
          <ac:chgData name="Knoop, Steven (KNMI)" userId="a75f6792-29e3-471f-8672-2788e05ef8ff" providerId="ADAL" clId="{C62B3BC6-7B8E-4304-A013-16AA3C5BFE70}" dt="2025-07-23T13:46:23.182" v="563" actId="1076"/>
          <ac:spMkLst>
            <pc:docMk/>
            <pc:sldMk cId="2573292313" sldId="463"/>
            <ac:spMk id="7" creationId="{2647D24B-CA7C-27AB-7EF3-81BDE8D61912}"/>
          </ac:spMkLst>
        </pc:spChg>
        <pc:spChg chg="mod">
          <ac:chgData name="Knoop, Steven (KNMI)" userId="a75f6792-29e3-471f-8672-2788e05ef8ff" providerId="ADAL" clId="{C62B3BC6-7B8E-4304-A013-16AA3C5BFE70}" dt="2025-07-23T08:14:35.425" v="300" actId="20577"/>
          <ac:spMkLst>
            <pc:docMk/>
            <pc:sldMk cId="2573292313" sldId="463"/>
            <ac:spMk id="14" creationId="{2421FE95-239A-5132-CFFE-F241EA90AB49}"/>
          </ac:spMkLst>
        </pc:spChg>
        <pc:spChg chg="del">
          <ac:chgData name="Knoop, Steven (KNMI)" userId="a75f6792-29e3-471f-8672-2788e05ef8ff" providerId="ADAL" clId="{C62B3BC6-7B8E-4304-A013-16AA3C5BFE70}" dt="2025-07-23T13:45:52.430" v="554" actId="478"/>
          <ac:spMkLst>
            <pc:docMk/>
            <pc:sldMk cId="2573292313" sldId="463"/>
            <ac:spMk id="20" creationId="{D2A2B09B-860B-0FE1-4A78-FAC2A5BFB9DB}"/>
          </ac:spMkLst>
        </pc:spChg>
        <pc:picChg chg="add mod">
          <ac:chgData name="Knoop, Steven (KNMI)" userId="a75f6792-29e3-471f-8672-2788e05ef8ff" providerId="ADAL" clId="{C62B3BC6-7B8E-4304-A013-16AA3C5BFE70}" dt="2025-07-23T13:46:08.287" v="559" actId="14100"/>
          <ac:picMkLst>
            <pc:docMk/>
            <pc:sldMk cId="2573292313" sldId="463"/>
            <ac:picMk id="5" creationId="{97D3537A-220B-3C4F-0899-370D9DE4E313}"/>
          </ac:picMkLst>
        </pc:picChg>
        <pc:picChg chg="mod">
          <ac:chgData name="Knoop, Steven (KNMI)" userId="a75f6792-29e3-471f-8672-2788e05ef8ff" providerId="ADAL" clId="{C62B3BC6-7B8E-4304-A013-16AA3C5BFE70}" dt="2025-07-23T13:46:19.109" v="562" actId="1076"/>
          <ac:picMkLst>
            <pc:docMk/>
            <pc:sldMk cId="2573292313" sldId="463"/>
            <ac:picMk id="6" creationId="{F2F186DC-AEDA-5C03-E7C5-863536618E08}"/>
          </ac:picMkLst>
        </pc:picChg>
        <pc:picChg chg="del mod">
          <ac:chgData name="Knoop, Steven (KNMI)" userId="a75f6792-29e3-471f-8672-2788e05ef8ff" providerId="ADAL" clId="{C62B3BC6-7B8E-4304-A013-16AA3C5BFE70}" dt="2025-07-23T13:45:49.773" v="553" actId="478"/>
          <ac:picMkLst>
            <pc:docMk/>
            <pc:sldMk cId="2573292313" sldId="463"/>
            <ac:picMk id="19" creationId="{C623DC82-EEEE-AE22-0C15-1E49F55C5A99}"/>
          </ac:picMkLst>
        </pc:picChg>
      </pc:sldChg>
      <pc:sldChg chg="addSp delSp modSp mod">
        <pc:chgData name="Knoop, Steven (KNMI)" userId="a75f6792-29e3-471f-8672-2788e05ef8ff" providerId="ADAL" clId="{C62B3BC6-7B8E-4304-A013-16AA3C5BFE70}" dt="2025-07-23T13:51:11.176" v="575" actId="1076"/>
        <pc:sldMkLst>
          <pc:docMk/>
          <pc:sldMk cId="3740688077" sldId="845"/>
        </pc:sldMkLst>
        <pc:spChg chg="mod">
          <ac:chgData name="Knoop, Steven (KNMI)" userId="a75f6792-29e3-471f-8672-2788e05ef8ff" providerId="ADAL" clId="{C62B3BC6-7B8E-4304-A013-16AA3C5BFE70}" dt="2025-07-23T07:59:01.715" v="167" actId="20577"/>
          <ac:spMkLst>
            <pc:docMk/>
            <pc:sldMk cId="3740688077" sldId="845"/>
            <ac:spMk id="2" creationId="{0BEF701B-951E-C82E-0EC8-66D24ACC9ADF}"/>
          </ac:spMkLst>
        </pc:spChg>
        <pc:spChg chg="add mod">
          <ac:chgData name="Knoop, Steven (KNMI)" userId="a75f6792-29e3-471f-8672-2788e05ef8ff" providerId="ADAL" clId="{C62B3BC6-7B8E-4304-A013-16AA3C5BFE70}" dt="2025-07-23T08:15:40.896" v="331" actId="20577"/>
          <ac:spMkLst>
            <pc:docMk/>
            <pc:sldMk cId="3740688077" sldId="845"/>
            <ac:spMk id="5" creationId="{E6FCC2EB-4D78-6DE2-9615-9F07D89F132C}"/>
          </ac:spMkLst>
        </pc:spChg>
        <pc:spChg chg="mod">
          <ac:chgData name="Knoop, Steven (KNMI)" userId="a75f6792-29e3-471f-8672-2788e05ef8ff" providerId="ADAL" clId="{C62B3BC6-7B8E-4304-A013-16AA3C5BFE70}" dt="2025-07-23T08:00:32.530" v="190" actId="255"/>
          <ac:spMkLst>
            <pc:docMk/>
            <pc:sldMk cId="3740688077" sldId="845"/>
            <ac:spMk id="6" creationId="{EE81A103-EFF7-794E-1B1D-55700972D11B}"/>
          </ac:spMkLst>
        </pc:spChg>
        <pc:spChg chg="add del mod">
          <ac:chgData name="Knoop, Steven (KNMI)" userId="a75f6792-29e3-471f-8672-2788e05ef8ff" providerId="ADAL" clId="{C62B3BC6-7B8E-4304-A013-16AA3C5BFE70}" dt="2025-07-23T08:00:41.698" v="191" actId="255"/>
          <ac:spMkLst>
            <pc:docMk/>
            <pc:sldMk cId="3740688077" sldId="845"/>
            <ac:spMk id="10" creationId="{31FF5CE0-5A1E-4B5F-1027-493E27F998DF}"/>
          </ac:spMkLst>
        </pc:spChg>
        <pc:spChg chg="mod">
          <ac:chgData name="Knoop, Steven (KNMI)" userId="a75f6792-29e3-471f-8672-2788e05ef8ff" providerId="ADAL" clId="{C62B3BC6-7B8E-4304-A013-16AA3C5BFE70}" dt="2025-07-23T08:00:47.313" v="192" actId="255"/>
          <ac:spMkLst>
            <pc:docMk/>
            <pc:sldMk cId="3740688077" sldId="845"/>
            <ac:spMk id="14" creationId="{5D4C5533-1EF5-19E0-C10D-984D5562EDDD}"/>
          </ac:spMkLst>
        </pc:spChg>
        <pc:spChg chg="mod">
          <ac:chgData name="Knoop, Steven (KNMI)" userId="a75f6792-29e3-471f-8672-2788e05ef8ff" providerId="ADAL" clId="{C62B3BC6-7B8E-4304-A013-16AA3C5BFE70}" dt="2025-07-23T08:00:27.427" v="189" actId="255"/>
          <ac:spMkLst>
            <pc:docMk/>
            <pc:sldMk cId="3740688077" sldId="845"/>
            <ac:spMk id="16" creationId="{E8DBA144-3A13-2334-0B71-2D2D450346C9}"/>
          </ac:spMkLst>
        </pc:spChg>
        <pc:spChg chg="mod">
          <ac:chgData name="Knoop, Steven (KNMI)" userId="a75f6792-29e3-471f-8672-2788e05ef8ff" providerId="ADAL" clId="{C62B3BC6-7B8E-4304-A013-16AA3C5BFE70}" dt="2025-07-23T08:00:55.928" v="193" actId="1076"/>
          <ac:spMkLst>
            <pc:docMk/>
            <pc:sldMk cId="3740688077" sldId="845"/>
            <ac:spMk id="23" creationId="{5E2804D6-4AA8-BD5E-B916-430593C7C898}"/>
          </ac:spMkLst>
        </pc:spChg>
        <pc:picChg chg="mod">
          <ac:chgData name="Knoop, Steven (KNMI)" userId="a75f6792-29e3-471f-8672-2788e05ef8ff" providerId="ADAL" clId="{C62B3BC6-7B8E-4304-A013-16AA3C5BFE70}" dt="2025-07-23T13:51:05.481" v="572" actId="1076"/>
          <ac:picMkLst>
            <pc:docMk/>
            <pc:sldMk cId="3740688077" sldId="845"/>
            <ac:picMk id="4" creationId="{A6470893-7B59-734A-74C3-581752362098}"/>
          </ac:picMkLst>
        </pc:picChg>
        <pc:picChg chg="add del mod">
          <ac:chgData name="Knoop, Steven (KNMI)" userId="a75f6792-29e3-471f-8672-2788e05ef8ff" providerId="ADAL" clId="{C62B3BC6-7B8E-4304-A013-16AA3C5BFE70}" dt="2025-07-23T07:59:25.979" v="176" actId="1076"/>
          <ac:picMkLst>
            <pc:docMk/>
            <pc:sldMk cId="3740688077" sldId="845"/>
            <ac:picMk id="9" creationId="{69DE7C6E-7862-CA24-A550-4402B6F3B896}"/>
          </ac:picMkLst>
        </pc:picChg>
        <pc:picChg chg="mod">
          <ac:chgData name="Knoop, Steven (KNMI)" userId="a75f6792-29e3-471f-8672-2788e05ef8ff" providerId="ADAL" clId="{C62B3BC6-7B8E-4304-A013-16AA3C5BFE70}" dt="2025-07-23T07:59:15.561" v="171" actId="14100"/>
          <ac:picMkLst>
            <pc:docMk/>
            <pc:sldMk cId="3740688077" sldId="845"/>
            <ac:picMk id="13" creationId="{3E50F23E-F056-729C-7E83-F497799B6D07}"/>
          </ac:picMkLst>
        </pc:picChg>
        <pc:picChg chg="mod">
          <ac:chgData name="Knoop, Steven (KNMI)" userId="a75f6792-29e3-471f-8672-2788e05ef8ff" providerId="ADAL" clId="{C62B3BC6-7B8E-4304-A013-16AA3C5BFE70}" dt="2025-07-23T13:51:11.176" v="575" actId="1076"/>
          <ac:picMkLst>
            <pc:docMk/>
            <pc:sldMk cId="3740688077" sldId="845"/>
            <ac:picMk id="15" creationId="{4CF8B190-2E7C-53D6-8204-2FD55AE68190}"/>
          </ac:picMkLst>
        </pc:picChg>
        <pc:picChg chg="mod">
          <ac:chgData name="Knoop, Steven (KNMI)" userId="a75f6792-29e3-471f-8672-2788e05ef8ff" providerId="ADAL" clId="{C62B3BC6-7B8E-4304-A013-16AA3C5BFE70}" dt="2025-07-23T13:51:07.122" v="573" actId="1076"/>
          <ac:picMkLst>
            <pc:docMk/>
            <pc:sldMk cId="3740688077" sldId="845"/>
            <ac:picMk id="18" creationId="{79F0C79C-A241-DAA4-EE28-105EA0A16B37}"/>
          </ac:picMkLst>
        </pc:picChg>
      </pc:sldChg>
      <pc:sldChg chg="addSp modSp mod">
        <pc:chgData name="Knoop, Steven (KNMI)" userId="a75f6792-29e3-471f-8672-2788e05ef8ff" providerId="ADAL" clId="{C62B3BC6-7B8E-4304-A013-16AA3C5BFE70}" dt="2025-07-23T08:18:54.014" v="340" actId="1076"/>
        <pc:sldMkLst>
          <pc:docMk/>
          <pc:sldMk cId="2399453311" sldId="934"/>
        </pc:sldMkLst>
        <pc:spChg chg="mod">
          <ac:chgData name="Knoop, Steven (KNMI)" userId="a75f6792-29e3-471f-8672-2788e05ef8ff" providerId="ADAL" clId="{C62B3BC6-7B8E-4304-A013-16AA3C5BFE70}" dt="2025-07-23T08:18:54.014" v="340" actId="1076"/>
          <ac:spMkLst>
            <pc:docMk/>
            <pc:sldMk cId="2399453311" sldId="934"/>
            <ac:spMk id="2" creationId="{28657434-4275-FC88-3867-D79E11088050}"/>
          </ac:spMkLst>
        </pc:spChg>
        <pc:picChg chg="add mod">
          <ac:chgData name="Knoop, Steven (KNMI)" userId="a75f6792-29e3-471f-8672-2788e05ef8ff" providerId="ADAL" clId="{C62B3BC6-7B8E-4304-A013-16AA3C5BFE70}" dt="2025-07-23T08:18:33.046" v="338"/>
          <ac:picMkLst>
            <pc:docMk/>
            <pc:sldMk cId="2399453311" sldId="934"/>
            <ac:picMk id="4" creationId="{D3D7E062-C41D-3B32-1445-014C0C2C0D8B}"/>
          </ac:picMkLst>
        </pc:picChg>
        <pc:picChg chg="mod">
          <ac:chgData name="Knoop, Steven (KNMI)" userId="a75f6792-29e3-471f-8672-2788e05ef8ff" providerId="ADAL" clId="{C62B3BC6-7B8E-4304-A013-16AA3C5BFE70}" dt="2025-07-23T08:18:41.952" v="339" actId="14100"/>
          <ac:picMkLst>
            <pc:docMk/>
            <pc:sldMk cId="2399453311" sldId="934"/>
            <ac:picMk id="10" creationId="{68CA74DD-5E9B-61EF-C362-324648DB43E9}"/>
          </ac:picMkLst>
        </pc:picChg>
      </pc:sldChg>
      <pc:sldChg chg="addSp modSp mod">
        <pc:chgData name="Knoop, Steven (KNMI)" userId="a75f6792-29e3-471f-8672-2788e05ef8ff" providerId="ADAL" clId="{C62B3BC6-7B8E-4304-A013-16AA3C5BFE70}" dt="2025-07-23T09:08:49.934" v="516" actId="164"/>
        <pc:sldMkLst>
          <pc:docMk/>
          <pc:sldMk cId="956235398" sldId="935"/>
        </pc:sldMkLst>
        <pc:spChg chg="add mod">
          <ac:chgData name="Knoop, Steven (KNMI)" userId="a75f6792-29e3-471f-8672-2788e05ef8ff" providerId="ADAL" clId="{C62B3BC6-7B8E-4304-A013-16AA3C5BFE70}" dt="2025-07-23T08:33:19.646" v="508" actId="1076"/>
          <ac:spMkLst>
            <pc:docMk/>
            <pc:sldMk cId="956235398" sldId="935"/>
            <ac:spMk id="4" creationId="{EBB85BA1-261A-0406-7F2E-4D84C402A9D7}"/>
          </ac:spMkLst>
        </pc:spChg>
        <pc:spChg chg="mod">
          <ac:chgData name="Knoop, Steven (KNMI)" userId="a75f6792-29e3-471f-8672-2788e05ef8ff" providerId="ADAL" clId="{C62B3BC6-7B8E-4304-A013-16AA3C5BFE70}" dt="2025-07-23T08:32:47.985" v="506" actId="1076"/>
          <ac:spMkLst>
            <pc:docMk/>
            <pc:sldMk cId="956235398" sldId="935"/>
            <ac:spMk id="10" creationId="{090C028E-94FB-F1D3-358D-890B7DF1EB18}"/>
          </ac:spMkLst>
        </pc:spChg>
        <pc:spChg chg="add mod">
          <ac:chgData name="Knoop, Steven (KNMI)" userId="a75f6792-29e3-471f-8672-2788e05ef8ff" providerId="ADAL" clId="{C62B3BC6-7B8E-4304-A013-16AA3C5BFE70}" dt="2025-07-23T08:33:55.991" v="513" actId="1076"/>
          <ac:spMkLst>
            <pc:docMk/>
            <pc:sldMk cId="956235398" sldId="935"/>
            <ac:spMk id="12" creationId="{E697A0EC-C3F8-88BE-1B92-53F56FCDF866}"/>
          </ac:spMkLst>
        </pc:spChg>
        <pc:spChg chg="mod">
          <ac:chgData name="Knoop, Steven (KNMI)" userId="a75f6792-29e3-471f-8672-2788e05ef8ff" providerId="ADAL" clId="{C62B3BC6-7B8E-4304-A013-16AA3C5BFE70}" dt="2025-07-23T09:08:49.934" v="516" actId="164"/>
          <ac:spMkLst>
            <pc:docMk/>
            <pc:sldMk cId="956235398" sldId="935"/>
            <ac:spMk id="13" creationId="{42AFD6BA-CF25-944D-96E0-95AA1C0130CD}"/>
          </ac:spMkLst>
        </pc:spChg>
        <pc:grpChg chg="add mod">
          <ac:chgData name="Knoop, Steven (KNMI)" userId="a75f6792-29e3-471f-8672-2788e05ef8ff" providerId="ADAL" clId="{C62B3BC6-7B8E-4304-A013-16AA3C5BFE70}" dt="2025-07-23T09:08:49.934" v="516" actId="164"/>
          <ac:grpSpMkLst>
            <pc:docMk/>
            <pc:sldMk cId="956235398" sldId="935"/>
            <ac:grpSpMk id="14" creationId="{FDC319DE-73A5-03D0-BA27-BE23761F1418}"/>
          </ac:grpSpMkLst>
        </pc:grpChg>
        <pc:cxnChg chg="mod">
          <ac:chgData name="Knoop, Steven (KNMI)" userId="a75f6792-29e3-471f-8672-2788e05ef8ff" providerId="ADAL" clId="{C62B3BC6-7B8E-4304-A013-16AA3C5BFE70}" dt="2025-07-23T09:08:49.934" v="516" actId="164"/>
          <ac:cxnSpMkLst>
            <pc:docMk/>
            <pc:sldMk cId="956235398" sldId="935"/>
            <ac:cxnSpMk id="11" creationId="{B34DA119-DBC2-342A-33E3-99D5E6962727}"/>
          </ac:cxnSpMkLst>
        </pc:cxnChg>
      </pc:sldChg>
      <pc:sldChg chg="addSp modSp mod">
        <pc:chgData name="Knoop, Steven (KNMI)" userId="a75f6792-29e3-471f-8672-2788e05ef8ff" providerId="ADAL" clId="{C62B3BC6-7B8E-4304-A013-16AA3C5BFE70}" dt="2025-07-23T08:24:17.308" v="424" actId="1076"/>
        <pc:sldMkLst>
          <pc:docMk/>
          <pc:sldMk cId="568246411" sldId="939"/>
        </pc:sldMkLst>
        <pc:spChg chg="mod">
          <ac:chgData name="Knoop, Steven (KNMI)" userId="a75f6792-29e3-471f-8672-2788e05ef8ff" providerId="ADAL" clId="{C62B3BC6-7B8E-4304-A013-16AA3C5BFE70}" dt="2025-07-23T08:24:17.308" v="424" actId="1076"/>
          <ac:spMkLst>
            <pc:docMk/>
            <pc:sldMk cId="568246411" sldId="939"/>
            <ac:spMk id="4" creationId="{FE774996-F8AE-0701-54B3-1B156E4DD2DB}"/>
          </ac:spMkLst>
        </pc:spChg>
        <pc:picChg chg="add mod">
          <ac:chgData name="Knoop, Steven (KNMI)" userId="a75f6792-29e3-471f-8672-2788e05ef8ff" providerId="ADAL" clId="{C62B3BC6-7B8E-4304-A013-16AA3C5BFE70}" dt="2025-07-23T08:24:09.693" v="423" actId="1076"/>
          <ac:picMkLst>
            <pc:docMk/>
            <pc:sldMk cId="568246411" sldId="939"/>
            <ac:picMk id="5" creationId="{F30996DA-23CF-5843-9EEB-44FCFBA33D00}"/>
          </ac:picMkLst>
        </pc:picChg>
        <pc:picChg chg="mod">
          <ac:chgData name="Knoop, Steven (KNMI)" userId="a75f6792-29e3-471f-8672-2788e05ef8ff" providerId="ADAL" clId="{C62B3BC6-7B8E-4304-A013-16AA3C5BFE70}" dt="2025-07-23T08:24:01.365" v="421" actId="1076"/>
          <ac:picMkLst>
            <pc:docMk/>
            <pc:sldMk cId="568246411" sldId="939"/>
            <ac:picMk id="7" creationId="{961277C4-A823-5FA6-B090-ED861EE3A24B}"/>
          </ac:picMkLst>
        </pc:picChg>
      </pc:sldChg>
      <pc:sldChg chg="addSp delSp modSp mod">
        <pc:chgData name="Knoop, Steven (KNMI)" userId="a75f6792-29e3-471f-8672-2788e05ef8ff" providerId="ADAL" clId="{C62B3BC6-7B8E-4304-A013-16AA3C5BFE70}" dt="2025-07-23T08:30:54.393" v="503" actId="20577"/>
        <pc:sldMkLst>
          <pc:docMk/>
          <pc:sldMk cId="2057722351" sldId="940"/>
        </pc:sldMkLst>
        <pc:spChg chg="add mod">
          <ac:chgData name="Knoop, Steven (KNMI)" userId="a75f6792-29e3-471f-8672-2788e05ef8ff" providerId="ADAL" clId="{C62B3BC6-7B8E-4304-A013-16AA3C5BFE70}" dt="2025-07-23T08:30:54.393" v="503" actId="20577"/>
          <ac:spMkLst>
            <pc:docMk/>
            <pc:sldMk cId="2057722351" sldId="940"/>
            <ac:spMk id="2" creationId="{0B49C490-422B-F5D6-93AF-65282E869B3D}"/>
          </ac:spMkLst>
        </pc:spChg>
        <pc:spChg chg="del mod">
          <ac:chgData name="Knoop, Steven (KNMI)" userId="a75f6792-29e3-471f-8672-2788e05ef8ff" providerId="ADAL" clId="{C62B3BC6-7B8E-4304-A013-16AA3C5BFE70}" dt="2025-07-23T08:28:42.056" v="466" actId="478"/>
          <ac:spMkLst>
            <pc:docMk/>
            <pc:sldMk cId="2057722351" sldId="940"/>
            <ac:spMk id="6" creationId="{624490ED-45A0-8E36-5A34-FDB87BCE72A5}"/>
          </ac:spMkLst>
        </pc:spChg>
        <pc:spChg chg="add mod">
          <ac:chgData name="Knoop, Steven (KNMI)" userId="a75f6792-29e3-471f-8672-2788e05ef8ff" providerId="ADAL" clId="{C62B3BC6-7B8E-4304-A013-16AA3C5BFE70}" dt="2025-07-23T08:29:07.831" v="470" actId="164"/>
          <ac:spMkLst>
            <pc:docMk/>
            <pc:sldMk cId="2057722351" sldId="940"/>
            <ac:spMk id="7" creationId="{681E171A-33C3-FDAC-8D7F-BE69F3644ABE}"/>
          </ac:spMkLst>
        </pc:spChg>
        <pc:spChg chg="add mod">
          <ac:chgData name="Knoop, Steven (KNMI)" userId="a75f6792-29e3-471f-8672-2788e05ef8ff" providerId="ADAL" clId="{C62B3BC6-7B8E-4304-A013-16AA3C5BFE70}" dt="2025-07-23T08:29:07.831" v="470" actId="164"/>
          <ac:spMkLst>
            <pc:docMk/>
            <pc:sldMk cId="2057722351" sldId="940"/>
            <ac:spMk id="9" creationId="{DA97C750-B263-2E01-2273-B924F960F858}"/>
          </ac:spMkLst>
        </pc:spChg>
        <pc:spChg chg="del mod">
          <ac:chgData name="Knoop, Steven (KNMI)" userId="a75f6792-29e3-471f-8672-2788e05ef8ff" providerId="ADAL" clId="{C62B3BC6-7B8E-4304-A013-16AA3C5BFE70}" dt="2025-07-23T08:26:43.402" v="434" actId="478"/>
          <ac:spMkLst>
            <pc:docMk/>
            <pc:sldMk cId="2057722351" sldId="940"/>
            <ac:spMk id="11" creationId="{986AE41D-21A2-C348-7420-236838DB6FCF}"/>
          </ac:spMkLst>
        </pc:spChg>
        <pc:spChg chg="add mod">
          <ac:chgData name="Knoop, Steven (KNMI)" userId="a75f6792-29e3-471f-8672-2788e05ef8ff" providerId="ADAL" clId="{C62B3BC6-7B8E-4304-A013-16AA3C5BFE70}" dt="2025-07-23T08:29:07.831" v="470" actId="164"/>
          <ac:spMkLst>
            <pc:docMk/>
            <pc:sldMk cId="2057722351" sldId="940"/>
            <ac:spMk id="12" creationId="{D7C9D77E-86F2-60C9-AAE6-7703551759AC}"/>
          </ac:spMkLst>
        </pc:spChg>
        <pc:spChg chg="mod">
          <ac:chgData name="Knoop, Steven (KNMI)" userId="a75f6792-29e3-471f-8672-2788e05ef8ff" providerId="ADAL" clId="{C62B3BC6-7B8E-4304-A013-16AA3C5BFE70}" dt="2025-07-23T08:30:05.306" v="495" actId="20577"/>
          <ac:spMkLst>
            <pc:docMk/>
            <pc:sldMk cId="2057722351" sldId="940"/>
            <ac:spMk id="15" creationId="{CA50C606-606F-099F-3E4F-0D608F5B7BF3}"/>
          </ac:spMkLst>
        </pc:spChg>
        <pc:grpChg chg="add mod">
          <ac:chgData name="Knoop, Steven (KNMI)" userId="a75f6792-29e3-471f-8672-2788e05ef8ff" providerId="ADAL" clId="{C62B3BC6-7B8E-4304-A013-16AA3C5BFE70}" dt="2025-07-23T08:29:13.137" v="471" actId="1076"/>
          <ac:grpSpMkLst>
            <pc:docMk/>
            <pc:sldMk cId="2057722351" sldId="940"/>
            <ac:grpSpMk id="13" creationId="{5A949956-B2A5-D8E7-3C1D-5DC098B3AB68}"/>
          </ac:grpSpMkLst>
        </pc:grpChg>
        <pc:picChg chg="del mod">
          <ac:chgData name="Knoop, Steven (KNMI)" userId="a75f6792-29e3-471f-8672-2788e05ef8ff" providerId="ADAL" clId="{C62B3BC6-7B8E-4304-A013-16AA3C5BFE70}" dt="2025-07-23T08:26:01.019" v="431" actId="478"/>
          <ac:picMkLst>
            <pc:docMk/>
            <pc:sldMk cId="2057722351" sldId="940"/>
            <ac:picMk id="4" creationId="{F163CEEC-DC45-33E1-7988-919D539A5AE3}"/>
          </ac:picMkLst>
        </pc:picChg>
        <pc:picChg chg="mod">
          <ac:chgData name="Knoop, Steven (KNMI)" userId="a75f6792-29e3-471f-8672-2788e05ef8ff" providerId="ADAL" clId="{C62B3BC6-7B8E-4304-A013-16AA3C5BFE70}" dt="2025-07-23T08:29:24.409" v="474" actId="1076"/>
          <ac:picMkLst>
            <pc:docMk/>
            <pc:sldMk cId="2057722351" sldId="940"/>
            <ac:picMk id="5" creationId="{A1366C53-56EE-2A84-33C6-C46469219D64}"/>
          </ac:picMkLst>
        </pc:picChg>
        <pc:picChg chg="mod">
          <ac:chgData name="Knoop, Steven (KNMI)" userId="a75f6792-29e3-471f-8672-2788e05ef8ff" providerId="ADAL" clId="{C62B3BC6-7B8E-4304-A013-16AA3C5BFE70}" dt="2025-07-23T08:29:38.080" v="476" actId="14100"/>
          <ac:picMkLst>
            <pc:docMk/>
            <pc:sldMk cId="2057722351" sldId="940"/>
            <ac:picMk id="8" creationId="{D0DF4842-AB70-6688-120A-92C2C7D95295}"/>
          </ac:picMkLst>
        </pc:picChg>
        <pc:picChg chg="mod">
          <ac:chgData name="Knoop, Steven (KNMI)" userId="a75f6792-29e3-471f-8672-2788e05ef8ff" providerId="ADAL" clId="{C62B3BC6-7B8E-4304-A013-16AA3C5BFE70}" dt="2025-07-23T08:29:41.550" v="484" actId="1037"/>
          <ac:picMkLst>
            <pc:docMk/>
            <pc:sldMk cId="2057722351" sldId="940"/>
            <ac:picMk id="10" creationId="{EEC1DB4A-314A-066E-9A37-F397A18641DF}"/>
          </ac:picMkLst>
        </pc:picChg>
        <pc:picChg chg="add mod">
          <ac:chgData name="Knoop, Steven (KNMI)" userId="a75f6792-29e3-471f-8672-2788e05ef8ff" providerId="ADAL" clId="{C62B3BC6-7B8E-4304-A013-16AA3C5BFE70}" dt="2025-07-23T08:30:29.416" v="500" actId="1076"/>
          <ac:picMkLst>
            <pc:docMk/>
            <pc:sldMk cId="2057722351" sldId="940"/>
            <ac:picMk id="16" creationId="{0E6A8796-E76A-95BA-C362-9E036399AAB3}"/>
          </ac:picMkLst>
        </pc:picChg>
      </pc:sldChg>
      <pc:sldChg chg="addSp delSp modSp mod">
        <pc:chgData name="Knoop, Steven (KNMI)" userId="a75f6792-29e3-471f-8672-2788e05ef8ff" providerId="ADAL" clId="{C62B3BC6-7B8E-4304-A013-16AA3C5BFE70}" dt="2025-07-23T08:20:03.502" v="410" actId="1076"/>
        <pc:sldMkLst>
          <pc:docMk/>
          <pc:sldMk cId="1348256002" sldId="943"/>
        </pc:sldMkLst>
        <pc:spChg chg="mod">
          <ac:chgData name="Knoop, Steven (KNMI)" userId="a75f6792-29e3-471f-8672-2788e05ef8ff" providerId="ADAL" clId="{C62B3BC6-7B8E-4304-A013-16AA3C5BFE70}" dt="2025-07-23T08:17:47.185" v="336" actId="113"/>
          <ac:spMkLst>
            <pc:docMk/>
            <pc:sldMk cId="1348256002" sldId="943"/>
            <ac:spMk id="4" creationId="{28169F80-6B84-33E2-E688-2BD3AD5475E6}"/>
          </ac:spMkLst>
        </pc:spChg>
        <pc:spChg chg="add mod">
          <ac:chgData name="Knoop, Steven (KNMI)" userId="a75f6792-29e3-471f-8672-2788e05ef8ff" providerId="ADAL" clId="{C62B3BC6-7B8E-4304-A013-16AA3C5BFE70}" dt="2025-07-23T08:19:44.004" v="345" actId="571"/>
          <ac:spMkLst>
            <pc:docMk/>
            <pc:sldMk cId="1348256002" sldId="943"/>
            <ac:spMk id="10" creationId="{C31C6311-E956-85D5-23FD-AF7621FF4F3E}"/>
          </ac:spMkLst>
        </pc:spChg>
        <pc:spChg chg="mod">
          <ac:chgData name="Knoop, Steven (KNMI)" userId="a75f6792-29e3-471f-8672-2788e05ef8ff" providerId="ADAL" clId="{C62B3BC6-7B8E-4304-A013-16AA3C5BFE70}" dt="2025-07-23T08:19:55.747" v="408" actId="1037"/>
          <ac:spMkLst>
            <pc:docMk/>
            <pc:sldMk cId="1348256002" sldId="943"/>
            <ac:spMk id="12" creationId="{FDAA4623-537E-C774-F962-D98750885FB3}"/>
          </ac:spMkLst>
        </pc:spChg>
        <pc:picChg chg="mod">
          <ac:chgData name="Knoop, Steven (KNMI)" userId="a75f6792-29e3-471f-8672-2788e05ef8ff" providerId="ADAL" clId="{C62B3BC6-7B8E-4304-A013-16AA3C5BFE70}" dt="2025-07-23T08:19:55.747" v="408" actId="1037"/>
          <ac:picMkLst>
            <pc:docMk/>
            <pc:sldMk cId="1348256002" sldId="943"/>
            <ac:picMk id="5" creationId="{7B5A54DB-430C-AE9E-0ED2-0E3522EAF190}"/>
          </ac:picMkLst>
        </pc:picChg>
        <pc:picChg chg="mod">
          <ac:chgData name="Knoop, Steven (KNMI)" userId="a75f6792-29e3-471f-8672-2788e05ef8ff" providerId="ADAL" clId="{C62B3BC6-7B8E-4304-A013-16AA3C5BFE70}" dt="2025-07-23T08:19:58.725" v="409" actId="1076"/>
          <ac:picMkLst>
            <pc:docMk/>
            <pc:sldMk cId="1348256002" sldId="943"/>
            <ac:picMk id="6" creationId="{E96BDF12-2A67-A1E9-0B58-643FB2583ABF}"/>
          </ac:picMkLst>
        </pc:picChg>
        <pc:picChg chg="add mod">
          <ac:chgData name="Knoop, Steven (KNMI)" userId="a75f6792-29e3-471f-8672-2788e05ef8ff" providerId="ADAL" clId="{C62B3BC6-7B8E-4304-A013-16AA3C5BFE70}" dt="2025-07-23T08:19:35.063" v="343" actId="1076"/>
          <ac:picMkLst>
            <pc:docMk/>
            <pc:sldMk cId="1348256002" sldId="943"/>
            <ac:picMk id="7" creationId="{E1C33391-6A53-6E44-2AB3-0109B63F6E3D}"/>
          </ac:picMkLst>
        </pc:picChg>
        <pc:picChg chg="add del mod">
          <ac:chgData name="Knoop, Steven (KNMI)" userId="a75f6792-29e3-471f-8672-2788e05ef8ff" providerId="ADAL" clId="{C62B3BC6-7B8E-4304-A013-16AA3C5BFE70}" dt="2025-07-23T08:19:29.471" v="342" actId="478"/>
          <ac:picMkLst>
            <pc:docMk/>
            <pc:sldMk cId="1348256002" sldId="943"/>
            <ac:picMk id="8" creationId="{8F2F309C-E588-4ACB-83B7-1B82458521A2}"/>
          </ac:picMkLst>
        </pc:picChg>
        <pc:picChg chg="add mod">
          <ac:chgData name="Knoop, Steven (KNMI)" userId="a75f6792-29e3-471f-8672-2788e05ef8ff" providerId="ADAL" clId="{C62B3BC6-7B8E-4304-A013-16AA3C5BFE70}" dt="2025-07-23T08:19:44.004" v="345" actId="571"/>
          <ac:picMkLst>
            <pc:docMk/>
            <pc:sldMk cId="1348256002" sldId="943"/>
            <ac:picMk id="9" creationId="{8E9BB693-B67A-6CF7-B1A1-8B287C8B1569}"/>
          </ac:picMkLst>
        </pc:picChg>
        <pc:picChg chg="mod">
          <ac:chgData name="Knoop, Steven (KNMI)" userId="a75f6792-29e3-471f-8672-2788e05ef8ff" providerId="ADAL" clId="{C62B3BC6-7B8E-4304-A013-16AA3C5BFE70}" dt="2025-07-23T08:20:03.502" v="410" actId="1076"/>
          <ac:picMkLst>
            <pc:docMk/>
            <pc:sldMk cId="1348256002" sldId="943"/>
            <ac:picMk id="11" creationId="{444F468F-57DE-2AAA-3C83-33756A6A4CD7}"/>
          </ac:picMkLst>
        </pc:picChg>
      </pc:sldChg>
      <pc:sldChg chg="modSp mod">
        <pc:chgData name="Knoop, Steven (KNMI)" userId="a75f6792-29e3-471f-8672-2788e05ef8ff" providerId="ADAL" clId="{C62B3BC6-7B8E-4304-A013-16AA3C5BFE70}" dt="2025-07-23T08:16:36.504" v="333" actId="1076"/>
        <pc:sldMkLst>
          <pc:docMk/>
          <pc:sldMk cId="2254024255" sldId="944"/>
        </pc:sldMkLst>
        <pc:grpChg chg="mod">
          <ac:chgData name="Knoop, Steven (KNMI)" userId="a75f6792-29e3-471f-8672-2788e05ef8ff" providerId="ADAL" clId="{C62B3BC6-7B8E-4304-A013-16AA3C5BFE70}" dt="2025-07-23T08:16:36.504" v="333" actId="1076"/>
          <ac:grpSpMkLst>
            <pc:docMk/>
            <pc:sldMk cId="2254024255" sldId="944"/>
            <ac:grpSpMk id="13" creationId="{D71724AE-5287-056B-46BF-60E9BA7B3416}"/>
          </ac:grpSpMkLst>
        </pc:grpChg>
        <pc:picChg chg="mod">
          <ac:chgData name="Knoop, Steven (KNMI)" userId="a75f6792-29e3-471f-8672-2788e05ef8ff" providerId="ADAL" clId="{C62B3BC6-7B8E-4304-A013-16AA3C5BFE70}" dt="2025-07-23T08:16:33.087" v="332" actId="1076"/>
          <ac:picMkLst>
            <pc:docMk/>
            <pc:sldMk cId="2254024255" sldId="944"/>
            <ac:picMk id="12" creationId="{109BAE8C-8CEE-33B7-03A3-46A09C9F394F}"/>
          </ac:picMkLst>
        </pc:picChg>
      </pc:sldChg>
      <pc:sldChg chg="addSp delSp modSp mod">
        <pc:chgData name="Knoop, Steven (KNMI)" userId="a75f6792-29e3-471f-8672-2788e05ef8ff" providerId="ADAL" clId="{C62B3BC6-7B8E-4304-A013-16AA3C5BFE70}" dt="2025-07-23T08:22:38.725" v="415" actId="21"/>
        <pc:sldMkLst>
          <pc:docMk/>
          <pc:sldMk cId="346565168" sldId="948"/>
        </pc:sldMkLst>
        <pc:picChg chg="add del mod modCrop">
          <ac:chgData name="Knoop, Steven (KNMI)" userId="a75f6792-29e3-471f-8672-2788e05ef8ff" providerId="ADAL" clId="{C62B3BC6-7B8E-4304-A013-16AA3C5BFE70}" dt="2025-07-23T08:22:38.725" v="415" actId="21"/>
          <ac:picMkLst>
            <pc:docMk/>
            <pc:sldMk cId="346565168" sldId="948"/>
            <ac:picMk id="5" creationId="{F30996DA-23CF-5843-9EEB-44FCFBA33D00}"/>
          </ac:picMkLst>
        </pc:picChg>
      </pc:sldChg>
      <pc:sldChg chg="modSp new del mod">
        <pc:chgData name="Knoop, Steven (KNMI)" userId="a75f6792-29e3-471f-8672-2788e05ef8ff" providerId="ADAL" clId="{C62B3BC6-7B8E-4304-A013-16AA3C5BFE70}" dt="2025-07-23T07:59:05.220" v="168" actId="47"/>
        <pc:sldMkLst>
          <pc:docMk/>
          <pc:sldMk cId="137408092" sldId="949"/>
        </pc:sldMkLst>
        <pc:spChg chg="mod">
          <ac:chgData name="Knoop, Steven (KNMI)" userId="a75f6792-29e3-471f-8672-2788e05ef8ff" providerId="ADAL" clId="{C62B3BC6-7B8E-4304-A013-16AA3C5BFE70}" dt="2025-07-23T07:58:52.019" v="142" actId="20577"/>
          <ac:spMkLst>
            <pc:docMk/>
            <pc:sldMk cId="137408092" sldId="949"/>
            <ac:spMk id="2" creationId="{6FCED0CB-A7E6-8891-7E2C-4D0112F1006F}"/>
          </ac:spMkLst>
        </pc:spChg>
      </pc:sldChg>
      <pc:sldChg chg="addSp modSp new mod">
        <pc:chgData name="Knoop, Steven (KNMI)" userId="a75f6792-29e3-471f-8672-2788e05ef8ff" providerId="ADAL" clId="{C62B3BC6-7B8E-4304-A013-16AA3C5BFE70}" dt="2025-07-23T09:37:14.819" v="541" actId="14100"/>
        <pc:sldMkLst>
          <pc:docMk/>
          <pc:sldMk cId="1327607981" sldId="949"/>
        </pc:sldMkLst>
        <pc:spChg chg="add mod">
          <ac:chgData name="Knoop, Steven (KNMI)" userId="a75f6792-29e3-471f-8672-2788e05ef8ff" providerId="ADAL" clId="{C62B3BC6-7B8E-4304-A013-16AA3C5BFE70}" dt="2025-07-23T09:37:14.819" v="541" actId="14100"/>
          <ac:spMkLst>
            <pc:docMk/>
            <pc:sldMk cId="1327607981" sldId="949"/>
            <ac:spMk id="5" creationId="{77CBC8B3-5D51-367E-DDD5-048E92F4157E}"/>
          </ac:spMkLst>
        </pc:spChg>
        <pc:picChg chg="add mod">
          <ac:chgData name="Knoop, Steven (KNMI)" userId="a75f6792-29e3-471f-8672-2788e05ef8ff" providerId="ADAL" clId="{C62B3BC6-7B8E-4304-A013-16AA3C5BFE70}" dt="2025-07-23T09:36:46.529" v="536" actId="1076"/>
          <ac:picMkLst>
            <pc:docMk/>
            <pc:sldMk cId="1327607981" sldId="949"/>
            <ac:picMk id="7" creationId="{98134D54-5223-B5F3-6725-A89339B9B09A}"/>
          </ac:picMkLst>
        </pc:picChg>
        <pc:picChg chg="add mod">
          <ac:chgData name="Knoop, Steven (KNMI)" userId="a75f6792-29e3-471f-8672-2788e05ef8ff" providerId="ADAL" clId="{C62B3BC6-7B8E-4304-A013-16AA3C5BFE70}" dt="2025-07-23T09:36:55.481" v="539" actId="14100"/>
          <ac:picMkLst>
            <pc:docMk/>
            <pc:sldMk cId="1327607981" sldId="949"/>
            <ac:picMk id="9" creationId="{AB73517C-6CFF-5E40-CA8A-14626F00F179}"/>
          </ac:picMkLst>
        </pc:picChg>
      </pc:sldChg>
      <pc:sldChg chg="addSp modSp new mod">
        <pc:chgData name="Knoop, Steven (KNMI)" userId="a75f6792-29e3-471f-8672-2788e05ef8ff" providerId="ADAL" clId="{C62B3BC6-7B8E-4304-A013-16AA3C5BFE70}" dt="2025-07-23T13:47:57.417" v="564" actId="1076"/>
        <pc:sldMkLst>
          <pc:docMk/>
          <pc:sldMk cId="3302329811" sldId="950"/>
        </pc:sldMkLst>
        <pc:spChg chg="add mod">
          <ac:chgData name="Knoop, Steven (KNMI)" userId="a75f6792-29e3-471f-8672-2788e05ef8ff" providerId="ADAL" clId="{C62B3BC6-7B8E-4304-A013-16AA3C5BFE70}" dt="2025-07-23T09:39:49.720" v="548" actId="1076"/>
          <ac:spMkLst>
            <pc:docMk/>
            <pc:sldMk cId="3302329811" sldId="950"/>
            <ac:spMk id="7" creationId="{00C54817-E097-AC0F-B208-095B92E6FFAE}"/>
          </ac:spMkLst>
        </pc:spChg>
        <pc:picChg chg="add mod">
          <ac:chgData name="Knoop, Steven (KNMI)" userId="a75f6792-29e3-471f-8672-2788e05ef8ff" providerId="ADAL" clId="{C62B3BC6-7B8E-4304-A013-16AA3C5BFE70}" dt="2025-07-23T13:47:57.417" v="564" actId="1076"/>
          <ac:picMkLst>
            <pc:docMk/>
            <pc:sldMk cId="3302329811" sldId="950"/>
            <ac:picMk id="5" creationId="{3EA68E8E-43D7-B1E1-3F52-2ECE5482C2D4}"/>
          </ac:picMkLst>
        </pc:picChg>
      </pc:sldChg>
    </pc:docChg>
  </pc:docChgLst>
  <pc:docChgLst>
    <pc:chgData name="Knoop, Steven (KNMI)" userId="a75f6792-29e3-471f-8672-2788e05ef8ff" providerId="ADAL" clId="{49487AE1-52FE-4E63-934E-AAEFE8BE3951}"/>
    <pc:docChg chg="modSld sldOrd">
      <pc:chgData name="Knoop, Steven (KNMI)" userId="a75f6792-29e3-471f-8672-2788e05ef8ff" providerId="ADAL" clId="{49487AE1-52FE-4E63-934E-AAEFE8BE3951}" dt="2025-07-25T08:14:15.115" v="1"/>
      <pc:docMkLst>
        <pc:docMk/>
      </pc:docMkLst>
      <pc:sldChg chg="ord">
        <pc:chgData name="Knoop, Steven (KNMI)" userId="a75f6792-29e3-471f-8672-2788e05ef8ff" providerId="ADAL" clId="{49487AE1-52FE-4E63-934E-AAEFE8BE3951}" dt="2025-07-25T08:14:15.115" v="1"/>
        <pc:sldMkLst>
          <pc:docMk/>
          <pc:sldMk cId="1802062751" sldId="947"/>
        </pc:sldMkLst>
      </pc:sldChg>
    </pc:docChg>
  </pc:docChgLst>
  <pc:docChgLst>
    <pc:chgData name="Knoop, Steven (KNMI)" userId="a75f6792-29e3-471f-8672-2788e05ef8ff" providerId="ADAL" clId="{2FA53B10-17AB-4DE8-A0A9-2C40634BC9A9}"/>
    <pc:docChg chg="undo custSel modSld">
      <pc:chgData name="Knoop, Steven (KNMI)" userId="a75f6792-29e3-471f-8672-2788e05ef8ff" providerId="ADAL" clId="{2FA53B10-17AB-4DE8-A0A9-2C40634BC9A9}" dt="2025-09-01T13:55:02.226" v="10" actId="20577"/>
      <pc:docMkLst>
        <pc:docMk/>
      </pc:docMkLst>
      <pc:sldChg chg="modSp mod">
        <pc:chgData name="Knoop, Steven (KNMI)" userId="a75f6792-29e3-471f-8672-2788e05ef8ff" providerId="ADAL" clId="{2FA53B10-17AB-4DE8-A0A9-2C40634BC9A9}" dt="2025-09-01T13:55:02.226" v="10" actId="20577"/>
        <pc:sldMkLst>
          <pc:docMk/>
          <pc:sldMk cId="2798709998" sldId="262"/>
        </pc:sldMkLst>
        <pc:spChg chg="mod">
          <ac:chgData name="Knoop, Steven (KNMI)" userId="a75f6792-29e3-471f-8672-2788e05ef8ff" providerId="ADAL" clId="{2FA53B10-17AB-4DE8-A0A9-2C40634BC9A9}" dt="2025-09-01T13:55:02.226" v="10" actId="20577"/>
          <ac:spMkLst>
            <pc:docMk/>
            <pc:sldMk cId="2798709998" sldId="262"/>
            <ac:spMk id="3" creationId="{00000000-0000-0000-0000-000000000000}"/>
          </ac:spMkLst>
        </pc:spChg>
      </pc:sldChg>
    </pc:docChg>
  </pc:docChgLst>
  <pc:docChgLst>
    <pc:chgData name="Knoop, Steven (KNMI)" userId="a75f6792-29e3-471f-8672-2788e05ef8ff" providerId="ADAL" clId="{6D144253-E16A-436D-B6BB-BB9950F5C78C}"/>
    <pc:docChg chg="undo custSel addSld modSld">
      <pc:chgData name="Knoop, Steven (KNMI)" userId="a75f6792-29e3-471f-8672-2788e05ef8ff" providerId="ADAL" clId="{6D144253-E16A-436D-B6BB-BB9950F5C78C}" dt="2025-07-24T06:40:19.743" v="414" actId="1076"/>
      <pc:docMkLst>
        <pc:docMk/>
      </pc:docMkLst>
      <pc:sldChg chg="modSp mod">
        <pc:chgData name="Knoop, Steven (KNMI)" userId="a75f6792-29e3-471f-8672-2788e05ef8ff" providerId="ADAL" clId="{6D144253-E16A-436D-B6BB-BB9950F5C78C}" dt="2025-07-24T06:37:12.472" v="403" actId="20577"/>
        <pc:sldMkLst>
          <pc:docMk/>
          <pc:sldMk cId="1410703141" sldId="843"/>
        </pc:sldMkLst>
        <pc:spChg chg="mod">
          <ac:chgData name="Knoop, Steven (KNMI)" userId="a75f6792-29e3-471f-8672-2788e05ef8ff" providerId="ADAL" clId="{6D144253-E16A-436D-B6BB-BB9950F5C78C}" dt="2025-07-24T06:37:12.472" v="403" actId="20577"/>
          <ac:spMkLst>
            <pc:docMk/>
            <pc:sldMk cId="1410703141" sldId="843"/>
            <ac:spMk id="4" creationId="{D4B5730A-C45C-C1D7-8039-4A3B7A41D091}"/>
          </ac:spMkLst>
        </pc:spChg>
      </pc:sldChg>
      <pc:sldChg chg="modSp mod">
        <pc:chgData name="Knoop, Steven (KNMI)" userId="a75f6792-29e3-471f-8672-2788e05ef8ff" providerId="ADAL" clId="{6D144253-E16A-436D-B6BB-BB9950F5C78C}" dt="2025-07-24T06:39:39.123" v="405" actId="1076"/>
        <pc:sldMkLst>
          <pc:docMk/>
          <pc:sldMk cId="3302329811" sldId="950"/>
        </pc:sldMkLst>
        <pc:picChg chg="mod">
          <ac:chgData name="Knoop, Steven (KNMI)" userId="a75f6792-29e3-471f-8672-2788e05ef8ff" providerId="ADAL" clId="{6D144253-E16A-436D-B6BB-BB9950F5C78C}" dt="2025-07-24T06:39:39.123" v="405" actId="1076"/>
          <ac:picMkLst>
            <pc:docMk/>
            <pc:sldMk cId="3302329811" sldId="950"/>
            <ac:picMk id="5" creationId="{3EA68E8E-43D7-B1E1-3F52-2ECE5482C2D4}"/>
          </ac:picMkLst>
        </pc:picChg>
      </pc:sldChg>
      <pc:sldChg chg="addSp modSp new mod">
        <pc:chgData name="Knoop, Steven (KNMI)" userId="a75f6792-29e3-471f-8672-2788e05ef8ff" providerId="ADAL" clId="{6D144253-E16A-436D-B6BB-BB9950F5C78C}" dt="2025-07-24T06:28:45.017" v="121" actId="14100"/>
        <pc:sldMkLst>
          <pc:docMk/>
          <pc:sldMk cId="2287686585" sldId="951"/>
        </pc:sldMkLst>
        <pc:spChg chg="add mod">
          <ac:chgData name="Knoop, Steven (KNMI)" userId="a75f6792-29e3-471f-8672-2788e05ef8ff" providerId="ADAL" clId="{6D144253-E16A-436D-B6BB-BB9950F5C78C}" dt="2025-07-24T06:28:38.314" v="119" actId="1076"/>
          <ac:spMkLst>
            <pc:docMk/>
            <pc:sldMk cId="2287686585" sldId="951"/>
            <ac:spMk id="7" creationId="{A9B2EF7E-955F-5481-313F-88BCB11F479D}"/>
          </ac:spMkLst>
        </pc:spChg>
        <pc:picChg chg="add mod">
          <ac:chgData name="Knoop, Steven (KNMI)" userId="a75f6792-29e3-471f-8672-2788e05ef8ff" providerId="ADAL" clId="{6D144253-E16A-436D-B6BB-BB9950F5C78C}" dt="2025-07-24T06:25:21.570" v="22" actId="14100"/>
          <ac:picMkLst>
            <pc:docMk/>
            <pc:sldMk cId="2287686585" sldId="951"/>
            <ac:picMk id="5" creationId="{811127CA-0871-C7A0-6D18-E9C949319A92}"/>
          </ac:picMkLst>
        </pc:picChg>
        <pc:picChg chg="add mod modCrop">
          <ac:chgData name="Knoop, Steven (KNMI)" userId="a75f6792-29e3-471f-8672-2788e05ef8ff" providerId="ADAL" clId="{6D144253-E16A-436D-B6BB-BB9950F5C78C}" dt="2025-07-24T06:28:45.017" v="121" actId="14100"/>
          <ac:picMkLst>
            <pc:docMk/>
            <pc:sldMk cId="2287686585" sldId="951"/>
            <ac:picMk id="6" creationId="{BD40CA7C-7112-64B6-25D8-E7267C9B9293}"/>
          </ac:picMkLst>
        </pc:picChg>
      </pc:sldChg>
      <pc:sldChg chg="addSp delSp modSp new mod">
        <pc:chgData name="Knoop, Steven (KNMI)" userId="a75f6792-29e3-471f-8672-2788e05ef8ff" providerId="ADAL" clId="{6D144253-E16A-436D-B6BB-BB9950F5C78C}" dt="2025-07-24T06:40:19.743" v="414" actId="1076"/>
        <pc:sldMkLst>
          <pc:docMk/>
          <pc:sldMk cId="2275276894" sldId="952"/>
        </pc:sldMkLst>
        <pc:spChg chg="add del">
          <ac:chgData name="Knoop, Steven (KNMI)" userId="a75f6792-29e3-471f-8672-2788e05ef8ff" providerId="ADAL" clId="{6D144253-E16A-436D-B6BB-BB9950F5C78C}" dt="2025-07-24T06:39:45.766" v="408" actId="478"/>
          <ac:spMkLst>
            <pc:docMk/>
            <pc:sldMk cId="2275276894" sldId="952"/>
            <ac:spMk id="5" creationId="{A51822A9-FACA-BC94-9F62-00F09D560C6F}"/>
          </ac:spMkLst>
        </pc:spChg>
        <pc:picChg chg="add mod">
          <ac:chgData name="Knoop, Steven (KNMI)" userId="a75f6792-29e3-471f-8672-2788e05ef8ff" providerId="ADAL" clId="{6D144253-E16A-436D-B6BB-BB9950F5C78C}" dt="2025-07-24T06:40:19.743" v="414" actId="1076"/>
          <ac:picMkLst>
            <pc:docMk/>
            <pc:sldMk cId="2275276894" sldId="952"/>
            <ac:picMk id="7" creationId="{386BB20C-B0B3-BFFB-96B7-427D83022856}"/>
          </ac:picMkLst>
        </pc:picChg>
      </pc:sldChg>
    </pc:docChg>
  </pc:docChgLst>
  <pc:docChgLst>
    <pc:chgData name="Knoop, Steven (KNMI)" userId="a75f6792-29e3-471f-8672-2788e05ef8ff" providerId="ADAL" clId="{11DD9FC8-68D9-41B4-8781-FA58C9938E06}"/>
    <pc:docChg chg="custSel modSld">
      <pc:chgData name="Knoop, Steven (KNMI)" userId="a75f6792-29e3-471f-8672-2788e05ef8ff" providerId="ADAL" clId="{11DD9FC8-68D9-41B4-8781-FA58C9938E06}" dt="2025-07-16T18:30:40.541" v="42" actId="14100"/>
      <pc:docMkLst>
        <pc:docMk/>
      </pc:docMkLst>
      <pc:sldChg chg="modSp mod">
        <pc:chgData name="Knoop, Steven (KNMI)" userId="a75f6792-29e3-471f-8672-2788e05ef8ff" providerId="ADAL" clId="{11DD9FC8-68D9-41B4-8781-FA58C9938E06}" dt="2025-07-16T18:30:40.541" v="42" actId="14100"/>
        <pc:sldMkLst>
          <pc:docMk/>
          <pc:sldMk cId="1451870754" sldId="937"/>
        </pc:sldMkLst>
        <pc:picChg chg="mod">
          <ac:chgData name="Knoop, Steven (KNMI)" userId="a75f6792-29e3-471f-8672-2788e05ef8ff" providerId="ADAL" clId="{11DD9FC8-68D9-41B4-8781-FA58C9938E06}" dt="2025-07-16T18:30:31.668" v="40" actId="1076"/>
          <ac:picMkLst>
            <pc:docMk/>
            <pc:sldMk cId="1451870754" sldId="937"/>
            <ac:picMk id="4" creationId="{6495B950-05A9-4F75-E74B-48A9D90D4532}"/>
          </ac:picMkLst>
        </pc:picChg>
        <pc:picChg chg="mod">
          <ac:chgData name="Knoop, Steven (KNMI)" userId="a75f6792-29e3-471f-8672-2788e05ef8ff" providerId="ADAL" clId="{11DD9FC8-68D9-41B4-8781-FA58C9938E06}" dt="2025-07-16T18:30:40.541" v="42" actId="14100"/>
          <ac:picMkLst>
            <pc:docMk/>
            <pc:sldMk cId="1451870754" sldId="937"/>
            <ac:picMk id="5" creationId="{83900042-DD96-82AE-4D17-7A9B43EB227F}"/>
          </ac:picMkLst>
        </pc:picChg>
        <pc:picChg chg="mod">
          <ac:chgData name="Knoop, Steven (KNMI)" userId="a75f6792-29e3-471f-8672-2788e05ef8ff" providerId="ADAL" clId="{11DD9FC8-68D9-41B4-8781-FA58C9938E06}" dt="2025-07-16T18:30:23.008" v="38" actId="14100"/>
          <ac:picMkLst>
            <pc:docMk/>
            <pc:sldMk cId="1451870754" sldId="937"/>
            <ac:picMk id="15" creationId="{F82E2726-2D08-CCC3-E0F6-55E2A477773E}"/>
          </ac:picMkLst>
        </pc:picChg>
      </pc:sldChg>
      <pc:sldChg chg="modSp mod">
        <pc:chgData name="Knoop, Steven (KNMI)" userId="a75f6792-29e3-471f-8672-2788e05ef8ff" providerId="ADAL" clId="{11DD9FC8-68D9-41B4-8781-FA58C9938E06}" dt="2025-07-16T18:30:01.417" v="36" actId="14100"/>
        <pc:sldMkLst>
          <pc:docMk/>
          <pc:sldMk cId="2057722351" sldId="940"/>
        </pc:sldMkLst>
        <pc:picChg chg="mod">
          <ac:chgData name="Knoop, Steven (KNMI)" userId="a75f6792-29e3-471f-8672-2788e05ef8ff" providerId="ADAL" clId="{11DD9FC8-68D9-41B4-8781-FA58C9938E06}" dt="2025-07-16T18:30:01.417" v="36" actId="14100"/>
          <ac:picMkLst>
            <pc:docMk/>
            <pc:sldMk cId="2057722351" sldId="940"/>
            <ac:picMk id="5" creationId="{A1366C53-56EE-2A84-33C6-C46469219D64}"/>
          </ac:picMkLst>
        </pc:picChg>
      </pc:sldChg>
      <pc:sldChg chg="addSp delSp modSp mod">
        <pc:chgData name="Knoop, Steven (KNMI)" userId="a75f6792-29e3-471f-8672-2788e05ef8ff" providerId="ADAL" clId="{11DD9FC8-68D9-41B4-8781-FA58C9938E06}" dt="2025-07-16T17:56:59.992" v="34" actId="208"/>
        <pc:sldMkLst>
          <pc:docMk/>
          <pc:sldMk cId="1348256002" sldId="943"/>
        </pc:sldMkLst>
        <pc:spChg chg="mod">
          <ac:chgData name="Knoop, Steven (KNMI)" userId="a75f6792-29e3-471f-8672-2788e05ef8ff" providerId="ADAL" clId="{11DD9FC8-68D9-41B4-8781-FA58C9938E06}" dt="2025-07-16T17:15:35.507" v="11" actId="113"/>
          <ac:spMkLst>
            <pc:docMk/>
            <pc:sldMk cId="1348256002" sldId="943"/>
            <ac:spMk id="4" creationId="{28169F80-6B84-33E2-E688-2BD3AD5475E6}"/>
          </ac:spMkLst>
        </pc:spChg>
        <pc:spChg chg="add mod">
          <ac:chgData name="Knoop, Steven (KNMI)" userId="a75f6792-29e3-471f-8672-2788e05ef8ff" providerId="ADAL" clId="{11DD9FC8-68D9-41B4-8781-FA58C9938E06}" dt="2025-07-16T17:56:59.992" v="34" actId="208"/>
          <ac:spMkLst>
            <pc:docMk/>
            <pc:sldMk cId="1348256002" sldId="943"/>
            <ac:spMk id="12" creationId="{FDAA4623-537E-C774-F962-D98750885FB3}"/>
          </ac:spMkLst>
        </pc:spChg>
        <pc:picChg chg="add mod modCrop">
          <ac:chgData name="Knoop, Steven (KNMI)" userId="a75f6792-29e3-471f-8672-2788e05ef8ff" providerId="ADAL" clId="{11DD9FC8-68D9-41B4-8781-FA58C9938E06}" dt="2025-07-16T17:21:47.527" v="24" actId="1076"/>
          <ac:picMkLst>
            <pc:docMk/>
            <pc:sldMk cId="1348256002" sldId="943"/>
            <ac:picMk id="5" creationId="{7B5A54DB-430C-AE9E-0ED2-0E3522EAF190}"/>
          </ac:picMkLst>
        </pc:picChg>
        <pc:picChg chg="mod">
          <ac:chgData name="Knoop, Steven (KNMI)" userId="a75f6792-29e3-471f-8672-2788e05ef8ff" providerId="ADAL" clId="{11DD9FC8-68D9-41B4-8781-FA58C9938E06}" dt="2025-07-16T17:22:03.144" v="25" actId="1076"/>
          <ac:picMkLst>
            <pc:docMk/>
            <pc:sldMk cId="1348256002" sldId="943"/>
            <ac:picMk id="6" creationId="{E96BDF12-2A67-A1E9-0B58-643FB2583ABF}"/>
          </ac:picMkLst>
        </pc:picChg>
        <pc:picChg chg="add mod modCrop">
          <ac:chgData name="Knoop, Steven (KNMI)" userId="a75f6792-29e3-471f-8672-2788e05ef8ff" providerId="ADAL" clId="{11DD9FC8-68D9-41B4-8781-FA58C9938E06}" dt="2025-07-16T17:56:18.139" v="31" actId="1076"/>
          <ac:picMkLst>
            <pc:docMk/>
            <pc:sldMk cId="1348256002" sldId="943"/>
            <ac:picMk id="11" creationId="{444F468F-57DE-2AAA-3C83-33756A6A4CD7}"/>
          </ac:picMkLst>
        </pc:picChg>
      </pc:sldChg>
    </pc:docChg>
  </pc:docChgLst>
  <pc:docChgLst>
    <pc:chgData name="Knoop, Steven (KNMI)" userId="a75f6792-29e3-471f-8672-2788e05ef8ff" providerId="ADAL" clId="{C6710058-EB1A-45F1-B1F1-48641266C731}"/>
    <pc:docChg chg="undo custSel addSld modSld sldOrd">
      <pc:chgData name="Knoop, Steven (KNMI)" userId="a75f6792-29e3-471f-8672-2788e05ef8ff" providerId="ADAL" clId="{C6710058-EB1A-45F1-B1F1-48641266C731}" dt="2025-07-28T08:28:34.351" v="476"/>
      <pc:docMkLst>
        <pc:docMk/>
      </pc:docMkLst>
      <pc:sldChg chg="addSp modSp mod">
        <pc:chgData name="Knoop, Steven (KNMI)" userId="a75f6792-29e3-471f-8672-2788e05ef8ff" providerId="ADAL" clId="{C6710058-EB1A-45F1-B1F1-48641266C731}" dt="2025-07-28T08:24:09.675" v="463" actId="1076"/>
        <pc:sldMkLst>
          <pc:docMk/>
          <pc:sldMk cId="1410703141" sldId="843"/>
        </pc:sldMkLst>
        <pc:spChg chg="mod">
          <ac:chgData name="Knoop, Steven (KNMI)" userId="a75f6792-29e3-471f-8672-2788e05ef8ff" providerId="ADAL" clId="{C6710058-EB1A-45F1-B1F1-48641266C731}" dt="2025-07-28T08:23:32.627" v="458" actId="6549"/>
          <ac:spMkLst>
            <pc:docMk/>
            <pc:sldMk cId="1410703141" sldId="843"/>
            <ac:spMk id="4" creationId="{D4B5730A-C45C-C1D7-8039-4A3B7A41D091}"/>
          </ac:spMkLst>
        </pc:spChg>
        <pc:picChg chg="mod modCrop">
          <ac:chgData name="Knoop, Steven (KNMI)" userId="a75f6792-29e3-471f-8672-2788e05ef8ff" providerId="ADAL" clId="{C6710058-EB1A-45F1-B1F1-48641266C731}" dt="2025-07-28T08:24:09.675" v="463" actId="1076"/>
          <ac:picMkLst>
            <pc:docMk/>
            <pc:sldMk cId="1410703141" sldId="843"/>
            <ac:picMk id="5" creationId="{8BDE201E-8D17-29D7-F1CD-3D9B6A5A204A}"/>
          </ac:picMkLst>
        </pc:picChg>
        <pc:picChg chg="add mod">
          <ac:chgData name="Knoop, Steven (KNMI)" userId="a75f6792-29e3-471f-8672-2788e05ef8ff" providerId="ADAL" clId="{C6710058-EB1A-45F1-B1F1-48641266C731}" dt="2025-07-28T08:02:28.101" v="320" actId="1076"/>
          <ac:picMkLst>
            <pc:docMk/>
            <pc:sldMk cId="1410703141" sldId="843"/>
            <ac:picMk id="6" creationId="{3FD510BF-9A2F-90D4-6217-E85135D80031}"/>
          </ac:picMkLst>
        </pc:picChg>
        <pc:picChg chg="add mod">
          <ac:chgData name="Knoop, Steven (KNMI)" userId="a75f6792-29e3-471f-8672-2788e05ef8ff" providerId="ADAL" clId="{C6710058-EB1A-45F1-B1F1-48641266C731}" dt="2025-07-28T08:02:28.101" v="320" actId="1076"/>
          <ac:picMkLst>
            <pc:docMk/>
            <pc:sldMk cId="1410703141" sldId="843"/>
            <ac:picMk id="7" creationId="{719E5F5F-3418-3710-C0D9-106F028F198F}"/>
          </ac:picMkLst>
        </pc:picChg>
        <pc:picChg chg="add mod">
          <ac:chgData name="Knoop, Steven (KNMI)" userId="a75f6792-29e3-471f-8672-2788e05ef8ff" providerId="ADAL" clId="{C6710058-EB1A-45F1-B1F1-48641266C731}" dt="2025-07-28T07:13:57.934" v="62" actId="1076"/>
          <ac:picMkLst>
            <pc:docMk/>
            <pc:sldMk cId="1410703141" sldId="843"/>
            <ac:picMk id="8" creationId="{9C5D8C08-E151-EEDE-D26E-E65E308801C8}"/>
          </ac:picMkLst>
        </pc:picChg>
        <pc:picChg chg="mod">
          <ac:chgData name="Knoop, Steven (KNMI)" userId="a75f6792-29e3-471f-8672-2788e05ef8ff" providerId="ADAL" clId="{C6710058-EB1A-45F1-B1F1-48641266C731}" dt="2025-07-28T07:15:33.031" v="67" actId="1076"/>
          <ac:picMkLst>
            <pc:docMk/>
            <pc:sldMk cId="1410703141" sldId="843"/>
            <ac:picMk id="9" creationId="{E2B735EF-6120-1653-FC53-510188EC59D2}"/>
          </ac:picMkLst>
        </pc:picChg>
        <pc:picChg chg="add mod">
          <ac:chgData name="Knoop, Steven (KNMI)" userId="a75f6792-29e3-471f-8672-2788e05ef8ff" providerId="ADAL" clId="{C6710058-EB1A-45F1-B1F1-48641266C731}" dt="2025-07-28T08:03:48.115" v="333" actId="1076"/>
          <ac:picMkLst>
            <pc:docMk/>
            <pc:sldMk cId="1410703141" sldId="843"/>
            <ac:picMk id="10" creationId="{47F976E8-53C8-A8A6-0D07-302099FF55D3}"/>
          </ac:picMkLst>
        </pc:picChg>
        <pc:picChg chg="add mod modCrop">
          <ac:chgData name="Knoop, Steven (KNMI)" userId="a75f6792-29e3-471f-8672-2788e05ef8ff" providerId="ADAL" clId="{C6710058-EB1A-45F1-B1F1-48641266C731}" dt="2025-07-28T08:03:28.320" v="330" actId="14100"/>
          <ac:picMkLst>
            <pc:docMk/>
            <pc:sldMk cId="1410703141" sldId="843"/>
            <ac:picMk id="11" creationId="{B50B386F-2D81-B733-B9D1-39AD0B3D9CED}"/>
          </ac:picMkLst>
        </pc:picChg>
      </pc:sldChg>
      <pc:sldChg chg="addSp modSp mod">
        <pc:chgData name="Knoop, Steven (KNMI)" userId="a75f6792-29e3-471f-8672-2788e05ef8ff" providerId="ADAL" clId="{C6710058-EB1A-45F1-B1F1-48641266C731}" dt="2025-07-28T08:27:46.874" v="474" actId="1076"/>
        <pc:sldMkLst>
          <pc:docMk/>
          <pc:sldMk cId="3740688077" sldId="845"/>
        </pc:sldMkLst>
        <pc:spChg chg="mod">
          <ac:chgData name="Knoop, Steven (KNMI)" userId="a75f6792-29e3-471f-8672-2788e05ef8ff" providerId="ADAL" clId="{C6710058-EB1A-45F1-B1F1-48641266C731}" dt="2025-07-28T08:27:46.874" v="474" actId="1076"/>
          <ac:spMkLst>
            <pc:docMk/>
            <pc:sldMk cId="3740688077" sldId="845"/>
            <ac:spMk id="5" creationId="{E6FCC2EB-4D78-6DE2-9615-9F07D89F132C}"/>
          </ac:spMkLst>
        </pc:spChg>
        <pc:spChg chg="mod">
          <ac:chgData name="Knoop, Steven (KNMI)" userId="a75f6792-29e3-471f-8672-2788e05ef8ff" providerId="ADAL" clId="{C6710058-EB1A-45F1-B1F1-48641266C731}" dt="2025-07-28T07:23:39.908" v="113" actId="1076"/>
          <ac:spMkLst>
            <pc:docMk/>
            <pc:sldMk cId="3740688077" sldId="845"/>
            <ac:spMk id="6" creationId="{EE81A103-EFF7-794E-1B1D-55700972D11B}"/>
          </ac:spMkLst>
        </pc:spChg>
        <pc:spChg chg="add mod">
          <ac:chgData name="Knoop, Steven (KNMI)" userId="a75f6792-29e3-471f-8672-2788e05ef8ff" providerId="ADAL" clId="{C6710058-EB1A-45F1-B1F1-48641266C731}" dt="2025-07-28T07:24:30.109" v="161" actId="1076"/>
          <ac:spMkLst>
            <pc:docMk/>
            <pc:sldMk cId="3740688077" sldId="845"/>
            <ac:spMk id="7" creationId="{1DCD8FA5-7A61-79F2-8DA6-4F95BE6BB7A0}"/>
          </ac:spMkLst>
        </pc:spChg>
        <pc:spChg chg="mod">
          <ac:chgData name="Knoop, Steven (KNMI)" userId="a75f6792-29e3-471f-8672-2788e05ef8ff" providerId="ADAL" clId="{C6710058-EB1A-45F1-B1F1-48641266C731}" dt="2025-07-28T07:22:50.739" v="101" actId="1076"/>
          <ac:spMkLst>
            <pc:docMk/>
            <pc:sldMk cId="3740688077" sldId="845"/>
            <ac:spMk id="10" creationId="{31FF5CE0-5A1E-4B5F-1027-493E27F998DF}"/>
          </ac:spMkLst>
        </pc:spChg>
        <pc:spChg chg="add mod">
          <ac:chgData name="Knoop, Steven (KNMI)" userId="a75f6792-29e3-471f-8672-2788e05ef8ff" providerId="ADAL" clId="{C6710058-EB1A-45F1-B1F1-48641266C731}" dt="2025-07-28T07:25:48.496" v="168" actId="14100"/>
          <ac:spMkLst>
            <pc:docMk/>
            <pc:sldMk cId="3740688077" sldId="845"/>
            <ac:spMk id="11" creationId="{4A7E7DCB-867C-616C-209D-68FCFF2E4D5D}"/>
          </ac:spMkLst>
        </pc:spChg>
        <pc:spChg chg="mod">
          <ac:chgData name="Knoop, Steven (KNMI)" userId="a75f6792-29e3-471f-8672-2788e05ef8ff" providerId="ADAL" clId="{C6710058-EB1A-45F1-B1F1-48641266C731}" dt="2025-07-28T07:22:59.645" v="103" actId="1076"/>
          <ac:spMkLst>
            <pc:docMk/>
            <pc:sldMk cId="3740688077" sldId="845"/>
            <ac:spMk id="14" creationId="{5D4C5533-1EF5-19E0-C10D-984D5562EDDD}"/>
          </ac:spMkLst>
        </pc:spChg>
        <pc:spChg chg="mod">
          <ac:chgData name="Knoop, Steven (KNMI)" userId="a75f6792-29e3-471f-8672-2788e05ef8ff" providerId="ADAL" clId="{C6710058-EB1A-45F1-B1F1-48641266C731}" dt="2025-07-28T08:27:09.559" v="471" actId="1076"/>
          <ac:spMkLst>
            <pc:docMk/>
            <pc:sldMk cId="3740688077" sldId="845"/>
            <ac:spMk id="16" creationId="{E8DBA144-3A13-2334-0B71-2D2D450346C9}"/>
          </ac:spMkLst>
        </pc:spChg>
        <pc:spChg chg="mod">
          <ac:chgData name="Knoop, Steven (KNMI)" userId="a75f6792-29e3-471f-8672-2788e05ef8ff" providerId="ADAL" clId="{C6710058-EB1A-45F1-B1F1-48641266C731}" dt="2025-07-28T07:23:47.945" v="115" actId="1076"/>
          <ac:spMkLst>
            <pc:docMk/>
            <pc:sldMk cId="3740688077" sldId="845"/>
            <ac:spMk id="23" creationId="{5E2804D6-4AA8-BD5E-B916-430593C7C898}"/>
          </ac:spMkLst>
        </pc:spChg>
        <pc:picChg chg="mod modCrop">
          <ac:chgData name="Knoop, Steven (KNMI)" userId="a75f6792-29e3-471f-8672-2788e05ef8ff" providerId="ADAL" clId="{C6710058-EB1A-45F1-B1F1-48641266C731}" dt="2025-07-28T07:28:05.491" v="206" actId="1076"/>
          <ac:picMkLst>
            <pc:docMk/>
            <pc:sldMk cId="3740688077" sldId="845"/>
            <ac:picMk id="4" creationId="{A6470893-7B59-734A-74C3-581752362098}"/>
          </ac:picMkLst>
        </pc:picChg>
        <pc:picChg chg="mod">
          <ac:chgData name="Knoop, Steven (KNMI)" userId="a75f6792-29e3-471f-8672-2788e05ef8ff" providerId="ADAL" clId="{C6710058-EB1A-45F1-B1F1-48641266C731}" dt="2025-07-28T08:24:34.151" v="465" actId="1076"/>
          <ac:picMkLst>
            <pc:docMk/>
            <pc:sldMk cId="3740688077" sldId="845"/>
            <ac:picMk id="8" creationId="{7C49C0B4-E7F2-0F19-E525-9B797D05AE37}"/>
          </ac:picMkLst>
        </pc:picChg>
        <pc:picChg chg="mod">
          <ac:chgData name="Knoop, Steven (KNMI)" userId="a75f6792-29e3-471f-8672-2788e05ef8ff" providerId="ADAL" clId="{C6710058-EB1A-45F1-B1F1-48641266C731}" dt="2025-07-28T07:22:44.822" v="100" actId="1076"/>
          <ac:picMkLst>
            <pc:docMk/>
            <pc:sldMk cId="3740688077" sldId="845"/>
            <ac:picMk id="9" creationId="{69DE7C6E-7862-CA24-A550-4402B6F3B896}"/>
          </ac:picMkLst>
        </pc:picChg>
        <pc:picChg chg="mod">
          <ac:chgData name="Knoop, Steven (KNMI)" userId="a75f6792-29e3-471f-8672-2788e05ef8ff" providerId="ADAL" clId="{C6710058-EB1A-45F1-B1F1-48641266C731}" dt="2025-07-28T07:22:55.012" v="102" actId="1076"/>
          <ac:picMkLst>
            <pc:docMk/>
            <pc:sldMk cId="3740688077" sldId="845"/>
            <ac:picMk id="13" creationId="{3E50F23E-F056-729C-7E83-F497799B6D07}"/>
          </ac:picMkLst>
        </pc:picChg>
        <pc:picChg chg="mod modCrop">
          <ac:chgData name="Knoop, Steven (KNMI)" userId="a75f6792-29e3-471f-8672-2788e05ef8ff" providerId="ADAL" clId="{C6710058-EB1A-45F1-B1F1-48641266C731}" dt="2025-07-28T08:27:22.544" v="473" actId="732"/>
          <ac:picMkLst>
            <pc:docMk/>
            <pc:sldMk cId="3740688077" sldId="845"/>
            <ac:picMk id="15" creationId="{4CF8B190-2E7C-53D6-8204-2FD55AE68190}"/>
          </ac:picMkLst>
        </pc:picChg>
        <pc:picChg chg="mod">
          <ac:chgData name="Knoop, Steven (KNMI)" userId="a75f6792-29e3-471f-8672-2788e05ef8ff" providerId="ADAL" clId="{C6710058-EB1A-45F1-B1F1-48641266C731}" dt="2025-07-28T07:26:02.937" v="192" actId="1035"/>
          <ac:picMkLst>
            <pc:docMk/>
            <pc:sldMk cId="3740688077" sldId="845"/>
            <ac:picMk id="18" creationId="{79F0C79C-A241-DAA4-EE28-105EA0A16B37}"/>
          </ac:picMkLst>
        </pc:picChg>
      </pc:sldChg>
      <pc:sldChg chg="addSp modSp mod modAnim">
        <pc:chgData name="Knoop, Steven (KNMI)" userId="a75f6792-29e3-471f-8672-2788e05ef8ff" providerId="ADAL" clId="{C6710058-EB1A-45F1-B1F1-48641266C731}" dt="2025-07-28T08:12:20.537" v="389" actId="164"/>
        <pc:sldMkLst>
          <pc:docMk/>
          <pc:sldMk cId="2399453311" sldId="934"/>
        </pc:sldMkLst>
        <pc:spChg chg="mod">
          <ac:chgData name="Knoop, Steven (KNMI)" userId="a75f6792-29e3-471f-8672-2788e05ef8ff" providerId="ADAL" clId="{C6710058-EB1A-45F1-B1F1-48641266C731}" dt="2025-07-28T08:12:20.537" v="389" actId="164"/>
          <ac:spMkLst>
            <pc:docMk/>
            <pc:sldMk cId="2399453311" sldId="934"/>
            <ac:spMk id="2" creationId="{28657434-4275-FC88-3867-D79E11088050}"/>
          </ac:spMkLst>
        </pc:spChg>
        <pc:spChg chg="add mod">
          <ac:chgData name="Knoop, Steven (KNMI)" userId="a75f6792-29e3-471f-8672-2788e05ef8ff" providerId="ADAL" clId="{C6710058-EB1A-45F1-B1F1-48641266C731}" dt="2025-07-28T08:12:14.309" v="388" actId="164"/>
          <ac:spMkLst>
            <pc:docMk/>
            <pc:sldMk cId="2399453311" sldId="934"/>
            <ac:spMk id="7" creationId="{678F212F-DA0E-F092-D6AD-EC2A933C7915}"/>
          </ac:spMkLst>
        </pc:spChg>
        <pc:grpChg chg="add mod">
          <ac:chgData name="Knoop, Steven (KNMI)" userId="a75f6792-29e3-471f-8672-2788e05ef8ff" providerId="ADAL" clId="{C6710058-EB1A-45F1-B1F1-48641266C731}" dt="2025-07-28T08:12:20.537" v="389" actId="164"/>
          <ac:grpSpMkLst>
            <pc:docMk/>
            <pc:sldMk cId="2399453311" sldId="934"/>
            <ac:grpSpMk id="15" creationId="{50830585-0B58-4FB6-6B6D-6D5F6982FFD1}"/>
          </ac:grpSpMkLst>
        </pc:grpChg>
        <pc:grpChg chg="add mod">
          <ac:chgData name="Knoop, Steven (KNMI)" userId="a75f6792-29e3-471f-8672-2788e05ef8ff" providerId="ADAL" clId="{C6710058-EB1A-45F1-B1F1-48641266C731}" dt="2025-07-28T08:12:20.537" v="389" actId="164"/>
          <ac:grpSpMkLst>
            <pc:docMk/>
            <pc:sldMk cId="2399453311" sldId="934"/>
            <ac:grpSpMk id="16" creationId="{A65470A1-B5A9-B5A6-46F2-4DDDBD6F9FBB}"/>
          </ac:grpSpMkLst>
        </pc:grpChg>
        <pc:picChg chg="mod">
          <ac:chgData name="Knoop, Steven (KNMI)" userId="a75f6792-29e3-471f-8672-2788e05ef8ff" providerId="ADAL" clId="{C6710058-EB1A-45F1-B1F1-48641266C731}" dt="2025-07-28T08:12:20.537" v="389" actId="164"/>
          <ac:picMkLst>
            <pc:docMk/>
            <pc:sldMk cId="2399453311" sldId="934"/>
            <ac:picMk id="10" creationId="{68CA74DD-5E9B-61EF-C362-324648DB43E9}"/>
          </ac:picMkLst>
        </pc:picChg>
        <pc:cxnChg chg="add mod">
          <ac:chgData name="Knoop, Steven (KNMI)" userId="a75f6792-29e3-471f-8672-2788e05ef8ff" providerId="ADAL" clId="{C6710058-EB1A-45F1-B1F1-48641266C731}" dt="2025-07-28T08:12:14.309" v="388" actId="164"/>
          <ac:cxnSpMkLst>
            <pc:docMk/>
            <pc:sldMk cId="2399453311" sldId="934"/>
            <ac:cxnSpMk id="9" creationId="{7998BFAC-055A-CCBC-334D-3C658BC45CFC}"/>
          </ac:cxnSpMkLst>
        </pc:cxnChg>
        <pc:cxnChg chg="add mod">
          <ac:chgData name="Knoop, Steven (KNMI)" userId="a75f6792-29e3-471f-8672-2788e05ef8ff" providerId="ADAL" clId="{C6710058-EB1A-45F1-B1F1-48641266C731}" dt="2025-07-28T08:12:14.309" v="388" actId="164"/>
          <ac:cxnSpMkLst>
            <pc:docMk/>
            <pc:sldMk cId="2399453311" sldId="934"/>
            <ac:cxnSpMk id="13" creationId="{9C3C7086-BFF4-F54E-2D0E-90056FB875EF}"/>
          </ac:cxnSpMkLst>
        </pc:cxnChg>
      </pc:sldChg>
      <pc:sldChg chg="addSp modSp mod modAnim">
        <pc:chgData name="Knoop, Steven (KNMI)" userId="a75f6792-29e3-471f-8672-2788e05ef8ff" providerId="ADAL" clId="{C6710058-EB1A-45F1-B1F1-48641266C731}" dt="2025-07-28T08:18:42.751" v="407"/>
        <pc:sldMkLst>
          <pc:docMk/>
          <pc:sldMk cId="956235398" sldId="935"/>
        </pc:sldMkLst>
        <pc:picChg chg="add mod">
          <ac:chgData name="Knoop, Steven (KNMI)" userId="a75f6792-29e3-471f-8672-2788e05ef8ff" providerId="ADAL" clId="{C6710058-EB1A-45F1-B1F1-48641266C731}" dt="2025-07-28T08:17:38.559" v="404" actId="1076"/>
          <ac:picMkLst>
            <pc:docMk/>
            <pc:sldMk cId="956235398" sldId="935"/>
            <ac:picMk id="8" creationId="{D13BBDDE-4BD6-4739-EDD0-02532C00EC0C}"/>
          </ac:picMkLst>
        </pc:picChg>
      </pc:sldChg>
      <pc:sldChg chg="addSp delSp modSp mod">
        <pc:chgData name="Knoop, Steven (KNMI)" userId="a75f6792-29e3-471f-8672-2788e05ef8ff" providerId="ADAL" clId="{C6710058-EB1A-45F1-B1F1-48641266C731}" dt="2025-07-28T08:22:27.336" v="454" actId="1036"/>
        <pc:sldMkLst>
          <pc:docMk/>
          <pc:sldMk cId="4131203949" sldId="936"/>
        </pc:sldMkLst>
        <pc:spChg chg="del">
          <ac:chgData name="Knoop, Steven (KNMI)" userId="a75f6792-29e3-471f-8672-2788e05ef8ff" providerId="ADAL" clId="{C6710058-EB1A-45F1-B1F1-48641266C731}" dt="2025-07-28T07:10:24.135" v="36" actId="478"/>
          <ac:spMkLst>
            <pc:docMk/>
            <pc:sldMk cId="4131203949" sldId="936"/>
            <ac:spMk id="2" creationId="{3DD8EB90-60ED-60FB-2767-BD46D6958135}"/>
          </ac:spMkLst>
        </pc:spChg>
        <pc:spChg chg="del mod">
          <ac:chgData name="Knoop, Steven (KNMI)" userId="a75f6792-29e3-471f-8672-2788e05ef8ff" providerId="ADAL" clId="{C6710058-EB1A-45F1-B1F1-48641266C731}" dt="2025-07-28T07:10:15.027" v="34" actId="478"/>
          <ac:spMkLst>
            <pc:docMk/>
            <pc:sldMk cId="4131203949" sldId="936"/>
            <ac:spMk id="4" creationId="{B66F9848-1D3B-F895-BA30-CE5E6CDB708A}"/>
          </ac:spMkLst>
        </pc:spChg>
        <pc:spChg chg="add mod">
          <ac:chgData name="Knoop, Steven (KNMI)" userId="a75f6792-29e3-471f-8672-2788e05ef8ff" providerId="ADAL" clId="{C6710058-EB1A-45F1-B1F1-48641266C731}" dt="2025-07-28T08:22:27.336" v="454" actId="1036"/>
          <ac:spMkLst>
            <pc:docMk/>
            <pc:sldMk cId="4131203949" sldId="936"/>
            <ac:spMk id="8" creationId="{398C61F2-4DDC-9D57-E971-1C96CDC0CA4D}"/>
          </ac:spMkLst>
        </pc:spChg>
        <pc:grpChg chg="add mod">
          <ac:chgData name="Knoop, Steven (KNMI)" userId="a75f6792-29e3-471f-8672-2788e05ef8ff" providerId="ADAL" clId="{C6710058-EB1A-45F1-B1F1-48641266C731}" dt="2025-07-28T07:11:39.264" v="52" actId="164"/>
          <ac:grpSpMkLst>
            <pc:docMk/>
            <pc:sldMk cId="4131203949" sldId="936"/>
            <ac:grpSpMk id="9" creationId="{E79D60F5-3898-CC93-9158-08E9180009CD}"/>
          </ac:grpSpMkLst>
        </pc:grpChg>
        <pc:grpChg chg="add mod">
          <ac:chgData name="Knoop, Steven (KNMI)" userId="a75f6792-29e3-471f-8672-2788e05ef8ff" providerId="ADAL" clId="{C6710058-EB1A-45F1-B1F1-48641266C731}" dt="2025-07-28T07:11:39.264" v="52" actId="164"/>
          <ac:grpSpMkLst>
            <pc:docMk/>
            <pc:sldMk cId="4131203949" sldId="936"/>
            <ac:grpSpMk id="10" creationId="{C4641948-0260-1778-BF04-FCD089CF2F3D}"/>
          </ac:grpSpMkLst>
        </pc:grpChg>
        <pc:picChg chg="add mod ord">
          <ac:chgData name="Knoop, Steven (KNMI)" userId="a75f6792-29e3-471f-8672-2788e05ef8ff" providerId="ADAL" clId="{C6710058-EB1A-45F1-B1F1-48641266C731}" dt="2025-07-28T07:10:07.227" v="32" actId="167"/>
          <ac:picMkLst>
            <pc:docMk/>
            <pc:sldMk cId="4131203949" sldId="936"/>
            <ac:picMk id="5" creationId="{A844C8BC-7265-0291-C7D8-DCEDC5C8CF19}"/>
          </ac:picMkLst>
        </pc:picChg>
        <pc:picChg chg="add mod">
          <ac:chgData name="Knoop, Steven (KNMI)" userId="a75f6792-29e3-471f-8672-2788e05ef8ff" providerId="ADAL" clId="{C6710058-EB1A-45F1-B1F1-48641266C731}" dt="2025-07-28T08:22:03.563" v="411" actId="14100"/>
          <ac:picMkLst>
            <pc:docMk/>
            <pc:sldMk cId="4131203949" sldId="936"/>
            <ac:picMk id="11" creationId="{DAEDDC73-5E8A-64C7-DBFA-366C64DABC2E}"/>
          </ac:picMkLst>
        </pc:picChg>
        <pc:picChg chg="mod">
          <ac:chgData name="Knoop, Steven (KNMI)" userId="a75f6792-29e3-471f-8672-2788e05ef8ff" providerId="ADAL" clId="{C6710058-EB1A-45F1-B1F1-48641266C731}" dt="2025-07-28T08:22:27.336" v="454" actId="1036"/>
          <ac:picMkLst>
            <pc:docMk/>
            <pc:sldMk cId="4131203949" sldId="936"/>
            <ac:picMk id="13" creationId="{14A978E3-EB13-8B81-A34F-24224413BF2D}"/>
          </ac:picMkLst>
        </pc:picChg>
        <pc:cxnChg chg="add mod">
          <ac:chgData name="Knoop, Steven (KNMI)" userId="a75f6792-29e3-471f-8672-2788e05ef8ff" providerId="ADAL" clId="{C6710058-EB1A-45F1-B1F1-48641266C731}" dt="2025-07-28T08:22:27.336" v="454" actId="1036"/>
          <ac:cxnSpMkLst>
            <pc:docMk/>
            <pc:sldMk cId="4131203949" sldId="936"/>
            <ac:cxnSpMk id="7" creationId="{67E84A72-DF9B-F2B0-0EBE-67BF57427744}"/>
          </ac:cxnSpMkLst>
        </pc:cxnChg>
      </pc:sldChg>
      <pc:sldChg chg="addSp delSp modSp mod modAnim">
        <pc:chgData name="Knoop, Steven (KNMI)" userId="a75f6792-29e3-471f-8672-2788e05ef8ff" providerId="ADAL" clId="{C6710058-EB1A-45F1-B1F1-48641266C731}" dt="2025-07-28T08:22:58.732" v="455"/>
        <pc:sldMkLst>
          <pc:docMk/>
          <pc:sldMk cId="568246411" sldId="939"/>
        </pc:sldMkLst>
        <pc:spChg chg="add del mod">
          <ac:chgData name="Knoop, Steven (KNMI)" userId="a75f6792-29e3-471f-8672-2788e05ef8ff" providerId="ADAL" clId="{C6710058-EB1A-45F1-B1F1-48641266C731}" dt="2025-07-28T07:09:38.468" v="28" actId="478"/>
          <ac:spMkLst>
            <pc:docMk/>
            <pc:sldMk cId="568246411" sldId="939"/>
            <ac:spMk id="2" creationId="{7A2C8959-B8A4-99D1-4BA8-B58443031AFB}"/>
          </ac:spMkLst>
        </pc:spChg>
        <pc:picChg chg="mod">
          <ac:chgData name="Knoop, Steven (KNMI)" userId="a75f6792-29e3-471f-8672-2788e05ef8ff" providerId="ADAL" clId="{C6710058-EB1A-45F1-B1F1-48641266C731}" dt="2025-07-28T07:08:44.497" v="12" actId="1076"/>
          <ac:picMkLst>
            <pc:docMk/>
            <pc:sldMk cId="568246411" sldId="939"/>
            <ac:picMk id="5" creationId="{F30996DA-23CF-5843-9EEB-44FCFBA33D00}"/>
          </ac:picMkLst>
        </pc:picChg>
        <pc:picChg chg="mod">
          <ac:chgData name="Knoop, Steven (KNMI)" userId="a75f6792-29e3-471f-8672-2788e05ef8ff" providerId="ADAL" clId="{C6710058-EB1A-45F1-B1F1-48641266C731}" dt="2025-07-28T07:08:34.073" v="8" actId="1076"/>
          <ac:picMkLst>
            <pc:docMk/>
            <pc:sldMk cId="568246411" sldId="939"/>
            <ac:picMk id="7" creationId="{961277C4-A823-5FA6-B090-ED861EE3A24B}"/>
          </ac:picMkLst>
        </pc:picChg>
      </pc:sldChg>
      <pc:sldChg chg="addSp modSp mod">
        <pc:chgData name="Knoop, Steven (KNMI)" userId="a75f6792-29e3-471f-8672-2788e05ef8ff" providerId="ADAL" clId="{C6710058-EB1A-45F1-B1F1-48641266C731}" dt="2025-07-28T08:26:19.292" v="470" actId="14100"/>
        <pc:sldMkLst>
          <pc:docMk/>
          <pc:sldMk cId="229941531" sldId="942"/>
        </pc:sldMkLst>
        <pc:picChg chg="add mod">
          <ac:chgData name="Knoop, Steven (KNMI)" userId="a75f6792-29e3-471f-8672-2788e05ef8ff" providerId="ADAL" clId="{C6710058-EB1A-45F1-B1F1-48641266C731}" dt="2025-07-28T08:26:19.292" v="470" actId="14100"/>
          <ac:picMkLst>
            <pc:docMk/>
            <pc:sldMk cId="229941531" sldId="942"/>
            <ac:picMk id="5" creationId="{BC914A0D-E791-7337-7172-EE22A9189028}"/>
          </ac:picMkLst>
        </pc:picChg>
        <pc:picChg chg="mod">
          <ac:chgData name="Knoop, Steven (KNMI)" userId="a75f6792-29e3-471f-8672-2788e05ef8ff" providerId="ADAL" clId="{C6710058-EB1A-45F1-B1F1-48641266C731}" dt="2025-07-28T07:25:00.420" v="162" actId="1076"/>
          <ac:picMkLst>
            <pc:docMk/>
            <pc:sldMk cId="229941531" sldId="942"/>
            <ac:picMk id="7" creationId="{6692CB5C-E9FD-287F-EF8D-586532BB7FB1}"/>
          </ac:picMkLst>
        </pc:picChg>
        <pc:picChg chg="mod">
          <ac:chgData name="Knoop, Steven (KNMI)" userId="a75f6792-29e3-471f-8672-2788e05ef8ff" providerId="ADAL" clId="{C6710058-EB1A-45F1-B1F1-48641266C731}" dt="2025-07-28T07:25:04.074" v="163" actId="1076"/>
          <ac:picMkLst>
            <pc:docMk/>
            <pc:sldMk cId="229941531" sldId="942"/>
            <ac:picMk id="11" creationId="{085FD556-7741-0C9C-97F9-E0774E63FB22}"/>
          </ac:picMkLst>
        </pc:picChg>
      </pc:sldChg>
      <pc:sldChg chg="addSp delSp modSp mod modAnim">
        <pc:chgData name="Knoop, Steven (KNMI)" userId="a75f6792-29e3-471f-8672-2788e05ef8ff" providerId="ADAL" clId="{C6710058-EB1A-45F1-B1F1-48641266C731}" dt="2025-07-28T08:15:54.876" v="400" actId="1076"/>
        <pc:sldMkLst>
          <pc:docMk/>
          <pc:sldMk cId="1348256002" sldId="943"/>
        </pc:sldMkLst>
        <pc:spChg chg="mod">
          <ac:chgData name="Knoop, Steven (KNMI)" userId="a75f6792-29e3-471f-8672-2788e05ef8ff" providerId="ADAL" clId="{C6710058-EB1A-45F1-B1F1-48641266C731}" dt="2025-07-28T07:37:26.932" v="304" actId="6549"/>
          <ac:spMkLst>
            <pc:docMk/>
            <pc:sldMk cId="1348256002" sldId="943"/>
            <ac:spMk id="2" creationId="{EC2FE106-8E30-056F-3582-E465FA232DD7}"/>
          </ac:spMkLst>
        </pc:spChg>
        <pc:spChg chg="mod">
          <ac:chgData name="Knoop, Steven (KNMI)" userId="a75f6792-29e3-471f-8672-2788e05ef8ff" providerId="ADAL" clId="{C6710058-EB1A-45F1-B1F1-48641266C731}" dt="2025-07-28T08:15:54.876" v="400" actId="1076"/>
          <ac:spMkLst>
            <pc:docMk/>
            <pc:sldMk cId="1348256002" sldId="943"/>
            <ac:spMk id="4" creationId="{28169F80-6B84-33E2-E688-2BD3AD5475E6}"/>
          </ac:spMkLst>
        </pc:spChg>
        <pc:spChg chg="mod ord">
          <ac:chgData name="Knoop, Steven (KNMI)" userId="a75f6792-29e3-471f-8672-2788e05ef8ff" providerId="ADAL" clId="{C6710058-EB1A-45F1-B1F1-48641266C731}" dt="2025-07-28T07:33:56.201" v="271" actId="166"/>
          <ac:spMkLst>
            <pc:docMk/>
            <pc:sldMk cId="1348256002" sldId="943"/>
            <ac:spMk id="12" creationId="{FDAA4623-537E-C774-F962-D98750885FB3}"/>
          </ac:spMkLst>
        </pc:spChg>
        <pc:picChg chg="mod ord">
          <ac:chgData name="Knoop, Steven (KNMI)" userId="a75f6792-29e3-471f-8672-2788e05ef8ff" providerId="ADAL" clId="{C6710058-EB1A-45F1-B1F1-48641266C731}" dt="2025-07-28T07:32:11.091" v="250" actId="166"/>
          <ac:picMkLst>
            <pc:docMk/>
            <pc:sldMk cId="1348256002" sldId="943"/>
            <ac:picMk id="5" creationId="{7B5A54DB-430C-AE9E-0ED2-0E3522EAF190}"/>
          </ac:picMkLst>
        </pc:picChg>
        <pc:picChg chg="mod">
          <ac:chgData name="Knoop, Steven (KNMI)" userId="a75f6792-29e3-471f-8672-2788e05ef8ff" providerId="ADAL" clId="{C6710058-EB1A-45F1-B1F1-48641266C731}" dt="2025-07-28T07:39:12.577" v="312" actId="1076"/>
          <ac:picMkLst>
            <pc:docMk/>
            <pc:sldMk cId="1348256002" sldId="943"/>
            <ac:picMk id="6" creationId="{E96BDF12-2A67-A1E9-0B58-643FB2583ABF}"/>
          </ac:picMkLst>
        </pc:picChg>
        <pc:picChg chg="mod">
          <ac:chgData name="Knoop, Steven (KNMI)" userId="a75f6792-29e3-471f-8672-2788e05ef8ff" providerId="ADAL" clId="{C6710058-EB1A-45F1-B1F1-48641266C731}" dt="2025-07-28T07:34:06.579" v="272" actId="14100"/>
          <ac:picMkLst>
            <pc:docMk/>
            <pc:sldMk cId="1348256002" sldId="943"/>
            <ac:picMk id="7" creationId="{E1C33391-6A53-6E44-2AB3-0109B63F6E3D}"/>
          </ac:picMkLst>
        </pc:picChg>
        <pc:picChg chg="add mod">
          <ac:chgData name="Knoop, Steven (KNMI)" userId="a75f6792-29e3-471f-8672-2788e05ef8ff" providerId="ADAL" clId="{C6710058-EB1A-45F1-B1F1-48641266C731}" dt="2025-07-28T07:33:32.279" v="270" actId="14100"/>
          <ac:picMkLst>
            <pc:docMk/>
            <pc:sldMk cId="1348256002" sldId="943"/>
            <ac:picMk id="8" creationId="{C1DA1843-BD68-CE78-2F89-4895B357032D}"/>
          </ac:picMkLst>
        </pc:picChg>
        <pc:picChg chg="add mod">
          <ac:chgData name="Knoop, Steven (KNMI)" userId="a75f6792-29e3-471f-8672-2788e05ef8ff" providerId="ADAL" clId="{C6710058-EB1A-45F1-B1F1-48641266C731}" dt="2025-07-28T07:34:21.805" v="277" actId="1038"/>
          <ac:picMkLst>
            <pc:docMk/>
            <pc:sldMk cId="1348256002" sldId="943"/>
            <ac:picMk id="9" creationId="{DA098E58-6CF7-81D6-F2DC-4D07CF461407}"/>
          </ac:picMkLst>
        </pc:picChg>
        <pc:picChg chg="del">
          <ac:chgData name="Knoop, Steven (KNMI)" userId="a75f6792-29e3-471f-8672-2788e05ef8ff" providerId="ADAL" clId="{C6710058-EB1A-45F1-B1F1-48641266C731}" dt="2025-07-28T07:07:06.933" v="0" actId="478"/>
          <ac:picMkLst>
            <pc:docMk/>
            <pc:sldMk cId="1348256002" sldId="943"/>
            <ac:picMk id="11" creationId="{444F468F-57DE-2AAA-3C83-33756A6A4CD7}"/>
          </ac:picMkLst>
        </pc:picChg>
      </pc:sldChg>
      <pc:sldChg chg="delSp modSp mod modAnim">
        <pc:chgData name="Knoop, Steven (KNMI)" userId="a75f6792-29e3-471f-8672-2788e05ef8ff" providerId="ADAL" clId="{C6710058-EB1A-45F1-B1F1-48641266C731}" dt="2025-07-28T08:09:30.706" v="377" actId="1076"/>
        <pc:sldMkLst>
          <pc:docMk/>
          <pc:sldMk cId="2254024255" sldId="944"/>
        </pc:sldMkLst>
        <pc:spChg chg="mod">
          <ac:chgData name="Knoop, Steven (KNMI)" userId="a75f6792-29e3-471f-8672-2788e05ef8ff" providerId="ADAL" clId="{C6710058-EB1A-45F1-B1F1-48641266C731}" dt="2025-07-28T08:07:57.181" v="349" actId="1076"/>
          <ac:spMkLst>
            <pc:docMk/>
            <pc:sldMk cId="2254024255" sldId="944"/>
            <ac:spMk id="11" creationId="{840D77E9-769D-75AD-87E9-C20B21BDB92D}"/>
          </ac:spMkLst>
        </pc:spChg>
        <pc:spChg chg="mod">
          <ac:chgData name="Knoop, Steven (KNMI)" userId="a75f6792-29e3-471f-8672-2788e05ef8ff" providerId="ADAL" clId="{C6710058-EB1A-45F1-B1F1-48641266C731}" dt="2025-07-28T08:09:30.706" v="377" actId="1076"/>
          <ac:spMkLst>
            <pc:docMk/>
            <pc:sldMk cId="2254024255" sldId="944"/>
            <ac:spMk id="14" creationId="{A729B661-A488-5215-4A5C-C3C7EBC8D4FF}"/>
          </ac:spMkLst>
        </pc:spChg>
        <pc:spChg chg="del">
          <ac:chgData name="Knoop, Steven (KNMI)" userId="a75f6792-29e3-471f-8672-2788e05ef8ff" providerId="ADAL" clId="{C6710058-EB1A-45F1-B1F1-48641266C731}" dt="2025-07-28T08:07:36.727" v="346" actId="478"/>
          <ac:spMkLst>
            <pc:docMk/>
            <pc:sldMk cId="2254024255" sldId="944"/>
            <ac:spMk id="26" creationId="{8AC52FB2-DF1F-F0A5-F7DE-0C76E3418394}"/>
          </ac:spMkLst>
        </pc:spChg>
        <pc:grpChg chg="mod">
          <ac:chgData name="Knoop, Steven (KNMI)" userId="a75f6792-29e3-471f-8672-2788e05ef8ff" providerId="ADAL" clId="{C6710058-EB1A-45F1-B1F1-48641266C731}" dt="2025-07-28T08:07:52.403" v="348" actId="1076"/>
          <ac:grpSpMkLst>
            <pc:docMk/>
            <pc:sldMk cId="2254024255" sldId="944"/>
            <ac:grpSpMk id="13" creationId="{D71724AE-5287-056B-46BF-60E9BA7B3416}"/>
          </ac:grpSpMkLst>
        </pc:grpChg>
        <pc:picChg chg="mod">
          <ac:chgData name="Knoop, Steven (KNMI)" userId="a75f6792-29e3-471f-8672-2788e05ef8ff" providerId="ADAL" clId="{C6710058-EB1A-45F1-B1F1-48641266C731}" dt="2025-07-28T08:07:42.709" v="347" actId="1076"/>
          <ac:picMkLst>
            <pc:docMk/>
            <pc:sldMk cId="2254024255" sldId="944"/>
            <ac:picMk id="12" creationId="{109BAE8C-8CEE-33B7-03A3-46A09C9F394F}"/>
          </ac:picMkLst>
        </pc:picChg>
        <pc:picChg chg="mod">
          <ac:chgData name="Knoop, Steven (KNMI)" userId="a75f6792-29e3-471f-8672-2788e05ef8ff" providerId="ADAL" clId="{C6710058-EB1A-45F1-B1F1-48641266C731}" dt="2025-07-28T08:08:15.745" v="352" actId="14100"/>
          <ac:picMkLst>
            <pc:docMk/>
            <pc:sldMk cId="2254024255" sldId="944"/>
            <ac:picMk id="25" creationId="{EB1A431A-90B7-A0D0-9738-EE6D16A1EF41}"/>
          </ac:picMkLst>
        </pc:picChg>
      </pc:sldChg>
      <pc:sldChg chg="modSp mod">
        <pc:chgData name="Knoop, Steven (KNMI)" userId="a75f6792-29e3-471f-8672-2788e05ef8ff" providerId="ADAL" clId="{C6710058-EB1A-45F1-B1F1-48641266C731}" dt="2025-07-28T07:13:15.591" v="57" actId="1076"/>
        <pc:sldMkLst>
          <pc:docMk/>
          <pc:sldMk cId="3682381464" sldId="945"/>
        </pc:sldMkLst>
        <pc:picChg chg="mod">
          <ac:chgData name="Knoop, Steven (KNMI)" userId="a75f6792-29e3-471f-8672-2788e05ef8ff" providerId="ADAL" clId="{C6710058-EB1A-45F1-B1F1-48641266C731}" dt="2025-07-28T07:13:15.591" v="57" actId="1076"/>
          <ac:picMkLst>
            <pc:docMk/>
            <pc:sldMk cId="3682381464" sldId="945"/>
            <ac:picMk id="6" creationId="{93F160E5-CF8B-F432-BED5-A2FA723A38B4}"/>
          </ac:picMkLst>
        </pc:picChg>
      </pc:sldChg>
      <pc:sldChg chg="ord">
        <pc:chgData name="Knoop, Steven (KNMI)" userId="a75f6792-29e3-471f-8672-2788e05ef8ff" providerId="ADAL" clId="{C6710058-EB1A-45F1-B1F1-48641266C731}" dt="2025-07-28T08:28:34.351" v="476"/>
        <pc:sldMkLst>
          <pc:docMk/>
          <pc:sldMk cId="1129601955" sldId="946"/>
        </pc:sldMkLst>
      </pc:sldChg>
      <pc:sldChg chg="modSp mod modAnim">
        <pc:chgData name="Knoop, Steven (KNMI)" userId="a75f6792-29e3-471f-8672-2788e05ef8ff" providerId="ADAL" clId="{C6710058-EB1A-45F1-B1F1-48641266C731}" dt="2025-07-28T07:27:31.283" v="203" actId="14100"/>
        <pc:sldMkLst>
          <pc:docMk/>
          <pc:sldMk cId="2287686585" sldId="951"/>
        </pc:sldMkLst>
        <pc:picChg chg="mod">
          <ac:chgData name="Knoop, Steven (KNMI)" userId="a75f6792-29e3-471f-8672-2788e05ef8ff" providerId="ADAL" clId="{C6710058-EB1A-45F1-B1F1-48641266C731}" dt="2025-07-28T07:27:31.283" v="203" actId="14100"/>
          <ac:picMkLst>
            <pc:docMk/>
            <pc:sldMk cId="2287686585" sldId="951"/>
            <ac:picMk id="6" creationId="{BD40CA7C-7112-64B6-25D8-E7267C9B9293}"/>
          </ac:picMkLst>
        </pc:picChg>
      </pc:sldChg>
      <pc:sldChg chg="new">
        <pc:chgData name="Knoop, Steven (KNMI)" userId="a75f6792-29e3-471f-8672-2788e05ef8ff" providerId="ADAL" clId="{C6710058-EB1A-45F1-B1F1-48641266C731}" dt="2025-07-28T07:12:00.186" v="53" actId="680"/>
        <pc:sldMkLst>
          <pc:docMk/>
          <pc:sldMk cId="1801775263" sldId="953"/>
        </pc:sldMkLst>
      </pc:sldChg>
    </pc:docChg>
  </pc:docChgLst>
  <pc:docChgLst>
    <pc:chgData name="Knoop, Steven (KNMI)" userId="a75f6792-29e3-471f-8672-2788e05ef8ff" providerId="ADAL" clId="{35E8FF54-F453-42AF-879F-067ED02D0D60}"/>
    <pc:docChg chg="undo redo custSel addSld delSld modSld sldOrd">
      <pc:chgData name="Knoop, Steven (KNMI)" userId="a75f6792-29e3-471f-8672-2788e05ef8ff" providerId="ADAL" clId="{35E8FF54-F453-42AF-879F-067ED02D0D60}" dt="2025-07-22T13:43:59.974" v="1563" actId="1076"/>
      <pc:docMkLst>
        <pc:docMk/>
      </pc:docMkLst>
      <pc:sldChg chg="delSp modSp mod">
        <pc:chgData name="Knoop, Steven (KNMI)" userId="a75f6792-29e3-471f-8672-2788e05ef8ff" providerId="ADAL" clId="{35E8FF54-F453-42AF-879F-067ED02D0D60}" dt="2025-07-22T08:30:20.864" v="202" actId="1076"/>
        <pc:sldMkLst>
          <pc:docMk/>
          <pc:sldMk cId="2798709998" sldId="262"/>
        </pc:sldMkLst>
        <pc:spChg chg="mod">
          <ac:chgData name="Knoop, Steven (KNMI)" userId="a75f6792-29e3-471f-8672-2788e05ef8ff" providerId="ADAL" clId="{35E8FF54-F453-42AF-879F-067ED02D0D60}" dt="2025-07-22T08:30:04.658" v="201" actId="947"/>
          <ac:spMkLst>
            <pc:docMk/>
            <pc:sldMk cId="2798709998" sldId="262"/>
            <ac:spMk id="3" creationId="{00000000-0000-0000-0000-000000000000}"/>
          </ac:spMkLst>
        </pc:spChg>
        <pc:spChg chg="mod">
          <ac:chgData name="Knoop, Steven (KNMI)" userId="a75f6792-29e3-471f-8672-2788e05ef8ff" providerId="ADAL" clId="{35E8FF54-F453-42AF-879F-067ED02D0D60}" dt="2025-07-22T08:30:20.864" v="202" actId="1076"/>
          <ac:spMkLst>
            <pc:docMk/>
            <pc:sldMk cId="2798709998" sldId="262"/>
            <ac:spMk id="4" creationId="{00000000-0000-0000-0000-000000000000}"/>
          </ac:spMkLst>
        </pc:spChg>
        <pc:picChg chg="mod">
          <ac:chgData name="Knoop, Steven (KNMI)" userId="a75f6792-29e3-471f-8672-2788e05ef8ff" providerId="ADAL" clId="{35E8FF54-F453-42AF-879F-067ED02D0D60}" dt="2025-07-22T08:28:12.005" v="183" actId="1076"/>
          <ac:picMkLst>
            <pc:docMk/>
            <pc:sldMk cId="2798709998" sldId="262"/>
            <ac:picMk id="11" creationId="{943F3803-5416-E5E9-5C09-705388FC97B2}"/>
          </ac:picMkLst>
        </pc:picChg>
      </pc:sldChg>
      <pc:sldChg chg="addSp delSp modSp mod">
        <pc:chgData name="Knoop, Steven (KNMI)" userId="a75f6792-29e3-471f-8672-2788e05ef8ff" providerId="ADAL" clId="{35E8FF54-F453-42AF-879F-067ED02D0D60}" dt="2025-07-22T10:23:34.841" v="1197" actId="20577"/>
        <pc:sldMkLst>
          <pc:docMk/>
          <pc:sldMk cId="2573292313" sldId="463"/>
        </pc:sldMkLst>
        <pc:spChg chg="mod">
          <ac:chgData name="Knoop, Steven (KNMI)" userId="a75f6792-29e3-471f-8672-2788e05ef8ff" providerId="ADAL" clId="{35E8FF54-F453-42AF-879F-067ED02D0D60}" dt="2025-07-22T10:11:41.168" v="899" actId="20577"/>
          <ac:spMkLst>
            <pc:docMk/>
            <pc:sldMk cId="2573292313" sldId="463"/>
            <ac:spMk id="2" creationId="{1635A59D-A7F0-492C-A320-FD80CC401C31}"/>
          </ac:spMkLst>
        </pc:spChg>
        <pc:spChg chg="mod">
          <ac:chgData name="Knoop, Steven (KNMI)" userId="a75f6792-29e3-471f-8672-2788e05ef8ff" providerId="ADAL" clId="{35E8FF54-F453-42AF-879F-067ED02D0D60}" dt="2025-07-22T10:22:53.284" v="1161" actId="1076"/>
          <ac:spMkLst>
            <pc:docMk/>
            <pc:sldMk cId="2573292313" sldId="463"/>
            <ac:spMk id="7" creationId="{2647D24B-CA7C-27AB-7EF3-81BDE8D61912}"/>
          </ac:spMkLst>
        </pc:spChg>
        <pc:spChg chg="add mod">
          <ac:chgData name="Knoop, Steven (KNMI)" userId="a75f6792-29e3-471f-8672-2788e05ef8ff" providerId="ADAL" clId="{35E8FF54-F453-42AF-879F-067ED02D0D60}" dt="2025-07-22T10:23:34.841" v="1197" actId="20577"/>
          <ac:spMkLst>
            <pc:docMk/>
            <pc:sldMk cId="2573292313" sldId="463"/>
            <ac:spMk id="14" creationId="{2421FE95-239A-5132-CFFE-F241EA90AB49}"/>
          </ac:spMkLst>
        </pc:spChg>
        <pc:picChg chg="mod">
          <ac:chgData name="Knoop, Steven (KNMI)" userId="a75f6792-29e3-471f-8672-2788e05ef8ff" providerId="ADAL" clId="{35E8FF54-F453-42AF-879F-067ED02D0D60}" dt="2025-07-22T10:20:07.093" v="1127" actId="1076"/>
          <ac:picMkLst>
            <pc:docMk/>
            <pc:sldMk cId="2573292313" sldId="463"/>
            <ac:picMk id="4" creationId="{9BD77ABE-F992-2B4D-102B-D291A2168607}"/>
          </ac:picMkLst>
        </pc:picChg>
        <pc:picChg chg="mod">
          <ac:chgData name="Knoop, Steven (KNMI)" userId="a75f6792-29e3-471f-8672-2788e05ef8ff" providerId="ADAL" clId="{35E8FF54-F453-42AF-879F-067ED02D0D60}" dt="2025-07-22T10:22:46.025" v="1159" actId="1076"/>
          <ac:picMkLst>
            <pc:docMk/>
            <pc:sldMk cId="2573292313" sldId="463"/>
            <ac:picMk id="6" creationId="{F2F186DC-AEDA-5C03-E7C5-863536618E08}"/>
          </ac:picMkLst>
        </pc:picChg>
        <pc:picChg chg="add mod">
          <ac:chgData name="Knoop, Steven (KNMI)" userId="a75f6792-29e3-471f-8672-2788e05ef8ff" providerId="ADAL" clId="{35E8FF54-F453-42AF-879F-067ED02D0D60}" dt="2025-07-22T10:19:56.755" v="1124" actId="1076"/>
          <ac:picMkLst>
            <pc:docMk/>
            <pc:sldMk cId="2573292313" sldId="463"/>
            <ac:picMk id="13" creationId="{1E4F85E1-98B2-A2C3-3D90-48C357CDFC9F}"/>
          </ac:picMkLst>
        </pc:picChg>
        <pc:picChg chg="mod">
          <ac:chgData name="Knoop, Steven (KNMI)" userId="a75f6792-29e3-471f-8672-2788e05ef8ff" providerId="ADAL" clId="{35E8FF54-F453-42AF-879F-067ED02D0D60}" dt="2025-07-22T10:20:00.762" v="1125" actId="1076"/>
          <ac:picMkLst>
            <pc:docMk/>
            <pc:sldMk cId="2573292313" sldId="463"/>
            <ac:picMk id="1026" creationId="{6EDFFF51-C1D5-C6D4-F6D9-8C47F31BB955}"/>
          </ac:picMkLst>
        </pc:picChg>
      </pc:sldChg>
      <pc:sldChg chg="addSp modSp mod">
        <pc:chgData name="Knoop, Steven (KNMI)" userId="a75f6792-29e3-471f-8672-2788e05ef8ff" providerId="ADAL" clId="{35E8FF54-F453-42AF-879F-067ED02D0D60}" dt="2025-07-22T10:44:13.297" v="1452" actId="20577"/>
        <pc:sldMkLst>
          <pc:docMk/>
          <pc:sldMk cId="1410703141" sldId="843"/>
        </pc:sldMkLst>
        <pc:spChg chg="mod">
          <ac:chgData name="Knoop, Steven (KNMI)" userId="a75f6792-29e3-471f-8672-2788e05ef8ff" providerId="ADAL" clId="{35E8FF54-F453-42AF-879F-067ED02D0D60}" dt="2025-07-22T10:44:13.297" v="1452" actId="20577"/>
          <ac:spMkLst>
            <pc:docMk/>
            <pc:sldMk cId="1410703141" sldId="843"/>
            <ac:spMk id="4" creationId="{D4B5730A-C45C-C1D7-8039-4A3B7A41D091}"/>
          </ac:spMkLst>
        </pc:spChg>
        <pc:picChg chg="add mod">
          <ac:chgData name="Knoop, Steven (KNMI)" userId="a75f6792-29e3-471f-8672-2788e05ef8ff" providerId="ADAL" clId="{35E8FF54-F453-42AF-879F-067ED02D0D60}" dt="2025-07-22T10:26:55.342" v="1221" actId="14100"/>
          <ac:picMkLst>
            <pc:docMk/>
            <pc:sldMk cId="1410703141" sldId="843"/>
            <ac:picMk id="5" creationId="{8BDE201E-8D17-29D7-F1CD-3D9B6A5A204A}"/>
          </ac:picMkLst>
        </pc:picChg>
      </pc:sldChg>
      <pc:sldChg chg="addSp delSp modSp mod">
        <pc:chgData name="Knoop, Steven (KNMI)" userId="a75f6792-29e3-471f-8672-2788e05ef8ff" providerId="ADAL" clId="{35E8FF54-F453-42AF-879F-067ED02D0D60}" dt="2025-07-22T11:37:06.282" v="1550" actId="20577"/>
        <pc:sldMkLst>
          <pc:docMk/>
          <pc:sldMk cId="3740688077" sldId="845"/>
        </pc:sldMkLst>
        <pc:spChg chg="mod">
          <ac:chgData name="Knoop, Steven (KNMI)" userId="a75f6792-29e3-471f-8672-2788e05ef8ff" providerId="ADAL" clId="{35E8FF54-F453-42AF-879F-067ED02D0D60}" dt="2025-07-22T11:29:52.478" v="1478" actId="1076"/>
          <ac:spMkLst>
            <pc:docMk/>
            <pc:sldMk cId="3740688077" sldId="845"/>
            <ac:spMk id="10" creationId="{31FF5CE0-5A1E-4B5F-1027-493E27F998DF}"/>
          </ac:spMkLst>
        </pc:spChg>
        <pc:spChg chg="mod">
          <ac:chgData name="Knoop, Steven (KNMI)" userId="a75f6792-29e3-471f-8672-2788e05ef8ff" providerId="ADAL" clId="{35E8FF54-F453-42AF-879F-067ED02D0D60}" dt="2025-07-22T11:27:50.843" v="1468" actId="1076"/>
          <ac:spMkLst>
            <pc:docMk/>
            <pc:sldMk cId="3740688077" sldId="845"/>
            <ac:spMk id="14" creationId="{5D4C5533-1EF5-19E0-C10D-984D5562EDDD}"/>
          </ac:spMkLst>
        </pc:spChg>
        <pc:spChg chg="add mod">
          <ac:chgData name="Knoop, Steven (KNMI)" userId="a75f6792-29e3-471f-8672-2788e05ef8ff" providerId="ADAL" clId="{35E8FF54-F453-42AF-879F-067ED02D0D60}" dt="2025-07-22T11:34:24.840" v="1508" actId="1076"/>
          <ac:spMkLst>
            <pc:docMk/>
            <pc:sldMk cId="3740688077" sldId="845"/>
            <ac:spMk id="16" creationId="{E8DBA144-3A13-2334-0B71-2D2D450346C9}"/>
          </ac:spMkLst>
        </pc:spChg>
        <pc:spChg chg="add mod">
          <ac:chgData name="Knoop, Steven (KNMI)" userId="a75f6792-29e3-471f-8672-2788e05ef8ff" providerId="ADAL" clId="{35E8FF54-F453-42AF-879F-067ED02D0D60}" dt="2025-07-22T11:37:06.282" v="1550" actId="20577"/>
          <ac:spMkLst>
            <pc:docMk/>
            <pc:sldMk cId="3740688077" sldId="845"/>
            <ac:spMk id="23" creationId="{5E2804D6-4AA8-BD5E-B916-430593C7C898}"/>
          </ac:spMkLst>
        </pc:spChg>
        <pc:picChg chg="add del mod modCrop">
          <ac:chgData name="Knoop, Steven (KNMI)" userId="a75f6792-29e3-471f-8672-2788e05ef8ff" providerId="ADAL" clId="{35E8FF54-F453-42AF-879F-067ED02D0D60}" dt="2025-07-22T11:27:20.914" v="1460" actId="1076"/>
          <ac:picMkLst>
            <pc:docMk/>
            <pc:sldMk cId="3740688077" sldId="845"/>
            <ac:picMk id="4" creationId="{A6470893-7B59-734A-74C3-581752362098}"/>
          </ac:picMkLst>
        </pc:picChg>
        <pc:picChg chg="mod modCrop">
          <ac:chgData name="Knoop, Steven (KNMI)" userId="a75f6792-29e3-471f-8672-2788e05ef8ff" providerId="ADAL" clId="{35E8FF54-F453-42AF-879F-067ED02D0D60}" dt="2025-07-22T11:31:30.608" v="1507" actId="732"/>
          <ac:picMkLst>
            <pc:docMk/>
            <pc:sldMk cId="3740688077" sldId="845"/>
            <ac:picMk id="8" creationId="{7C49C0B4-E7F2-0F19-E525-9B797D05AE37}"/>
          </ac:picMkLst>
        </pc:picChg>
        <pc:picChg chg="mod">
          <ac:chgData name="Knoop, Steven (KNMI)" userId="a75f6792-29e3-471f-8672-2788e05ef8ff" providerId="ADAL" clId="{35E8FF54-F453-42AF-879F-067ED02D0D60}" dt="2025-07-22T11:27:37.644" v="1463" actId="14100"/>
          <ac:picMkLst>
            <pc:docMk/>
            <pc:sldMk cId="3740688077" sldId="845"/>
            <ac:picMk id="9" creationId="{69DE7C6E-7862-CA24-A550-4402B6F3B896}"/>
          </ac:picMkLst>
        </pc:picChg>
        <pc:picChg chg="mod">
          <ac:chgData name="Knoop, Steven (KNMI)" userId="a75f6792-29e3-471f-8672-2788e05ef8ff" providerId="ADAL" clId="{35E8FF54-F453-42AF-879F-067ED02D0D60}" dt="2025-07-22T11:27:46.812" v="1467" actId="1076"/>
          <ac:picMkLst>
            <pc:docMk/>
            <pc:sldMk cId="3740688077" sldId="845"/>
            <ac:picMk id="13" creationId="{3E50F23E-F056-729C-7E83-F497799B6D07}"/>
          </ac:picMkLst>
        </pc:picChg>
        <pc:picChg chg="add mod">
          <ac:chgData name="Knoop, Steven (KNMI)" userId="a75f6792-29e3-471f-8672-2788e05ef8ff" providerId="ADAL" clId="{35E8FF54-F453-42AF-879F-067ED02D0D60}" dt="2025-07-22T11:35:42.911" v="1523" actId="1076"/>
          <ac:picMkLst>
            <pc:docMk/>
            <pc:sldMk cId="3740688077" sldId="845"/>
            <ac:picMk id="15" creationId="{4CF8B190-2E7C-53D6-8204-2FD55AE68190}"/>
          </ac:picMkLst>
        </pc:picChg>
        <pc:picChg chg="add mod">
          <ac:chgData name="Knoop, Steven (KNMI)" userId="a75f6792-29e3-471f-8672-2788e05ef8ff" providerId="ADAL" clId="{35E8FF54-F453-42AF-879F-067ED02D0D60}" dt="2025-07-22T11:35:31.022" v="1522" actId="1076"/>
          <ac:picMkLst>
            <pc:docMk/>
            <pc:sldMk cId="3740688077" sldId="845"/>
            <ac:picMk id="18" creationId="{79F0C79C-A241-DAA4-EE28-105EA0A16B37}"/>
          </ac:picMkLst>
        </pc:picChg>
      </pc:sldChg>
      <pc:sldChg chg="addSp delSp modSp mod">
        <pc:chgData name="Knoop, Steven (KNMI)" userId="a75f6792-29e3-471f-8672-2788e05ef8ff" providerId="ADAL" clId="{35E8FF54-F453-42AF-879F-067ED02D0D60}" dt="2025-07-22T10:40:02.347" v="1445" actId="20577"/>
        <pc:sldMkLst>
          <pc:docMk/>
          <pc:sldMk cId="956235398" sldId="935"/>
        </pc:sldMkLst>
        <pc:spChg chg="add mod">
          <ac:chgData name="Knoop, Steven (KNMI)" userId="a75f6792-29e3-471f-8672-2788e05ef8ff" providerId="ADAL" clId="{35E8FF54-F453-42AF-879F-067ED02D0D60}" dt="2025-07-22T10:40:02.347" v="1445" actId="20577"/>
          <ac:spMkLst>
            <pc:docMk/>
            <pc:sldMk cId="956235398" sldId="935"/>
            <ac:spMk id="10" creationId="{090C028E-94FB-F1D3-358D-890B7DF1EB18}"/>
          </ac:spMkLst>
        </pc:spChg>
        <pc:spChg chg="add mod">
          <ac:chgData name="Knoop, Steven (KNMI)" userId="a75f6792-29e3-471f-8672-2788e05ef8ff" providerId="ADAL" clId="{35E8FF54-F453-42AF-879F-067ED02D0D60}" dt="2025-07-22T09:09:23.316" v="506" actId="207"/>
          <ac:spMkLst>
            <pc:docMk/>
            <pc:sldMk cId="956235398" sldId="935"/>
            <ac:spMk id="13" creationId="{42AFD6BA-CF25-944D-96E0-95AA1C0130CD}"/>
          </ac:spMkLst>
        </pc:spChg>
        <pc:grpChg chg="add mod">
          <ac:chgData name="Knoop, Steven (KNMI)" userId="a75f6792-29e3-471f-8672-2788e05ef8ff" providerId="ADAL" clId="{35E8FF54-F453-42AF-879F-067ED02D0D60}" dt="2025-07-22T09:04:50.625" v="471" actId="1076"/>
          <ac:grpSpMkLst>
            <pc:docMk/>
            <pc:sldMk cId="956235398" sldId="935"/>
            <ac:grpSpMk id="7" creationId="{599033BD-DFB8-59DB-050E-555C10F18C22}"/>
          </ac:grpSpMkLst>
        </pc:grpChg>
        <pc:picChg chg="add mod modCrop">
          <ac:chgData name="Knoop, Steven (KNMI)" userId="a75f6792-29e3-471f-8672-2788e05ef8ff" providerId="ADAL" clId="{35E8FF54-F453-42AF-879F-067ED02D0D60}" dt="2025-07-22T08:36:43.826" v="235" actId="164"/>
          <ac:picMkLst>
            <pc:docMk/>
            <pc:sldMk cId="956235398" sldId="935"/>
            <ac:picMk id="5" creationId="{CE3F0F38-B7B4-028B-2770-DA143F0CC0F1}"/>
          </ac:picMkLst>
        </pc:picChg>
        <pc:picChg chg="add mod modCrop">
          <ac:chgData name="Knoop, Steven (KNMI)" userId="a75f6792-29e3-471f-8672-2788e05ef8ff" providerId="ADAL" clId="{35E8FF54-F453-42AF-879F-067ED02D0D60}" dt="2025-07-22T08:36:43.826" v="235" actId="164"/>
          <ac:picMkLst>
            <pc:docMk/>
            <pc:sldMk cId="956235398" sldId="935"/>
            <ac:picMk id="6" creationId="{60091F23-F73B-1A4B-F258-CFF9C619BBBA}"/>
          </ac:picMkLst>
        </pc:picChg>
        <pc:picChg chg="mod">
          <ac:chgData name="Knoop, Steven (KNMI)" userId="a75f6792-29e3-471f-8672-2788e05ef8ff" providerId="ADAL" clId="{35E8FF54-F453-42AF-879F-067ED02D0D60}" dt="2025-07-22T08:33:46.406" v="213" actId="1076"/>
          <ac:picMkLst>
            <pc:docMk/>
            <pc:sldMk cId="956235398" sldId="935"/>
            <ac:picMk id="9" creationId="{012F2798-E286-BBDD-E7D4-252DBF965F2E}"/>
          </ac:picMkLst>
        </pc:picChg>
        <pc:cxnChg chg="add mod">
          <ac:chgData name="Knoop, Steven (KNMI)" userId="a75f6792-29e3-471f-8672-2788e05ef8ff" providerId="ADAL" clId="{35E8FF54-F453-42AF-879F-067ED02D0D60}" dt="2025-07-22T09:08:56.651" v="500"/>
          <ac:cxnSpMkLst>
            <pc:docMk/>
            <pc:sldMk cId="956235398" sldId="935"/>
            <ac:cxnSpMk id="11" creationId="{B34DA119-DBC2-342A-33E3-99D5E6962727}"/>
          </ac:cxnSpMkLst>
        </pc:cxnChg>
      </pc:sldChg>
      <pc:sldChg chg="addSp delSp modSp mod ord">
        <pc:chgData name="Knoop, Steven (KNMI)" userId="a75f6792-29e3-471f-8672-2788e05ef8ff" providerId="ADAL" clId="{35E8FF54-F453-42AF-879F-067ED02D0D60}" dt="2025-07-22T09:42:25.594" v="669" actId="1076"/>
        <pc:sldMkLst>
          <pc:docMk/>
          <pc:sldMk cId="4131203949" sldId="936"/>
        </pc:sldMkLst>
        <pc:spChg chg="mod">
          <ac:chgData name="Knoop, Steven (KNMI)" userId="a75f6792-29e3-471f-8672-2788e05ef8ff" providerId="ADAL" clId="{35E8FF54-F453-42AF-879F-067ED02D0D60}" dt="2025-07-22T09:42:21.007" v="667" actId="1076"/>
          <ac:spMkLst>
            <pc:docMk/>
            <pc:sldMk cId="4131203949" sldId="936"/>
            <ac:spMk id="4" creationId="{B66F9848-1D3B-F895-BA30-CE5E6CDB708A}"/>
          </ac:spMkLst>
        </pc:spChg>
        <pc:picChg chg="mod">
          <ac:chgData name="Knoop, Steven (KNMI)" userId="a75f6792-29e3-471f-8672-2788e05ef8ff" providerId="ADAL" clId="{35E8FF54-F453-42AF-879F-067ED02D0D60}" dt="2025-07-22T09:42:25.594" v="669" actId="1076"/>
          <ac:picMkLst>
            <pc:docMk/>
            <pc:sldMk cId="4131203949" sldId="936"/>
            <ac:picMk id="13" creationId="{14A978E3-EB13-8B81-A34F-24224413BF2D}"/>
          </ac:picMkLst>
        </pc:picChg>
      </pc:sldChg>
      <pc:sldChg chg="ord">
        <pc:chgData name="Knoop, Steven (KNMI)" userId="a75f6792-29e3-471f-8672-2788e05ef8ff" providerId="ADAL" clId="{35E8FF54-F453-42AF-879F-067ED02D0D60}" dt="2025-07-22T08:56:07.743" v="414"/>
        <pc:sldMkLst>
          <pc:docMk/>
          <pc:sldMk cId="4242835481" sldId="938"/>
        </pc:sldMkLst>
      </pc:sldChg>
      <pc:sldChg chg="addSp delSp modSp mod chgLayout">
        <pc:chgData name="Knoop, Steven (KNMI)" userId="a75f6792-29e3-471f-8672-2788e05ef8ff" providerId="ADAL" clId="{35E8FF54-F453-42AF-879F-067ED02D0D60}" dt="2025-07-22T09:48:42.701" v="825" actId="1076"/>
        <pc:sldMkLst>
          <pc:docMk/>
          <pc:sldMk cId="568246411" sldId="939"/>
        </pc:sldMkLst>
        <pc:spChg chg="mod ord">
          <ac:chgData name="Knoop, Steven (KNMI)" userId="a75f6792-29e3-471f-8672-2788e05ef8ff" providerId="ADAL" clId="{35E8FF54-F453-42AF-879F-067ED02D0D60}" dt="2025-07-22T09:48:14.126" v="809" actId="700"/>
          <ac:spMkLst>
            <pc:docMk/>
            <pc:sldMk cId="568246411" sldId="939"/>
            <ac:spMk id="3" creationId="{C0A96F64-10D1-BA23-E788-0EA94123FD2D}"/>
          </ac:spMkLst>
        </pc:spChg>
        <pc:spChg chg="mod">
          <ac:chgData name="Knoop, Steven (KNMI)" userId="a75f6792-29e3-471f-8672-2788e05ef8ff" providerId="ADAL" clId="{35E8FF54-F453-42AF-879F-067ED02D0D60}" dt="2025-07-22T09:48:42.701" v="825" actId="1076"/>
          <ac:spMkLst>
            <pc:docMk/>
            <pc:sldMk cId="568246411" sldId="939"/>
            <ac:spMk id="4" creationId="{FE774996-F8AE-0701-54B3-1B156E4DD2DB}"/>
          </ac:spMkLst>
        </pc:spChg>
        <pc:spChg chg="add mod ord">
          <ac:chgData name="Knoop, Steven (KNMI)" userId="a75f6792-29e3-471f-8672-2788e05ef8ff" providerId="ADAL" clId="{35E8FF54-F453-42AF-879F-067ED02D0D60}" dt="2025-07-22T09:48:17.945" v="819" actId="20577"/>
          <ac:spMkLst>
            <pc:docMk/>
            <pc:sldMk cId="568246411" sldId="939"/>
            <ac:spMk id="13" creationId="{C058D200-7E5A-75FE-97E8-1B69B4893278}"/>
          </ac:spMkLst>
        </pc:spChg>
        <pc:picChg chg="mod ord modCrop">
          <ac:chgData name="Knoop, Steven (KNMI)" userId="a75f6792-29e3-471f-8672-2788e05ef8ff" providerId="ADAL" clId="{35E8FF54-F453-42AF-879F-067ED02D0D60}" dt="2025-07-22T09:48:34.268" v="823" actId="1076"/>
          <ac:picMkLst>
            <pc:docMk/>
            <pc:sldMk cId="568246411" sldId="939"/>
            <ac:picMk id="7" creationId="{961277C4-A823-5FA6-B090-ED861EE3A24B}"/>
          </ac:picMkLst>
        </pc:picChg>
        <pc:picChg chg="add mod modCrop">
          <ac:chgData name="Knoop, Steven (KNMI)" userId="a75f6792-29e3-471f-8672-2788e05ef8ff" providerId="ADAL" clId="{35E8FF54-F453-42AF-879F-067ED02D0D60}" dt="2025-07-22T09:48:21.862" v="820" actId="1076"/>
          <ac:picMkLst>
            <pc:docMk/>
            <pc:sldMk cId="568246411" sldId="939"/>
            <ac:picMk id="8" creationId="{AC98A36A-9BFF-E31D-1A6B-FEECEF74EF13}"/>
          </ac:picMkLst>
        </pc:picChg>
        <pc:picChg chg="add mod">
          <ac:chgData name="Knoop, Steven (KNMI)" userId="a75f6792-29e3-471f-8672-2788e05ef8ff" providerId="ADAL" clId="{35E8FF54-F453-42AF-879F-067ED02D0D60}" dt="2025-07-22T09:48:37.603" v="824" actId="1076"/>
          <ac:picMkLst>
            <pc:docMk/>
            <pc:sldMk cId="568246411" sldId="939"/>
            <ac:picMk id="9" creationId="{92BCA305-4C19-6077-437F-93CAC2750BF8}"/>
          </ac:picMkLst>
        </pc:picChg>
      </pc:sldChg>
      <pc:sldChg chg="addSp delSp modSp mod chgLayout">
        <pc:chgData name="Knoop, Steven (KNMI)" userId="a75f6792-29e3-471f-8672-2788e05ef8ff" providerId="ADAL" clId="{35E8FF54-F453-42AF-879F-067ED02D0D60}" dt="2025-07-22T13:40:50.955" v="1558" actId="1076"/>
        <pc:sldMkLst>
          <pc:docMk/>
          <pc:sldMk cId="2057722351" sldId="940"/>
        </pc:sldMkLst>
        <pc:spChg chg="mod ord">
          <ac:chgData name="Knoop, Steven (KNMI)" userId="a75f6792-29e3-471f-8672-2788e05ef8ff" providerId="ADAL" clId="{35E8FF54-F453-42AF-879F-067ED02D0D60}" dt="2025-07-22T09:14:08.678" v="619" actId="700"/>
          <ac:spMkLst>
            <pc:docMk/>
            <pc:sldMk cId="2057722351" sldId="940"/>
            <ac:spMk id="3" creationId="{A9A9E007-488D-DC96-F574-EAFE01AF77EC}"/>
          </ac:spMkLst>
        </pc:spChg>
        <pc:spChg chg="add mod ord">
          <ac:chgData name="Knoop, Steven (KNMI)" userId="a75f6792-29e3-471f-8672-2788e05ef8ff" providerId="ADAL" clId="{35E8FF54-F453-42AF-879F-067ED02D0D60}" dt="2025-07-22T09:14:25.032" v="651" actId="20577"/>
          <ac:spMkLst>
            <pc:docMk/>
            <pc:sldMk cId="2057722351" sldId="940"/>
            <ac:spMk id="14" creationId="{61B5D457-259C-354F-F9FD-E6471E51D00B}"/>
          </ac:spMkLst>
        </pc:spChg>
        <pc:spChg chg="mod">
          <ac:chgData name="Knoop, Steven (KNMI)" userId="a75f6792-29e3-471f-8672-2788e05ef8ff" providerId="ADAL" clId="{35E8FF54-F453-42AF-879F-067ED02D0D60}" dt="2025-07-22T09:14:02.584" v="618" actId="1076"/>
          <ac:spMkLst>
            <pc:docMk/>
            <pc:sldMk cId="2057722351" sldId="940"/>
            <ac:spMk id="15" creationId="{CA50C606-606F-099F-3E4F-0D608F5B7BF3}"/>
          </ac:spMkLst>
        </pc:spChg>
        <pc:picChg chg="mod">
          <ac:chgData name="Knoop, Steven (KNMI)" userId="a75f6792-29e3-471f-8672-2788e05ef8ff" providerId="ADAL" clId="{35E8FF54-F453-42AF-879F-067ED02D0D60}" dt="2025-07-22T13:40:50.955" v="1558" actId="1076"/>
          <ac:picMkLst>
            <pc:docMk/>
            <pc:sldMk cId="2057722351" sldId="940"/>
            <ac:picMk id="5" creationId="{A1366C53-56EE-2A84-33C6-C46469219D64}"/>
          </ac:picMkLst>
        </pc:picChg>
        <pc:picChg chg="mod">
          <ac:chgData name="Knoop, Steven (KNMI)" userId="a75f6792-29e3-471f-8672-2788e05ef8ff" providerId="ADAL" clId="{35E8FF54-F453-42AF-879F-067ED02D0D60}" dt="2025-07-22T09:13:21.823" v="574" actId="1076"/>
          <ac:picMkLst>
            <pc:docMk/>
            <pc:sldMk cId="2057722351" sldId="940"/>
            <ac:picMk id="8" creationId="{D0DF4842-AB70-6688-120A-92C2C7D95295}"/>
          </ac:picMkLst>
        </pc:picChg>
        <pc:picChg chg="mod">
          <ac:chgData name="Knoop, Steven (KNMI)" userId="a75f6792-29e3-471f-8672-2788e05ef8ff" providerId="ADAL" clId="{35E8FF54-F453-42AF-879F-067ED02D0D60}" dt="2025-07-22T09:13:27.327" v="575" actId="1076"/>
          <ac:picMkLst>
            <pc:docMk/>
            <pc:sldMk cId="2057722351" sldId="940"/>
            <ac:picMk id="10" creationId="{EEC1DB4A-314A-066E-9A37-F397A18641DF}"/>
          </ac:picMkLst>
        </pc:picChg>
      </pc:sldChg>
      <pc:sldChg chg="addSp delSp modSp mod">
        <pc:chgData name="Knoop, Steven (KNMI)" userId="a75f6792-29e3-471f-8672-2788e05ef8ff" providerId="ADAL" clId="{35E8FF54-F453-42AF-879F-067ED02D0D60}" dt="2025-07-22T11:36:31.626" v="1530" actId="1076"/>
        <pc:sldMkLst>
          <pc:docMk/>
          <pc:sldMk cId="229941531" sldId="942"/>
        </pc:sldMkLst>
        <pc:spChg chg="mod">
          <ac:chgData name="Knoop, Steven (KNMI)" userId="a75f6792-29e3-471f-8672-2788e05ef8ff" providerId="ADAL" clId="{35E8FF54-F453-42AF-879F-067ED02D0D60}" dt="2025-07-22T10:23:56.322" v="1213" actId="20577"/>
          <ac:spMkLst>
            <pc:docMk/>
            <pc:sldMk cId="229941531" sldId="942"/>
            <ac:spMk id="14" creationId="{F6705ACB-9EFC-9020-8A9F-31DBE99566D3}"/>
          </ac:spMkLst>
        </pc:spChg>
        <pc:picChg chg="mod">
          <ac:chgData name="Knoop, Steven (KNMI)" userId="a75f6792-29e3-471f-8672-2788e05ef8ff" providerId="ADAL" clId="{35E8FF54-F453-42AF-879F-067ED02D0D60}" dt="2025-07-22T11:36:06.982" v="1526" actId="1076"/>
          <ac:picMkLst>
            <pc:docMk/>
            <pc:sldMk cId="229941531" sldId="942"/>
            <ac:picMk id="7" creationId="{6692CB5C-E9FD-287F-EF8D-586532BB7FB1}"/>
          </ac:picMkLst>
        </pc:picChg>
        <pc:picChg chg="mod">
          <ac:chgData name="Knoop, Steven (KNMI)" userId="a75f6792-29e3-471f-8672-2788e05ef8ff" providerId="ADAL" clId="{35E8FF54-F453-42AF-879F-067ED02D0D60}" dt="2025-07-22T11:36:05.584" v="1525" actId="1076"/>
          <ac:picMkLst>
            <pc:docMk/>
            <pc:sldMk cId="229941531" sldId="942"/>
            <ac:picMk id="9" creationId="{88EEDFEA-DC9B-1999-C03C-E88B68EFF510}"/>
          </ac:picMkLst>
        </pc:picChg>
        <pc:picChg chg="mod">
          <ac:chgData name="Knoop, Steven (KNMI)" userId="a75f6792-29e3-471f-8672-2788e05ef8ff" providerId="ADAL" clId="{35E8FF54-F453-42AF-879F-067ED02D0D60}" dt="2025-07-22T08:26:27.738" v="157" actId="14100"/>
          <ac:picMkLst>
            <pc:docMk/>
            <pc:sldMk cId="229941531" sldId="942"/>
            <ac:picMk id="13" creationId="{3784AB91-8B93-CE30-F1B8-AD13B3C56C80}"/>
          </ac:picMkLst>
        </pc:picChg>
        <pc:cxnChg chg="add mod">
          <ac:chgData name="Knoop, Steven (KNMI)" userId="a75f6792-29e3-471f-8672-2788e05ef8ff" providerId="ADAL" clId="{35E8FF54-F453-42AF-879F-067ED02D0D60}" dt="2025-07-22T11:36:31.626" v="1530" actId="1076"/>
          <ac:cxnSpMkLst>
            <pc:docMk/>
            <pc:sldMk cId="229941531" sldId="942"/>
            <ac:cxnSpMk id="2" creationId="{C95EBF29-9A9E-27C4-79F2-4F24664ED35A}"/>
          </ac:cxnSpMkLst>
        </pc:cxnChg>
      </pc:sldChg>
      <pc:sldChg chg="modSp mod">
        <pc:chgData name="Knoop, Steven (KNMI)" userId="a75f6792-29e3-471f-8672-2788e05ef8ff" providerId="ADAL" clId="{35E8FF54-F453-42AF-879F-067ED02D0D60}" dt="2025-07-22T08:51:22.883" v="386" actId="20577"/>
        <pc:sldMkLst>
          <pc:docMk/>
          <pc:sldMk cId="1348256002" sldId="943"/>
        </pc:sldMkLst>
        <pc:spChg chg="mod">
          <ac:chgData name="Knoop, Steven (KNMI)" userId="a75f6792-29e3-471f-8672-2788e05ef8ff" providerId="ADAL" clId="{35E8FF54-F453-42AF-879F-067ED02D0D60}" dt="2025-07-22T08:51:22.883" v="386" actId="20577"/>
          <ac:spMkLst>
            <pc:docMk/>
            <pc:sldMk cId="1348256002" sldId="943"/>
            <ac:spMk id="4" creationId="{28169F80-6B84-33E2-E688-2BD3AD5475E6}"/>
          </ac:spMkLst>
        </pc:spChg>
        <pc:picChg chg="mod">
          <ac:chgData name="Knoop, Steven (KNMI)" userId="a75f6792-29e3-471f-8672-2788e05ef8ff" providerId="ADAL" clId="{35E8FF54-F453-42AF-879F-067ED02D0D60}" dt="2025-07-22T08:30:53.594" v="203" actId="1076"/>
          <ac:picMkLst>
            <pc:docMk/>
            <pc:sldMk cId="1348256002" sldId="943"/>
            <ac:picMk id="6" creationId="{E96BDF12-2A67-A1E9-0B58-643FB2583ABF}"/>
          </ac:picMkLst>
        </pc:picChg>
      </pc:sldChg>
      <pc:sldChg chg="addSp delSp modSp mod">
        <pc:chgData name="Knoop, Steven (KNMI)" userId="a75f6792-29e3-471f-8672-2788e05ef8ff" providerId="ADAL" clId="{35E8FF54-F453-42AF-879F-067ED02D0D60}" dt="2025-07-22T08:52:11.227" v="388" actId="1076"/>
        <pc:sldMkLst>
          <pc:docMk/>
          <pc:sldMk cId="2254024255" sldId="944"/>
        </pc:sldMkLst>
        <pc:spChg chg="mod">
          <ac:chgData name="Knoop, Steven (KNMI)" userId="a75f6792-29e3-471f-8672-2788e05ef8ff" providerId="ADAL" clId="{35E8FF54-F453-42AF-879F-067ED02D0D60}" dt="2025-07-22T08:49:37.108" v="373" actId="1076"/>
          <ac:spMkLst>
            <pc:docMk/>
            <pc:sldMk cId="2254024255" sldId="944"/>
            <ac:spMk id="4" creationId="{58EF4E75-7D8A-7E9C-389F-718A75E57E76}"/>
          </ac:spMkLst>
        </pc:spChg>
        <pc:spChg chg="mod">
          <ac:chgData name="Knoop, Steven (KNMI)" userId="a75f6792-29e3-471f-8672-2788e05ef8ff" providerId="ADAL" clId="{35E8FF54-F453-42AF-879F-067ED02D0D60}" dt="2025-07-22T08:45:52.171" v="272" actId="121"/>
          <ac:spMkLst>
            <pc:docMk/>
            <pc:sldMk cId="2254024255" sldId="944"/>
            <ac:spMk id="11" creationId="{840D77E9-769D-75AD-87E9-C20B21BDB92D}"/>
          </ac:spMkLst>
        </pc:spChg>
        <pc:spChg chg="add mod">
          <ac:chgData name="Knoop, Steven (KNMI)" userId="a75f6792-29e3-471f-8672-2788e05ef8ff" providerId="ADAL" clId="{35E8FF54-F453-42AF-879F-067ED02D0D60}" dt="2025-07-22T08:24:47.663" v="153" actId="207"/>
          <ac:spMkLst>
            <pc:docMk/>
            <pc:sldMk cId="2254024255" sldId="944"/>
            <ac:spMk id="14" creationId="{A729B661-A488-5215-4A5C-C3C7EBC8D4FF}"/>
          </ac:spMkLst>
        </pc:spChg>
        <pc:spChg chg="add mod">
          <ac:chgData name="Knoop, Steven (KNMI)" userId="a75f6792-29e3-471f-8672-2788e05ef8ff" providerId="ADAL" clId="{35E8FF54-F453-42AF-879F-067ED02D0D60}" dt="2025-07-22T08:49:30.316" v="372" actId="1076"/>
          <ac:spMkLst>
            <pc:docMk/>
            <pc:sldMk cId="2254024255" sldId="944"/>
            <ac:spMk id="26" creationId="{8AC52FB2-DF1F-F0A5-F7DE-0C76E3418394}"/>
          </ac:spMkLst>
        </pc:spChg>
        <pc:grpChg chg="mod">
          <ac:chgData name="Knoop, Steven (KNMI)" userId="a75f6792-29e3-471f-8672-2788e05ef8ff" providerId="ADAL" clId="{35E8FF54-F453-42AF-879F-067ED02D0D60}" dt="2025-07-22T08:48:57.749" v="371" actId="1076"/>
          <ac:grpSpMkLst>
            <pc:docMk/>
            <pc:sldMk cId="2254024255" sldId="944"/>
            <ac:grpSpMk id="13" creationId="{D71724AE-5287-056B-46BF-60E9BA7B3416}"/>
          </ac:grpSpMkLst>
        </pc:grpChg>
        <pc:picChg chg="mod">
          <ac:chgData name="Knoop, Steven (KNMI)" userId="a75f6792-29e3-471f-8672-2788e05ef8ff" providerId="ADAL" clId="{35E8FF54-F453-42AF-879F-067ED02D0D60}" dt="2025-07-22T08:44:59.023" v="259" actId="1076"/>
          <ac:picMkLst>
            <pc:docMk/>
            <pc:sldMk cId="2254024255" sldId="944"/>
            <ac:picMk id="9" creationId="{A137CBBA-50B4-6164-2316-E9F2A254F62C}"/>
          </ac:picMkLst>
        </pc:picChg>
        <pc:picChg chg="mod">
          <ac:chgData name="Knoop, Steven (KNMI)" userId="a75f6792-29e3-471f-8672-2788e05ef8ff" providerId="ADAL" clId="{35E8FF54-F453-42AF-879F-067ED02D0D60}" dt="2025-07-22T08:47:47.672" v="281" actId="14100"/>
          <ac:picMkLst>
            <pc:docMk/>
            <pc:sldMk cId="2254024255" sldId="944"/>
            <ac:picMk id="10" creationId="{00E00C68-9298-3B21-E17C-C6A8857C1399}"/>
          </ac:picMkLst>
        </pc:picChg>
        <pc:picChg chg="mod">
          <ac:chgData name="Knoop, Steven (KNMI)" userId="a75f6792-29e3-471f-8672-2788e05ef8ff" providerId="ADAL" clId="{35E8FF54-F453-42AF-879F-067ED02D0D60}" dt="2025-07-22T08:48:45.027" v="367" actId="1076"/>
          <ac:picMkLst>
            <pc:docMk/>
            <pc:sldMk cId="2254024255" sldId="944"/>
            <ac:picMk id="12" creationId="{109BAE8C-8CEE-33B7-03A3-46A09C9F394F}"/>
          </ac:picMkLst>
        </pc:picChg>
        <pc:picChg chg="mod">
          <ac:chgData name="Knoop, Steven (KNMI)" userId="a75f6792-29e3-471f-8672-2788e05ef8ff" providerId="ADAL" clId="{35E8FF54-F453-42AF-879F-067ED02D0D60}" dt="2025-07-22T08:47:55.659" v="282" actId="1076"/>
          <ac:picMkLst>
            <pc:docMk/>
            <pc:sldMk cId="2254024255" sldId="944"/>
            <ac:picMk id="21" creationId="{3B723AA1-2C64-6468-18A2-3223B2F878C3}"/>
          </ac:picMkLst>
        </pc:picChg>
        <pc:picChg chg="add mod">
          <ac:chgData name="Knoop, Steven (KNMI)" userId="a75f6792-29e3-471f-8672-2788e05ef8ff" providerId="ADAL" clId="{35E8FF54-F453-42AF-879F-067ED02D0D60}" dt="2025-07-22T08:52:11.227" v="388" actId="1076"/>
          <ac:picMkLst>
            <pc:docMk/>
            <pc:sldMk cId="2254024255" sldId="944"/>
            <ac:picMk id="25" creationId="{EB1A431A-90B7-A0D0-9738-EE6D16A1EF41}"/>
          </ac:picMkLst>
        </pc:picChg>
      </pc:sldChg>
      <pc:sldChg chg="addSp delSp modSp mod">
        <pc:chgData name="Knoop, Steven (KNMI)" userId="a75f6792-29e3-471f-8672-2788e05ef8ff" providerId="ADAL" clId="{35E8FF54-F453-42AF-879F-067ED02D0D60}" dt="2025-07-22T10:27:35.407" v="1232" actId="20577"/>
        <pc:sldMkLst>
          <pc:docMk/>
          <pc:sldMk cId="3682381464" sldId="945"/>
        </pc:sldMkLst>
        <pc:spChg chg="add mod">
          <ac:chgData name="Knoop, Steven (KNMI)" userId="a75f6792-29e3-471f-8672-2788e05ef8ff" providerId="ADAL" clId="{35E8FF54-F453-42AF-879F-067ED02D0D60}" dt="2025-07-22T10:27:35.407" v="1232" actId="20577"/>
          <ac:spMkLst>
            <pc:docMk/>
            <pc:sldMk cId="3682381464" sldId="945"/>
            <ac:spMk id="4" creationId="{E671D481-9706-B657-C653-680C452E4286}"/>
          </ac:spMkLst>
        </pc:spChg>
        <pc:picChg chg="add mod">
          <ac:chgData name="Knoop, Steven (KNMI)" userId="a75f6792-29e3-471f-8672-2788e05ef8ff" providerId="ADAL" clId="{35E8FF54-F453-42AF-879F-067ED02D0D60}" dt="2025-07-22T08:22:04.821" v="110" actId="14100"/>
          <ac:picMkLst>
            <pc:docMk/>
            <pc:sldMk cId="3682381464" sldId="945"/>
            <ac:picMk id="6" creationId="{93F160E5-CF8B-F432-BED5-A2FA723A38B4}"/>
          </ac:picMkLst>
        </pc:picChg>
        <pc:picChg chg="mod">
          <ac:chgData name="Knoop, Steven (KNMI)" userId="a75f6792-29e3-471f-8672-2788e05ef8ff" providerId="ADAL" clId="{35E8FF54-F453-42AF-879F-067ED02D0D60}" dt="2025-07-22T08:20:57.927" v="77" actId="1076"/>
          <ac:picMkLst>
            <pc:docMk/>
            <pc:sldMk cId="3682381464" sldId="945"/>
            <ac:picMk id="7" creationId="{3E9FA93E-E763-139B-8F22-3D057412F49A}"/>
          </ac:picMkLst>
        </pc:picChg>
        <pc:picChg chg="mod">
          <ac:chgData name="Knoop, Steven (KNMI)" userId="a75f6792-29e3-471f-8672-2788e05ef8ff" providerId="ADAL" clId="{35E8FF54-F453-42AF-879F-067ED02D0D60}" dt="2025-07-22T08:21:07.003" v="79" actId="1076"/>
          <ac:picMkLst>
            <pc:docMk/>
            <pc:sldMk cId="3682381464" sldId="945"/>
            <ac:picMk id="16" creationId="{E3626D2E-921D-DBF9-EE3B-2FE411722C41}"/>
          </ac:picMkLst>
        </pc:picChg>
        <pc:picChg chg="mod">
          <ac:chgData name="Knoop, Steven (KNMI)" userId="a75f6792-29e3-471f-8672-2788e05ef8ff" providerId="ADAL" clId="{35E8FF54-F453-42AF-879F-067ED02D0D60}" dt="2025-07-22T08:21:00.214" v="78" actId="1076"/>
          <ac:picMkLst>
            <pc:docMk/>
            <pc:sldMk cId="3682381464" sldId="945"/>
            <ac:picMk id="1026" creationId="{C25DC0AD-5B41-405C-E1B1-72133085F112}"/>
          </ac:picMkLst>
        </pc:picChg>
      </pc:sldChg>
      <pc:sldChg chg="addSp delSp modSp mod">
        <pc:chgData name="Knoop, Steven (KNMI)" userId="a75f6792-29e3-471f-8672-2788e05ef8ff" providerId="ADAL" clId="{35E8FF54-F453-42AF-879F-067ED02D0D60}" dt="2025-07-22T13:43:59.974" v="1563" actId="1076"/>
        <pc:sldMkLst>
          <pc:docMk/>
          <pc:sldMk cId="1802062751" sldId="947"/>
        </pc:sldMkLst>
        <pc:picChg chg="add mod">
          <ac:chgData name="Knoop, Steven (KNMI)" userId="a75f6792-29e3-471f-8672-2788e05ef8ff" providerId="ADAL" clId="{35E8FF54-F453-42AF-879F-067ED02D0D60}" dt="2025-07-22T13:43:59.974" v="1563" actId="1076"/>
          <ac:picMkLst>
            <pc:docMk/>
            <pc:sldMk cId="1802062751" sldId="947"/>
            <ac:picMk id="7" creationId="{0716000C-96C0-ACA0-0F27-966459BEC445}"/>
          </ac:picMkLst>
        </pc:picChg>
      </pc:sldChg>
      <pc:sldChg chg="addSp modSp new mod">
        <pc:chgData name="Knoop, Steven (KNMI)" userId="a75f6792-29e3-471f-8672-2788e05ef8ff" providerId="ADAL" clId="{35E8FF54-F453-42AF-879F-067ED02D0D60}" dt="2025-07-22T09:40:59.945" v="660" actId="1076"/>
        <pc:sldMkLst>
          <pc:docMk/>
          <pc:sldMk cId="346565168" sldId="948"/>
        </pc:sldMkLst>
        <pc:picChg chg="add mod">
          <ac:chgData name="Knoop, Steven (KNMI)" userId="a75f6792-29e3-471f-8672-2788e05ef8ff" providerId="ADAL" clId="{35E8FF54-F453-42AF-879F-067ED02D0D60}" dt="2025-07-22T09:40:59.945" v="660" actId="1076"/>
          <ac:picMkLst>
            <pc:docMk/>
            <pc:sldMk cId="346565168" sldId="948"/>
            <ac:picMk id="4" creationId="{51EF2F7F-B422-AC57-1368-88FF0A4696DA}"/>
          </ac:picMkLst>
        </pc:picChg>
      </pc:sldChg>
      <pc:sldChg chg="add del">
        <pc:chgData name="Knoop, Steven (KNMI)" userId="a75f6792-29e3-471f-8672-2788e05ef8ff" providerId="ADAL" clId="{35E8FF54-F453-42AF-879F-067ED02D0D60}" dt="2025-07-22T10:26:58.103" v="1222" actId="47"/>
        <pc:sldMkLst>
          <pc:docMk/>
          <pc:sldMk cId="4069703906" sldId="949"/>
        </pc:sldMkLst>
      </pc:sldChg>
    </pc:docChg>
  </pc:docChgLst>
  <pc:docChgLst>
    <pc:chgData name="Knoop, Steven (KNMI)" userId="a75f6792-29e3-471f-8672-2788e05ef8ff" providerId="ADAL" clId="{398708FF-1D34-41F4-9DBC-93B89F0B3A66}"/>
    <pc:docChg chg="undo custSel addSld delSld modSld sldOrd">
      <pc:chgData name="Knoop, Steven (KNMI)" userId="a75f6792-29e3-471f-8672-2788e05ef8ff" providerId="ADAL" clId="{398708FF-1D34-41F4-9DBC-93B89F0B3A66}" dt="2025-07-15T11:49:09.786" v="1398" actId="20577"/>
      <pc:docMkLst>
        <pc:docMk/>
      </pc:docMkLst>
      <pc:sldChg chg="addSp delSp modSp mod">
        <pc:chgData name="Knoop, Steven (KNMI)" userId="a75f6792-29e3-471f-8672-2788e05ef8ff" providerId="ADAL" clId="{398708FF-1D34-41F4-9DBC-93B89F0B3A66}" dt="2025-07-15T11:38:47.283" v="1236" actId="14100"/>
        <pc:sldMkLst>
          <pc:docMk/>
          <pc:sldMk cId="2798709998" sldId="262"/>
        </pc:sldMkLst>
        <pc:spChg chg="mod">
          <ac:chgData name="Knoop, Steven (KNMI)" userId="a75f6792-29e3-471f-8672-2788e05ef8ff" providerId="ADAL" clId="{398708FF-1D34-41F4-9DBC-93B89F0B3A66}" dt="2025-07-15T07:39:50.346" v="107" actId="1076"/>
          <ac:spMkLst>
            <pc:docMk/>
            <pc:sldMk cId="2798709998" sldId="262"/>
            <ac:spMk id="2" creationId="{8D1D31A1-3DAE-0BA5-94B8-170609705620}"/>
          </ac:spMkLst>
        </pc:spChg>
        <pc:spChg chg="mod">
          <ac:chgData name="Knoop, Steven (KNMI)" userId="a75f6792-29e3-471f-8672-2788e05ef8ff" providerId="ADAL" clId="{398708FF-1D34-41F4-9DBC-93B89F0B3A66}" dt="2025-07-15T07:34:21.482" v="71" actId="207"/>
          <ac:spMkLst>
            <pc:docMk/>
            <pc:sldMk cId="2798709998" sldId="262"/>
            <ac:spMk id="3" creationId="{00000000-0000-0000-0000-000000000000}"/>
          </ac:spMkLst>
        </pc:spChg>
        <pc:spChg chg="mod">
          <ac:chgData name="Knoop, Steven (KNMI)" userId="a75f6792-29e3-471f-8672-2788e05ef8ff" providerId="ADAL" clId="{398708FF-1D34-41F4-9DBC-93B89F0B3A66}" dt="2025-07-15T07:32:25.833" v="16"/>
          <ac:spMkLst>
            <pc:docMk/>
            <pc:sldMk cId="2798709998" sldId="262"/>
            <ac:spMk id="4" creationId="{00000000-0000-0000-0000-000000000000}"/>
          </ac:spMkLst>
        </pc:spChg>
        <pc:picChg chg="mod">
          <ac:chgData name="Knoop, Steven (KNMI)" userId="a75f6792-29e3-471f-8672-2788e05ef8ff" providerId="ADAL" clId="{398708FF-1D34-41F4-9DBC-93B89F0B3A66}" dt="2025-07-15T07:39:47.080" v="106" actId="1076"/>
          <ac:picMkLst>
            <pc:docMk/>
            <pc:sldMk cId="2798709998" sldId="262"/>
            <ac:picMk id="5" creationId="{656BBBD9-6D8C-3CA7-CE18-6BAA73AC182F}"/>
          </ac:picMkLst>
        </pc:picChg>
        <pc:picChg chg="add mod">
          <ac:chgData name="Knoop, Steven (KNMI)" userId="a75f6792-29e3-471f-8672-2788e05ef8ff" providerId="ADAL" clId="{398708FF-1D34-41F4-9DBC-93B89F0B3A66}" dt="2025-07-15T07:55:06.392" v="144" actId="14100"/>
          <ac:picMkLst>
            <pc:docMk/>
            <pc:sldMk cId="2798709998" sldId="262"/>
            <ac:picMk id="9" creationId="{433DDD83-A2B8-D5C6-6A27-342052792A35}"/>
          </ac:picMkLst>
        </pc:picChg>
        <pc:picChg chg="mod">
          <ac:chgData name="Knoop, Steven (KNMI)" userId="a75f6792-29e3-471f-8672-2788e05ef8ff" providerId="ADAL" clId="{398708FF-1D34-41F4-9DBC-93B89F0B3A66}" dt="2025-07-15T07:32:06.443" v="12" actId="14100"/>
          <ac:picMkLst>
            <pc:docMk/>
            <pc:sldMk cId="2798709998" sldId="262"/>
            <ac:picMk id="10" creationId="{552CBB4F-9E85-D096-F191-CEEDAE0BE3DA}"/>
          </ac:picMkLst>
        </pc:picChg>
        <pc:picChg chg="add mod">
          <ac:chgData name="Knoop, Steven (KNMI)" userId="a75f6792-29e3-471f-8672-2788e05ef8ff" providerId="ADAL" clId="{398708FF-1D34-41F4-9DBC-93B89F0B3A66}" dt="2025-07-15T11:38:47.283" v="1236" actId="14100"/>
          <ac:picMkLst>
            <pc:docMk/>
            <pc:sldMk cId="2798709998" sldId="262"/>
            <ac:picMk id="11" creationId="{943F3803-5416-E5E9-5C09-705388FC97B2}"/>
          </ac:picMkLst>
        </pc:picChg>
      </pc:sldChg>
      <pc:sldChg chg="addSp modSp add mod">
        <pc:chgData name="Knoop, Steven (KNMI)" userId="a75f6792-29e3-471f-8672-2788e05ef8ff" providerId="ADAL" clId="{398708FF-1D34-41F4-9DBC-93B89F0B3A66}" dt="2025-07-15T08:06:10.779" v="184" actId="1076"/>
        <pc:sldMkLst>
          <pc:docMk/>
          <pc:sldMk cId="2573292313" sldId="463"/>
        </pc:sldMkLst>
        <pc:picChg chg="add mod">
          <ac:chgData name="Knoop, Steven (KNMI)" userId="a75f6792-29e3-471f-8672-2788e05ef8ff" providerId="ADAL" clId="{398708FF-1D34-41F4-9DBC-93B89F0B3A66}" dt="2025-07-15T08:06:10.779" v="184" actId="1076"/>
          <ac:picMkLst>
            <pc:docMk/>
            <pc:sldMk cId="2573292313" sldId="463"/>
            <ac:picMk id="4" creationId="{9BD77ABE-F992-2B4D-102B-D291A2168607}"/>
          </ac:picMkLst>
        </pc:picChg>
        <pc:picChg chg="add mod">
          <ac:chgData name="Knoop, Steven (KNMI)" userId="a75f6792-29e3-471f-8672-2788e05ef8ff" providerId="ADAL" clId="{398708FF-1D34-41F4-9DBC-93B89F0B3A66}" dt="2025-07-15T07:41:53.286" v="114" actId="1076"/>
          <ac:picMkLst>
            <pc:docMk/>
            <pc:sldMk cId="2573292313" sldId="463"/>
            <ac:picMk id="1026" creationId="{6EDFFF51-C1D5-C6D4-F6D9-8C47F31BB955}"/>
          </ac:picMkLst>
        </pc:picChg>
      </pc:sldChg>
      <pc:sldChg chg="addSp modSp add mod ord">
        <pc:chgData name="Knoop, Steven (KNMI)" userId="a75f6792-29e3-471f-8672-2788e05ef8ff" providerId="ADAL" clId="{398708FF-1D34-41F4-9DBC-93B89F0B3A66}" dt="2025-07-15T08:26:19.519" v="531" actId="14100"/>
        <pc:sldMkLst>
          <pc:docMk/>
          <pc:sldMk cId="2348887857" sldId="777"/>
        </pc:sldMkLst>
      </pc:sldChg>
      <pc:sldChg chg="delSp add del">
        <pc:chgData name="Knoop, Steven (KNMI)" userId="a75f6792-29e3-471f-8672-2788e05ef8ff" providerId="ADAL" clId="{398708FF-1D34-41F4-9DBC-93B89F0B3A66}" dt="2025-07-15T07:42:08.724" v="119" actId="47"/>
        <pc:sldMkLst>
          <pc:docMk/>
          <pc:sldMk cId="3806973721" sldId="785"/>
        </pc:sldMkLst>
      </pc:sldChg>
      <pc:sldChg chg="delSp add del">
        <pc:chgData name="Knoop, Steven (KNMI)" userId="a75f6792-29e3-471f-8672-2788e05ef8ff" providerId="ADAL" clId="{398708FF-1D34-41F4-9DBC-93B89F0B3A66}" dt="2025-07-15T07:42:08.724" v="119" actId="47"/>
        <pc:sldMkLst>
          <pc:docMk/>
          <pc:sldMk cId="2401353744" sldId="786"/>
        </pc:sldMkLst>
      </pc:sldChg>
      <pc:sldChg chg="del">
        <pc:chgData name="Knoop, Steven (KNMI)" userId="a75f6792-29e3-471f-8672-2788e05ef8ff" providerId="ADAL" clId="{398708FF-1D34-41F4-9DBC-93B89F0B3A66}" dt="2025-07-15T07:33:52.227" v="58" actId="47"/>
        <pc:sldMkLst>
          <pc:docMk/>
          <pc:sldMk cId="1456494476" sldId="797"/>
        </pc:sldMkLst>
      </pc:sldChg>
      <pc:sldChg chg="del">
        <pc:chgData name="Knoop, Steven (KNMI)" userId="a75f6792-29e3-471f-8672-2788e05ef8ff" providerId="ADAL" clId="{398708FF-1D34-41F4-9DBC-93B89F0B3A66}" dt="2025-07-15T07:34:15.008" v="70" actId="47"/>
        <pc:sldMkLst>
          <pc:docMk/>
          <pc:sldMk cId="1532124312" sldId="842"/>
        </pc:sldMkLst>
      </pc:sldChg>
      <pc:sldChg chg="delSp modSp mod delAnim">
        <pc:chgData name="Knoop, Steven (KNMI)" userId="a75f6792-29e3-471f-8672-2788e05ef8ff" providerId="ADAL" clId="{398708FF-1D34-41F4-9DBC-93B89F0B3A66}" dt="2025-07-15T07:34:06.170" v="66" actId="478"/>
        <pc:sldMkLst>
          <pc:docMk/>
          <pc:sldMk cId="1410703141" sldId="843"/>
        </pc:sldMkLst>
      </pc:sldChg>
      <pc:sldChg chg="new del">
        <pc:chgData name="Knoop, Steven (KNMI)" userId="a75f6792-29e3-471f-8672-2788e05ef8ff" providerId="ADAL" clId="{398708FF-1D34-41F4-9DBC-93B89F0B3A66}" dt="2025-07-15T07:34:41.489" v="76" actId="47"/>
        <pc:sldMkLst>
          <pc:docMk/>
          <pc:sldMk cId="1852260899" sldId="844"/>
        </pc:sldMkLst>
      </pc:sldChg>
      <pc:sldChg chg="del">
        <pc:chgData name="Knoop, Steven (KNMI)" userId="a75f6792-29e3-471f-8672-2788e05ef8ff" providerId="ADAL" clId="{398708FF-1D34-41F4-9DBC-93B89F0B3A66}" dt="2025-07-15T07:33:50.852" v="57" actId="47"/>
        <pc:sldMkLst>
          <pc:docMk/>
          <pc:sldMk cId="2667716388" sldId="844"/>
        </pc:sldMkLst>
      </pc:sldChg>
      <pc:sldChg chg="addSp modSp new mod ord">
        <pc:chgData name="Knoop, Steven (KNMI)" userId="a75f6792-29e3-471f-8672-2788e05ef8ff" providerId="ADAL" clId="{398708FF-1D34-41F4-9DBC-93B89F0B3A66}" dt="2025-07-15T11:49:09.786" v="1398" actId="20577"/>
        <pc:sldMkLst>
          <pc:docMk/>
          <pc:sldMk cId="3740688077" sldId="845"/>
        </pc:sldMkLst>
        <pc:spChg chg="mod">
          <ac:chgData name="Knoop, Steven (KNMI)" userId="a75f6792-29e3-471f-8672-2788e05ef8ff" providerId="ADAL" clId="{398708FF-1D34-41F4-9DBC-93B89F0B3A66}" dt="2025-07-15T08:10:58.872" v="224" actId="20577"/>
          <ac:spMkLst>
            <pc:docMk/>
            <pc:sldMk cId="3740688077" sldId="845"/>
            <ac:spMk id="2" creationId="{0BEF701B-951E-C82E-0EC8-66D24ACC9ADF}"/>
          </ac:spMkLst>
        </pc:spChg>
        <pc:spChg chg="add mod">
          <ac:chgData name="Knoop, Steven (KNMI)" userId="a75f6792-29e3-471f-8672-2788e05ef8ff" providerId="ADAL" clId="{398708FF-1D34-41F4-9DBC-93B89F0B3A66}" dt="2025-07-15T08:12:13.510" v="240" actId="20577"/>
          <ac:spMkLst>
            <pc:docMk/>
            <pc:sldMk cId="3740688077" sldId="845"/>
            <ac:spMk id="6" creationId="{EE81A103-EFF7-794E-1B1D-55700972D11B}"/>
          </ac:spMkLst>
        </pc:spChg>
        <pc:picChg chg="add mod">
          <ac:chgData name="Knoop, Steven (KNMI)" userId="a75f6792-29e3-471f-8672-2788e05ef8ff" providerId="ADAL" clId="{398708FF-1D34-41F4-9DBC-93B89F0B3A66}" dt="2025-07-15T08:11:06.166" v="225" actId="1076"/>
          <ac:picMkLst>
            <pc:docMk/>
            <pc:sldMk cId="3740688077" sldId="845"/>
            <ac:picMk id="4" creationId="{A6470893-7B59-734A-74C3-581752362098}"/>
          </ac:picMkLst>
        </pc:picChg>
      </pc:sldChg>
      <pc:sldChg chg="del">
        <pc:chgData name="Knoop, Steven (KNMI)" userId="a75f6792-29e3-471f-8672-2788e05ef8ff" providerId="ADAL" clId="{398708FF-1D34-41F4-9DBC-93B89F0B3A66}" dt="2025-07-15T07:33:46.711" v="55" actId="47"/>
        <pc:sldMkLst>
          <pc:docMk/>
          <pc:sldMk cId="1209905798" sldId="847"/>
        </pc:sldMkLst>
      </pc:sldChg>
      <pc:sldChg chg="del">
        <pc:chgData name="Knoop, Steven (KNMI)" userId="a75f6792-29e3-471f-8672-2788e05ef8ff" providerId="ADAL" clId="{398708FF-1D34-41F4-9DBC-93B89F0B3A66}" dt="2025-07-15T07:34:09.257" v="67" actId="47"/>
        <pc:sldMkLst>
          <pc:docMk/>
          <pc:sldMk cId="936545820" sldId="863"/>
        </pc:sldMkLst>
      </pc:sldChg>
      <pc:sldChg chg="del">
        <pc:chgData name="Knoop, Steven (KNMI)" userId="a75f6792-29e3-471f-8672-2788e05ef8ff" providerId="ADAL" clId="{398708FF-1D34-41F4-9DBC-93B89F0B3A66}" dt="2025-07-15T07:33:41.266" v="51" actId="47"/>
        <pc:sldMkLst>
          <pc:docMk/>
          <pc:sldMk cId="41521398" sldId="867"/>
        </pc:sldMkLst>
      </pc:sldChg>
      <pc:sldChg chg="del">
        <pc:chgData name="Knoop, Steven (KNMI)" userId="a75f6792-29e3-471f-8672-2788e05ef8ff" providerId="ADAL" clId="{398708FF-1D34-41F4-9DBC-93B89F0B3A66}" dt="2025-07-15T07:33:47.865" v="56" actId="47"/>
        <pc:sldMkLst>
          <pc:docMk/>
          <pc:sldMk cId="1965305844" sldId="869"/>
        </pc:sldMkLst>
      </pc:sldChg>
      <pc:sldChg chg="del">
        <pc:chgData name="Knoop, Steven (KNMI)" userId="a75f6792-29e3-471f-8672-2788e05ef8ff" providerId="ADAL" clId="{398708FF-1D34-41F4-9DBC-93B89F0B3A66}" dt="2025-07-15T07:33:18.606" v="50" actId="47"/>
        <pc:sldMkLst>
          <pc:docMk/>
          <pc:sldMk cId="301395984" sldId="879"/>
        </pc:sldMkLst>
      </pc:sldChg>
      <pc:sldChg chg="del">
        <pc:chgData name="Knoop, Steven (KNMI)" userId="a75f6792-29e3-471f-8672-2788e05ef8ff" providerId="ADAL" clId="{398708FF-1D34-41F4-9DBC-93B89F0B3A66}" dt="2025-07-15T07:34:11.359" v="68" actId="47"/>
        <pc:sldMkLst>
          <pc:docMk/>
          <pc:sldMk cId="3906306309" sldId="880"/>
        </pc:sldMkLst>
      </pc:sldChg>
      <pc:sldChg chg="del">
        <pc:chgData name="Knoop, Steven (KNMI)" userId="a75f6792-29e3-471f-8672-2788e05ef8ff" providerId="ADAL" clId="{398708FF-1D34-41F4-9DBC-93B89F0B3A66}" dt="2025-07-15T07:34:12.752" v="69" actId="47"/>
        <pc:sldMkLst>
          <pc:docMk/>
          <pc:sldMk cId="2675025975" sldId="881"/>
        </pc:sldMkLst>
      </pc:sldChg>
      <pc:sldChg chg="del">
        <pc:chgData name="Knoop, Steven (KNMI)" userId="a75f6792-29e3-471f-8672-2788e05ef8ff" providerId="ADAL" clId="{398708FF-1D34-41F4-9DBC-93B89F0B3A66}" dt="2025-07-15T07:33:53.534" v="59" actId="47"/>
        <pc:sldMkLst>
          <pc:docMk/>
          <pc:sldMk cId="1384330169" sldId="882"/>
        </pc:sldMkLst>
      </pc:sldChg>
      <pc:sldChg chg="del">
        <pc:chgData name="Knoop, Steven (KNMI)" userId="a75f6792-29e3-471f-8672-2788e05ef8ff" providerId="ADAL" clId="{398708FF-1D34-41F4-9DBC-93B89F0B3A66}" dt="2025-07-15T07:33:46.003" v="54" actId="47"/>
        <pc:sldMkLst>
          <pc:docMk/>
          <pc:sldMk cId="4173814995" sldId="883"/>
        </pc:sldMkLst>
      </pc:sldChg>
      <pc:sldChg chg="del">
        <pc:chgData name="Knoop, Steven (KNMI)" userId="a75f6792-29e3-471f-8672-2788e05ef8ff" providerId="ADAL" clId="{398708FF-1D34-41F4-9DBC-93B89F0B3A66}" dt="2025-07-15T07:33:42.833" v="52" actId="47"/>
        <pc:sldMkLst>
          <pc:docMk/>
          <pc:sldMk cId="2536632686" sldId="884"/>
        </pc:sldMkLst>
      </pc:sldChg>
      <pc:sldChg chg="del">
        <pc:chgData name="Knoop, Steven (KNMI)" userId="a75f6792-29e3-471f-8672-2788e05ef8ff" providerId="ADAL" clId="{398708FF-1D34-41F4-9DBC-93B89F0B3A66}" dt="2025-07-15T07:33:45.073" v="53" actId="47"/>
        <pc:sldMkLst>
          <pc:docMk/>
          <pc:sldMk cId="1724849930" sldId="885"/>
        </pc:sldMkLst>
      </pc:sldChg>
      <pc:sldChg chg="modSp add mod">
        <pc:chgData name="Knoop, Steven (KNMI)" userId="a75f6792-29e3-471f-8672-2788e05ef8ff" providerId="ADAL" clId="{398708FF-1D34-41F4-9DBC-93B89F0B3A66}" dt="2025-07-15T07:35:45.649" v="103" actId="1076"/>
        <pc:sldMkLst>
          <pc:docMk/>
          <pc:sldMk cId="2399453311" sldId="934"/>
        </pc:sldMkLst>
        <pc:spChg chg="mod">
          <ac:chgData name="Knoop, Steven (KNMI)" userId="a75f6792-29e3-471f-8672-2788e05ef8ff" providerId="ADAL" clId="{398708FF-1D34-41F4-9DBC-93B89F0B3A66}" dt="2025-07-15T07:35:45.649" v="103" actId="1076"/>
          <ac:spMkLst>
            <pc:docMk/>
            <pc:sldMk cId="2399453311" sldId="934"/>
            <ac:spMk id="6" creationId="{63840C30-CE94-B04B-7F0D-C4A6393A13C0}"/>
          </ac:spMkLst>
        </pc:spChg>
      </pc:sldChg>
      <pc:sldChg chg="addSp delSp modSp new mod">
        <pc:chgData name="Knoop, Steven (KNMI)" userId="a75f6792-29e3-471f-8672-2788e05ef8ff" providerId="ADAL" clId="{398708FF-1D34-41F4-9DBC-93B89F0B3A66}" dt="2025-07-15T11:46:56.804" v="1375" actId="1076"/>
        <pc:sldMkLst>
          <pc:docMk/>
          <pc:sldMk cId="956235398" sldId="935"/>
        </pc:sldMkLst>
        <pc:picChg chg="add mod modCrop">
          <ac:chgData name="Knoop, Steven (KNMI)" userId="a75f6792-29e3-471f-8672-2788e05ef8ff" providerId="ADAL" clId="{398708FF-1D34-41F4-9DBC-93B89F0B3A66}" dt="2025-07-15T11:46:56.804" v="1375" actId="1076"/>
          <ac:picMkLst>
            <pc:docMk/>
            <pc:sldMk cId="956235398" sldId="935"/>
            <ac:picMk id="9" creationId="{012F2798-E286-BBDD-E7D4-252DBF965F2E}"/>
          </ac:picMkLst>
        </pc:picChg>
      </pc:sldChg>
      <pc:sldChg chg="addSp modSp new">
        <pc:chgData name="Knoop, Steven (KNMI)" userId="a75f6792-29e3-471f-8672-2788e05ef8ff" providerId="ADAL" clId="{398708FF-1D34-41F4-9DBC-93B89F0B3A66}" dt="2025-07-15T07:54:50.448" v="140"/>
        <pc:sldMkLst>
          <pc:docMk/>
          <pc:sldMk cId="4131203949" sldId="936"/>
        </pc:sldMkLst>
        <pc:picChg chg="add mod">
          <ac:chgData name="Knoop, Steven (KNMI)" userId="a75f6792-29e3-471f-8672-2788e05ef8ff" providerId="ADAL" clId="{398708FF-1D34-41F4-9DBC-93B89F0B3A66}" dt="2025-07-15T07:54:50.448" v="140"/>
          <ac:picMkLst>
            <pc:docMk/>
            <pc:sldMk cId="4131203949" sldId="936"/>
            <ac:picMk id="13" creationId="{14A978E3-EB13-8B81-A34F-24224413BF2D}"/>
          </ac:picMkLst>
        </pc:picChg>
      </pc:sldChg>
      <pc:sldChg chg="addSp modSp new mod ord">
        <pc:chgData name="Knoop, Steven (KNMI)" userId="a75f6792-29e3-471f-8672-2788e05ef8ff" providerId="ADAL" clId="{398708FF-1D34-41F4-9DBC-93B89F0B3A66}" dt="2025-07-15T11:45:17.387" v="1357"/>
        <pc:sldMkLst>
          <pc:docMk/>
          <pc:sldMk cId="1451870754" sldId="937"/>
        </pc:sldMkLst>
        <pc:picChg chg="add mod">
          <ac:chgData name="Knoop, Steven (KNMI)" userId="a75f6792-29e3-471f-8672-2788e05ef8ff" providerId="ADAL" clId="{398708FF-1D34-41F4-9DBC-93B89F0B3A66}" dt="2025-07-15T07:59:12.718" v="167" actId="1076"/>
          <ac:picMkLst>
            <pc:docMk/>
            <pc:sldMk cId="1451870754" sldId="937"/>
            <ac:picMk id="4" creationId="{6495B950-05A9-4F75-E74B-48A9D90D4532}"/>
          </ac:picMkLst>
        </pc:picChg>
        <pc:picChg chg="add mod">
          <ac:chgData name="Knoop, Steven (KNMI)" userId="a75f6792-29e3-471f-8672-2788e05ef8ff" providerId="ADAL" clId="{398708FF-1D34-41F4-9DBC-93B89F0B3A66}" dt="2025-07-15T08:01:21.174" v="175" actId="1076"/>
          <ac:picMkLst>
            <pc:docMk/>
            <pc:sldMk cId="1451870754" sldId="937"/>
            <ac:picMk id="5" creationId="{83900042-DD96-82AE-4D17-7A9B43EB227F}"/>
          </ac:picMkLst>
        </pc:picChg>
        <pc:picChg chg="add mod">
          <ac:chgData name="Knoop, Steven (KNMI)" userId="a75f6792-29e3-471f-8672-2788e05ef8ff" providerId="ADAL" clId="{398708FF-1D34-41F4-9DBC-93B89F0B3A66}" dt="2025-07-15T07:56:20.391" v="164" actId="1076"/>
          <ac:picMkLst>
            <pc:docMk/>
            <pc:sldMk cId="1451870754" sldId="937"/>
            <ac:picMk id="15" creationId="{F82E2726-2D08-CCC3-E0F6-55E2A477773E}"/>
          </ac:picMkLst>
        </pc:picChg>
      </pc:sldChg>
      <pc:sldChg chg="addSp delSp modSp new mod">
        <pc:chgData name="Knoop, Steven (KNMI)" userId="a75f6792-29e3-471f-8672-2788e05ef8ff" providerId="ADAL" clId="{398708FF-1D34-41F4-9DBC-93B89F0B3A66}" dt="2025-07-15T07:56:12.448" v="162" actId="1076"/>
        <pc:sldMkLst>
          <pc:docMk/>
          <pc:sldMk cId="4242835481" sldId="938"/>
        </pc:sldMkLst>
        <pc:picChg chg="add mod">
          <ac:chgData name="Knoop, Steven (KNMI)" userId="a75f6792-29e3-471f-8672-2788e05ef8ff" providerId="ADAL" clId="{398708FF-1D34-41F4-9DBC-93B89F0B3A66}" dt="2025-07-15T07:56:12.448" v="162" actId="1076"/>
          <ac:picMkLst>
            <pc:docMk/>
            <pc:sldMk cId="4242835481" sldId="938"/>
            <ac:picMk id="11" creationId="{099CA315-3071-CB13-CCD2-9272F30EB342}"/>
          </ac:picMkLst>
        </pc:picChg>
      </pc:sldChg>
      <pc:sldChg chg="addSp modSp new mod">
        <pc:chgData name="Knoop, Steven (KNMI)" userId="a75f6792-29e3-471f-8672-2788e05ef8ff" providerId="ADAL" clId="{398708FF-1D34-41F4-9DBC-93B89F0B3A66}" dt="2025-07-15T11:45:00.700" v="1355" actId="20577"/>
        <pc:sldMkLst>
          <pc:docMk/>
          <pc:sldMk cId="568246411" sldId="939"/>
        </pc:sldMkLst>
        <pc:spChg chg="add mod">
          <ac:chgData name="Knoop, Steven (KNMI)" userId="a75f6792-29e3-471f-8672-2788e05ef8ff" providerId="ADAL" clId="{398708FF-1D34-41F4-9DBC-93B89F0B3A66}" dt="2025-07-15T11:45:00.700" v="1355" actId="20577"/>
          <ac:spMkLst>
            <pc:docMk/>
            <pc:sldMk cId="568246411" sldId="939"/>
            <ac:spMk id="4" creationId="{FE774996-F8AE-0701-54B3-1B156E4DD2DB}"/>
          </ac:spMkLst>
        </pc:spChg>
        <pc:picChg chg="add mod">
          <ac:chgData name="Knoop, Steven (KNMI)" userId="a75f6792-29e3-471f-8672-2788e05ef8ff" providerId="ADAL" clId="{398708FF-1D34-41F4-9DBC-93B89F0B3A66}" dt="2025-07-15T11:44:18.582" v="1303" actId="1076"/>
          <ac:picMkLst>
            <pc:docMk/>
            <pc:sldMk cId="568246411" sldId="939"/>
            <ac:picMk id="7" creationId="{961277C4-A823-5FA6-B090-ED861EE3A24B}"/>
          </ac:picMkLst>
        </pc:picChg>
      </pc:sldChg>
      <pc:sldChg chg="addSp modSp new mod">
        <pc:chgData name="Knoop, Steven (KNMI)" userId="a75f6792-29e3-471f-8672-2788e05ef8ff" providerId="ADAL" clId="{398708FF-1D34-41F4-9DBC-93B89F0B3A66}" dt="2025-07-15T08:03:06.084" v="181" actId="1076"/>
        <pc:sldMkLst>
          <pc:docMk/>
          <pc:sldMk cId="2057722351" sldId="940"/>
        </pc:sldMkLst>
        <pc:picChg chg="add mod">
          <ac:chgData name="Knoop, Steven (KNMI)" userId="a75f6792-29e3-471f-8672-2788e05ef8ff" providerId="ADAL" clId="{398708FF-1D34-41F4-9DBC-93B89F0B3A66}" dt="2025-07-15T08:02:42.932" v="179" actId="1076"/>
          <ac:picMkLst>
            <pc:docMk/>
            <pc:sldMk cId="2057722351" sldId="940"/>
            <ac:picMk id="5" creationId="{A1366C53-56EE-2A84-33C6-C46469219D64}"/>
          </ac:picMkLst>
        </pc:picChg>
      </pc:sldChg>
      <pc:sldChg chg="modSp new mod ord">
        <pc:chgData name="Knoop, Steven (KNMI)" userId="a75f6792-29e3-471f-8672-2788e05ef8ff" providerId="ADAL" clId="{398708FF-1D34-41F4-9DBC-93B89F0B3A66}" dt="2025-07-15T08:10:47.872" v="208"/>
        <pc:sldMkLst>
          <pc:docMk/>
          <pc:sldMk cId="4277166193" sldId="941"/>
        </pc:sldMkLst>
      </pc:sldChg>
      <pc:sldChg chg="addSp delSp modSp new mod">
        <pc:chgData name="Knoop, Steven (KNMI)" userId="a75f6792-29e3-471f-8672-2788e05ef8ff" providerId="ADAL" clId="{398708FF-1D34-41F4-9DBC-93B89F0B3A66}" dt="2025-07-15T11:42:50.765" v="1302" actId="20577"/>
        <pc:sldMkLst>
          <pc:docMk/>
          <pc:sldMk cId="229941531" sldId="942"/>
        </pc:sldMkLst>
        <pc:spChg chg="add mod">
          <ac:chgData name="Knoop, Steven (KNMI)" userId="a75f6792-29e3-471f-8672-2788e05ef8ff" providerId="ADAL" clId="{398708FF-1D34-41F4-9DBC-93B89F0B3A66}" dt="2025-07-15T11:42:50.765" v="1302" actId="20577"/>
          <ac:spMkLst>
            <pc:docMk/>
            <pc:sldMk cId="229941531" sldId="942"/>
            <ac:spMk id="14" creationId="{F6705ACB-9EFC-9020-8A9F-31DBE99566D3}"/>
          </ac:spMkLst>
        </pc:spChg>
        <pc:picChg chg="add mod modCrop">
          <ac:chgData name="Knoop, Steven (KNMI)" userId="a75f6792-29e3-471f-8672-2788e05ef8ff" providerId="ADAL" clId="{398708FF-1D34-41F4-9DBC-93B89F0B3A66}" dt="2025-07-15T08:18:57.219" v="266" actId="1076"/>
          <ac:picMkLst>
            <pc:docMk/>
            <pc:sldMk cId="229941531" sldId="942"/>
            <ac:picMk id="7" creationId="{6692CB5C-E9FD-287F-EF8D-586532BB7FB1}"/>
          </ac:picMkLst>
        </pc:picChg>
        <pc:picChg chg="add mod">
          <ac:chgData name="Knoop, Steven (KNMI)" userId="a75f6792-29e3-471f-8672-2788e05ef8ff" providerId="ADAL" clId="{398708FF-1D34-41F4-9DBC-93B89F0B3A66}" dt="2025-07-15T08:19:09.428" v="272" actId="1076"/>
          <ac:picMkLst>
            <pc:docMk/>
            <pc:sldMk cId="229941531" sldId="942"/>
            <ac:picMk id="9" creationId="{88EEDFEA-DC9B-1999-C03C-E88B68EFF510}"/>
          </ac:picMkLst>
        </pc:picChg>
        <pc:picChg chg="add mod modCrop">
          <ac:chgData name="Knoop, Steven (KNMI)" userId="a75f6792-29e3-471f-8672-2788e05ef8ff" providerId="ADAL" clId="{398708FF-1D34-41F4-9DBC-93B89F0B3A66}" dt="2025-07-15T08:19:17.508" v="275" actId="1076"/>
          <ac:picMkLst>
            <pc:docMk/>
            <pc:sldMk cId="229941531" sldId="942"/>
            <ac:picMk id="11" creationId="{085FD556-7741-0C9C-97F9-E0774E63FB22}"/>
          </ac:picMkLst>
        </pc:picChg>
        <pc:picChg chg="add mod ord">
          <ac:chgData name="Knoop, Steven (KNMI)" userId="a75f6792-29e3-471f-8672-2788e05ef8ff" providerId="ADAL" clId="{398708FF-1D34-41F4-9DBC-93B89F0B3A66}" dt="2025-07-15T08:19:21.669" v="276" actId="14100"/>
          <ac:picMkLst>
            <pc:docMk/>
            <pc:sldMk cId="229941531" sldId="942"/>
            <ac:picMk id="13" creationId="{3784AB91-8B93-CE30-F1B8-AD13B3C56C80}"/>
          </ac:picMkLst>
        </pc:picChg>
      </pc:sldChg>
      <pc:sldChg chg="addSp modSp new mod">
        <pc:chgData name="Knoop, Steven (KNMI)" userId="a75f6792-29e3-471f-8672-2788e05ef8ff" providerId="ADAL" clId="{398708FF-1D34-41F4-9DBC-93B89F0B3A66}" dt="2025-07-15T11:38:17.055" v="1233" actId="20577"/>
        <pc:sldMkLst>
          <pc:docMk/>
          <pc:sldMk cId="1348256002" sldId="943"/>
        </pc:sldMkLst>
        <pc:spChg chg="mod">
          <ac:chgData name="Knoop, Steven (KNMI)" userId="a75f6792-29e3-471f-8672-2788e05ef8ff" providerId="ADAL" clId="{398708FF-1D34-41F4-9DBC-93B89F0B3A66}" dt="2025-07-15T08:31:25.333" v="749" actId="20577"/>
          <ac:spMkLst>
            <pc:docMk/>
            <pc:sldMk cId="1348256002" sldId="943"/>
            <ac:spMk id="2" creationId="{EC2FE106-8E30-056F-3582-E465FA232DD7}"/>
          </ac:spMkLst>
        </pc:spChg>
        <pc:spChg chg="add mod">
          <ac:chgData name="Knoop, Steven (KNMI)" userId="a75f6792-29e3-471f-8672-2788e05ef8ff" providerId="ADAL" clId="{398708FF-1D34-41F4-9DBC-93B89F0B3A66}" dt="2025-07-15T11:38:17.055" v="1233" actId="20577"/>
          <ac:spMkLst>
            <pc:docMk/>
            <pc:sldMk cId="1348256002" sldId="943"/>
            <ac:spMk id="4" creationId="{28169F80-6B84-33E2-E688-2BD3AD5475E6}"/>
          </ac:spMkLst>
        </pc:spChg>
        <pc:picChg chg="add mod">
          <ac:chgData name="Knoop, Steven (KNMI)" userId="a75f6792-29e3-471f-8672-2788e05ef8ff" providerId="ADAL" clId="{398708FF-1D34-41F4-9DBC-93B89F0B3A66}" dt="2025-07-15T08:31:02.988" v="710" actId="1076"/>
          <ac:picMkLst>
            <pc:docMk/>
            <pc:sldMk cId="1348256002" sldId="943"/>
            <ac:picMk id="6" creationId="{E96BDF12-2A67-A1E9-0B58-643FB2583ABF}"/>
          </ac:picMkLst>
        </pc:picChg>
      </pc:sldChg>
      <pc:sldChg chg="addSp delSp modSp new mod modAnim">
        <pc:chgData name="Knoop, Steven (KNMI)" userId="a75f6792-29e3-471f-8672-2788e05ef8ff" providerId="ADAL" clId="{398708FF-1D34-41F4-9DBC-93B89F0B3A66}" dt="2025-07-15T11:41:55.643" v="1284" actId="20577"/>
        <pc:sldMkLst>
          <pc:docMk/>
          <pc:sldMk cId="2254024255" sldId="944"/>
        </pc:sldMkLst>
        <pc:spChg chg="add mod">
          <ac:chgData name="Knoop, Steven (KNMI)" userId="a75f6792-29e3-471f-8672-2788e05ef8ff" providerId="ADAL" clId="{398708FF-1D34-41F4-9DBC-93B89F0B3A66}" dt="2025-07-15T08:20:50.820" v="373" actId="20577"/>
          <ac:spMkLst>
            <pc:docMk/>
            <pc:sldMk cId="2254024255" sldId="944"/>
            <ac:spMk id="4" creationId="{58EF4E75-7D8A-7E9C-389F-718A75E57E76}"/>
          </ac:spMkLst>
        </pc:spChg>
        <pc:spChg chg="mod">
          <ac:chgData name="Knoop, Steven (KNMI)" userId="a75f6792-29e3-471f-8672-2788e05ef8ff" providerId="ADAL" clId="{398708FF-1D34-41F4-9DBC-93B89F0B3A66}" dt="2025-07-15T08:22:40.240" v="374"/>
          <ac:spMkLst>
            <pc:docMk/>
            <pc:sldMk cId="2254024255" sldId="944"/>
            <ac:spMk id="7" creationId="{A9BEA451-B941-DF65-CAA1-9853CA0D61E8}"/>
          </ac:spMkLst>
        </pc:spChg>
        <pc:spChg chg="add mod">
          <ac:chgData name="Knoop, Steven (KNMI)" userId="a75f6792-29e3-471f-8672-2788e05ef8ff" providerId="ADAL" clId="{398708FF-1D34-41F4-9DBC-93B89F0B3A66}" dt="2025-07-15T11:35:35.420" v="1153" actId="1076"/>
          <ac:spMkLst>
            <pc:docMk/>
            <pc:sldMk cId="2254024255" sldId="944"/>
            <ac:spMk id="11" creationId="{840D77E9-769D-75AD-87E9-C20B21BDB92D}"/>
          </ac:spMkLst>
        </pc:spChg>
        <pc:spChg chg="mod">
          <ac:chgData name="Knoop, Steven (KNMI)" userId="a75f6792-29e3-471f-8672-2788e05ef8ff" providerId="ADAL" clId="{398708FF-1D34-41F4-9DBC-93B89F0B3A66}" dt="2025-07-15T11:34:22.455" v="1073"/>
          <ac:spMkLst>
            <pc:docMk/>
            <pc:sldMk cId="2254024255" sldId="944"/>
            <ac:spMk id="15" creationId="{3DEFAA15-17A8-D4C9-3878-FDA342EA01B6}"/>
          </ac:spMkLst>
        </pc:spChg>
        <pc:grpChg chg="add mod">
          <ac:chgData name="Knoop, Steven (KNMI)" userId="a75f6792-29e3-471f-8672-2788e05ef8ff" providerId="ADAL" clId="{398708FF-1D34-41F4-9DBC-93B89F0B3A66}" dt="2025-07-15T08:22:40.240" v="374"/>
          <ac:grpSpMkLst>
            <pc:docMk/>
            <pc:sldMk cId="2254024255" sldId="944"/>
            <ac:grpSpMk id="5" creationId="{0DF14DFD-2BA0-1EBD-A0B5-33FE3FF89844}"/>
          </ac:grpSpMkLst>
        </pc:grpChg>
        <pc:grpChg chg="add mod">
          <ac:chgData name="Knoop, Steven (KNMI)" userId="a75f6792-29e3-471f-8672-2788e05ef8ff" providerId="ADAL" clId="{398708FF-1D34-41F4-9DBC-93B89F0B3A66}" dt="2025-07-15T11:41:30.446" v="1237" actId="1076"/>
          <ac:grpSpMkLst>
            <pc:docMk/>
            <pc:sldMk cId="2254024255" sldId="944"/>
            <ac:grpSpMk id="13" creationId="{D71724AE-5287-056B-46BF-60E9BA7B3416}"/>
          </ac:grpSpMkLst>
        </pc:grpChg>
        <pc:picChg chg="add mod ord">
          <ac:chgData name="Knoop, Steven (KNMI)" userId="a75f6792-29e3-471f-8672-2788e05ef8ff" providerId="ADAL" clId="{398708FF-1D34-41F4-9DBC-93B89F0B3A66}" dt="2025-07-15T08:22:54.340" v="376" actId="167"/>
          <ac:picMkLst>
            <pc:docMk/>
            <pc:sldMk cId="2254024255" sldId="944"/>
            <ac:picMk id="8" creationId="{823FA2C9-02E3-E2DF-DEB2-0F42A3781D2B}"/>
          </ac:picMkLst>
        </pc:picChg>
        <pc:picChg chg="add del mod">
          <ac:chgData name="Knoop, Steven (KNMI)" userId="a75f6792-29e3-471f-8672-2788e05ef8ff" providerId="ADAL" clId="{398708FF-1D34-41F4-9DBC-93B89F0B3A66}" dt="2025-07-15T08:23:21.223" v="380" actId="478"/>
          <ac:picMkLst>
            <pc:docMk/>
            <pc:sldMk cId="2254024255" sldId="944"/>
            <ac:picMk id="9" creationId="{A137CBBA-50B4-6164-2316-E9F2A254F62C}"/>
          </ac:picMkLst>
        </pc:picChg>
        <pc:picChg chg="add del mod">
          <ac:chgData name="Knoop, Steven (KNMI)" userId="a75f6792-29e3-471f-8672-2788e05ef8ff" providerId="ADAL" clId="{398708FF-1D34-41F4-9DBC-93B89F0B3A66}" dt="2025-07-15T08:27:12.134" v="607" actId="1076"/>
          <ac:picMkLst>
            <pc:docMk/>
            <pc:sldMk cId="2254024255" sldId="944"/>
            <ac:picMk id="10" creationId="{00E00C68-9298-3B21-E17C-C6A8857C1399}"/>
          </ac:picMkLst>
        </pc:picChg>
        <pc:picChg chg="add mod">
          <ac:chgData name="Knoop, Steven (KNMI)" userId="a75f6792-29e3-471f-8672-2788e05ef8ff" providerId="ADAL" clId="{398708FF-1D34-41F4-9DBC-93B89F0B3A66}" dt="2025-07-15T11:41:34.106" v="1238" actId="1076"/>
          <ac:picMkLst>
            <pc:docMk/>
            <pc:sldMk cId="2254024255" sldId="944"/>
            <ac:picMk id="12" creationId="{109BAE8C-8CEE-33B7-03A3-46A09C9F394F}"/>
          </ac:picMkLst>
        </pc:picChg>
        <pc:picChg chg="mod">
          <ac:chgData name="Knoop, Steven (KNMI)" userId="a75f6792-29e3-471f-8672-2788e05ef8ff" providerId="ADAL" clId="{398708FF-1D34-41F4-9DBC-93B89F0B3A66}" dt="2025-07-15T11:34:22.455" v="1073"/>
          <ac:picMkLst>
            <pc:docMk/>
            <pc:sldMk cId="2254024255" sldId="944"/>
            <ac:picMk id="16" creationId="{D0010618-0D8A-3479-3A46-7A63EA60477F}"/>
          </ac:picMkLst>
        </pc:picChg>
        <pc:picChg chg="add mod">
          <ac:chgData name="Knoop, Steven (KNMI)" userId="a75f6792-29e3-471f-8672-2788e05ef8ff" providerId="ADAL" clId="{398708FF-1D34-41F4-9DBC-93B89F0B3A66}" dt="2025-07-15T11:35:23.658" v="1152" actId="1076"/>
          <ac:picMkLst>
            <pc:docMk/>
            <pc:sldMk cId="2254024255" sldId="944"/>
            <ac:picMk id="21" creationId="{3B723AA1-2C64-6468-18A2-3223B2F878C3}"/>
          </ac:picMkLst>
        </pc:picChg>
        <pc:cxnChg chg="mod">
          <ac:chgData name="Knoop, Steven (KNMI)" userId="a75f6792-29e3-471f-8672-2788e05ef8ff" providerId="ADAL" clId="{398708FF-1D34-41F4-9DBC-93B89F0B3A66}" dt="2025-07-15T08:22:40.240" v="374"/>
          <ac:cxnSpMkLst>
            <pc:docMk/>
            <pc:sldMk cId="2254024255" sldId="944"/>
            <ac:cxnSpMk id="6" creationId="{809F2EE8-672E-D404-B753-F678573CF412}"/>
          </ac:cxnSpMkLst>
        </pc:cxnChg>
      </pc:sldChg>
      <pc:sldChg chg="addSp modSp new mod">
        <pc:chgData name="Knoop, Steven (KNMI)" userId="a75f6792-29e3-471f-8672-2788e05ef8ff" providerId="ADAL" clId="{398708FF-1D34-41F4-9DBC-93B89F0B3A66}" dt="2025-07-15T11:46:17.914" v="1368" actId="1076"/>
        <pc:sldMkLst>
          <pc:docMk/>
          <pc:sldMk cId="3682381464" sldId="945"/>
        </pc:sldMkLst>
        <pc:picChg chg="add mod modCrop">
          <ac:chgData name="Knoop, Steven (KNMI)" userId="a75f6792-29e3-471f-8672-2788e05ef8ff" providerId="ADAL" clId="{398708FF-1D34-41F4-9DBC-93B89F0B3A66}" dt="2025-07-15T11:46:17.914" v="1368" actId="1076"/>
          <ac:picMkLst>
            <pc:docMk/>
            <pc:sldMk cId="3682381464" sldId="945"/>
            <ac:picMk id="16" creationId="{E3626D2E-921D-DBF9-EE3B-2FE411722C41}"/>
          </ac:picMkLst>
        </pc:picChg>
      </pc:sldChg>
    </pc:docChg>
  </pc:docChgLst>
  <pc:docChgLst>
    <pc:chgData name="Knoop, Steven (KNMI)" userId="a75f6792-29e3-471f-8672-2788e05ef8ff" providerId="ADAL" clId="{C08F84E1-D804-471F-9496-CADFF1889277}"/>
    <pc:docChg chg="custSel addSld delSld modSld sldOrd">
      <pc:chgData name="Knoop, Steven (KNMI)" userId="a75f6792-29e3-471f-8672-2788e05ef8ff" providerId="ADAL" clId="{C08F84E1-D804-471F-9496-CADFF1889277}" dt="2025-07-16T10:02:56.551" v="1813" actId="20577"/>
      <pc:docMkLst>
        <pc:docMk/>
      </pc:docMkLst>
      <pc:sldChg chg="addSp modSp mod">
        <pc:chgData name="Knoop, Steven (KNMI)" userId="a75f6792-29e3-471f-8672-2788e05ef8ff" providerId="ADAL" clId="{C08F84E1-D804-471F-9496-CADFF1889277}" dt="2025-07-16T07:27:24.535" v="395" actId="1076"/>
        <pc:sldMkLst>
          <pc:docMk/>
          <pc:sldMk cId="2798709998" sldId="262"/>
        </pc:sldMkLst>
        <pc:picChg chg="mod">
          <ac:chgData name="Knoop, Steven (KNMI)" userId="a75f6792-29e3-471f-8672-2788e05ef8ff" providerId="ADAL" clId="{C08F84E1-D804-471F-9496-CADFF1889277}" dt="2025-07-16T07:02:40.562" v="235" actId="14100"/>
          <ac:picMkLst>
            <pc:docMk/>
            <pc:sldMk cId="2798709998" sldId="262"/>
            <ac:picMk id="5" creationId="{656BBBD9-6D8C-3CA7-CE18-6BAA73AC182F}"/>
          </ac:picMkLst>
        </pc:picChg>
        <pc:picChg chg="mod modCrop">
          <ac:chgData name="Knoop, Steven (KNMI)" userId="a75f6792-29e3-471f-8672-2788e05ef8ff" providerId="ADAL" clId="{C08F84E1-D804-471F-9496-CADFF1889277}" dt="2025-07-16T07:04:04.326" v="247" actId="1076"/>
          <ac:picMkLst>
            <pc:docMk/>
            <pc:sldMk cId="2798709998" sldId="262"/>
            <ac:picMk id="9" creationId="{433DDD83-A2B8-D5C6-6A27-342052792A35}"/>
          </ac:picMkLst>
        </pc:picChg>
        <pc:picChg chg="mod">
          <ac:chgData name="Knoop, Steven (KNMI)" userId="a75f6792-29e3-471f-8672-2788e05ef8ff" providerId="ADAL" clId="{C08F84E1-D804-471F-9496-CADFF1889277}" dt="2025-07-16T07:27:24.535" v="395" actId="1076"/>
          <ac:picMkLst>
            <pc:docMk/>
            <pc:sldMk cId="2798709998" sldId="262"/>
            <ac:picMk id="11" creationId="{943F3803-5416-E5E9-5C09-705388FC97B2}"/>
          </ac:picMkLst>
        </pc:picChg>
        <pc:cxnChg chg="add mod">
          <ac:chgData name="Knoop, Steven (KNMI)" userId="a75f6792-29e3-471f-8672-2788e05ef8ff" providerId="ADAL" clId="{C08F84E1-D804-471F-9496-CADFF1889277}" dt="2025-07-16T07:04:09.050" v="248" actId="14100"/>
          <ac:cxnSpMkLst>
            <pc:docMk/>
            <pc:sldMk cId="2798709998" sldId="262"/>
            <ac:cxnSpMk id="6" creationId="{71F62578-37AD-B9AD-87B5-CEC1EDAAB6EC}"/>
          </ac:cxnSpMkLst>
        </pc:cxnChg>
      </pc:sldChg>
      <pc:sldChg chg="addSp delSp modSp mod">
        <pc:chgData name="Knoop, Steven (KNMI)" userId="a75f6792-29e3-471f-8672-2788e05ef8ff" providerId="ADAL" clId="{C08F84E1-D804-471F-9496-CADFF1889277}" dt="2025-07-16T09:55:53.445" v="1697" actId="1076"/>
        <pc:sldMkLst>
          <pc:docMk/>
          <pc:sldMk cId="2573292313" sldId="463"/>
        </pc:sldMkLst>
        <pc:spChg chg="mod">
          <ac:chgData name="Knoop, Steven (KNMI)" userId="a75f6792-29e3-471f-8672-2788e05ef8ff" providerId="ADAL" clId="{C08F84E1-D804-471F-9496-CADFF1889277}" dt="2025-07-16T09:54:58.708" v="1681" actId="6549"/>
          <ac:spMkLst>
            <pc:docMk/>
            <pc:sldMk cId="2573292313" sldId="463"/>
            <ac:spMk id="2" creationId="{1635A59D-A7F0-492C-A320-FD80CC401C31}"/>
          </ac:spMkLst>
        </pc:spChg>
        <pc:spChg chg="add mod">
          <ac:chgData name="Knoop, Steven (KNMI)" userId="a75f6792-29e3-471f-8672-2788e05ef8ff" providerId="ADAL" clId="{C08F84E1-D804-471F-9496-CADFF1889277}" dt="2025-07-16T09:55:53.445" v="1697" actId="1076"/>
          <ac:spMkLst>
            <pc:docMk/>
            <pc:sldMk cId="2573292313" sldId="463"/>
            <ac:spMk id="7" creationId="{2647D24B-CA7C-27AB-7EF3-81BDE8D61912}"/>
          </ac:spMkLst>
        </pc:spChg>
        <pc:picChg chg="mod">
          <ac:chgData name="Knoop, Steven (KNMI)" userId="a75f6792-29e3-471f-8672-2788e05ef8ff" providerId="ADAL" clId="{C08F84E1-D804-471F-9496-CADFF1889277}" dt="2025-07-16T09:55:35.724" v="1695" actId="1076"/>
          <ac:picMkLst>
            <pc:docMk/>
            <pc:sldMk cId="2573292313" sldId="463"/>
            <ac:picMk id="4" creationId="{9BD77ABE-F992-2B4D-102B-D291A2168607}"/>
          </ac:picMkLst>
        </pc:picChg>
        <pc:picChg chg="add mod">
          <ac:chgData name="Knoop, Steven (KNMI)" userId="a75f6792-29e3-471f-8672-2788e05ef8ff" providerId="ADAL" clId="{C08F84E1-D804-471F-9496-CADFF1889277}" dt="2025-07-16T09:55:50.268" v="1696" actId="1076"/>
          <ac:picMkLst>
            <pc:docMk/>
            <pc:sldMk cId="2573292313" sldId="463"/>
            <ac:picMk id="6" creationId="{F2F186DC-AEDA-5C03-E7C5-863536618E08}"/>
          </ac:picMkLst>
        </pc:picChg>
        <pc:picChg chg="mod">
          <ac:chgData name="Knoop, Steven (KNMI)" userId="a75f6792-29e3-471f-8672-2788e05ef8ff" providerId="ADAL" clId="{C08F84E1-D804-471F-9496-CADFF1889277}" dt="2025-07-16T09:55:30.631" v="1693" actId="14100"/>
          <ac:picMkLst>
            <pc:docMk/>
            <pc:sldMk cId="2573292313" sldId="463"/>
            <ac:picMk id="1026" creationId="{6EDFFF51-C1D5-C6D4-F6D9-8C47F31BB955}"/>
          </ac:picMkLst>
        </pc:picChg>
      </pc:sldChg>
      <pc:sldChg chg="delSp modSp del mod">
        <pc:chgData name="Knoop, Steven (KNMI)" userId="a75f6792-29e3-471f-8672-2788e05ef8ff" providerId="ADAL" clId="{C08F84E1-D804-471F-9496-CADFF1889277}" dt="2025-07-16T07:47:13.515" v="833" actId="47"/>
        <pc:sldMkLst>
          <pc:docMk/>
          <pc:sldMk cId="2348887857" sldId="777"/>
        </pc:sldMkLst>
      </pc:sldChg>
      <pc:sldChg chg="addSp modSp mod">
        <pc:chgData name="Knoop, Steven (KNMI)" userId="a75f6792-29e3-471f-8672-2788e05ef8ff" providerId="ADAL" clId="{C08F84E1-D804-471F-9496-CADFF1889277}" dt="2025-07-16T10:00:20.173" v="1775" actId="20577"/>
        <pc:sldMkLst>
          <pc:docMk/>
          <pc:sldMk cId="1410703141" sldId="843"/>
        </pc:sldMkLst>
        <pc:spChg chg="mod">
          <ac:chgData name="Knoop, Steven (KNMI)" userId="a75f6792-29e3-471f-8672-2788e05ef8ff" providerId="ADAL" clId="{C08F84E1-D804-471F-9496-CADFF1889277}" dt="2025-07-16T07:07:53.357" v="299" actId="20577"/>
          <ac:spMkLst>
            <pc:docMk/>
            <pc:sldMk cId="1410703141" sldId="843"/>
            <ac:spMk id="2" creationId="{3BD47337-197B-B74B-2B80-CCA86227C2F0}"/>
          </ac:spMkLst>
        </pc:spChg>
        <pc:spChg chg="add mod">
          <ac:chgData name="Knoop, Steven (KNMI)" userId="a75f6792-29e3-471f-8672-2788e05ef8ff" providerId="ADAL" clId="{C08F84E1-D804-471F-9496-CADFF1889277}" dt="2025-07-16T10:00:20.173" v="1775" actId="20577"/>
          <ac:spMkLst>
            <pc:docMk/>
            <pc:sldMk cId="1410703141" sldId="843"/>
            <ac:spMk id="4" creationId="{D4B5730A-C45C-C1D7-8039-4A3B7A41D091}"/>
          </ac:spMkLst>
        </pc:spChg>
      </pc:sldChg>
      <pc:sldChg chg="addSp delSp modSp mod">
        <pc:chgData name="Knoop, Steven (KNMI)" userId="a75f6792-29e3-471f-8672-2788e05ef8ff" providerId="ADAL" clId="{C08F84E1-D804-471F-9496-CADFF1889277}" dt="2025-07-16T09:57:18.091" v="1712" actId="478"/>
        <pc:sldMkLst>
          <pc:docMk/>
          <pc:sldMk cId="3740688077" sldId="845"/>
        </pc:sldMkLst>
        <pc:spChg chg="mod">
          <ac:chgData name="Knoop, Steven (KNMI)" userId="a75f6792-29e3-471f-8672-2788e05ef8ff" providerId="ADAL" clId="{C08F84E1-D804-471F-9496-CADFF1889277}" dt="2025-07-16T09:41:20.270" v="1550" actId="20577"/>
          <ac:spMkLst>
            <pc:docMk/>
            <pc:sldMk cId="3740688077" sldId="845"/>
            <ac:spMk id="2" creationId="{0BEF701B-951E-C82E-0EC8-66D24ACC9ADF}"/>
          </ac:spMkLst>
        </pc:spChg>
        <pc:spChg chg="mod">
          <ac:chgData name="Knoop, Steven (KNMI)" userId="a75f6792-29e3-471f-8672-2788e05ef8ff" providerId="ADAL" clId="{C08F84E1-D804-471F-9496-CADFF1889277}" dt="2025-07-16T09:40:52.849" v="1510" actId="1076"/>
          <ac:spMkLst>
            <pc:docMk/>
            <pc:sldMk cId="3740688077" sldId="845"/>
            <ac:spMk id="6" creationId="{EE81A103-EFF7-794E-1B1D-55700972D11B}"/>
          </ac:spMkLst>
        </pc:spChg>
        <pc:spChg chg="add mod">
          <ac:chgData name="Knoop, Steven (KNMI)" userId="a75f6792-29e3-471f-8672-2788e05ef8ff" providerId="ADAL" clId="{C08F84E1-D804-471F-9496-CADFF1889277}" dt="2025-07-16T09:57:01.961" v="1711" actId="1076"/>
          <ac:spMkLst>
            <pc:docMk/>
            <pc:sldMk cId="3740688077" sldId="845"/>
            <ac:spMk id="10" creationId="{31FF5CE0-5A1E-4B5F-1027-493E27F998DF}"/>
          </ac:spMkLst>
        </pc:spChg>
        <pc:spChg chg="add mod">
          <ac:chgData name="Knoop, Steven (KNMI)" userId="a75f6792-29e3-471f-8672-2788e05ef8ff" providerId="ADAL" clId="{C08F84E1-D804-471F-9496-CADFF1889277}" dt="2025-07-16T09:44:57.708" v="1628" actId="6549"/>
          <ac:spMkLst>
            <pc:docMk/>
            <pc:sldMk cId="3740688077" sldId="845"/>
            <ac:spMk id="14" creationId="{5D4C5533-1EF5-19E0-C10D-984D5562EDDD}"/>
          </ac:spMkLst>
        </pc:spChg>
        <pc:picChg chg="mod">
          <ac:chgData name="Knoop, Steven (KNMI)" userId="a75f6792-29e3-471f-8672-2788e05ef8ff" providerId="ADAL" clId="{C08F84E1-D804-471F-9496-CADFF1889277}" dt="2025-07-16T09:44:28.002" v="1594" actId="1076"/>
          <ac:picMkLst>
            <pc:docMk/>
            <pc:sldMk cId="3740688077" sldId="845"/>
            <ac:picMk id="4" creationId="{A6470893-7B59-734A-74C3-581752362098}"/>
          </ac:picMkLst>
        </pc:picChg>
        <pc:picChg chg="add mod">
          <ac:chgData name="Knoop, Steven (KNMI)" userId="a75f6792-29e3-471f-8672-2788e05ef8ff" providerId="ADAL" clId="{C08F84E1-D804-471F-9496-CADFF1889277}" dt="2025-07-16T09:44:26.616" v="1593" actId="1076"/>
          <ac:picMkLst>
            <pc:docMk/>
            <pc:sldMk cId="3740688077" sldId="845"/>
            <ac:picMk id="8" creationId="{7C49C0B4-E7F2-0F19-E525-9B797D05AE37}"/>
          </ac:picMkLst>
        </pc:picChg>
        <pc:picChg chg="add mod">
          <ac:chgData name="Knoop, Steven (KNMI)" userId="a75f6792-29e3-471f-8672-2788e05ef8ff" providerId="ADAL" clId="{C08F84E1-D804-471F-9496-CADFF1889277}" dt="2025-07-16T09:44:29.624" v="1595" actId="1076"/>
          <ac:picMkLst>
            <pc:docMk/>
            <pc:sldMk cId="3740688077" sldId="845"/>
            <ac:picMk id="9" creationId="{69DE7C6E-7862-CA24-A550-4402B6F3B896}"/>
          </ac:picMkLst>
        </pc:picChg>
        <pc:picChg chg="add mod">
          <ac:chgData name="Knoop, Steven (KNMI)" userId="a75f6792-29e3-471f-8672-2788e05ef8ff" providerId="ADAL" clId="{C08F84E1-D804-471F-9496-CADFF1889277}" dt="2025-07-16T09:44:31.565" v="1596" actId="1076"/>
          <ac:picMkLst>
            <pc:docMk/>
            <pc:sldMk cId="3740688077" sldId="845"/>
            <ac:picMk id="13" creationId="{3E50F23E-F056-729C-7E83-F497799B6D07}"/>
          </ac:picMkLst>
        </pc:picChg>
      </pc:sldChg>
      <pc:sldChg chg="addSp modSp mod">
        <pc:chgData name="Knoop, Steven (KNMI)" userId="a75f6792-29e3-471f-8672-2788e05ef8ff" providerId="ADAL" clId="{C08F84E1-D804-471F-9496-CADFF1889277}" dt="2025-07-16T09:58:35.861" v="1714"/>
        <pc:sldMkLst>
          <pc:docMk/>
          <pc:sldMk cId="956235398" sldId="935"/>
        </pc:sldMkLst>
        <pc:picChg chg="mod">
          <ac:chgData name="Knoop, Steven (KNMI)" userId="a75f6792-29e3-471f-8672-2788e05ef8ff" providerId="ADAL" clId="{C08F84E1-D804-471F-9496-CADFF1889277}" dt="2025-07-16T09:58:30.214" v="1713" actId="1076"/>
          <ac:picMkLst>
            <pc:docMk/>
            <pc:sldMk cId="956235398" sldId="935"/>
            <ac:picMk id="9" creationId="{012F2798-E286-BBDD-E7D4-252DBF965F2E}"/>
          </ac:picMkLst>
        </pc:picChg>
      </pc:sldChg>
      <pc:sldChg chg="addSp modSp mod ord">
        <pc:chgData name="Knoop, Steven (KNMI)" userId="a75f6792-29e3-471f-8672-2788e05ef8ff" providerId="ADAL" clId="{C08F84E1-D804-471F-9496-CADFF1889277}" dt="2025-07-16T07:42:54.156" v="729" actId="20577"/>
        <pc:sldMkLst>
          <pc:docMk/>
          <pc:sldMk cId="4131203949" sldId="936"/>
        </pc:sldMkLst>
        <pc:spChg chg="add mod">
          <ac:chgData name="Knoop, Steven (KNMI)" userId="a75f6792-29e3-471f-8672-2788e05ef8ff" providerId="ADAL" clId="{C08F84E1-D804-471F-9496-CADFF1889277}" dt="2025-07-16T07:42:54.156" v="729" actId="20577"/>
          <ac:spMkLst>
            <pc:docMk/>
            <pc:sldMk cId="4131203949" sldId="936"/>
            <ac:spMk id="4" creationId="{B66F9848-1D3B-F895-BA30-CE5E6CDB708A}"/>
          </ac:spMkLst>
        </pc:spChg>
        <pc:picChg chg="mod">
          <ac:chgData name="Knoop, Steven (KNMI)" userId="a75f6792-29e3-471f-8672-2788e05ef8ff" providerId="ADAL" clId="{C08F84E1-D804-471F-9496-CADFF1889277}" dt="2025-07-16T07:42:26.951" v="672" actId="1076"/>
          <ac:picMkLst>
            <pc:docMk/>
            <pc:sldMk cId="4131203949" sldId="936"/>
            <ac:picMk id="13" creationId="{14A978E3-EB13-8B81-A34F-24224413BF2D}"/>
          </ac:picMkLst>
        </pc:picChg>
      </pc:sldChg>
      <pc:sldChg chg="addSp delSp modSp mod ord">
        <pc:chgData name="Knoop, Steven (KNMI)" userId="a75f6792-29e3-471f-8672-2788e05ef8ff" providerId="ADAL" clId="{C08F84E1-D804-471F-9496-CADFF1889277}" dt="2025-07-16T07:42:06.012" v="670"/>
        <pc:sldMkLst>
          <pc:docMk/>
          <pc:sldMk cId="1451870754" sldId="937"/>
        </pc:sldMkLst>
        <pc:picChg chg="mod">
          <ac:chgData name="Knoop, Steven (KNMI)" userId="a75f6792-29e3-471f-8672-2788e05ef8ff" providerId="ADAL" clId="{C08F84E1-D804-471F-9496-CADFF1889277}" dt="2025-07-16T07:41:40.969" v="665" actId="1076"/>
          <ac:picMkLst>
            <pc:docMk/>
            <pc:sldMk cId="1451870754" sldId="937"/>
            <ac:picMk id="4" creationId="{6495B950-05A9-4F75-E74B-48A9D90D4532}"/>
          </ac:picMkLst>
        </pc:picChg>
        <pc:picChg chg="mod">
          <ac:chgData name="Knoop, Steven (KNMI)" userId="a75f6792-29e3-471f-8672-2788e05ef8ff" providerId="ADAL" clId="{C08F84E1-D804-471F-9496-CADFF1889277}" dt="2025-07-16T07:41:28.056" v="660" actId="1076"/>
          <ac:picMkLst>
            <pc:docMk/>
            <pc:sldMk cId="1451870754" sldId="937"/>
            <ac:picMk id="5" creationId="{83900042-DD96-82AE-4D17-7A9B43EB227F}"/>
          </ac:picMkLst>
        </pc:picChg>
        <pc:picChg chg="add mod">
          <ac:chgData name="Knoop, Steven (KNMI)" userId="a75f6792-29e3-471f-8672-2788e05ef8ff" providerId="ADAL" clId="{C08F84E1-D804-471F-9496-CADFF1889277}" dt="2025-07-16T07:41:50.093" v="667" actId="14100"/>
          <ac:picMkLst>
            <pc:docMk/>
            <pc:sldMk cId="1451870754" sldId="937"/>
            <ac:picMk id="6" creationId="{1B35EC5F-C4C7-62AB-1A92-A8F7931BDBCA}"/>
          </ac:picMkLst>
        </pc:picChg>
        <pc:picChg chg="mod">
          <ac:chgData name="Knoop, Steven (KNMI)" userId="a75f6792-29e3-471f-8672-2788e05ef8ff" providerId="ADAL" clId="{C08F84E1-D804-471F-9496-CADFF1889277}" dt="2025-07-16T07:41:57.641" v="668" actId="1076"/>
          <ac:picMkLst>
            <pc:docMk/>
            <pc:sldMk cId="1451870754" sldId="937"/>
            <ac:picMk id="15" creationId="{F82E2726-2D08-CCC3-E0F6-55E2A477773E}"/>
          </ac:picMkLst>
        </pc:picChg>
      </pc:sldChg>
      <pc:sldChg chg="ord">
        <pc:chgData name="Knoop, Steven (KNMI)" userId="a75f6792-29e3-471f-8672-2788e05ef8ff" providerId="ADAL" clId="{C08F84E1-D804-471F-9496-CADFF1889277}" dt="2025-07-16T09:58:56.938" v="1716"/>
        <pc:sldMkLst>
          <pc:docMk/>
          <pc:sldMk cId="4242835481" sldId="938"/>
        </pc:sldMkLst>
      </pc:sldChg>
      <pc:sldChg chg="addSp modSp mod ord">
        <pc:chgData name="Knoop, Steven (KNMI)" userId="a75f6792-29e3-471f-8672-2788e05ef8ff" providerId="ADAL" clId="{C08F84E1-D804-471F-9496-CADFF1889277}" dt="2025-07-16T10:02:56.551" v="1813" actId="20577"/>
        <pc:sldMkLst>
          <pc:docMk/>
          <pc:sldMk cId="568246411" sldId="939"/>
        </pc:sldMkLst>
        <pc:spChg chg="mod">
          <ac:chgData name="Knoop, Steven (KNMI)" userId="a75f6792-29e3-471f-8672-2788e05ef8ff" providerId="ADAL" clId="{C08F84E1-D804-471F-9496-CADFF1889277}" dt="2025-07-16T08:24:22.016" v="1180" actId="1076"/>
          <ac:spMkLst>
            <pc:docMk/>
            <pc:sldMk cId="568246411" sldId="939"/>
            <ac:spMk id="4" creationId="{FE774996-F8AE-0701-54B3-1B156E4DD2DB}"/>
          </ac:spMkLst>
        </pc:spChg>
      </pc:sldChg>
      <pc:sldChg chg="addSp delSp modSp mod">
        <pc:chgData name="Knoop, Steven (KNMI)" userId="a75f6792-29e3-471f-8672-2788e05ef8ff" providerId="ADAL" clId="{C08F84E1-D804-471F-9496-CADFF1889277}" dt="2025-07-16T08:59:37.925" v="1346" actId="1076"/>
        <pc:sldMkLst>
          <pc:docMk/>
          <pc:sldMk cId="2057722351" sldId="940"/>
        </pc:sldMkLst>
        <pc:spChg chg="add mod">
          <ac:chgData name="Knoop, Steven (KNMI)" userId="a75f6792-29e3-471f-8672-2788e05ef8ff" providerId="ADAL" clId="{C08F84E1-D804-471F-9496-CADFF1889277}" dt="2025-07-16T08:27:26.246" v="1195" actId="1076"/>
          <ac:spMkLst>
            <pc:docMk/>
            <pc:sldMk cId="2057722351" sldId="940"/>
            <ac:spMk id="15" creationId="{CA50C606-606F-099F-3E4F-0D608F5B7BF3}"/>
          </ac:spMkLst>
        </pc:spChg>
        <pc:picChg chg="mod">
          <ac:chgData name="Knoop, Steven (KNMI)" userId="a75f6792-29e3-471f-8672-2788e05ef8ff" providerId="ADAL" clId="{C08F84E1-D804-471F-9496-CADFF1889277}" dt="2025-07-16T07:37:29.765" v="451" actId="1076"/>
          <ac:picMkLst>
            <pc:docMk/>
            <pc:sldMk cId="2057722351" sldId="940"/>
            <ac:picMk id="5" creationId="{A1366C53-56EE-2A84-33C6-C46469219D64}"/>
          </ac:picMkLst>
        </pc:picChg>
        <pc:picChg chg="add mod">
          <ac:chgData name="Knoop, Steven (KNMI)" userId="a75f6792-29e3-471f-8672-2788e05ef8ff" providerId="ADAL" clId="{C08F84E1-D804-471F-9496-CADFF1889277}" dt="2025-07-16T07:38:32.767" v="464" actId="1076"/>
          <ac:picMkLst>
            <pc:docMk/>
            <pc:sldMk cId="2057722351" sldId="940"/>
            <ac:picMk id="8" creationId="{D0DF4842-AB70-6688-120A-92C2C7D95295}"/>
          </ac:picMkLst>
        </pc:picChg>
        <pc:picChg chg="add mod modCrop">
          <ac:chgData name="Knoop, Steven (KNMI)" userId="a75f6792-29e3-471f-8672-2788e05ef8ff" providerId="ADAL" clId="{C08F84E1-D804-471F-9496-CADFF1889277}" dt="2025-07-16T07:39:13.341" v="474" actId="14100"/>
          <ac:picMkLst>
            <pc:docMk/>
            <pc:sldMk cId="2057722351" sldId="940"/>
            <ac:picMk id="10" creationId="{EEC1DB4A-314A-066E-9A37-F397A18641DF}"/>
          </ac:picMkLst>
        </pc:picChg>
      </pc:sldChg>
      <pc:sldChg chg="addSp delSp modSp del mod">
        <pc:chgData name="Knoop, Steven (KNMI)" userId="a75f6792-29e3-471f-8672-2788e05ef8ff" providerId="ADAL" clId="{C08F84E1-D804-471F-9496-CADFF1889277}" dt="2025-07-16T07:47:43.509" v="838" actId="47"/>
        <pc:sldMkLst>
          <pc:docMk/>
          <pc:sldMk cId="4277166193" sldId="941"/>
        </pc:sldMkLst>
      </pc:sldChg>
      <pc:sldChg chg="modSp mod">
        <pc:chgData name="Knoop, Steven (KNMI)" userId="a75f6792-29e3-471f-8672-2788e05ef8ff" providerId="ADAL" clId="{C08F84E1-D804-471F-9496-CADFF1889277}" dt="2025-07-16T09:32:43.101" v="1349" actId="1076"/>
        <pc:sldMkLst>
          <pc:docMk/>
          <pc:sldMk cId="229941531" sldId="942"/>
        </pc:sldMkLst>
        <pc:spChg chg="mod">
          <ac:chgData name="Knoop, Steven (KNMI)" userId="a75f6792-29e3-471f-8672-2788e05ef8ff" providerId="ADAL" clId="{C08F84E1-D804-471F-9496-CADFF1889277}" dt="2025-07-16T09:32:43.101" v="1349" actId="1076"/>
          <ac:spMkLst>
            <pc:docMk/>
            <pc:sldMk cId="229941531" sldId="942"/>
            <ac:spMk id="14" creationId="{F6705ACB-9EFC-9020-8A9F-31DBE99566D3}"/>
          </ac:spMkLst>
        </pc:spChg>
        <pc:picChg chg="mod">
          <ac:chgData name="Knoop, Steven (KNMI)" userId="a75f6792-29e3-471f-8672-2788e05ef8ff" providerId="ADAL" clId="{C08F84E1-D804-471F-9496-CADFF1889277}" dt="2025-07-16T07:59:15.065" v="1080" actId="14100"/>
          <ac:picMkLst>
            <pc:docMk/>
            <pc:sldMk cId="229941531" sldId="942"/>
            <ac:picMk id="13" creationId="{3784AB91-8B93-CE30-F1B8-AD13B3C56C80}"/>
          </ac:picMkLst>
        </pc:picChg>
      </pc:sldChg>
      <pc:sldChg chg="addSp delSp modSp mod">
        <pc:chgData name="Knoop, Steven (KNMI)" userId="a75f6792-29e3-471f-8672-2788e05ef8ff" providerId="ADAL" clId="{C08F84E1-D804-471F-9496-CADFF1889277}" dt="2025-07-16T07:24:44.507" v="385" actId="1076"/>
        <pc:sldMkLst>
          <pc:docMk/>
          <pc:sldMk cId="1348256002" sldId="943"/>
        </pc:sldMkLst>
        <pc:spChg chg="mod">
          <ac:chgData name="Knoop, Steven (KNMI)" userId="a75f6792-29e3-471f-8672-2788e05ef8ff" providerId="ADAL" clId="{C08F84E1-D804-471F-9496-CADFF1889277}" dt="2025-07-16T07:21:16.484" v="322" actId="6549"/>
          <ac:spMkLst>
            <pc:docMk/>
            <pc:sldMk cId="1348256002" sldId="943"/>
            <ac:spMk id="2" creationId="{EC2FE106-8E30-056F-3582-E465FA232DD7}"/>
          </ac:spMkLst>
        </pc:spChg>
        <pc:spChg chg="mod">
          <ac:chgData name="Knoop, Steven (KNMI)" userId="a75f6792-29e3-471f-8672-2788e05ef8ff" providerId="ADAL" clId="{C08F84E1-D804-471F-9496-CADFF1889277}" dt="2025-07-16T07:24:37.149" v="384" actId="1076"/>
          <ac:spMkLst>
            <pc:docMk/>
            <pc:sldMk cId="1348256002" sldId="943"/>
            <ac:spMk id="4" creationId="{28169F80-6B84-33E2-E688-2BD3AD5475E6}"/>
          </ac:spMkLst>
        </pc:spChg>
        <pc:picChg chg="mod">
          <ac:chgData name="Knoop, Steven (KNMI)" userId="a75f6792-29e3-471f-8672-2788e05ef8ff" providerId="ADAL" clId="{C08F84E1-D804-471F-9496-CADFF1889277}" dt="2025-07-16T07:22:45.452" v="346" actId="208"/>
          <ac:picMkLst>
            <pc:docMk/>
            <pc:sldMk cId="1348256002" sldId="943"/>
            <ac:picMk id="6" creationId="{E96BDF12-2A67-A1E9-0B58-643FB2583ABF}"/>
          </ac:picMkLst>
        </pc:picChg>
      </pc:sldChg>
      <pc:sldChg chg="modSp mod">
        <pc:chgData name="Knoop, Steven (KNMI)" userId="a75f6792-29e3-471f-8672-2788e05ef8ff" providerId="ADAL" clId="{C08F84E1-D804-471F-9496-CADFF1889277}" dt="2025-07-16T07:31:52.749" v="438" actId="1076"/>
        <pc:sldMkLst>
          <pc:docMk/>
          <pc:sldMk cId="2254024255" sldId="944"/>
        </pc:sldMkLst>
        <pc:spChg chg="mod">
          <ac:chgData name="Knoop, Steven (KNMI)" userId="a75f6792-29e3-471f-8672-2788e05ef8ff" providerId="ADAL" clId="{C08F84E1-D804-471F-9496-CADFF1889277}" dt="2025-07-16T07:05:53.718" v="263" actId="20577"/>
          <ac:spMkLst>
            <pc:docMk/>
            <pc:sldMk cId="2254024255" sldId="944"/>
            <ac:spMk id="11" creationId="{840D77E9-769D-75AD-87E9-C20B21BDB92D}"/>
          </ac:spMkLst>
        </pc:spChg>
        <pc:grpChg chg="mod">
          <ac:chgData name="Knoop, Steven (KNMI)" userId="a75f6792-29e3-471f-8672-2788e05ef8ff" providerId="ADAL" clId="{C08F84E1-D804-471F-9496-CADFF1889277}" dt="2025-07-16T07:31:52.749" v="438" actId="1076"/>
          <ac:grpSpMkLst>
            <pc:docMk/>
            <pc:sldMk cId="2254024255" sldId="944"/>
            <ac:grpSpMk id="13" creationId="{D71724AE-5287-056B-46BF-60E9BA7B3416}"/>
          </ac:grpSpMkLst>
        </pc:grpChg>
        <pc:picChg chg="mod">
          <ac:chgData name="Knoop, Steven (KNMI)" userId="a75f6792-29e3-471f-8672-2788e05ef8ff" providerId="ADAL" clId="{C08F84E1-D804-471F-9496-CADFF1889277}" dt="2025-07-16T07:31:49.898" v="437" actId="1076"/>
          <ac:picMkLst>
            <pc:docMk/>
            <pc:sldMk cId="2254024255" sldId="944"/>
            <ac:picMk id="12" creationId="{109BAE8C-8CEE-33B7-03A3-46A09C9F394F}"/>
          </ac:picMkLst>
        </pc:picChg>
      </pc:sldChg>
      <pc:sldChg chg="addSp delSp modSp mod">
        <pc:chgData name="Knoop, Steven (KNMI)" userId="a75f6792-29e3-471f-8672-2788e05ef8ff" providerId="ADAL" clId="{C08F84E1-D804-471F-9496-CADFF1889277}" dt="2025-07-16T08:20:50.052" v="1170" actId="14100"/>
        <pc:sldMkLst>
          <pc:docMk/>
          <pc:sldMk cId="3682381464" sldId="945"/>
        </pc:sldMkLst>
        <pc:picChg chg="add mod">
          <ac:chgData name="Knoop, Steven (KNMI)" userId="a75f6792-29e3-471f-8672-2788e05ef8ff" providerId="ADAL" clId="{C08F84E1-D804-471F-9496-CADFF1889277}" dt="2025-07-16T07:29:06.630" v="436" actId="1076"/>
          <ac:picMkLst>
            <pc:docMk/>
            <pc:sldMk cId="3682381464" sldId="945"/>
            <ac:picMk id="5" creationId="{B99B745E-9A29-4452-5E8C-B99B1B284637}"/>
          </ac:picMkLst>
        </pc:picChg>
        <pc:picChg chg="add mod modCrop">
          <ac:chgData name="Knoop, Steven (KNMI)" userId="a75f6792-29e3-471f-8672-2788e05ef8ff" providerId="ADAL" clId="{C08F84E1-D804-471F-9496-CADFF1889277}" dt="2025-07-16T07:35:48.374" v="446" actId="1076"/>
          <ac:picMkLst>
            <pc:docMk/>
            <pc:sldMk cId="3682381464" sldId="945"/>
            <ac:picMk id="7" creationId="{3E9FA93E-E763-139B-8F22-3D057412F49A}"/>
          </ac:picMkLst>
        </pc:picChg>
        <pc:picChg chg="mod">
          <ac:chgData name="Knoop, Steven (KNMI)" userId="a75f6792-29e3-471f-8672-2788e05ef8ff" providerId="ADAL" clId="{C08F84E1-D804-471F-9496-CADFF1889277}" dt="2025-07-16T08:19:37.675" v="1165" actId="1076"/>
          <ac:picMkLst>
            <pc:docMk/>
            <pc:sldMk cId="3682381464" sldId="945"/>
            <ac:picMk id="16" creationId="{E3626D2E-921D-DBF9-EE3B-2FE411722C41}"/>
          </ac:picMkLst>
        </pc:picChg>
        <pc:picChg chg="add mod">
          <ac:chgData name="Knoop, Steven (KNMI)" userId="a75f6792-29e3-471f-8672-2788e05ef8ff" providerId="ADAL" clId="{C08F84E1-D804-471F-9496-CADFF1889277}" dt="2025-07-16T08:20:50.052" v="1170" actId="14100"/>
          <ac:picMkLst>
            <pc:docMk/>
            <pc:sldMk cId="3682381464" sldId="945"/>
            <ac:picMk id="1026" creationId="{C25DC0AD-5B41-405C-E1B1-72133085F112}"/>
          </ac:picMkLst>
        </pc:picChg>
      </pc:sldChg>
      <pc:sldChg chg="addSp modSp new mod">
        <pc:chgData name="Knoop, Steven (KNMI)" userId="a75f6792-29e3-471f-8672-2788e05ef8ff" providerId="ADAL" clId="{C08F84E1-D804-471F-9496-CADFF1889277}" dt="2025-07-16T08:41:29.143" v="1312" actId="20577"/>
        <pc:sldMkLst>
          <pc:docMk/>
          <pc:sldMk cId="1129601955" sldId="946"/>
        </pc:sldMkLst>
        <pc:spChg chg="mod">
          <ac:chgData name="Knoop, Steven (KNMI)" userId="a75f6792-29e3-471f-8672-2788e05ef8ff" providerId="ADAL" clId="{C08F84E1-D804-471F-9496-CADFF1889277}" dt="2025-07-16T08:38:05.446" v="1231" actId="20577"/>
          <ac:spMkLst>
            <pc:docMk/>
            <pc:sldMk cId="1129601955" sldId="946"/>
            <ac:spMk id="2" creationId="{E531DBAE-522B-A2E6-9F89-14DD0534C3C2}"/>
          </ac:spMkLst>
        </pc:spChg>
        <pc:spChg chg="add mod">
          <ac:chgData name="Knoop, Steven (KNMI)" userId="a75f6792-29e3-471f-8672-2788e05ef8ff" providerId="ADAL" clId="{C08F84E1-D804-471F-9496-CADFF1889277}" dt="2025-07-16T08:41:29.143" v="1312" actId="20577"/>
          <ac:spMkLst>
            <pc:docMk/>
            <pc:sldMk cId="1129601955" sldId="946"/>
            <ac:spMk id="4" creationId="{D67B7FC7-257B-E0FD-A6EF-5235340E62C2}"/>
          </ac:spMkLst>
        </pc:spChg>
        <pc:picChg chg="add mod">
          <ac:chgData name="Knoop, Steven (KNMI)" userId="a75f6792-29e3-471f-8672-2788e05ef8ff" providerId="ADAL" clId="{C08F84E1-D804-471F-9496-CADFF1889277}" dt="2025-07-16T08:38:33.121" v="1234" actId="1076"/>
          <ac:picMkLst>
            <pc:docMk/>
            <pc:sldMk cId="1129601955" sldId="946"/>
            <ac:picMk id="2050" creationId="{04B03377-634C-7729-BB8D-D55109C8BDB2}"/>
          </ac:picMkLst>
        </pc:picChg>
      </pc:sldChg>
      <pc:sldChg chg="delSp modSp add del mod">
        <pc:chgData name="Knoop, Steven (KNMI)" userId="a75f6792-29e3-471f-8672-2788e05ef8ff" providerId="ADAL" clId="{C08F84E1-D804-471F-9496-CADFF1889277}" dt="2025-07-16T07:42:11.523" v="671" actId="47"/>
        <pc:sldMkLst>
          <pc:docMk/>
          <pc:sldMk cId="1368079314" sldId="946"/>
        </pc:sldMkLst>
      </pc:sldChg>
      <pc:sldChg chg="new">
        <pc:chgData name="Knoop, Steven (KNMI)" userId="a75f6792-29e3-471f-8672-2788e05ef8ff" providerId="ADAL" clId="{C08F84E1-D804-471F-9496-CADFF1889277}" dt="2025-07-16T09:59:20.241" v="1719" actId="680"/>
        <pc:sldMkLst>
          <pc:docMk/>
          <pc:sldMk cId="1802062751" sldId="94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11-9-2025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11-9-2025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545E-4CA2-4A53-98CE-A57793E8C279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F32-6E14-4E49-95DE-0467B0E8AC95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A605E-5B59-4695-A4C4-8E128685CC4F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A8334E-507B-4212-861E-8F3C1FFC9CB6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76810A-4BD6-4207-860C-D3658CA57258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8B6AD-D408-4ADA-9F7F-F375D2E9FEAA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1A77539-B5F5-48C5-8E75-CD7C8587598E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B10870F-A05F-406F-BE53-425FF497C732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78873E90-76B5-4989-826B-9E59B3E60738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BEA4507-D8EF-46B5-80D4-D78CA76B4A29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0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2CC55679-29E0-46AC-B6EC-ED5C96B8682B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04D91D3-4602-4E43-A3E2-44171F0209C0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264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05F2243-831F-4003-9D18-5350BBFE5355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157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A35CB93D-AEF7-40E4-889C-706F2EEEFA3D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1A519E2-FA50-4BC6-98AE-47830F6468A5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A4848E4-2836-44CC-B013-4960B3DB5303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2A477B-9133-46DC-9B3F-5C4EB64AD1E5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07EBB9A7-84BA-41EE-A768-A96422EF0602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E9645C6-1E12-4BB3-883E-CB05FF4E73C5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0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FD67-E510-4E62-A98D-CDA817C5E76E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7121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187845F-EDB9-4BC8-BD99-EB230EF8B219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E91D2CE-DF37-4400-A11A-1C29670D8623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A2A5E25-4FED-4251-B758-AC449330CFF3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94E1F63-3022-4AB8-89AE-2DFAFCD4B782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D8B3879D-B1AC-4E64-B07F-FE51623C3A09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02480809-5CCD-4CC0-8A62-4715D18B604A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393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1C5BC30-568F-40AB-A5EF-193F449CEBC4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430AD3-6680-4273-9A16-E6B7B2170E2A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0CABCD-F124-4FD8-935C-02E52D0EBC5A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C6E5C-02B8-4347-A1EC-F46E95227351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2B501F3-C9CD-4B20-B344-7F6314762277}" type="datetime4">
              <a:rPr lang="en-US" smtClean="0"/>
              <a:t>September 11, 2025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Royal Netherlands Meteorological </a:t>
            </a:r>
            <a:r>
              <a:rPr lang="nl-NL" dirty="0" err="1"/>
              <a:t>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44" r:id="rId2"/>
    <p:sldLayoutId id="2147483743" r:id="rId3"/>
    <p:sldLayoutId id="2147483738" r:id="rId4"/>
    <p:sldLayoutId id="2147483749" r:id="rId5"/>
    <p:sldLayoutId id="2147483690" r:id="rId6"/>
    <p:sldLayoutId id="2147483728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89" r:id="rId14"/>
    <p:sldLayoutId id="2147483712" r:id="rId15"/>
    <p:sldLayoutId id="2147483711" r:id="rId16"/>
    <p:sldLayoutId id="2147483675" r:id="rId17"/>
    <p:sldLayoutId id="2147483657" r:id="rId18"/>
    <p:sldLayoutId id="2147483691" r:id="rId19"/>
    <p:sldLayoutId id="2147483729" r:id="rId20"/>
    <p:sldLayoutId id="2147483739" r:id="rId21"/>
    <p:sldLayoutId id="2147483740" r:id="rId22"/>
    <p:sldLayoutId id="2147483718" r:id="rId23"/>
    <p:sldLayoutId id="2147483717" r:id="rId24"/>
    <p:sldLayoutId id="2147483714" r:id="rId25"/>
    <p:sldLayoutId id="2147483713" r:id="rId26"/>
    <p:sldLayoutId id="2147483716" r:id="rId27"/>
    <p:sldLayoutId id="2147483715" r:id="rId28"/>
    <p:sldLayoutId id="2147483707" r:id="rId29"/>
    <p:sldLayoutId id="2147483667" r:id="rId30"/>
    <p:sldLayoutId id="2147483748" r:id="rId31"/>
    <p:sldLayoutId id="2147483747" r:id="rId32"/>
    <p:sldLayoutId id="2147483702" r:id="rId33"/>
    <p:sldLayoutId id="2147483721" r:id="rId34"/>
    <p:sldLayoutId id="2147483700" r:id="rId35"/>
    <p:sldLayoutId id="2147483692" r:id="rId36"/>
    <p:sldLayoutId id="2147483722" r:id="rId37"/>
    <p:sldLayoutId id="2147483723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5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7.jpe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1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jpe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3657600" y="1566257"/>
            <a:ext cx="8534399" cy="2336400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ea typeface="+mj-lt"/>
                <a:cs typeface="+mj-lt"/>
              </a:rPr>
              <a:t>Doppler lidar vertical stare observation of a Kelvin-Helmholtz instability in the nocturnal boundary-layer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subTitle" idx="1"/>
          </p:nvPr>
        </p:nvSpPr>
        <p:spPr>
          <a:xfrm>
            <a:off x="3783436" y="4011318"/>
            <a:ext cx="7637600" cy="1572357"/>
          </a:xfrm>
        </p:spPr>
        <p:txBody>
          <a:bodyPr vert="horz" lIns="104400" tIns="90000" rIns="90000" bIns="46800" rtlCol="0" anchor="t">
            <a:noAutofit/>
          </a:bodyPr>
          <a:lstStyle/>
          <a:p>
            <a:r>
              <a:rPr lang="nl-NL" sz="2200" dirty="0"/>
              <a:t>Steven Knoop</a:t>
            </a:r>
            <a:r>
              <a:rPr lang="nl-NL" sz="2200" baseline="30000" dirty="0"/>
              <a:t>1</a:t>
            </a:r>
            <a:r>
              <a:rPr lang="nl-NL" sz="2200" dirty="0"/>
              <a:t>, Jelle Assink</a:t>
            </a:r>
            <a:r>
              <a:rPr lang="nl-NL" sz="2200" baseline="30000" dirty="0"/>
              <a:t>1</a:t>
            </a:r>
            <a:r>
              <a:rPr lang="nl-NL" sz="2200" dirty="0"/>
              <a:t>, Christine Unal</a:t>
            </a:r>
            <a:r>
              <a:rPr lang="nl-NL" sz="2200" baseline="30000" dirty="0"/>
              <a:t>2</a:t>
            </a:r>
            <a:r>
              <a:rPr lang="nl-NL" sz="2200" dirty="0"/>
              <a:t>, Steven van </a:t>
            </a:r>
            <a:r>
              <a:rPr lang="nl-NL" sz="2200"/>
              <a:t>der Linden</a:t>
            </a:r>
            <a:r>
              <a:rPr lang="nl-NL" sz="2200" baseline="30000"/>
              <a:t>2</a:t>
            </a:r>
            <a:r>
              <a:rPr lang="nl-NL" sz="2200"/>
              <a:t>, Bas </a:t>
            </a:r>
            <a:r>
              <a:rPr lang="nl-NL" sz="2200" dirty="0"/>
              <a:t>van der Wiel</a:t>
            </a:r>
            <a:r>
              <a:rPr lang="nl-NL" sz="2200" baseline="30000" dirty="0"/>
              <a:t>2</a:t>
            </a:r>
          </a:p>
          <a:p>
            <a:r>
              <a:rPr lang="nl-NL" sz="2200" baseline="30000" dirty="0"/>
              <a:t>1</a:t>
            </a:r>
            <a:r>
              <a:rPr lang="nl-NL" sz="2200" dirty="0"/>
              <a:t> </a:t>
            </a:r>
            <a:r>
              <a:rPr lang="nl-NL" sz="2200" i="1" dirty="0"/>
              <a:t>Royal Netherlands Meteorological </a:t>
            </a:r>
            <a:r>
              <a:rPr lang="nl-NL" sz="2200" i="1" dirty="0" err="1"/>
              <a:t>Institute</a:t>
            </a:r>
            <a:r>
              <a:rPr lang="nl-NL" sz="2200" i="1" dirty="0"/>
              <a:t> (KNMI)</a:t>
            </a:r>
          </a:p>
          <a:p>
            <a:r>
              <a:rPr lang="nl-NL" sz="2200" baseline="30000" dirty="0"/>
              <a:t>2</a:t>
            </a:r>
            <a:r>
              <a:rPr lang="nl-NL" sz="2200" dirty="0"/>
              <a:t> </a:t>
            </a:r>
            <a:r>
              <a:rPr lang="nl-NL" sz="2200" i="1" dirty="0"/>
              <a:t>Delft University of Technology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D1D31A1-3DAE-0BA5-94B8-170609705620}"/>
              </a:ext>
            </a:extLst>
          </p:cNvPr>
          <p:cNvSpPr txBox="1"/>
          <p:nvPr/>
        </p:nvSpPr>
        <p:spPr>
          <a:xfrm>
            <a:off x="9060045" y="0"/>
            <a:ext cx="181812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EMS2025-349</a:t>
            </a:r>
            <a:endParaRPr lang="nl-NL" dirty="0"/>
          </a:p>
        </p:txBody>
      </p:sp>
      <p:pic>
        <p:nvPicPr>
          <p:cNvPr id="10" name="Afbeelding 9" descr="Afbeelding met buitenshuis&#10;&#10;Automatisch gegenereerde beschrijving">
            <a:extLst>
              <a:ext uri="{FF2B5EF4-FFF2-40B4-BE49-F238E27FC236}">
                <a16:creationId xmlns:a16="http://schemas.microsoft.com/office/drawing/2014/main" id="{552CBB4F-9E85-D096-F191-CEEDAE0BE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2" b="14613"/>
          <a:stretch/>
        </p:blipFill>
        <p:spPr>
          <a:xfrm rot="5400000">
            <a:off x="-1687465" y="1681484"/>
            <a:ext cx="6863982" cy="348905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56BBBD9-6D8C-3CA7-CE18-6BAA73AC1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171" y="0"/>
            <a:ext cx="1313828" cy="131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schermopname, tekst, lijn, Perceel&#10;&#10;Door AI gegenereerde inhoud is mogelijk onjuist.">
            <a:extLst>
              <a:ext uri="{FF2B5EF4-FFF2-40B4-BE49-F238E27FC236}">
                <a16:creationId xmlns:a16="http://schemas.microsoft.com/office/drawing/2014/main" id="{433DDD83-A2B8-D5C6-6A27-342052792A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4" t="11044" r="30089" b="24552"/>
          <a:stretch/>
        </p:blipFill>
        <p:spPr>
          <a:xfrm>
            <a:off x="343948" y="70223"/>
            <a:ext cx="1690363" cy="147210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43F3803-5416-E5E9-5C09-705388FC9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569" y="5777063"/>
            <a:ext cx="3330430" cy="108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71F62578-37AD-B9AD-87B5-CEC1EDAAB6EC}"/>
              </a:ext>
            </a:extLst>
          </p:cNvPr>
          <p:cNvCxnSpPr>
            <a:cxnSpLocks/>
          </p:cNvCxnSpPr>
          <p:nvPr/>
        </p:nvCxnSpPr>
        <p:spPr>
          <a:xfrm flipV="1">
            <a:off x="1282553" y="1542332"/>
            <a:ext cx="0" cy="1236141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D83E3BDB-582F-04DB-0D90-5EAFBE93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425" y="5777062"/>
            <a:ext cx="1756524" cy="108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0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CA90B-1027-EAA1-E8B2-B61E77E0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0C9A58F-5236-AE95-36EE-967DD698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9" name="Afbeelding 8" descr="Afbeelding met tekst, schermopname, Kleurrijkheid&#10;&#10;Door AI gegenereerde inhoud is mogelijk onjuist.">
            <a:extLst>
              <a:ext uri="{FF2B5EF4-FFF2-40B4-BE49-F238E27FC236}">
                <a16:creationId xmlns:a16="http://schemas.microsoft.com/office/drawing/2014/main" id="{012F2798-E286-BBDD-E7D4-252DBF965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6"/>
          <a:stretch/>
        </p:blipFill>
        <p:spPr>
          <a:xfrm>
            <a:off x="0" y="130110"/>
            <a:ext cx="10588419" cy="5779843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599033BD-DFB8-59DB-050E-555C10F18C22}"/>
              </a:ext>
            </a:extLst>
          </p:cNvPr>
          <p:cNvGrpSpPr/>
          <p:nvPr/>
        </p:nvGrpSpPr>
        <p:grpSpPr>
          <a:xfrm>
            <a:off x="7147421" y="2922963"/>
            <a:ext cx="4599961" cy="3792553"/>
            <a:chOff x="7592038" y="3039804"/>
            <a:chExt cx="4599961" cy="3792553"/>
          </a:xfrm>
        </p:grpSpPr>
        <p:pic>
          <p:nvPicPr>
            <p:cNvPr id="5" name="Afbeelding 4" descr="Afbeelding met tekst, diagram, lijn, kaart&#10;&#10;Door AI gegenereerde inhoud is mogelijk onjuist.">
              <a:extLst>
                <a:ext uri="{FF2B5EF4-FFF2-40B4-BE49-F238E27FC236}">
                  <a16:creationId xmlns:a16="http://schemas.microsoft.com/office/drawing/2014/main" id="{CE3F0F38-B7B4-028B-2770-DA143F0CC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6" r="46101"/>
            <a:stretch/>
          </p:blipFill>
          <p:spPr>
            <a:xfrm>
              <a:off x="7592038" y="3361879"/>
              <a:ext cx="4261608" cy="3470478"/>
            </a:xfrm>
            <a:prstGeom prst="rect">
              <a:avLst/>
            </a:prstGeom>
          </p:spPr>
        </p:pic>
        <p:pic>
          <p:nvPicPr>
            <p:cNvPr id="6" name="Afbeelding 5" descr="Afbeelding met tekst, diagram, lijn, kaart&#10;&#10;Door AI gegenereerde inhoud is mogelijk onjuist.">
              <a:extLst>
                <a:ext uri="{FF2B5EF4-FFF2-40B4-BE49-F238E27FC236}">
                  <a16:creationId xmlns:a16="http://schemas.microsoft.com/office/drawing/2014/main" id="{60091F23-F73B-1A4B-F258-CFF9C619B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5" t="948" r="21909" b="90692"/>
            <a:stretch/>
          </p:blipFill>
          <p:spPr>
            <a:xfrm>
              <a:off x="7592038" y="3039804"/>
              <a:ext cx="4599961" cy="322075"/>
            </a:xfrm>
            <a:prstGeom prst="rect">
              <a:avLst/>
            </a:prstGeom>
          </p:spPr>
        </p:pic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090C028E-94FB-F1D3-358D-890B7DF1EB18}"/>
              </a:ext>
            </a:extLst>
          </p:cNvPr>
          <p:cNvSpPr txBox="1"/>
          <p:nvPr/>
        </p:nvSpPr>
        <p:spPr>
          <a:xfrm>
            <a:off x="85371" y="6186025"/>
            <a:ext cx="4661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l"/>
            </a:pPr>
            <a:r>
              <a:rPr lang="en-US" dirty="0"/>
              <a:t>= 2</a:t>
            </a:r>
            <a:r>
              <a:rPr lang="en-US" dirty="0">
                <a:latin typeface="Symbol" panose="05050102010706020507" pitchFamily="18" charset="2"/>
              </a:rPr>
              <a:t>p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>
                <a:latin typeface="+mj-lt"/>
              </a:rPr>
              <a:t>z</a:t>
            </a:r>
            <a:r>
              <a:rPr lang="en-US" dirty="0">
                <a:latin typeface="+mj-lt"/>
              </a:rPr>
              <a:t> = 2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>
                <a:latin typeface="+mj-lt"/>
              </a:rPr>
              <a:t>*300m ~1.8 km</a:t>
            </a:r>
          </a:p>
          <a:p>
            <a:pPr marL="285750" indent="-285750">
              <a:buFont typeface="Symbol" panose="05050102010706020507" pitchFamily="18" charset="2"/>
              <a:buChar char="l"/>
            </a:pPr>
            <a:r>
              <a:rPr lang="en-US" dirty="0">
                <a:latin typeface="+mj-lt"/>
              </a:rPr>
              <a:t>= UT = 10 m/s*(5/15 min)~1.8 km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FDC319DE-73A5-03D0-BA27-BE23761F1418}"/>
              </a:ext>
            </a:extLst>
          </p:cNvPr>
          <p:cNvGrpSpPr/>
          <p:nvPr/>
        </p:nvGrpSpPr>
        <p:grpSpPr>
          <a:xfrm>
            <a:off x="10711251" y="4562475"/>
            <a:ext cx="456649" cy="514350"/>
            <a:chOff x="10711251" y="4562475"/>
            <a:chExt cx="456649" cy="514350"/>
          </a:xfrm>
        </p:grpSpPr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B34DA119-DBC2-342A-33E3-99D5E6962727}"/>
                </a:ext>
              </a:extLst>
            </p:cNvPr>
            <p:cNvCxnSpPr/>
            <p:nvPr/>
          </p:nvCxnSpPr>
          <p:spPr>
            <a:xfrm>
              <a:off x="10734675" y="4562475"/>
              <a:ext cx="0" cy="51435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42AFD6BA-CF25-944D-96E0-95AA1C0130CD}"/>
                </a:ext>
              </a:extLst>
            </p:cNvPr>
            <p:cNvSpPr txBox="1"/>
            <p:nvPr/>
          </p:nvSpPr>
          <p:spPr>
            <a:xfrm>
              <a:off x="10711251" y="4607603"/>
              <a:ext cx="4566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</a:rPr>
                <a:t>D</a:t>
              </a:r>
              <a:r>
                <a:rPr lang="en-US" dirty="0" err="1">
                  <a:latin typeface="+mj-lt"/>
                </a:rPr>
                <a:t>z</a:t>
              </a:r>
              <a:endParaRPr lang="nl-NL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EBB85BA1-261A-0406-7F2E-4D84C402A9D7}"/>
                  </a:ext>
                </a:extLst>
              </p:cNvPr>
              <p:cNvSpPr txBox="1"/>
              <p:nvPr/>
            </p:nvSpPr>
            <p:spPr>
              <a:xfrm>
                <a:off x="5147505" y="5657972"/>
                <a:ext cx="2402219" cy="9106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EBB85BA1-261A-0406-7F2E-4D84C402A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505" y="5657972"/>
                <a:ext cx="2402219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kstvak 11">
            <a:extLst>
              <a:ext uri="{FF2B5EF4-FFF2-40B4-BE49-F238E27FC236}">
                <a16:creationId xmlns:a16="http://schemas.microsoft.com/office/drawing/2014/main" id="{E697A0EC-C3F8-88BE-1B92-53F56FCDF866}"/>
              </a:ext>
            </a:extLst>
          </p:cNvPr>
          <p:cNvSpPr txBox="1"/>
          <p:nvPr/>
        </p:nvSpPr>
        <p:spPr>
          <a:xfrm>
            <a:off x="5204711" y="6484128"/>
            <a:ext cx="2514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vector wind shear</a:t>
            </a:r>
            <a:endParaRPr lang="nl-NL" dirty="0"/>
          </a:p>
        </p:txBody>
      </p:sp>
      <p:pic>
        <p:nvPicPr>
          <p:cNvPr id="8" name="Afbeelding 7" descr="Afbeelding met tekst, schermopname, Lettertype, lijn&#10;&#10;Door AI gegenereerde inhoud is mogelijk onjuist.">
            <a:extLst>
              <a:ext uri="{FF2B5EF4-FFF2-40B4-BE49-F238E27FC236}">
                <a16:creationId xmlns:a16="http://schemas.microsoft.com/office/drawing/2014/main" id="{D13BBDDE-4BD6-4739-EDD0-02532C00EC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7" t="53496"/>
          <a:stretch/>
        </p:blipFill>
        <p:spPr>
          <a:xfrm>
            <a:off x="-4119" y="5792332"/>
            <a:ext cx="5298328" cy="107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3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61B5D457-259C-354F-F9FD-E6471E51D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Kelvin-Helmholtz instability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9A9E007-488D-DC96-F574-EAFE01AF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5" name="Afbeelding 4" descr="Afbeelding met tekst, diagram, lijn, kaart&#10;&#10;Door AI gegenereerde inhoud is mogelijk onjuist.">
            <a:extLst>
              <a:ext uri="{FF2B5EF4-FFF2-40B4-BE49-F238E27FC236}">
                <a16:creationId xmlns:a16="http://schemas.microsoft.com/office/drawing/2014/main" id="{A1366C53-56EE-2A84-33C6-C46469219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56" y="2071725"/>
            <a:ext cx="8748209" cy="4220853"/>
          </a:xfrm>
          <a:prstGeom prst="rect">
            <a:avLst/>
          </a:prstGeom>
        </p:spPr>
      </p:pic>
      <p:pic>
        <p:nvPicPr>
          <p:cNvPr id="8" name="Afbeelding 7" descr="Afbeelding met buitenshuis&#10;&#10;Automatisch gegenereerde beschrijving">
            <a:extLst>
              <a:ext uri="{FF2B5EF4-FFF2-40B4-BE49-F238E27FC236}">
                <a16:creationId xmlns:a16="http://schemas.microsoft.com/office/drawing/2014/main" id="{D0DF4842-AB70-6688-120A-92C2C7D952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6" t="17612" b="14613"/>
          <a:stretch/>
        </p:blipFill>
        <p:spPr>
          <a:xfrm rot="5400000">
            <a:off x="10646982" y="197617"/>
            <a:ext cx="1750818" cy="1339218"/>
          </a:xfrm>
          <a:prstGeom prst="rect">
            <a:avLst/>
          </a:prstGeom>
        </p:spPr>
      </p:pic>
      <p:pic>
        <p:nvPicPr>
          <p:cNvPr id="10" name="Afbeelding 9" descr="Afbeelding met gras, buitenshuis, hemel, wolk&#10;&#10;Door AI gegenereerde inhoud is mogelijk onjuist.">
            <a:extLst>
              <a:ext uri="{FF2B5EF4-FFF2-40B4-BE49-F238E27FC236}">
                <a16:creationId xmlns:a16="http://schemas.microsoft.com/office/drawing/2014/main" id="{EEC1DB4A-314A-066E-9A37-F397A1864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t="15578" r="10959" b="10392"/>
          <a:stretch/>
        </p:blipFill>
        <p:spPr>
          <a:xfrm>
            <a:off x="9623484" y="-1"/>
            <a:ext cx="1193153" cy="175081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CA50C606-606F-099F-3E4F-0D608F5B7BF3}"/>
              </a:ext>
            </a:extLst>
          </p:cNvPr>
          <p:cNvSpPr txBox="1"/>
          <p:nvPr/>
        </p:nvSpPr>
        <p:spPr>
          <a:xfrm>
            <a:off x="7568920" y="106687"/>
            <a:ext cx="2018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Microwave radiometer (MWR)</a:t>
            </a:r>
          </a:p>
          <a:p>
            <a:r>
              <a:rPr lang="nl-NL" dirty="0"/>
              <a:t>RPG-HATRO-G5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B49C490-422B-F5D6-93AF-65282E869B3D}"/>
              </a:ext>
            </a:extLst>
          </p:cNvPr>
          <p:cNvSpPr txBox="1"/>
          <p:nvPr/>
        </p:nvSpPr>
        <p:spPr>
          <a:xfrm>
            <a:off x="0" y="5920304"/>
            <a:ext cx="3314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vector wind shear</a:t>
            </a:r>
            <a:endParaRPr lang="nl-NL" dirty="0"/>
          </a:p>
          <a:p>
            <a:r>
              <a:rPr lang="en-US" dirty="0"/>
              <a:t>N: Brunt-Vaisala frequency</a:t>
            </a:r>
          </a:p>
          <a:p>
            <a:r>
              <a:rPr lang="en-US" dirty="0"/>
              <a:t>Ri: Richardson number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5A949956-B2A5-D8E7-3C1D-5DC098B3AB68}"/>
              </a:ext>
            </a:extLst>
          </p:cNvPr>
          <p:cNvGrpSpPr/>
          <p:nvPr/>
        </p:nvGrpSpPr>
        <p:grpSpPr>
          <a:xfrm>
            <a:off x="0" y="2765888"/>
            <a:ext cx="2610171" cy="2274271"/>
            <a:chOff x="427048" y="2536975"/>
            <a:chExt cx="2610171" cy="22742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kstvak 6">
                  <a:extLst>
                    <a:ext uri="{FF2B5EF4-FFF2-40B4-BE49-F238E27FC236}">
                      <a16:creationId xmlns:a16="http://schemas.microsoft.com/office/drawing/2014/main" id="{681E171A-33C3-FDAC-8D7F-BE69F3644ABE}"/>
                    </a:ext>
                  </a:extLst>
                </p:cNvPr>
                <p:cNvSpPr txBox="1"/>
                <p:nvPr/>
              </p:nvSpPr>
              <p:spPr>
                <a:xfrm>
                  <a:off x="427048" y="3429000"/>
                  <a:ext cx="1811370" cy="910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nl-NL" dirty="0"/>
                </a:p>
              </p:txBody>
            </p:sp>
          </mc:Choice>
          <mc:Fallback xmlns="">
            <p:sp>
              <p:nvSpPr>
                <p:cNvPr id="7" name="Tekstvak 6">
                  <a:extLst>
                    <a:ext uri="{FF2B5EF4-FFF2-40B4-BE49-F238E27FC236}">
                      <a16:creationId xmlns:a16="http://schemas.microsoft.com/office/drawing/2014/main" id="{681E171A-33C3-FDAC-8D7F-BE69F3644A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048" y="3429000"/>
                  <a:ext cx="1811370" cy="9106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DA97C750-B263-2E01-2273-B924F960F858}"/>
                    </a:ext>
                  </a:extLst>
                </p:cNvPr>
                <p:cNvSpPr txBox="1"/>
                <p:nvPr/>
              </p:nvSpPr>
              <p:spPr>
                <a:xfrm>
                  <a:off x="635000" y="2536975"/>
                  <a:ext cx="2402219" cy="910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nl-NL" dirty="0"/>
                </a:p>
              </p:txBody>
            </p:sp>
          </mc:Choice>
          <mc:Fallback xmlns=""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DA97C750-B263-2E01-2273-B924F960F8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000" y="2536975"/>
                  <a:ext cx="2402219" cy="9106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D7C9D77E-86F2-60C9-AAE6-7703551759AC}"/>
                    </a:ext>
                  </a:extLst>
                </p:cNvPr>
                <p:cNvSpPr txBox="1"/>
                <p:nvPr/>
              </p:nvSpPr>
              <p:spPr>
                <a:xfrm>
                  <a:off x="427048" y="4441914"/>
                  <a:ext cx="181137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nl-NL" dirty="0"/>
                </a:p>
              </p:txBody>
            </p:sp>
          </mc:Choice>
          <mc:Fallback xmlns=""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D7C9D77E-86F2-60C9-AAE6-7703551759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048" y="4441914"/>
                  <a:ext cx="1811370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113115" r="-9428" b="-17868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0E6A8796-E76A-95BA-C362-9E036399A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331" y="1295104"/>
            <a:ext cx="934480" cy="5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22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diagram, schermopname, Perceel&#10;&#10;Door AI gegenereerde inhoud is mogelijk onjuist.">
            <a:extLst>
              <a:ext uri="{FF2B5EF4-FFF2-40B4-BE49-F238E27FC236}">
                <a16:creationId xmlns:a16="http://schemas.microsoft.com/office/drawing/2014/main" id="{961277C4-A823-5FA6-B090-ED861EE3A2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1"/>
          <a:stretch/>
        </p:blipFill>
        <p:spPr>
          <a:xfrm>
            <a:off x="4258234" y="1915889"/>
            <a:ext cx="7101541" cy="3142245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C058D200-7E5A-75FE-97E8-1B69B489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0A96F64-10D1-BA23-E788-0EA94123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E774996-F8AE-0701-54B3-1B156E4DD2DB}"/>
              </a:ext>
            </a:extLst>
          </p:cNvPr>
          <p:cNvSpPr txBox="1"/>
          <p:nvPr/>
        </p:nvSpPr>
        <p:spPr>
          <a:xfrm>
            <a:off x="4630763" y="5380391"/>
            <a:ext cx="39675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Vertical velocity variance </a:t>
            </a:r>
            <a:r>
              <a:rPr lang="en-US" sz="1600" i="1" dirty="0">
                <a:latin typeface="Symbol" panose="05050102010706020507" pitchFamily="18" charset="2"/>
              </a:rPr>
              <a:t>s</a:t>
            </a:r>
            <a:r>
              <a:rPr lang="en-US" sz="1600" i="1" baseline="30000" dirty="0">
                <a:latin typeface="Symbol" panose="05050102010706020507" pitchFamily="18" charset="2"/>
              </a:rPr>
              <a:t>2</a:t>
            </a:r>
            <a:r>
              <a:rPr lang="en-US" sz="1600" i="1" baseline="-25000" dirty="0"/>
              <a:t>w</a:t>
            </a:r>
            <a:r>
              <a:rPr lang="en-US" sz="1600" dirty="0"/>
              <a:t> </a:t>
            </a:r>
          </a:p>
          <a:p>
            <a:r>
              <a:rPr lang="en-US" sz="1600" dirty="0"/>
              <a:t>Eddy dissipation rate (EDR) </a:t>
            </a:r>
            <a:r>
              <a:rPr lang="en-US" sz="1600" i="1" dirty="0">
                <a:latin typeface="Symbol" panose="05050102010706020507" pitchFamily="18" charset="2"/>
              </a:rPr>
              <a:t>e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dirty="0"/>
              <a:t>Banakh et al, Remote Sensing, 2021</a:t>
            </a:r>
          </a:p>
        </p:txBody>
      </p:sp>
      <p:pic>
        <p:nvPicPr>
          <p:cNvPr id="8" name="Afbeelding 7" descr="Afbeelding met tekst, schermopname, diagram, lijn&#10;&#10;Door AI gegenereerde inhoud is mogelijk onjuist.">
            <a:extLst>
              <a:ext uri="{FF2B5EF4-FFF2-40B4-BE49-F238E27FC236}">
                <a16:creationId xmlns:a16="http://schemas.microsoft.com/office/drawing/2014/main" id="{AC98A36A-9BFF-E31D-1A6B-FEECEF74E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4"/>
          <a:stretch/>
        </p:blipFill>
        <p:spPr>
          <a:xfrm>
            <a:off x="116541" y="2101070"/>
            <a:ext cx="3834479" cy="4756930"/>
          </a:xfrm>
          <a:prstGeom prst="rect">
            <a:avLst/>
          </a:prstGeom>
        </p:spPr>
      </p:pic>
      <p:pic>
        <p:nvPicPr>
          <p:cNvPr id="9" name="Afbeelding 8" descr="Afbeelding met tekst, schermopname, Kleurrijkheid&#10;&#10;Door AI gegenereerde inhoud is mogelijk onjuist.">
            <a:extLst>
              <a:ext uri="{FF2B5EF4-FFF2-40B4-BE49-F238E27FC236}">
                <a16:creationId xmlns:a16="http://schemas.microsoft.com/office/drawing/2014/main" id="{92BCA305-4C19-6077-437F-93CAC2750B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6" b="34693"/>
          <a:stretch/>
        </p:blipFill>
        <p:spPr>
          <a:xfrm>
            <a:off x="6614544" y="186282"/>
            <a:ext cx="5399733" cy="1389055"/>
          </a:xfrm>
          <a:prstGeom prst="rect">
            <a:avLst/>
          </a:prstGeom>
        </p:spPr>
      </p:pic>
      <p:pic>
        <p:nvPicPr>
          <p:cNvPr id="5" name="Afbeelding 4" descr="Afbeelding met tekst, diagram, schermopname, Perceel&#10;&#10;Door AI gegenereerde inhoud is mogelijk onjuist.">
            <a:extLst>
              <a:ext uri="{FF2B5EF4-FFF2-40B4-BE49-F238E27FC236}">
                <a16:creationId xmlns:a16="http://schemas.microsoft.com/office/drawing/2014/main" id="{F30996DA-23CF-5843-9EEB-44FCFBA33D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01" b="49705"/>
          <a:stretch/>
        </p:blipFill>
        <p:spPr>
          <a:xfrm>
            <a:off x="8598324" y="5024208"/>
            <a:ext cx="2146914" cy="18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4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Lettertype, lijn&#10;&#10;Door AI gegenereerde inhoud is mogelijk onjuist.">
            <a:extLst>
              <a:ext uri="{FF2B5EF4-FFF2-40B4-BE49-F238E27FC236}">
                <a16:creationId xmlns:a16="http://schemas.microsoft.com/office/drawing/2014/main" id="{A844C8BC-7265-0291-C7D8-DCEDC5C8C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7" t="53496"/>
          <a:stretch/>
        </p:blipFill>
        <p:spPr>
          <a:xfrm>
            <a:off x="16797" y="5779664"/>
            <a:ext cx="5298328" cy="1078336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23C18F0-8F62-AB1D-D627-66B1C36E7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C4641948-0260-1778-BF04-FCD089CF2F3D}"/>
              </a:ext>
            </a:extLst>
          </p:cNvPr>
          <p:cNvGrpSpPr/>
          <p:nvPr/>
        </p:nvGrpSpPr>
        <p:grpSpPr>
          <a:xfrm>
            <a:off x="98466" y="1591027"/>
            <a:ext cx="12019646" cy="4354779"/>
            <a:chOff x="98466" y="1591027"/>
            <a:chExt cx="12019646" cy="4354779"/>
          </a:xfrm>
        </p:grpSpPr>
        <p:pic>
          <p:nvPicPr>
            <p:cNvPr id="13" name="Afbeelding 12" descr="Afbeelding met schermopname, tekst, lijn, Perceel&#10;&#10;Door AI gegenereerde inhoud is mogelijk onjuist.">
              <a:extLst>
                <a:ext uri="{FF2B5EF4-FFF2-40B4-BE49-F238E27FC236}">
                  <a16:creationId xmlns:a16="http://schemas.microsoft.com/office/drawing/2014/main" id="{14A978E3-EB13-8B81-A34F-24224413B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66" y="2006595"/>
              <a:ext cx="12019646" cy="3939211"/>
            </a:xfrm>
            <a:prstGeom prst="rect">
              <a:avLst/>
            </a:prstGeom>
          </p:spPr>
        </p:pic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E79D60F5-3898-CC93-9158-08E9180009CD}"/>
                </a:ext>
              </a:extLst>
            </p:cNvPr>
            <p:cNvGrpSpPr/>
            <p:nvPr/>
          </p:nvGrpSpPr>
          <p:grpSpPr>
            <a:xfrm>
              <a:off x="3870582" y="1591027"/>
              <a:ext cx="1730189" cy="415568"/>
              <a:chOff x="3870582" y="1591027"/>
              <a:chExt cx="1730189" cy="415568"/>
            </a:xfrm>
          </p:grpSpPr>
          <p:cxnSp>
            <p:nvCxnSpPr>
              <p:cNvPr id="7" name="Rechte verbindingslijn met pijl 6">
                <a:extLst>
                  <a:ext uri="{FF2B5EF4-FFF2-40B4-BE49-F238E27FC236}">
                    <a16:creationId xmlns:a16="http://schemas.microsoft.com/office/drawing/2014/main" id="{67E84A72-DF9B-F2B0-0EBE-67BF57427744}"/>
                  </a:ext>
                </a:extLst>
              </p:cNvPr>
              <p:cNvCxnSpPr/>
              <p:nvPr/>
            </p:nvCxnSpPr>
            <p:spPr>
              <a:xfrm>
                <a:off x="3870582" y="2006595"/>
                <a:ext cx="1730189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398C61F2-4DDC-9D57-E971-1C96CDC0CA4D}"/>
                  </a:ext>
                </a:extLst>
              </p:cNvPr>
              <p:cNvSpPr txBox="1"/>
              <p:nvPr/>
            </p:nvSpPr>
            <p:spPr>
              <a:xfrm>
                <a:off x="4377244" y="1591027"/>
                <a:ext cx="7168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DBS</a:t>
                </a:r>
                <a:endParaRPr lang="nl-NL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11" name="Tijdelijke aanduiding voor inhoud 4">
            <a:extLst>
              <a:ext uri="{FF2B5EF4-FFF2-40B4-BE49-F238E27FC236}">
                <a16:creationId xmlns:a16="http://schemas.microsoft.com/office/drawing/2014/main" id="{DAEDDC73-5E8A-64C7-DBFA-366C64DABC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77" y="-1"/>
            <a:ext cx="1813069" cy="19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03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47337-197B-B74B-2B80-CCA86227C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5620945" cy="948047"/>
          </a:xfrm>
        </p:spPr>
        <p:txBody>
          <a:bodyPr/>
          <a:lstStyle/>
          <a:p>
            <a:r>
              <a:rPr lang="en-US" dirty="0"/>
              <a:t>Conclusions &amp; Outlook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586F86E-75FB-859F-EEBA-288CF4B0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14</a:t>
            </a:fld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2B735EF-6120-1653-FC53-510188EC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04" y="53427"/>
            <a:ext cx="2641897" cy="85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4B5730A-C45C-C1D7-8039-4A3B7A41D091}"/>
              </a:ext>
            </a:extLst>
          </p:cNvPr>
          <p:cNvSpPr txBox="1"/>
          <p:nvPr/>
        </p:nvSpPr>
        <p:spPr>
          <a:xfrm>
            <a:off x="98567" y="2036420"/>
            <a:ext cx="9147184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Unique observation of Kelvin-Helmholtz waves in nocturnal boundary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Doppler lidar vertical stare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resolution (1s) observation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KH waves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turbulence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Doppler lidar wind profiling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wind shear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Synergy Doppler lidar and MWR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Ri profiles =&gt; dynamical instability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Ideal setup: 2x Doppler lidars + 1 MWR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“climatology”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related observations (elevated intermittent turbulence)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Linear Stability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</a:t>
            </a:r>
          </a:p>
        </p:txBody>
      </p:sp>
      <p:pic>
        <p:nvPicPr>
          <p:cNvPr id="5" name="Afbeelding 4" descr="Afbeelding met schermopname, tekst, lijn, Perceel&#10;&#10;Door AI gegenereerde inhoud is mogelijk onjuist.">
            <a:extLst>
              <a:ext uri="{FF2B5EF4-FFF2-40B4-BE49-F238E27FC236}">
                <a16:creationId xmlns:a16="http://schemas.microsoft.com/office/drawing/2014/main" id="{8BDE201E-8D17-29D7-F1CD-3D9B6A5A2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-702" r="-32" b="8490"/>
          <a:stretch/>
        </p:blipFill>
        <p:spPr>
          <a:xfrm>
            <a:off x="5173928" y="2588464"/>
            <a:ext cx="6919505" cy="2091113"/>
          </a:xfrm>
          <a:prstGeom prst="rect">
            <a:avLst/>
          </a:prstGeom>
        </p:spPr>
      </p:pic>
      <p:pic>
        <p:nvPicPr>
          <p:cNvPr id="6" name="Afbeelding 5" descr="Afbeelding met buitenshuis&#10;&#10;Automatisch gegenereerde beschrijving">
            <a:extLst>
              <a:ext uri="{FF2B5EF4-FFF2-40B4-BE49-F238E27FC236}">
                <a16:creationId xmlns:a16="http://schemas.microsoft.com/office/drawing/2014/main" id="{3FD510BF-9A2F-90D4-6217-E85135D800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6" t="17612" b="14613"/>
          <a:stretch/>
        </p:blipFill>
        <p:spPr>
          <a:xfrm rot="5400000">
            <a:off x="7315855" y="306011"/>
            <a:ext cx="1839197" cy="1406820"/>
          </a:xfrm>
          <a:prstGeom prst="rect">
            <a:avLst/>
          </a:prstGeom>
        </p:spPr>
      </p:pic>
      <p:pic>
        <p:nvPicPr>
          <p:cNvPr id="7" name="Afbeelding 6" descr="Afbeelding met gras, buitenshuis, hemel, wolk&#10;&#10;Door AI gegenereerde inhoud is mogelijk onjuist.">
            <a:extLst>
              <a:ext uri="{FF2B5EF4-FFF2-40B4-BE49-F238E27FC236}">
                <a16:creationId xmlns:a16="http://schemas.microsoft.com/office/drawing/2014/main" id="{719E5F5F-3418-3710-C0D9-106F028F1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t="15578" r="10959" b="10392"/>
          <a:stretch/>
        </p:blipFill>
        <p:spPr>
          <a:xfrm>
            <a:off x="9045226" y="89823"/>
            <a:ext cx="1253383" cy="183919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C5D8C08-E151-EEDE-D26E-E65E308801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8" y="81148"/>
            <a:ext cx="1847872" cy="184787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7F976E8-53C8-A8A6-0D07-302099FF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40" y="97960"/>
            <a:ext cx="1088653" cy="66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 descr="Afbeelding met tekst, diagram, lijn, kaart&#10;&#10;Door AI gegenereerde inhoud is mogelijk onjuist.">
            <a:extLst>
              <a:ext uri="{FF2B5EF4-FFF2-40B4-BE49-F238E27FC236}">
                <a16:creationId xmlns:a16="http://schemas.microsoft.com/office/drawing/2014/main" id="{30EEE4C2-4520-AB65-7A25-D2CDE82169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88" y="4697507"/>
            <a:ext cx="4161409" cy="200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03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5A59D-A7F0-492C-A320-FD80CC40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Kelvin-Helmholtz billows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D07889B-B63C-4CE5-9EF7-B50D6EB1F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6EDFFF51-C1D5-C6D4-F6D9-8C47F31BB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98" y="4481613"/>
            <a:ext cx="2586978" cy="20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24.media.tumblr.com/tumblr_kpm68yfxGh1qa1w1no1_500.jpg">
            <a:extLst>
              <a:ext uri="{FF2B5EF4-FFF2-40B4-BE49-F238E27FC236}">
                <a16:creationId xmlns:a16="http://schemas.microsoft.com/office/drawing/2014/main" id="{9BD77ABE-F992-2B4D-102B-D291A2168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4556" y="4481614"/>
            <a:ext cx="3110358" cy="2071499"/>
          </a:xfrm>
          <a:prstGeom prst="rect">
            <a:avLst/>
          </a:prstGeom>
          <a:noFill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2F186DC-AEDA-5C03-E7C5-863536618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888" y="1305252"/>
            <a:ext cx="3492112" cy="454954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647D24B-CA7C-27AB-7EF3-81BDE8D61912}"/>
              </a:ext>
            </a:extLst>
          </p:cNvPr>
          <p:cNvSpPr txBox="1"/>
          <p:nvPr/>
        </p:nvSpPr>
        <p:spPr>
          <a:xfrm>
            <a:off x="10483692" y="5830533"/>
            <a:ext cx="1718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Stull 1988 Fig. 5.18</a:t>
            </a:r>
            <a:endParaRPr lang="nl-NL" sz="12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E4F85E1-98B2-A2C3-3D90-48C357CDF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0977"/>
            <a:ext cx="3971109" cy="218974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2421FE95-239A-5132-CFFE-F241EA90AB49}"/>
              </a:ext>
            </a:extLst>
          </p:cNvPr>
          <p:cNvSpPr txBox="1"/>
          <p:nvPr/>
        </p:nvSpPr>
        <p:spPr>
          <a:xfrm>
            <a:off x="4037360" y="2166762"/>
            <a:ext cx="45962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Interface of two stable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Dynamic instability Ri=N</a:t>
            </a:r>
            <a:r>
              <a:rPr lang="en-US" baseline="30000" dirty="0"/>
              <a:t>2</a:t>
            </a:r>
            <a:r>
              <a:rPr lang="en-US" dirty="0"/>
              <a:t>/S</a:t>
            </a:r>
            <a:r>
              <a:rPr lang="en-US" baseline="30000" dirty="0"/>
              <a:t>2</a:t>
            </a:r>
            <a:r>
              <a:rPr lang="en-US" dirty="0"/>
              <a:t>&lt;0.25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KH instability, waves, billows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(intermittent) turbulence in the stable atmosphere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vertical mixing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clear air turbulence (CAT)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D3537A-220B-3C4F-0899-370D9DE4E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417" y="4451076"/>
            <a:ext cx="2812471" cy="216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92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9E441-1A13-4DF5-B513-38814C98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A573DC-280E-466D-B7A2-F13C729F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5" name="Picture 4" descr="A road with cars and trees&#10;&#10;AI-generated content may be incorrect.">
            <a:extLst>
              <a:ext uri="{FF2B5EF4-FFF2-40B4-BE49-F238E27FC236}">
                <a16:creationId xmlns:a16="http://schemas.microsoft.com/office/drawing/2014/main" id="{811127CA-0871-C7A0-6D18-E9C94931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0131"/>
            <a:ext cx="6550036" cy="6157870"/>
          </a:xfrm>
          <a:prstGeom prst="rect">
            <a:avLst/>
          </a:prstGeom>
        </p:spPr>
      </p:pic>
      <p:pic>
        <p:nvPicPr>
          <p:cNvPr id="6" name="Picture 5" descr="A road with cars and trees&#10;&#10;AI-generated content may be incorrect.">
            <a:extLst>
              <a:ext uri="{FF2B5EF4-FFF2-40B4-BE49-F238E27FC236}">
                <a16:creationId xmlns:a16="http://schemas.microsoft.com/office/drawing/2014/main" id="{BD40CA7C-7112-64B6-25D8-E7267C9B9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6" t="13775" r="16636" b="51572"/>
          <a:stretch>
            <a:fillRect/>
          </a:stretch>
        </p:blipFill>
        <p:spPr>
          <a:xfrm>
            <a:off x="3984945" y="700130"/>
            <a:ext cx="8207055" cy="4566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B2EF7E-955F-5481-313F-88BCB11F479D}"/>
              </a:ext>
            </a:extLst>
          </p:cNvPr>
          <p:cNvSpPr txBox="1"/>
          <p:nvPr/>
        </p:nvSpPr>
        <p:spPr>
          <a:xfrm>
            <a:off x="7220200" y="5266822"/>
            <a:ext cx="4335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Netherlands</a:t>
            </a:r>
          </a:p>
          <a:p>
            <a:r>
              <a:rPr lang="en-US" sz="2400" dirty="0"/>
              <a:t>A28 Zwolle =&gt; Amersfoort</a:t>
            </a:r>
          </a:p>
          <a:p>
            <a:r>
              <a:rPr lang="en-US" sz="2400" dirty="0"/>
              <a:t>2024-10-06 19:06 LT</a:t>
            </a:r>
          </a:p>
        </p:txBody>
      </p:sp>
    </p:spTree>
    <p:extLst>
      <p:ext uri="{BB962C8B-B14F-4D97-AF65-F5344CB8AC3E}">
        <p14:creationId xmlns:p14="http://schemas.microsoft.com/office/powerpoint/2010/main" val="228768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F701B-951E-C82E-0EC8-66D24ACC9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sensing observations of KH waves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1C596EA-56AD-65EB-F143-62F0CD6D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6470893-7B59-734A-74C3-58175236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4" t="1757" r="4577" b="56345"/>
          <a:stretch/>
        </p:blipFill>
        <p:spPr>
          <a:xfrm>
            <a:off x="4039739" y="4573810"/>
            <a:ext cx="5915755" cy="171345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E81A103-EFF7-794E-1B1D-55700972D11B}"/>
              </a:ext>
            </a:extLst>
          </p:cNvPr>
          <p:cNvSpPr txBox="1"/>
          <p:nvPr/>
        </p:nvSpPr>
        <p:spPr>
          <a:xfrm>
            <a:off x="10083013" y="4815009"/>
            <a:ext cx="1674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Luce et al 2018 MU radar</a:t>
            </a:r>
            <a:endParaRPr lang="nl-NL" sz="1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C49C0B4-E7F2-0F19-E525-9B797D05A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4"/>
          <a:stretch/>
        </p:blipFill>
        <p:spPr>
          <a:xfrm>
            <a:off x="202016" y="361103"/>
            <a:ext cx="4166386" cy="94804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9DE7C6E-7862-CA24-A550-4402B6F3B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61" y="2049304"/>
            <a:ext cx="2980943" cy="220935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1FF5CE0-5A1E-4B5F-1027-493E27F998DF}"/>
              </a:ext>
            </a:extLst>
          </p:cNvPr>
          <p:cNvSpPr txBox="1"/>
          <p:nvPr/>
        </p:nvSpPr>
        <p:spPr>
          <a:xfrm>
            <a:off x="-80683" y="4193349"/>
            <a:ext cx="4210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Blumen et al 2001 Doppler lidar (RHI scan)</a:t>
            </a:r>
            <a:endParaRPr lang="nl-NL" sz="14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E50F23E-F056-729C-7E83-F497799B6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7" y="4648339"/>
            <a:ext cx="3412765" cy="1748924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D4C5533-1EF5-19E0-C10D-984D5562EDDD}"/>
              </a:ext>
            </a:extLst>
          </p:cNvPr>
          <p:cNvSpPr txBox="1"/>
          <p:nvPr/>
        </p:nvSpPr>
        <p:spPr>
          <a:xfrm>
            <a:off x="493497" y="6491282"/>
            <a:ext cx="247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Petenko</a:t>
            </a:r>
            <a:r>
              <a:rPr lang="en-US" sz="1400" dirty="0"/>
              <a:t> et al 2023 Sodar</a:t>
            </a:r>
            <a:endParaRPr lang="nl-NL" sz="1400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CF8B190-2E7C-53D6-8204-2FD55AE68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448" y="2215373"/>
            <a:ext cx="3974076" cy="192784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E8DBA144-3A13-2334-0B71-2D2D450346C9}"/>
              </a:ext>
            </a:extLst>
          </p:cNvPr>
          <p:cNvSpPr txBox="1"/>
          <p:nvPr/>
        </p:nvSpPr>
        <p:spPr>
          <a:xfrm>
            <a:off x="4345360" y="4167451"/>
            <a:ext cx="36258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Minamihara</a:t>
            </a:r>
            <a:r>
              <a:rPr lang="en-US" sz="1400" dirty="0"/>
              <a:t> et al 2023 PANSY radar</a:t>
            </a:r>
            <a:endParaRPr lang="nl-NL" sz="1400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79F0C79C-A241-DAA4-EE28-105EA0A16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462" y="2208159"/>
            <a:ext cx="3748199" cy="1913769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5E2804D6-4AA8-BD5E-B916-430593C7C898}"/>
              </a:ext>
            </a:extLst>
          </p:cNvPr>
          <p:cNvSpPr txBox="1"/>
          <p:nvPr/>
        </p:nvSpPr>
        <p:spPr>
          <a:xfrm>
            <a:off x="8362238" y="4147269"/>
            <a:ext cx="3044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Kottayil</a:t>
            </a:r>
            <a:r>
              <a:rPr lang="en-US" sz="1400" dirty="0"/>
              <a:t> et al 2024 VHF radar</a:t>
            </a:r>
            <a:endParaRPr lang="nl-NL" sz="14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FCC2EB-4D78-6DE2-9615-9F07D89F132C}"/>
              </a:ext>
            </a:extLst>
          </p:cNvPr>
          <p:cNvSpPr txBox="1"/>
          <p:nvPr/>
        </p:nvSpPr>
        <p:spPr>
          <a:xfrm>
            <a:off x="10446193" y="5482321"/>
            <a:ext cx="131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Vertical velocity</a:t>
            </a:r>
            <a:endParaRPr lang="nl-NL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DCD8FA5-7A61-79F2-8DA6-4F95BE6BB7A0}"/>
              </a:ext>
            </a:extLst>
          </p:cNvPr>
          <p:cNvSpPr txBox="1"/>
          <p:nvPr/>
        </p:nvSpPr>
        <p:spPr>
          <a:xfrm>
            <a:off x="8225558" y="61573"/>
            <a:ext cx="393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Ground-based lidar, sodar, radar</a:t>
            </a:r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A7E7DCB-867C-616C-209D-68FCFF2E4D5D}"/>
              </a:ext>
            </a:extLst>
          </p:cNvPr>
          <p:cNvSpPr/>
          <p:nvPr/>
        </p:nvSpPr>
        <p:spPr>
          <a:xfrm>
            <a:off x="3977918" y="2115671"/>
            <a:ext cx="8061681" cy="417159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0688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3784AB91-8B93-CE30-F1B8-AD13B3C56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263" y="3167658"/>
            <a:ext cx="7799738" cy="3608411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C05D9F8-5625-5793-5277-2BBBE05C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692CB5C-E9FD-287F-EF8D-586532BB7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69" t="36645"/>
          <a:stretch/>
        </p:blipFill>
        <p:spPr>
          <a:xfrm>
            <a:off x="250983" y="1021224"/>
            <a:ext cx="6500741" cy="21464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8EEDFEA-DC9B-1999-C03C-E88B68EFF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272" y="153473"/>
            <a:ext cx="4420745" cy="292030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85FD556-7741-0C9C-97F9-E0774E63FB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5134" r="61395"/>
          <a:stretch/>
        </p:blipFill>
        <p:spPr>
          <a:xfrm>
            <a:off x="250983" y="480685"/>
            <a:ext cx="4706754" cy="441563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F6705ACB-9EFC-9020-8A9F-31DBE99566D3}"/>
              </a:ext>
            </a:extLst>
          </p:cNvPr>
          <p:cNvSpPr txBox="1"/>
          <p:nvPr/>
        </p:nvSpPr>
        <p:spPr>
          <a:xfrm>
            <a:off x="0" y="3690343"/>
            <a:ext cx="4352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Doppler lidar vertical stare of the KH billows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KH instability: Doppler lidar wind profiles + NORA3 hindcast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Relevance for (offshore) wind energy (wake recovery)</a:t>
            </a:r>
          </a:p>
        </p:txBody>
      </p:sp>
      <p:cxnSp>
        <p:nvCxnSpPr>
          <p:cNvPr id="2" name="Rechte verbindingslijn met pijl 1">
            <a:extLst>
              <a:ext uri="{FF2B5EF4-FFF2-40B4-BE49-F238E27FC236}">
                <a16:creationId xmlns:a16="http://schemas.microsoft.com/office/drawing/2014/main" id="{C95EBF29-9A9E-27C4-79F2-4F24664ED35A}"/>
              </a:ext>
            </a:extLst>
          </p:cNvPr>
          <p:cNvCxnSpPr>
            <a:cxnSpLocks/>
          </p:cNvCxnSpPr>
          <p:nvPr/>
        </p:nvCxnSpPr>
        <p:spPr>
          <a:xfrm flipV="1">
            <a:off x="10014176" y="153473"/>
            <a:ext cx="0" cy="654424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BC914A0D-E791-7337-7172-EE22A9189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1" y="39730"/>
            <a:ext cx="3895059" cy="46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20080526_CESAR_from-Heli2.jpg">
            <a:extLst>
              <a:ext uri="{FF2B5EF4-FFF2-40B4-BE49-F238E27FC236}">
                <a16:creationId xmlns:a16="http://schemas.microsoft.com/office/drawing/2014/main" id="{A137CBBA-50B4-6164-2316-E9F2A254F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0E00C68-9298-3B21-E17C-C6A8857C1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220" y="67469"/>
            <a:ext cx="2029780" cy="2029780"/>
          </a:xfrm>
          <a:prstGeom prst="rect">
            <a:avLst/>
          </a:prstGeom>
        </p:spPr>
      </p:pic>
      <p:pic>
        <p:nvPicPr>
          <p:cNvPr id="8" name="Afbeelding 7" descr="Afbeelding met buitenshuis&#10;&#10;Automatisch gegenereerde beschrijving">
            <a:extLst>
              <a:ext uri="{FF2B5EF4-FFF2-40B4-BE49-F238E27FC236}">
                <a16:creationId xmlns:a16="http://schemas.microsoft.com/office/drawing/2014/main" id="{823FA2C9-02E3-E2DF-DEB2-0F42A3781D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2" b="14613"/>
          <a:stretch/>
        </p:blipFill>
        <p:spPr>
          <a:xfrm rot="5400000">
            <a:off x="-1687834" y="1680346"/>
            <a:ext cx="6865488" cy="348982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AD2E993-4ECB-0000-B0ED-ECC2BC26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8EF4E75-7D8A-7E9C-389F-718A75E57E76}"/>
              </a:ext>
            </a:extLst>
          </p:cNvPr>
          <p:cNvSpPr txBox="1"/>
          <p:nvPr/>
        </p:nvSpPr>
        <p:spPr>
          <a:xfrm>
            <a:off x="3499695" y="-28148"/>
            <a:ext cx="248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EMS2023 Bratislava</a:t>
            </a:r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0DF14DFD-2BA0-1EBD-A0B5-33FE3FF89844}"/>
              </a:ext>
            </a:extLst>
          </p:cNvPr>
          <p:cNvGrpSpPr/>
          <p:nvPr/>
        </p:nvGrpSpPr>
        <p:grpSpPr>
          <a:xfrm>
            <a:off x="-103827" y="0"/>
            <a:ext cx="1534713" cy="2778473"/>
            <a:chOff x="3914499" y="310006"/>
            <a:chExt cx="1534713" cy="2730279"/>
          </a:xfrm>
        </p:grpSpPr>
        <p:cxnSp>
          <p:nvCxnSpPr>
            <p:cNvPr id="6" name="Rechte verbindingslijn met pijl 5">
              <a:extLst>
                <a:ext uri="{FF2B5EF4-FFF2-40B4-BE49-F238E27FC236}">
                  <a16:creationId xmlns:a16="http://schemas.microsoft.com/office/drawing/2014/main" id="{809F2EE8-672E-D404-B753-F678573CF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0879" y="645272"/>
              <a:ext cx="0" cy="2395013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A9BEA451-B941-DF65-CAA1-9853CA0D61E8}"/>
                </a:ext>
              </a:extLst>
            </p:cNvPr>
            <p:cNvSpPr txBox="1"/>
            <p:nvPr/>
          </p:nvSpPr>
          <p:spPr>
            <a:xfrm>
              <a:off x="3914499" y="310006"/>
              <a:ext cx="1534713" cy="69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</a:rPr>
                <a:t>Vertical stare</a:t>
              </a:r>
              <a:endParaRPr lang="nl-NL" sz="20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840D77E9-769D-75AD-87E9-C20B21BDB92D}"/>
              </a:ext>
            </a:extLst>
          </p:cNvPr>
          <p:cNvSpPr txBox="1"/>
          <p:nvPr/>
        </p:nvSpPr>
        <p:spPr>
          <a:xfrm>
            <a:off x="7064125" y="5191641"/>
            <a:ext cx="5041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ACTRIS Cloudnet (https://cloudnet.fmi.fi)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E-PROFILE (https://e-profile.eu)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09BAE8C-8CEE-33B7-03A3-46A09C9F3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647" y="1020028"/>
            <a:ext cx="6314756" cy="3647120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D71724AE-5287-056B-46BF-60E9BA7B3416}"/>
              </a:ext>
            </a:extLst>
          </p:cNvPr>
          <p:cNvGrpSpPr/>
          <p:nvPr/>
        </p:nvGrpSpPr>
        <p:grpSpPr>
          <a:xfrm>
            <a:off x="8248676" y="2541565"/>
            <a:ext cx="3857214" cy="2309896"/>
            <a:chOff x="0" y="3224118"/>
            <a:chExt cx="5822420" cy="3416168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D0010618-0D8A-3479-3A46-7A63EA604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224118"/>
              <a:ext cx="5822420" cy="3416168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DEFAA15-17A8-D4C9-3878-FDA342EA01B6}"/>
                </a:ext>
              </a:extLst>
            </p:cNvPr>
            <p:cNvSpPr/>
            <p:nvPr/>
          </p:nvSpPr>
          <p:spPr>
            <a:xfrm>
              <a:off x="3888419" y="3224118"/>
              <a:ext cx="316480" cy="204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3B723AA1-2C64-6468-18A2-3223B2F8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233" y="27862"/>
            <a:ext cx="2641897" cy="85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A729B661-A488-5215-4A5C-C3C7EBC8D4FF}"/>
              </a:ext>
            </a:extLst>
          </p:cNvPr>
          <p:cNvSpPr txBox="1"/>
          <p:nvPr/>
        </p:nvSpPr>
        <p:spPr>
          <a:xfrm>
            <a:off x="-9875" y="6131851"/>
            <a:ext cx="3255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Doppler lidar @ Cabauw</a:t>
            </a:r>
          </a:p>
          <a:p>
            <a:r>
              <a:rPr lang="en-US" dirty="0">
                <a:solidFill>
                  <a:schemeClr val="bg1"/>
                </a:solidFill>
              </a:rPr>
              <a:t>Windcube200S</a:t>
            </a: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EB1A431A-90B7-A0D0-9738-EE6D16A1E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9195" y="5896047"/>
            <a:ext cx="8432893" cy="88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2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BAE728-41F8-F49E-09EE-53D87A9B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889" y="4935790"/>
            <a:ext cx="6963759" cy="1832956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40552D5-BB40-8078-FC88-2559EF663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3840C30-CE94-B04B-7F0D-C4A6393A13C0}"/>
              </a:ext>
            </a:extLst>
          </p:cNvPr>
          <p:cNvSpPr txBox="1"/>
          <p:nvPr/>
        </p:nvSpPr>
        <p:spPr>
          <a:xfrm>
            <a:off x="9540748" y="12984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EMS2024 Barcelona</a:t>
            </a:r>
            <a:endParaRPr lang="nl-NL" dirty="0"/>
          </a:p>
        </p:txBody>
      </p:sp>
      <p:pic>
        <p:nvPicPr>
          <p:cNvPr id="12" name="Afbeelding 11" descr="Afbeelding met tekst, schermopname, water&#10;&#10;Door AI gegenereerde inhoud is mogelijk onjuist.">
            <a:extLst>
              <a:ext uri="{FF2B5EF4-FFF2-40B4-BE49-F238E27FC236}">
                <a16:creationId xmlns:a16="http://schemas.microsoft.com/office/drawing/2014/main" id="{4A378FCA-859D-CBD9-7E84-F6632296F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66" y="1603937"/>
            <a:ext cx="3818545" cy="3043004"/>
          </a:xfrm>
          <a:prstGeom prst="rect">
            <a:avLst/>
          </a:prstGeom>
        </p:spPr>
      </p:pic>
      <p:pic>
        <p:nvPicPr>
          <p:cNvPr id="17" name="Afbeelding 16" descr="Afbeelding met buitenshuis&#10;&#10;Automatisch gegenereerde beschrijving">
            <a:extLst>
              <a:ext uri="{FF2B5EF4-FFF2-40B4-BE49-F238E27FC236}">
                <a16:creationId xmlns:a16="http://schemas.microsoft.com/office/drawing/2014/main" id="{433554A0-4417-C413-6861-DEBDF17DB6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6" t="17612" b="14613"/>
          <a:stretch/>
        </p:blipFill>
        <p:spPr>
          <a:xfrm rot="5400000">
            <a:off x="-183353" y="183351"/>
            <a:ext cx="1559859" cy="1193152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D1580E66-4109-5306-E6CC-00BEA60D8971}"/>
              </a:ext>
            </a:extLst>
          </p:cNvPr>
          <p:cNvGrpSpPr/>
          <p:nvPr/>
        </p:nvGrpSpPr>
        <p:grpSpPr>
          <a:xfrm>
            <a:off x="9028389" y="1603937"/>
            <a:ext cx="3163611" cy="3043004"/>
            <a:chOff x="9028389" y="1603937"/>
            <a:chExt cx="3163611" cy="3043004"/>
          </a:xfrm>
        </p:grpSpPr>
        <p:pic>
          <p:nvPicPr>
            <p:cNvPr id="14" name="Afbeelding 13" descr="Afbeelding met kaart, tekst, schermopname, atlas&#10;&#10;Door AI gegenereerde inhoud is mogelijk onjuist.">
              <a:extLst>
                <a:ext uri="{FF2B5EF4-FFF2-40B4-BE49-F238E27FC236}">
                  <a16:creationId xmlns:a16="http://schemas.microsoft.com/office/drawing/2014/main" id="{2D24ABF1-22B9-60BA-4106-4804BDB27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89" y="1603937"/>
              <a:ext cx="3163611" cy="3043004"/>
            </a:xfrm>
            <a:prstGeom prst="rect">
              <a:avLst/>
            </a:prstGeom>
          </p:spPr>
        </p:pic>
        <p:pic>
          <p:nvPicPr>
            <p:cNvPr id="18" name="Afbeelding 17" descr="Afbeelding met tekst, buiten, boom, grond&#10;&#10;Automatisch gegenereerde beschrijving">
              <a:extLst>
                <a:ext uri="{FF2B5EF4-FFF2-40B4-BE49-F238E27FC236}">
                  <a16:creationId xmlns:a16="http://schemas.microsoft.com/office/drawing/2014/main" id="{1BBE3F73-170A-A668-6C48-C63B3C1D9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3" t="30597" r="29094" b="24819"/>
            <a:stretch/>
          </p:blipFill>
          <p:spPr>
            <a:xfrm rot="5400000">
              <a:off x="9045449" y="1917369"/>
              <a:ext cx="990598" cy="519801"/>
            </a:xfrm>
            <a:prstGeom prst="rect">
              <a:avLst/>
            </a:prstGeom>
          </p:spPr>
        </p:pic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D7E062-C41D-3B32-1445-014C0C2C0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00" y="1"/>
            <a:ext cx="1544724" cy="1544724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A65470A1-B5A9-B5A6-46F2-4DDDBD6F9FBB}"/>
              </a:ext>
            </a:extLst>
          </p:cNvPr>
          <p:cNvGrpSpPr/>
          <p:nvPr/>
        </p:nvGrpSpPr>
        <p:grpSpPr>
          <a:xfrm>
            <a:off x="217378" y="1603937"/>
            <a:ext cx="5005389" cy="5254062"/>
            <a:chOff x="217378" y="1603937"/>
            <a:chExt cx="5005389" cy="5254062"/>
          </a:xfrm>
        </p:grpSpPr>
        <p:pic>
          <p:nvPicPr>
            <p:cNvPr id="10" name="Afbeelding 9" descr="Afbeelding met tekst, diagram, schermopname, lijn&#10;&#10;Door AI gegenereerde inhoud is mogelijk onjuist.">
              <a:extLst>
                <a:ext uri="{FF2B5EF4-FFF2-40B4-BE49-F238E27FC236}">
                  <a16:creationId xmlns:a16="http://schemas.microsoft.com/office/drawing/2014/main" id="{68CA74DD-5E9B-61EF-C362-324648DB4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78" y="1854012"/>
              <a:ext cx="5005389" cy="50039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28657434-4275-FC88-3867-D79E11088050}"/>
                </a:ext>
              </a:extLst>
            </p:cNvPr>
            <p:cNvSpPr txBox="1"/>
            <p:nvPr/>
          </p:nvSpPr>
          <p:spPr>
            <a:xfrm>
              <a:off x="1891150" y="1603937"/>
              <a:ext cx="12586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2022-06-30</a:t>
              </a:r>
              <a:endParaRPr lang="nl-NL" sz="1400" dirty="0"/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50830585-0B58-4FB6-6B6D-6D5F6982FFD1}"/>
                </a:ext>
              </a:extLst>
            </p:cNvPr>
            <p:cNvGrpSpPr/>
            <p:nvPr/>
          </p:nvGrpSpPr>
          <p:grpSpPr>
            <a:xfrm>
              <a:off x="572655" y="2327564"/>
              <a:ext cx="4082472" cy="849745"/>
              <a:chOff x="572655" y="2327564"/>
              <a:chExt cx="4082472" cy="849745"/>
            </a:xfrm>
          </p:grpSpPr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678F212F-DA0E-F092-D6AD-EC2A933C7915}"/>
                  </a:ext>
                </a:extLst>
              </p:cNvPr>
              <p:cNvSpPr/>
              <p:nvPr/>
            </p:nvSpPr>
            <p:spPr>
              <a:xfrm>
                <a:off x="895927" y="2327564"/>
                <a:ext cx="184728" cy="5726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9" name="Rechte verbindingslijn 8">
                <a:extLst>
                  <a:ext uri="{FF2B5EF4-FFF2-40B4-BE49-F238E27FC236}">
                    <a16:creationId xmlns:a16="http://schemas.microsoft.com/office/drawing/2014/main" id="{7998BFAC-055A-CCBC-334D-3C658BC45CFC}"/>
                  </a:ext>
                </a:extLst>
              </p:cNvPr>
              <p:cNvCxnSpPr/>
              <p:nvPr/>
            </p:nvCxnSpPr>
            <p:spPr>
              <a:xfrm>
                <a:off x="1080655" y="2327564"/>
                <a:ext cx="3574472" cy="84974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echte verbindingslijn 12">
                <a:extLst>
                  <a:ext uri="{FF2B5EF4-FFF2-40B4-BE49-F238E27FC236}">
                    <a16:creationId xmlns:a16="http://schemas.microsoft.com/office/drawing/2014/main" id="{9C3C7086-BFF4-F54E-2D0E-90056FB875EF}"/>
                  </a:ext>
                </a:extLst>
              </p:cNvPr>
              <p:cNvCxnSpPr/>
              <p:nvPr/>
            </p:nvCxnSpPr>
            <p:spPr>
              <a:xfrm flipH="1">
                <a:off x="572655" y="2327564"/>
                <a:ext cx="323272" cy="8497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9945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FE106-8E30-056F-3582-E465FA23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lidar wave observations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EAEBBFC-AB18-477A-BFF1-18808C2F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169F80-6B84-33E2-E688-2BD3AD5475E6}"/>
              </a:ext>
            </a:extLst>
          </p:cNvPr>
          <p:cNvSpPr txBox="1"/>
          <p:nvPr/>
        </p:nvSpPr>
        <p:spPr>
          <a:xfrm>
            <a:off x="168642" y="2412132"/>
            <a:ext cx="664874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Ducted gravity waves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~40 cases since 2018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Mostly spring/summer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Nocturnal boundary layer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Convection waves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Convectively induced gravity waves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Above the convective boundary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Enough aerosols above CBL?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Kelvin-Helmholtz waves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2022-07-25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Local, rare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Patches of intermittent turbulence more frequent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96BDF12-2A67-A1E9-0B58-643FB2583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328" y="3685072"/>
            <a:ext cx="5282182" cy="114744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Afbeelding 6" descr="Afbeelding met buitenshuis&#10;&#10;Automatisch gegenereerde beschrijving">
            <a:extLst>
              <a:ext uri="{FF2B5EF4-FFF2-40B4-BE49-F238E27FC236}">
                <a16:creationId xmlns:a16="http://schemas.microsoft.com/office/drawing/2014/main" id="{E1C33391-6A53-6E44-2AB3-0109B63F6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6" t="17612" b="14613"/>
          <a:stretch/>
        </p:blipFill>
        <p:spPr>
          <a:xfrm rot="5400000">
            <a:off x="10815494" y="183353"/>
            <a:ext cx="1559860" cy="11931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A098E58-6CF7-81D6-F2DC-4D07CF461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282" y="53568"/>
            <a:ext cx="1544724" cy="154472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B5A54DB-430C-AE9E-0ED2-0E3522EAF1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287"/>
          <a:stretch/>
        </p:blipFill>
        <p:spPr>
          <a:xfrm>
            <a:off x="7081572" y="4892956"/>
            <a:ext cx="5090753" cy="1911476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FDAA4623-537E-C774-F962-D98750885FB3}"/>
              </a:ext>
            </a:extLst>
          </p:cNvPr>
          <p:cNvSpPr/>
          <p:nvPr/>
        </p:nvSpPr>
        <p:spPr>
          <a:xfrm>
            <a:off x="9444282" y="4892956"/>
            <a:ext cx="2165948" cy="67654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8BB137F-736B-0C22-9B3F-5075A3728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3666" y="1620304"/>
            <a:ext cx="3388659" cy="20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5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744555A-6B15-5C62-B208-F3676E93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 dirty="0"/>
          </a:p>
        </p:txBody>
      </p:sp>
      <p:pic>
        <p:nvPicPr>
          <p:cNvPr id="16" name="Afbeelding 15" descr="Afbeelding met tekst, schermopname, Kleurrijkheid&#10;&#10;Door AI gegenereerde inhoud is mogelijk onjuist.">
            <a:extLst>
              <a:ext uri="{FF2B5EF4-FFF2-40B4-BE49-F238E27FC236}">
                <a16:creationId xmlns:a16="http://schemas.microsoft.com/office/drawing/2014/main" id="{E3626D2E-921D-DBF9-EE3B-2FE411722C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70"/>
          <a:stretch/>
        </p:blipFill>
        <p:spPr>
          <a:xfrm>
            <a:off x="18556" y="1654612"/>
            <a:ext cx="12173444" cy="3415974"/>
          </a:xfrm>
          <a:prstGeom prst="rect">
            <a:avLst/>
          </a:prstGeom>
        </p:spPr>
      </p:pic>
      <p:pic>
        <p:nvPicPr>
          <p:cNvPr id="5" name="Afbeelding 4" descr="Afbeelding met buitenshuis&#10;&#10;Automatisch gegenereerde beschrijving">
            <a:extLst>
              <a:ext uri="{FF2B5EF4-FFF2-40B4-BE49-F238E27FC236}">
                <a16:creationId xmlns:a16="http://schemas.microsoft.com/office/drawing/2014/main" id="{B99B745E-9A29-4452-5E8C-B99B1B2846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6" t="17612" b="14613"/>
          <a:stretch/>
        </p:blipFill>
        <p:spPr>
          <a:xfrm rot="5400000">
            <a:off x="-183354" y="183354"/>
            <a:ext cx="1559859" cy="1193152"/>
          </a:xfrm>
          <a:prstGeom prst="rect">
            <a:avLst/>
          </a:prstGeom>
        </p:spPr>
      </p:pic>
      <p:pic>
        <p:nvPicPr>
          <p:cNvPr id="7" name="Afbeelding 6" descr="Afbeelding met tekst, schermopname, Lettertype, lijn&#10;&#10;Door AI gegenereerde inhoud is mogelijk onjuist.">
            <a:extLst>
              <a:ext uri="{FF2B5EF4-FFF2-40B4-BE49-F238E27FC236}">
                <a16:creationId xmlns:a16="http://schemas.microsoft.com/office/drawing/2014/main" id="{3E9FA93E-E763-139B-8F22-3D057412F4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7" t="53496"/>
          <a:stretch/>
        </p:blipFill>
        <p:spPr>
          <a:xfrm>
            <a:off x="-1" y="5042793"/>
            <a:ext cx="5298328" cy="10783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5DC0AD-5B41-405C-E1B1-72133085F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0"/>
          <a:stretch/>
        </p:blipFill>
        <p:spPr bwMode="auto">
          <a:xfrm>
            <a:off x="6444239" y="5042793"/>
            <a:ext cx="4830278" cy="17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671D481-9706-B657-C653-680C452E4286}"/>
              </a:ext>
            </a:extLst>
          </p:cNvPr>
          <p:cNvSpPr txBox="1"/>
          <p:nvPr/>
        </p:nvSpPr>
        <p:spPr>
          <a:xfrm>
            <a:off x="9278" y="6221413"/>
            <a:ext cx="344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VS: vertical stare (1s, 75m)</a:t>
            </a:r>
          </a:p>
          <a:p>
            <a:r>
              <a:rPr lang="en-US" dirty="0"/>
              <a:t>DBS: Doppler beam swing 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3F160E5-CF8B-F432-BED5-A2FA723A38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9" y="15136"/>
            <a:ext cx="1544724" cy="1544724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84A35F42-E587-00F0-2295-3AC317D542CD}"/>
              </a:ext>
            </a:extLst>
          </p:cNvPr>
          <p:cNvGrpSpPr/>
          <p:nvPr/>
        </p:nvGrpSpPr>
        <p:grpSpPr>
          <a:xfrm>
            <a:off x="3859545" y="-41338"/>
            <a:ext cx="7336746" cy="1704915"/>
            <a:chOff x="4855253" y="-261457"/>
            <a:chExt cx="7336746" cy="1704915"/>
          </a:xfrm>
        </p:grpSpPr>
        <p:pic>
          <p:nvPicPr>
            <p:cNvPr id="2" name="Afbeelding 1" descr="Afbeelding met tekst, schermopname, Kleurrijkheid, Rechthoek&#10;&#10;Door AI gegenereerde inhoud is mogelijk onjuist.">
              <a:extLst>
                <a:ext uri="{FF2B5EF4-FFF2-40B4-BE49-F238E27FC236}">
                  <a16:creationId xmlns:a16="http://schemas.microsoft.com/office/drawing/2014/main" id="{3E79447B-38A8-4652-2987-A6960C1D7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8" b="73482"/>
            <a:stretch/>
          </p:blipFill>
          <p:spPr>
            <a:xfrm>
              <a:off x="4855253" y="-261457"/>
              <a:ext cx="7336746" cy="1704915"/>
            </a:xfrm>
            <a:prstGeom prst="rect">
              <a:avLst/>
            </a:prstGeom>
          </p:spPr>
        </p:pic>
        <p:pic>
          <p:nvPicPr>
            <p:cNvPr id="8" name="Afbeelding 7" descr="Afbeelding met tekst, schermopname, Kleurrijkheid, Rechthoek&#10;&#10;Door AI gegenereerde inhoud is mogelijk onjuist.">
              <a:extLst>
                <a:ext uri="{FF2B5EF4-FFF2-40B4-BE49-F238E27FC236}">
                  <a16:creationId xmlns:a16="http://schemas.microsoft.com/office/drawing/2014/main" id="{DCD63820-5E09-417A-3A36-712D914FB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09" r="8634" b="3676"/>
            <a:stretch/>
          </p:blipFill>
          <p:spPr>
            <a:xfrm>
              <a:off x="4855253" y="1310522"/>
              <a:ext cx="6703335" cy="132936"/>
            </a:xfrm>
            <a:prstGeom prst="rect">
              <a:avLst/>
            </a:prstGeom>
          </p:spPr>
        </p:pic>
      </p:grpSp>
      <p:pic>
        <p:nvPicPr>
          <p:cNvPr id="11" name="Afbeelding 10" descr="Afbeelding met tekst, buiten, boom, grond&#10;&#10;Automatisch gegenereerde beschrijving">
            <a:extLst>
              <a:ext uri="{FF2B5EF4-FFF2-40B4-BE49-F238E27FC236}">
                <a16:creationId xmlns:a16="http://schemas.microsoft.com/office/drawing/2014/main" id="{A4667F09-99ED-CE6F-0CEA-D5F5269D74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" t="30597" r="29094" b="24819"/>
          <a:stretch/>
        </p:blipFill>
        <p:spPr>
          <a:xfrm rot="5400000">
            <a:off x="10859024" y="415494"/>
            <a:ext cx="1748468" cy="91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CDB9BE75DD1841A118C6E0BD5FA028" ma:contentTypeVersion="20" ma:contentTypeDescription="Create a new document." ma:contentTypeScope="" ma:versionID="cbaaead0940e5e691585669f3d36c7e8">
  <xsd:schema xmlns:xsd="http://www.w3.org/2001/XMLSchema" xmlns:xs="http://www.w3.org/2001/XMLSchema" xmlns:p="http://schemas.microsoft.com/office/2006/metadata/properties" xmlns:ns1="http://schemas.microsoft.com/sharepoint/v3" xmlns:ns3="db01b4af-01b6-4f08-9891-f9acca989080" xmlns:ns4="ddb22c6e-f2e7-403b-91d2-84c1c7aa371e" targetNamespace="http://schemas.microsoft.com/office/2006/metadata/properties" ma:root="true" ma:fieldsID="6d508e25e7d6934b7c5e1e77d43ad05e" ns1:_="" ns3:_="" ns4:_="">
    <xsd:import namespace="http://schemas.microsoft.com/sharepoint/v3"/>
    <xsd:import namespace="db01b4af-01b6-4f08-9891-f9acca989080"/>
    <xsd:import namespace="ddb22c6e-f2e7-403b-91d2-84c1c7aa37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01b4af-01b6-4f08-9891-f9acca9890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22c6e-f2e7-403b-91d2-84c1c7aa371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b01b4af-01b6-4f08-9891-f9acca989080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3AB1362-B2FF-4F9A-92F8-3E9C74DF04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76AB1F-9091-4F52-9D45-4AA4FF30E0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b01b4af-01b6-4f08-9891-f9acca989080"/>
    <ds:schemaRef ds:uri="ddb22c6e-f2e7-403b-91d2-84c1c7aa37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BCC011-DC42-4CEA-AC99-14ABB7103160}">
  <ds:schemaRefs>
    <ds:schemaRef ds:uri="http://schemas.microsoft.com/office/2006/metadata/properties"/>
    <ds:schemaRef ds:uri="http://www.w3.org/XML/1998/namespace"/>
    <ds:schemaRef ds:uri="http://purl.org/dc/dcmitype/"/>
    <ds:schemaRef ds:uri="http://schemas.microsoft.com/sharepoint/v3"/>
    <ds:schemaRef ds:uri="http://schemas.openxmlformats.org/package/2006/metadata/core-properties"/>
    <ds:schemaRef ds:uri="http://purl.org/dc/elements/1.1/"/>
    <ds:schemaRef ds:uri="ddb22c6e-f2e7-403b-91d2-84c1c7aa371e"/>
    <ds:schemaRef ds:uri="http://purl.org/dc/terms/"/>
    <ds:schemaRef ds:uri="http://schemas.microsoft.com/office/2006/documentManagement/types"/>
    <ds:schemaRef ds:uri="http://schemas.microsoft.com/office/infopath/2007/PartnerControls"/>
    <ds:schemaRef ds:uri="db01b4af-01b6-4f08-9891-f9acca98908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KNMI sjabloon voor Powerpoint ENG breedbeeld</Template>
  <TotalTime>4868</TotalTime>
  <Words>424</Words>
  <Application>Microsoft Office PowerPoint</Application>
  <PresentationFormat>Widescreen</PresentationFormat>
  <Paragraphs>106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 Math</vt:lpstr>
      <vt:lpstr>Symbol</vt:lpstr>
      <vt:lpstr>Verdana</vt:lpstr>
      <vt:lpstr>Wingdings</vt:lpstr>
      <vt:lpstr>KNMI sjabloon voor Powerpoint ENG breedbeeld IenW</vt:lpstr>
      <vt:lpstr>Doppler lidar vertical stare observation of a Kelvin-Helmholtz instability in the nocturnal boundary-layer</vt:lpstr>
      <vt:lpstr>Kelvin-Helmholtz billows</vt:lpstr>
      <vt:lpstr>PowerPoint Presentation</vt:lpstr>
      <vt:lpstr>Remote sensing observations of KH waves</vt:lpstr>
      <vt:lpstr>PowerPoint Presentation</vt:lpstr>
      <vt:lpstr>PowerPoint Presentation</vt:lpstr>
      <vt:lpstr>PowerPoint Presentation</vt:lpstr>
      <vt:lpstr>Doppler lidar wave observations</vt:lpstr>
      <vt:lpstr>PowerPoint Presentation</vt:lpstr>
      <vt:lpstr>PowerPoint Presentation</vt:lpstr>
      <vt:lpstr>Kelvin-Helmholtz instability</vt:lpstr>
      <vt:lpstr>Turbulence</vt:lpstr>
      <vt:lpstr>PowerPoint Presentation</vt:lpstr>
      <vt:lpstr>Conclusions &amp;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Gravity waves</dc:title>
  <dc:creator>Knoop, Steven (KNMI)</dc:creator>
  <cp:lastModifiedBy>Knoop, Steven (KNMI)</cp:lastModifiedBy>
  <cp:revision>40</cp:revision>
  <dcterms:created xsi:type="dcterms:W3CDTF">2024-01-24T14:47:52Z</dcterms:created>
  <dcterms:modified xsi:type="dcterms:W3CDTF">2025-09-11T21:03:41Z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0x010100A1CDB9BE75DD1841A118C6E0BD5FA028</vt:lpwstr>
  </property>
</Properties>
</file>