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16"/>
  </p:notesMasterIdLst>
  <p:sldIdLst>
    <p:sldId id="256" r:id="rId2"/>
    <p:sldId id="280" r:id="rId3"/>
    <p:sldId id="269" r:id="rId4"/>
    <p:sldId id="267" r:id="rId5"/>
    <p:sldId id="294" r:id="rId6"/>
    <p:sldId id="299" r:id="rId7"/>
    <p:sldId id="291" r:id="rId8"/>
    <p:sldId id="283" r:id="rId9"/>
    <p:sldId id="303" r:id="rId10"/>
    <p:sldId id="300" r:id="rId11"/>
    <p:sldId id="304" r:id="rId12"/>
    <p:sldId id="302" r:id="rId13"/>
    <p:sldId id="264"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D46"/>
    <a:srgbClr val="669D8B"/>
    <a:srgbClr val="FF5F5F"/>
    <a:srgbClr val="FFFFFF"/>
    <a:srgbClr val="004C8E"/>
    <a:srgbClr val="F4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F7B02-FBA3-4457-A45F-AE955190FC62}" v="76" dt="2025-09-17T10:54:44.91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Beltrami" userId="ed490d44-4f8f-4508-b1d4-b36474d4b64e" providerId="ADAL" clId="{468F7B02-FBA3-4457-A45F-AE955190FC62}"/>
    <pc:docChg chg="modSld">
      <pc:chgData name="Sara Beltrami" userId="ed490d44-4f8f-4508-b1d4-b36474d4b64e" providerId="ADAL" clId="{468F7B02-FBA3-4457-A45F-AE955190FC62}" dt="2025-09-07T16:21:15.434" v="72" actId="20577"/>
      <pc:docMkLst>
        <pc:docMk/>
      </pc:docMkLst>
      <pc:sldChg chg="modSp">
        <pc:chgData name="Sara Beltrami" userId="ed490d44-4f8f-4508-b1d4-b36474d4b64e" providerId="ADAL" clId="{468F7B02-FBA3-4457-A45F-AE955190FC62}" dt="2025-09-07T16:18:39.330" v="37" actId="114"/>
        <pc:sldMkLst>
          <pc:docMk/>
          <pc:sldMk cId="2487176218" sldId="269"/>
        </pc:sldMkLst>
        <pc:spChg chg="mod">
          <ac:chgData name="Sara Beltrami" userId="ed490d44-4f8f-4508-b1d4-b36474d4b64e" providerId="ADAL" clId="{468F7B02-FBA3-4457-A45F-AE955190FC62}" dt="2025-09-07T16:18:39.330" v="37" actId="114"/>
          <ac:spMkLst>
            <pc:docMk/>
            <pc:sldMk cId="2487176218" sldId="269"/>
            <ac:spMk id="6" creationId="{E2C1A32F-BCD9-F39E-E4AA-61C9AC66C41A}"/>
          </ac:spMkLst>
        </pc:spChg>
        <pc:graphicFrameChg chg="mod">
          <ac:chgData name="Sara Beltrami" userId="ed490d44-4f8f-4508-b1d4-b36474d4b64e" providerId="ADAL" clId="{468F7B02-FBA3-4457-A45F-AE955190FC62}" dt="2025-09-07T16:16:22.848" v="3" actId="20577"/>
          <ac:graphicFrameMkLst>
            <pc:docMk/>
            <pc:sldMk cId="2487176218" sldId="269"/>
            <ac:graphicFrameMk id="5" creationId="{B3EB1468-0462-F76A-E3DF-59CBCEAB3B84}"/>
          </ac:graphicFrameMkLst>
        </pc:graphicFrameChg>
      </pc:sldChg>
      <pc:sldChg chg="modSp mod">
        <pc:chgData name="Sara Beltrami" userId="ed490d44-4f8f-4508-b1d4-b36474d4b64e" providerId="ADAL" clId="{468F7B02-FBA3-4457-A45F-AE955190FC62}" dt="2025-09-07T16:20:46.554" v="68" actId="20577"/>
        <pc:sldMkLst>
          <pc:docMk/>
          <pc:sldMk cId="1918212164" sldId="283"/>
        </pc:sldMkLst>
        <pc:spChg chg="mod">
          <ac:chgData name="Sara Beltrami" userId="ed490d44-4f8f-4508-b1d4-b36474d4b64e" providerId="ADAL" clId="{468F7B02-FBA3-4457-A45F-AE955190FC62}" dt="2025-09-07T16:20:46.554" v="68" actId="20577"/>
          <ac:spMkLst>
            <pc:docMk/>
            <pc:sldMk cId="1918212164" sldId="283"/>
            <ac:spMk id="25" creationId="{FBA159BD-E274-F7CE-75DC-38CFC27A15E6}"/>
          </ac:spMkLst>
        </pc:spChg>
        <pc:graphicFrameChg chg="modGraphic">
          <ac:chgData name="Sara Beltrami" userId="ed490d44-4f8f-4508-b1d4-b36474d4b64e" providerId="ADAL" clId="{468F7B02-FBA3-4457-A45F-AE955190FC62}" dt="2025-09-07T16:20:44.128" v="67" actId="20577"/>
          <ac:graphicFrameMkLst>
            <pc:docMk/>
            <pc:sldMk cId="1918212164" sldId="283"/>
            <ac:graphicFrameMk id="9" creationId="{D13BF3A8-065B-8420-C3A6-1E5AD05BA6E8}"/>
          </ac:graphicFrameMkLst>
        </pc:graphicFrameChg>
      </pc:sldChg>
      <pc:sldChg chg="modSp mod">
        <pc:chgData name="Sara Beltrami" userId="ed490d44-4f8f-4508-b1d4-b36474d4b64e" providerId="ADAL" clId="{468F7B02-FBA3-4457-A45F-AE955190FC62}" dt="2025-09-07T16:20:36.147" v="66" actId="20577"/>
        <pc:sldMkLst>
          <pc:docMk/>
          <pc:sldMk cId="3816512566" sldId="291"/>
        </pc:sldMkLst>
        <pc:spChg chg="mod">
          <ac:chgData name="Sara Beltrami" userId="ed490d44-4f8f-4508-b1d4-b36474d4b64e" providerId="ADAL" clId="{468F7B02-FBA3-4457-A45F-AE955190FC62}" dt="2025-09-07T16:20:36.147" v="66" actId="20577"/>
          <ac:spMkLst>
            <pc:docMk/>
            <pc:sldMk cId="3816512566" sldId="291"/>
            <ac:spMk id="10" creationId="{CA820E63-266F-BE21-FD58-DF8710141452}"/>
          </ac:spMkLst>
        </pc:spChg>
        <pc:graphicFrameChg chg="modGraphic">
          <ac:chgData name="Sara Beltrami" userId="ed490d44-4f8f-4508-b1d4-b36474d4b64e" providerId="ADAL" clId="{468F7B02-FBA3-4457-A45F-AE955190FC62}" dt="2025-09-07T16:20:30.864" v="64" actId="20577"/>
          <ac:graphicFrameMkLst>
            <pc:docMk/>
            <pc:sldMk cId="3816512566" sldId="291"/>
            <ac:graphicFrameMk id="4" creationId="{CCD966F8-7C54-079D-8C49-D9C3B56B826B}"/>
          </ac:graphicFrameMkLst>
        </pc:graphicFrameChg>
      </pc:sldChg>
      <pc:sldChg chg="modSp mod">
        <pc:chgData name="Sara Beltrami" userId="ed490d44-4f8f-4508-b1d4-b36474d4b64e" providerId="ADAL" clId="{468F7B02-FBA3-4457-A45F-AE955190FC62}" dt="2025-09-07T16:19:33.895" v="47" actId="20577"/>
        <pc:sldMkLst>
          <pc:docMk/>
          <pc:sldMk cId="2832505399" sldId="294"/>
        </pc:sldMkLst>
        <pc:spChg chg="mod">
          <ac:chgData name="Sara Beltrami" userId="ed490d44-4f8f-4508-b1d4-b36474d4b64e" providerId="ADAL" clId="{468F7B02-FBA3-4457-A45F-AE955190FC62}" dt="2025-09-07T16:19:33.895" v="47" actId="20577"/>
          <ac:spMkLst>
            <pc:docMk/>
            <pc:sldMk cId="2832505399" sldId="294"/>
            <ac:spMk id="7" creationId="{422BF593-AE35-8B22-E6CF-48F50D1AECCB}"/>
          </ac:spMkLst>
        </pc:spChg>
        <pc:spChg chg="mod">
          <ac:chgData name="Sara Beltrami" userId="ed490d44-4f8f-4508-b1d4-b36474d4b64e" providerId="ADAL" clId="{468F7B02-FBA3-4457-A45F-AE955190FC62}" dt="2025-09-07T16:19:02.781" v="39" actId="20577"/>
          <ac:spMkLst>
            <pc:docMk/>
            <pc:sldMk cId="2832505399" sldId="294"/>
            <ac:spMk id="12" creationId="{29B27C2B-5993-2F4F-E35A-030AFBF19DF1}"/>
          </ac:spMkLst>
        </pc:spChg>
        <pc:spChg chg="mod">
          <ac:chgData name="Sara Beltrami" userId="ed490d44-4f8f-4508-b1d4-b36474d4b64e" providerId="ADAL" clId="{468F7B02-FBA3-4457-A45F-AE955190FC62}" dt="2025-09-07T16:19:12.317" v="43" actId="20577"/>
          <ac:spMkLst>
            <pc:docMk/>
            <pc:sldMk cId="2832505399" sldId="294"/>
            <ac:spMk id="13" creationId="{1CA56ED3-1D68-8224-1B09-39B5E7466C68}"/>
          </ac:spMkLst>
        </pc:spChg>
        <pc:spChg chg="mod">
          <ac:chgData name="Sara Beltrami" userId="ed490d44-4f8f-4508-b1d4-b36474d4b64e" providerId="ADAL" clId="{468F7B02-FBA3-4457-A45F-AE955190FC62}" dt="2025-09-07T16:19:08.642" v="41" actId="20577"/>
          <ac:spMkLst>
            <pc:docMk/>
            <pc:sldMk cId="2832505399" sldId="294"/>
            <ac:spMk id="19" creationId="{1CAC28E2-A21C-16A3-6523-54F60E6FC98E}"/>
          </ac:spMkLst>
        </pc:spChg>
        <pc:spChg chg="mod">
          <ac:chgData name="Sara Beltrami" userId="ed490d44-4f8f-4508-b1d4-b36474d4b64e" providerId="ADAL" clId="{468F7B02-FBA3-4457-A45F-AE955190FC62}" dt="2025-09-07T16:19:05.762" v="40" actId="20577"/>
          <ac:spMkLst>
            <pc:docMk/>
            <pc:sldMk cId="2832505399" sldId="294"/>
            <ac:spMk id="20" creationId="{EE494227-28F4-814A-FAD8-3CAD8A671DD4}"/>
          </ac:spMkLst>
        </pc:spChg>
        <pc:spChg chg="mod">
          <ac:chgData name="Sara Beltrami" userId="ed490d44-4f8f-4508-b1d4-b36474d4b64e" providerId="ADAL" clId="{468F7B02-FBA3-4457-A45F-AE955190FC62}" dt="2025-09-07T16:18:59.607" v="38" actId="20577"/>
          <ac:spMkLst>
            <pc:docMk/>
            <pc:sldMk cId="2832505399" sldId="294"/>
            <ac:spMk id="21" creationId="{9DE93E9A-BD9E-411E-F86F-36F9FE74D4D5}"/>
          </ac:spMkLst>
        </pc:spChg>
      </pc:sldChg>
      <pc:sldChg chg="modSp mod">
        <pc:chgData name="Sara Beltrami" userId="ed490d44-4f8f-4508-b1d4-b36474d4b64e" providerId="ADAL" clId="{468F7B02-FBA3-4457-A45F-AE955190FC62}" dt="2025-09-07T16:20:21.530" v="62" actId="20577"/>
        <pc:sldMkLst>
          <pc:docMk/>
          <pc:sldMk cId="2707495323" sldId="299"/>
        </pc:sldMkLst>
        <pc:spChg chg="mod">
          <ac:chgData name="Sara Beltrami" userId="ed490d44-4f8f-4508-b1d4-b36474d4b64e" providerId="ADAL" clId="{468F7B02-FBA3-4457-A45F-AE955190FC62}" dt="2025-09-07T16:19:47.194" v="51" actId="20577"/>
          <ac:spMkLst>
            <pc:docMk/>
            <pc:sldMk cId="2707495323" sldId="299"/>
            <ac:spMk id="7" creationId="{78399BC7-58A3-5619-BB97-59BED8E9761E}"/>
          </ac:spMkLst>
        </pc:spChg>
        <pc:spChg chg="mod">
          <ac:chgData name="Sara Beltrami" userId="ed490d44-4f8f-4508-b1d4-b36474d4b64e" providerId="ADAL" clId="{468F7B02-FBA3-4457-A45F-AE955190FC62}" dt="2025-09-07T16:19:54.835" v="54" actId="20577"/>
          <ac:spMkLst>
            <pc:docMk/>
            <pc:sldMk cId="2707495323" sldId="299"/>
            <ac:spMk id="8" creationId="{F77D6A5F-ABA9-8E18-A3C9-FFAF9811C058}"/>
          </ac:spMkLst>
        </pc:spChg>
        <pc:spChg chg="mod">
          <ac:chgData name="Sara Beltrami" userId="ed490d44-4f8f-4508-b1d4-b36474d4b64e" providerId="ADAL" clId="{468F7B02-FBA3-4457-A45F-AE955190FC62}" dt="2025-09-07T16:20:02.920" v="57" actId="20577"/>
          <ac:spMkLst>
            <pc:docMk/>
            <pc:sldMk cId="2707495323" sldId="299"/>
            <ac:spMk id="9" creationId="{3F45C660-AB71-69A0-568A-39A88666E5A2}"/>
          </ac:spMkLst>
        </pc:spChg>
        <pc:spChg chg="mod">
          <ac:chgData name="Sara Beltrami" userId="ed490d44-4f8f-4508-b1d4-b36474d4b64e" providerId="ADAL" clId="{468F7B02-FBA3-4457-A45F-AE955190FC62}" dt="2025-09-07T16:20:21.530" v="62" actId="20577"/>
          <ac:spMkLst>
            <pc:docMk/>
            <pc:sldMk cId="2707495323" sldId="299"/>
            <ac:spMk id="11" creationId="{EE956E4F-3D75-AD0E-6552-18F3E1353A30}"/>
          </ac:spMkLst>
        </pc:spChg>
      </pc:sldChg>
      <pc:sldChg chg="modSp mod">
        <pc:chgData name="Sara Beltrami" userId="ed490d44-4f8f-4508-b1d4-b36474d4b64e" providerId="ADAL" clId="{468F7B02-FBA3-4457-A45F-AE955190FC62}" dt="2025-09-07T16:21:02.682" v="70" actId="20577"/>
        <pc:sldMkLst>
          <pc:docMk/>
          <pc:sldMk cId="2045653481" sldId="300"/>
        </pc:sldMkLst>
        <pc:spChg chg="mod">
          <ac:chgData name="Sara Beltrami" userId="ed490d44-4f8f-4508-b1d4-b36474d4b64e" providerId="ADAL" clId="{468F7B02-FBA3-4457-A45F-AE955190FC62}" dt="2025-09-07T16:21:02.682" v="70" actId="20577"/>
          <ac:spMkLst>
            <pc:docMk/>
            <pc:sldMk cId="2045653481" sldId="300"/>
            <ac:spMk id="16" creationId="{E2724F2C-8C02-EBFC-578D-2E167251495C}"/>
          </ac:spMkLst>
        </pc:spChg>
        <pc:spChg chg="mod">
          <ac:chgData name="Sara Beltrami" userId="ed490d44-4f8f-4508-b1d4-b36474d4b64e" providerId="ADAL" clId="{468F7B02-FBA3-4457-A45F-AE955190FC62}" dt="2025-09-07T16:20:55.044" v="69" actId="20577"/>
          <ac:spMkLst>
            <pc:docMk/>
            <pc:sldMk cId="2045653481" sldId="300"/>
            <ac:spMk id="25" creationId="{AD673CCB-F1CF-9A85-B3D7-EB427054BA19}"/>
          </ac:spMkLst>
        </pc:spChg>
      </pc:sldChg>
      <pc:sldChg chg="modSp mod">
        <pc:chgData name="Sara Beltrami" userId="ed490d44-4f8f-4508-b1d4-b36474d4b64e" providerId="ADAL" clId="{468F7B02-FBA3-4457-A45F-AE955190FC62}" dt="2025-09-07T16:21:15.434" v="72" actId="20577"/>
        <pc:sldMkLst>
          <pc:docMk/>
          <pc:sldMk cId="2995867539" sldId="302"/>
        </pc:sldMkLst>
        <pc:spChg chg="mod">
          <ac:chgData name="Sara Beltrami" userId="ed490d44-4f8f-4508-b1d4-b36474d4b64e" providerId="ADAL" clId="{468F7B02-FBA3-4457-A45F-AE955190FC62}" dt="2025-09-07T16:21:15.434" v="72" actId="20577"/>
          <ac:spMkLst>
            <pc:docMk/>
            <pc:sldMk cId="2995867539" sldId="302"/>
            <ac:spMk id="16" creationId="{2455E975-BC8C-FC9E-9961-93A35B974D67}"/>
          </ac:spMkLst>
        </pc:spChg>
        <pc:graphicFrameChg chg="modGraphic">
          <ac:chgData name="Sara Beltrami" userId="ed490d44-4f8f-4508-b1d4-b36474d4b64e" providerId="ADAL" clId="{468F7B02-FBA3-4457-A45F-AE955190FC62}" dt="2025-09-07T16:21:13.007" v="71" actId="20577"/>
          <ac:graphicFrameMkLst>
            <pc:docMk/>
            <pc:sldMk cId="2995867539" sldId="302"/>
            <ac:graphicFrameMk id="7" creationId="{2993CCE1-3584-8148-5AF0-5E3B81252A7E}"/>
          </ac:graphicFrameMkLst>
        </pc:graphicFrameChg>
      </pc:sldChg>
    </pc:docChg>
  </pc:docChgLst>
  <pc:docChgLst>
    <pc:chgData name="Sara Beltrami" userId="S::sara.beltrami9@unibo.it::ed490d44-4f8f-4508-b1d4-b36474d4b64e" providerId="AD" clId="Web-{C0A5F506-D1F4-7D8E-419E-45EF67AA45C7}"/>
    <pc:docChg chg="modSld">
      <pc:chgData name="Sara Beltrami" userId="S::sara.beltrami9@unibo.it::ed490d44-4f8f-4508-b1d4-b36474d4b64e" providerId="AD" clId="Web-{C0A5F506-D1F4-7D8E-419E-45EF67AA45C7}" dt="2025-09-06T17:36:01.661" v="661"/>
      <pc:docMkLst>
        <pc:docMk/>
      </pc:docMkLst>
      <pc:sldChg chg="modSp">
        <pc:chgData name="Sara Beltrami" userId="S::sara.beltrami9@unibo.it::ed490d44-4f8f-4508-b1d4-b36474d4b64e" providerId="AD" clId="Web-{C0A5F506-D1F4-7D8E-419E-45EF67AA45C7}" dt="2025-09-06T17:00:03.379" v="3" actId="1076"/>
        <pc:sldMkLst>
          <pc:docMk/>
          <pc:sldMk cId="2487176218" sldId="269"/>
        </pc:sldMkLst>
        <pc:spChg chg="mod">
          <ac:chgData name="Sara Beltrami" userId="S::sara.beltrami9@unibo.it::ed490d44-4f8f-4508-b1d4-b36474d4b64e" providerId="AD" clId="Web-{C0A5F506-D1F4-7D8E-419E-45EF67AA45C7}" dt="2025-09-06T17:00:03.379" v="3" actId="1076"/>
          <ac:spMkLst>
            <pc:docMk/>
            <pc:sldMk cId="2487176218" sldId="269"/>
            <ac:spMk id="6" creationId="{E2C1A32F-BCD9-F39E-E4AA-61C9AC66C41A}"/>
          </ac:spMkLst>
        </pc:spChg>
      </pc:sldChg>
      <pc:sldChg chg="modSp">
        <pc:chgData name="Sara Beltrami" userId="S::sara.beltrami9@unibo.it::ed490d44-4f8f-4508-b1d4-b36474d4b64e" providerId="AD" clId="Web-{C0A5F506-D1F4-7D8E-419E-45EF67AA45C7}" dt="2025-09-06T17:24:23.453" v="539" actId="20577"/>
        <pc:sldMkLst>
          <pc:docMk/>
          <pc:sldMk cId="337094117" sldId="280"/>
        </pc:sldMkLst>
        <pc:spChg chg="mod">
          <ac:chgData name="Sara Beltrami" userId="S::sara.beltrami9@unibo.it::ed490d44-4f8f-4508-b1d4-b36474d4b64e" providerId="AD" clId="Web-{C0A5F506-D1F4-7D8E-419E-45EF67AA45C7}" dt="2025-09-06T17:24:23.453" v="539" actId="20577"/>
          <ac:spMkLst>
            <pc:docMk/>
            <pc:sldMk cId="337094117" sldId="280"/>
            <ac:spMk id="2" creationId="{0A072D77-D7A7-DA85-8DFE-8C14CAE99C14}"/>
          </ac:spMkLst>
        </pc:spChg>
        <pc:spChg chg="mod">
          <ac:chgData name="Sara Beltrami" userId="S::sara.beltrami9@unibo.it::ed490d44-4f8f-4508-b1d4-b36474d4b64e" providerId="AD" clId="Web-{C0A5F506-D1F4-7D8E-419E-45EF67AA45C7}" dt="2025-09-06T16:59:34.847" v="1" actId="1076"/>
          <ac:spMkLst>
            <pc:docMk/>
            <pc:sldMk cId="337094117" sldId="280"/>
            <ac:spMk id="9" creationId="{4589442B-BA4A-E414-7558-9602349057EE}"/>
          </ac:spMkLst>
        </pc:spChg>
      </pc:sldChg>
      <pc:sldChg chg="modSp">
        <pc:chgData name="Sara Beltrami" userId="S::sara.beltrami9@unibo.it::ed490d44-4f8f-4508-b1d4-b36474d4b64e" providerId="AD" clId="Web-{C0A5F506-D1F4-7D8E-419E-45EF67AA45C7}" dt="2025-09-06T17:23:42.765" v="531" actId="1076"/>
        <pc:sldMkLst>
          <pc:docMk/>
          <pc:sldMk cId="1918212164" sldId="283"/>
        </pc:sldMkLst>
        <pc:spChg chg="ord">
          <ac:chgData name="Sara Beltrami" userId="S::sara.beltrami9@unibo.it::ed490d44-4f8f-4508-b1d4-b36474d4b64e" providerId="AD" clId="Web-{C0A5F506-D1F4-7D8E-419E-45EF67AA45C7}" dt="2025-09-06T17:01:11.913" v="9"/>
          <ac:spMkLst>
            <pc:docMk/>
            <pc:sldMk cId="1918212164" sldId="283"/>
            <ac:spMk id="4" creationId="{B8BDF050-790A-1080-5E58-6462AF32A6B2}"/>
          </ac:spMkLst>
        </pc:spChg>
        <pc:spChg chg="mod">
          <ac:chgData name="Sara Beltrami" userId="S::sara.beltrami9@unibo.it::ed490d44-4f8f-4508-b1d4-b36474d4b64e" providerId="AD" clId="Web-{C0A5F506-D1F4-7D8E-419E-45EF67AA45C7}" dt="2025-09-06T17:23:25.264" v="530" actId="1076"/>
          <ac:spMkLst>
            <pc:docMk/>
            <pc:sldMk cId="1918212164" sldId="283"/>
            <ac:spMk id="7" creationId="{4C04469B-4675-1FB0-B2E1-CDDCDA048696}"/>
          </ac:spMkLst>
        </pc:spChg>
        <pc:spChg chg="mod">
          <ac:chgData name="Sara Beltrami" userId="S::sara.beltrami9@unibo.it::ed490d44-4f8f-4508-b1d4-b36474d4b64e" providerId="AD" clId="Web-{C0A5F506-D1F4-7D8E-419E-45EF67AA45C7}" dt="2025-09-06T17:22:30.273" v="492" actId="1076"/>
          <ac:spMkLst>
            <pc:docMk/>
            <pc:sldMk cId="1918212164" sldId="283"/>
            <ac:spMk id="21" creationId="{B94F8B22-6DF8-CBE2-6FBF-91D32875F222}"/>
          </ac:spMkLst>
        </pc:spChg>
        <pc:spChg chg="mod">
          <ac:chgData name="Sara Beltrami" userId="S::sara.beltrami9@unibo.it::ed490d44-4f8f-4508-b1d4-b36474d4b64e" providerId="AD" clId="Web-{C0A5F506-D1F4-7D8E-419E-45EF67AA45C7}" dt="2025-09-06T17:01:25.991" v="10" actId="1076"/>
          <ac:spMkLst>
            <pc:docMk/>
            <pc:sldMk cId="1918212164" sldId="283"/>
            <ac:spMk id="25" creationId="{FBA159BD-E274-F7CE-75DC-38CFC27A15E6}"/>
          </ac:spMkLst>
        </pc:spChg>
        <pc:graphicFrameChg chg="mod">
          <ac:chgData name="Sara Beltrami" userId="S::sara.beltrami9@unibo.it::ed490d44-4f8f-4508-b1d4-b36474d4b64e" providerId="AD" clId="Web-{C0A5F506-D1F4-7D8E-419E-45EF67AA45C7}" dt="2025-09-06T17:23:42.765" v="531" actId="1076"/>
          <ac:graphicFrameMkLst>
            <pc:docMk/>
            <pc:sldMk cId="1918212164" sldId="283"/>
            <ac:graphicFrameMk id="9" creationId="{D13BF3A8-065B-8420-C3A6-1E5AD05BA6E8}"/>
          </ac:graphicFrameMkLst>
        </pc:graphicFrameChg>
      </pc:sldChg>
      <pc:sldChg chg="modSp">
        <pc:chgData name="Sara Beltrami" userId="S::sara.beltrami9@unibo.it::ed490d44-4f8f-4508-b1d4-b36474d4b64e" providerId="AD" clId="Web-{C0A5F506-D1F4-7D8E-419E-45EF67AA45C7}" dt="2025-09-06T17:01:00.818" v="8" actId="1076"/>
        <pc:sldMkLst>
          <pc:docMk/>
          <pc:sldMk cId="3816512566" sldId="291"/>
        </pc:sldMkLst>
        <pc:spChg chg="mod ord">
          <ac:chgData name="Sara Beltrami" userId="S::sara.beltrami9@unibo.it::ed490d44-4f8f-4508-b1d4-b36474d4b64e" providerId="AD" clId="Web-{C0A5F506-D1F4-7D8E-419E-45EF67AA45C7}" dt="2025-09-06T17:00:50.131" v="7"/>
          <ac:spMkLst>
            <pc:docMk/>
            <pc:sldMk cId="3816512566" sldId="291"/>
            <ac:spMk id="5" creationId="{CD91B995-BCF1-821F-A4DA-926DABDC508F}"/>
          </ac:spMkLst>
        </pc:spChg>
        <pc:spChg chg="mod">
          <ac:chgData name="Sara Beltrami" userId="S::sara.beltrami9@unibo.it::ed490d44-4f8f-4508-b1d4-b36474d4b64e" providerId="AD" clId="Web-{C0A5F506-D1F4-7D8E-419E-45EF67AA45C7}" dt="2025-09-06T17:01:00.818" v="8" actId="1076"/>
          <ac:spMkLst>
            <pc:docMk/>
            <pc:sldMk cId="3816512566" sldId="291"/>
            <ac:spMk id="10" creationId="{CA820E63-266F-BE21-FD58-DF8710141452}"/>
          </ac:spMkLst>
        </pc:spChg>
      </pc:sldChg>
      <pc:sldChg chg="modSp">
        <pc:chgData name="Sara Beltrami" userId="S::sara.beltrami9@unibo.it::ed490d44-4f8f-4508-b1d4-b36474d4b64e" providerId="AD" clId="Web-{C0A5F506-D1F4-7D8E-419E-45EF67AA45C7}" dt="2025-09-06T17:00:25.271" v="4" actId="1076"/>
        <pc:sldMkLst>
          <pc:docMk/>
          <pc:sldMk cId="2707495323" sldId="299"/>
        </pc:sldMkLst>
        <pc:spChg chg="mod">
          <ac:chgData name="Sara Beltrami" userId="S::sara.beltrami9@unibo.it::ed490d44-4f8f-4508-b1d4-b36474d4b64e" providerId="AD" clId="Web-{C0A5F506-D1F4-7D8E-419E-45EF67AA45C7}" dt="2025-09-06T17:00:25.271" v="4" actId="1076"/>
          <ac:spMkLst>
            <pc:docMk/>
            <pc:sldMk cId="2707495323" sldId="299"/>
            <ac:spMk id="11" creationId="{EE956E4F-3D75-AD0E-6552-18F3E1353A30}"/>
          </ac:spMkLst>
        </pc:spChg>
      </pc:sldChg>
      <pc:sldChg chg="addSp delSp modSp">
        <pc:chgData name="Sara Beltrami" userId="S::sara.beltrami9@unibo.it::ed490d44-4f8f-4508-b1d4-b36474d4b64e" providerId="AD" clId="Web-{C0A5F506-D1F4-7D8E-419E-45EF67AA45C7}" dt="2025-09-06T17:19:35.389" v="454" actId="1076"/>
        <pc:sldMkLst>
          <pc:docMk/>
          <pc:sldMk cId="2045653481" sldId="300"/>
        </pc:sldMkLst>
        <pc:spChg chg="mod">
          <ac:chgData name="Sara Beltrami" userId="S::sara.beltrami9@unibo.it::ed490d44-4f8f-4508-b1d4-b36474d4b64e" providerId="AD" clId="Web-{C0A5F506-D1F4-7D8E-419E-45EF67AA45C7}" dt="2025-09-06T17:01:43.648" v="11" actId="1076"/>
          <ac:spMkLst>
            <pc:docMk/>
            <pc:sldMk cId="2045653481" sldId="300"/>
            <ac:spMk id="16" creationId="{E2724F2C-8C02-EBFC-578D-2E167251495C}"/>
          </ac:spMkLst>
        </pc:spChg>
        <pc:graphicFrameChg chg="add mod modGraphic">
          <ac:chgData name="Sara Beltrami" userId="S::sara.beltrami9@unibo.it::ed490d44-4f8f-4508-b1d4-b36474d4b64e" providerId="AD" clId="Web-{C0A5F506-D1F4-7D8E-419E-45EF67AA45C7}" dt="2025-09-06T17:19:35.389" v="454" actId="1076"/>
          <ac:graphicFrameMkLst>
            <pc:docMk/>
            <pc:sldMk cId="2045653481" sldId="300"/>
            <ac:graphicFrameMk id="9" creationId="{22042C24-EBBA-F5BF-840B-D79FCEF97B98}"/>
          </ac:graphicFrameMkLst>
        </pc:graphicFrameChg>
      </pc:sldChg>
      <pc:sldChg chg="addSp delSp modSp delAnim">
        <pc:chgData name="Sara Beltrami" userId="S::sara.beltrami9@unibo.it::ed490d44-4f8f-4508-b1d4-b36474d4b64e" providerId="AD" clId="Web-{C0A5F506-D1F4-7D8E-419E-45EF67AA45C7}" dt="2025-09-06T17:36:01.661" v="661"/>
        <pc:sldMkLst>
          <pc:docMk/>
          <pc:sldMk cId="2995867539" sldId="302"/>
        </pc:sldMkLst>
        <pc:spChg chg="mod">
          <ac:chgData name="Sara Beltrami" userId="S::sara.beltrami9@unibo.it::ed490d44-4f8f-4508-b1d4-b36474d4b64e" providerId="AD" clId="Web-{C0A5F506-D1F4-7D8E-419E-45EF67AA45C7}" dt="2025-09-06T17:26:39.832" v="551" actId="1076"/>
          <ac:spMkLst>
            <pc:docMk/>
            <pc:sldMk cId="2995867539" sldId="302"/>
            <ac:spMk id="11" creationId="{6030F59A-6BB4-DDC5-BECB-23724D8B8EF5}"/>
          </ac:spMkLst>
        </pc:spChg>
        <pc:spChg chg="mod topLvl">
          <ac:chgData name="Sara Beltrami" userId="S::sara.beltrami9@unibo.it::ed490d44-4f8f-4508-b1d4-b36474d4b64e" providerId="AD" clId="Web-{C0A5F506-D1F4-7D8E-419E-45EF67AA45C7}" dt="2025-09-06T17:31:45.544" v="613"/>
          <ac:spMkLst>
            <pc:docMk/>
            <pc:sldMk cId="2995867539" sldId="302"/>
            <ac:spMk id="12" creationId="{14D70A15-6095-8771-7A97-3231B4D40618}"/>
          </ac:spMkLst>
        </pc:spChg>
        <pc:spChg chg="mod">
          <ac:chgData name="Sara Beltrami" userId="S::sara.beltrami9@unibo.it::ed490d44-4f8f-4508-b1d4-b36474d4b64e" providerId="AD" clId="Web-{C0A5F506-D1F4-7D8E-419E-45EF67AA45C7}" dt="2025-09-06T17:01:55.617" v="12" actId="1076"/>
          <ac:spMkLst>
            <pc:docMk/>
            <pc:sldMk cId="2995867539" sldId="302"/>
            <ac:spMk id="16" creationId="{2455E975-BC8C-FC9E-9961-93A35B974D67}"/>
          </ac:spMkLst>
        </pc:spChg>
        <pc:picChg chg="mod topLvl modCrop">
          <ac:chgData name="Sara Beltrami" userId="S::sara.beltrami9@unibo.it::ed490d44-4f8f-4508-b1d4-b36474d4b64e" providerId="AD" clId="Web-{C0A5F506-D1F4-7D8E-419E-45EF67AA45C7}" dt="2025-09-06T17:32:57.921" v="618" actId="1076"/>
          <ac:picMkLst>
            <pc:docMk/>
            <pc:sldMk cId="2995867539" sldId="302"/>
            <ac:picMk id="3" creationId="{0DACDA2C-D878-CDAC-289A-FB7A3E244709}"/>
          </ac:picMkLst>
        </pc:picChg>
        <pc:picChg chg="mod ord topLvl modCrop">
          <ac:chgData name="Sara Beltrami" userId="S::sara.beltrami9@unibo.it::ed490d44-4f8f-4508-b1d4-b36474d4b64e" providerId="AD" clId="Web-{C0A5F506-D1F4-7D8E-419E-45EF67AA45C7}" dt="2025-09-06T17:31:01.465" v="608"/>
          <ac:picMkLst>
            <pc:docMk/>
            <pc:sldMk cId="2995867539" sldId="302"/>
            <ac:picMk id="6" creationId="{50E41A69-D717-7902-25C2-EB125AE40730}"/>
          </ac:picMkLst>
        </pc:picChg>
        <pc:picChg chg="add mod modCrop">
          <ac:chgData name="Sara Beltrami" userId="S::sara.beltrami9@unibo.it::ed490d44-4f8f-4508-b1d4-b36474d4b64e" providerId="AD" clId="Web-{C0A5F506-D1F4-7D8E-419E-45EF67AA45C7}" dt="2025-09-06T17:29:16.884" v="589" actId="1076"/>
          <ac:picMkLst>
            <pc:docMk/>
            <pc:sldMk cId="2995867539" sldId="302"/>
            <ac:picMk id="9" creationId="{EC5961C8-79C0-FC63-3CAE-BDBEFD5D73A0}"/>
          </ac:picMkLst>
        </pc:picChg>
        <pc:picChg chg="add mod modCrop">
          <ac:chgData name="Sara Beltrami" userId="S::sara.beltrami9@unibo.it::ed490d44-4f8f-4508-b1d4-b36474d4b64e" providerId="AD" clId="Web-{C0A5F506-D1F4-7D8E-419E-45EF67AA45C7}" dt="2025-09-06T17:35:38.504" v="658" actId="1076"/>
          <ac:picMkLst>
            <pc:docMk/>
            <pc:sldMk cId="2995867539" sldId="302"/>
            <ac:picMk id="10" creationId="{2E506247-C8BF-D242-9F53-82B6290186AB}"/>
          </ac:picMkLst>
        </pc:picChg>
        <pc:picChg chg="add mod modCrop">
          <ac:chgData name="Sara Beltrami" userId="S::sara.beltrami9@unibo.it::ed490d44-4f8f-4508-b1d4-b36474d4b64e" providerId="AD" clId="Web-{C0A5F506-D1F4-7D8E-419E-45EF67AA45C7}" dt="2025-09-06T17:35:27.160" v="655" actId="1076"/>
          <ac:picMkLst>
            <pc:docMk/>
            <pc:sldMk cId="2995867539" sldId="302"/>
            <ac:picMk id="15" creationId="{5654541F-694F-DD91-6B94-61A9895FC563}"/>
          </ac:picMkLst>
        </pc:picChg>
        <pc:picChg chg="mod topLvl modCrop">
          <ac:chgData name="Sara Beltrami" userId="S::sara.beltrami9@unibo.it::ed490d44-4f8f-4508-b1d4-b36474d4b64e" providerId="AD" clId="Web-{C0A5F506-D1F4-7D8E-419E-45EF67AA45C7}" dt="2025-09-06T17:34:20.158" v="634" actId="1076"/>
          <ac:picMkLst>
            <pc:docMk/>
            <pc:sldMk cId="2995867539" sldId="302"/>
            <ac:picMk id="20" creationId="{1D71CECA-07F3-B70B-B805-47245E5BFE67}"/>
          </ac:picMkLst>
        </pc:picChg>
      </pc:sldChg>
      <pc:sldChg chg="modSp">
        <pc:chgData name="Sara Beltrami" userId="S::sara.beltrami9@unibo.it::ed490d44-4f8f-4508-b1d4-b36474d4b64e" providerId="AD" clId="Web-{C0A5F506-D1F4-7D8E-419E-45EF67AA45C7}" dt="2025-09-06T17:23:54.234" v="536" actId="20577"/>
        <pc:sldMkLst>
          <pc:docMk/>
          <pc:sldMk cId="1986352800" sldId="303"/>
        </pc:sldMkLst>
        <pc:spChg chg="mod">
          <ac:chgData name="Sara Beltrami" userId="S::sara.beltrami9@unibo.it::ed490d44-4f8f-4508-b1d4-b36474d4b64e" providerId="AD" clId="Web-{C0A5F506-D1F4-7D8E-419E-45EF67AA45C7}" dt="2025-09-06T17:23:54.234" v="536" actId="20577"/>
          <ac:spMkLst>
            <pc:docMk/>
            <pc:sldMk cId="1986352800" sldId="303"/>
            <ac:spMk id="10" creationId="{32A92C55-F100-74ED-E91D-BEA367D7058B}"/>
          </ac:spMkLst>
        </pc:spChg>
      </pc:sldChg>
      <pc:sldChg chg="addSp delSp modSp">
        <pc:chgData name="Sara Beltrami" userId="S::sara.beltrami9@unibo.it::ed490d44-4f8f-4508-b1d4-b36474d4b64e" providerId="AD" clId="Web-{C0A5F506-D1F4-7D8E-419E-45EF67AA45C7}" dt="2025-09-06T17:21:23.521" v="468" actId="1076"/>
        <pc:sldMkLst>
          <pc:docMk/>
          <pc:sldMk cId="1105090316" sldId="304"/>
        </pc:sldMkLst>
        <pc:spChg chg="mod">
          <ac:chgData name="Sara Beltrami" userId="S::sara.beltrami9@unibo.it::ed490d44-4f8f-4508-b1d4-b36474d4b64e" providerId="AD" clId="Web-{C0A5F506-D1F4-7D8E-419E-45EF67AA45C7}" dt="2025-09-06T17:04:31.403" v="33" actId="1076"/>
          <ac:spMkLst>
            <pc:docMk/>
            <pc:sldMk cId="1105090316" sldId="304"/>
            <ac:spMk id="15" creationId="{FC21F13D-13A9-FDEA-9D76-14363ACC9B23}"/>
          </ac:spMkLst>
        </pc:spChg>
        <pc:spChg chg="mod">
          <ac:chgData name="Sara Beltrami" userId="S::sara.beltrami9@unibo.it::ed490d44-4f8f-4508-b1d4-b36474d4b64e" providerId="AD" clId="Web-{C0A5F506-D1F4-7D8E-419E-45EF67AA45C7}" dt="2025-09-06T17:04:37.809" v="34" actId="1076"/>
          <ac:spMkLst>
            <pc:docMk/>
            <pc:sldMk cId="1105090316" sldId="304"/>
            <ac:spMk id="16" creationId="{55350F2D-F0B0-7DE8-7218-C0519F0B1507}"/>
          </ac:spMkLst>
        </pc:spChg>
        <pc:grpChg chg="mod">
          <ac:chgData name="Sara Beltrami" userId="S::sara.beltrami9@unibo.it::ed490d44-4f8f-4508-b1d4-b36474d4b64e" providerId="AD" clId="Web-{C0A5F506-D1F4-7D8E-419E-45EF67AA45C7}" dt="2025-09-06T17:02:52.337" v="17" actId="1076"/>
          <ac:grpSpMkLst>
            <pc:docMk/>
            <pc:sldMk cId="1105090316" sldId="304"/>
            <ac:grpSpMk id="19" creationId="{BF0E0885-F3D2-18B7-6E4E-59D21979A836}"/>
          </ac:grpSpMkLst>
        </pc:grpChg>
        <pc:picChg chg="mod">
          <ac:chgData name="Sara Beltrami" userId="S::sara.beltrami9@unibo.it::ed490d44-4f8f-4508-b1d4-b36474d4b64e" providerId="AD" clId="Web-{C0A5F506-D1F4-7D8E-419E-45EF67AA45C7}" dt="2025-09-06T17:20:22.531" v="461" actId="1076"/>
          <ac:picMkLst>
            <pc:docMk/>
            <pc:sldMk cId="1105090316" sldId="304"/>
            <ac:picMk id="5" creationId="{D8F6A80A-40E7-DCF9-C924-3F2D202A7D29}"/>
          </ac:picMkLst>
        </pc:picChg>
        <pc:picChg chg="add mod ord modCrop">
          <ac:chgData name="Sara Beltrami" userId="S::sara.beltrami9@unibo.it::ed490d44-4f8f-4508-b1d4-b36474d4b64e" providerId="AD" clId="Web-{C0A5F506-D1F4-7D8E-419E-45EF67AA45C7}" dt="2025-09-06T17:04:08.293" v="29"/>
          <ac:picMkLst>
            <pc:docMk/>
            <pc:sldMk cId="1105090316" sldId="304"/>
            <ac:picMk id="7" creationId="{980F3A9A-820E-8799-6F13-73579CAA0685}"/>
          </ac:picMkLst>
        </pc:picChg>
        <pc:picChg chg="mod">
          <ac:chgData name="Sara Beltrami" userId="S::sara.beltrami9@unibo.it::ed490d44-4f8f-4508-b1d4-b36474d4b64e" providerId="AD" clId="Web-{C0A5F506-D1F4-7D8E-419E-45EF67AA45C7}" dt="2025-09-06T17:21:23.521" v="468" actId="1076"/>
          <ac:picMkLst>
            <pc:docMk/>
            <pc:sldMk cId="1105090316" sldId="304"/>
            <ac:picMk id="14" creationId="{549DDD39-1B4B-5F3A-66DC-C428C06AF6A1}"/>
          </ac:picMkLst>
        </pc:picChg>
        <pc:picChg chg="mod">
          <ac:chgData name="Sara Beltrami" userId="S::sara.beltrami9@unibo.it::ed490d44-4f8f-4508-b1d4-b36474d4b64e" providerId="AD" clId="Web-{C0A5F506-D1F4-7D8E-419E-45EF67AA45C7}" dt="2025-09-06T17:20:18.890" v="460" actId="1076"/>
          <ac:picMkLst>
            <pc:docMk/>
            <pc:sldMk cId="1105090316" sldId="304"/>
            <ac:picMk id="18" creationId="{7E5074B3-6D73-CB95-B2D8-4B212239A371}"/>
          </ac:picMkLst>
        </pc:picChg>
      </pc:sldChg>
    </pc:docChg>
  </pc:docChgLst>
  <pc:docChgLst>
    <pc:chgData name="Sara Beltrami" userId="ed490d44-4f8f-4508-b1d4-b36474d4b64e" providerId="ADAL" clId="{8907D03F-20AB-4CA6-B389-1E4915CD400E}"/>
    <pc:docChg chg="modSld">
      <pc:chgData name="Sara Beltrami" userId="ed490d44-4f8f-4508-b1d4-b36474d4b64e" providerId="ADAL" clId="{8907D03F-20AB-4CA6-B389-1E4915CD400E}" dt="2025-09-17T10:55:58.383" v="14" actId="1076"/>
      <pc:docMkLst>
        <pc:docMk/>
      </pc:docMkLst>
      <pc:sldChg chg="addSp modSp mod">
        <pc:chgData name="Sara Beltrami" userId="ed490d44-4f8f-4508-b1d4-b36474d4b64e" providerId="ADAL" clId="{8907D03F-20AB-4CA6-B389-1E4915CD400E}" dt="2025-09-17T10:55:58.383" v="14" actId="1076"/>
        <pc:sldMkLst>
          <pc:docMk/>
          <pc:sldMk cId="4102952524" sldId="267"/>
        </pc:sldMkLst>
        <pc:spChg chg="add mod">
          <ac:chgData name="Sara Beltrami" userId="ed490d44-4f8f-4508-b1d4-b36474d4b64e" providerId="ADAL" clId="{8907D03F-20AB-4CA6-B389-1E4915CD400E}" dt="2025-09-17T10:55:58.383" v="14" actId="1076"/>
          <ac:spMkLst>
            <pc:docMk/>
            <pc:sldMk cId="4102952524" sldId="267"/>
            <ac:spMk id="12" creationId="{BD8DB648-0EDD-69BE-D1E6-003032946D01}"/>
          </ac:spMkLst>
        </pc:spChg>
        <pc:picChg chg="add mod">
          <ac:chgData name="Sara Beltrami" userId="ed490d44-4f8f-4508-b1d4-b36474d4b64e" providerId="ADAL" clId="{8907D03F-20AB-4CA6-B389-1E4915CD400E}" dt="2025-09-17T10:53:38.793" v="2" actId="1076"/>
          <ac:picMkLst>
            <pc:docMk/>
            <pc:sldMk cId="4102952524" sldId="267"/>
            <ac:picMk id="11" creationId="{C0BDFB58-9D32-48CD-FA45-AA04CEE80472}"/>
          </ac:picMkLst>
        </pc:picChg>
      </pc:sldChg>
    </pc:docChg>
  </pc:docChgLst>
  <pc:docChgLst>
    <pc:chgData name="Sara Beltrami" userId="ed490d44-4f8f-4508-b1d4-b36474d4b64e" providerId="ADAL" clId="{EA67F50C-173E-4DBB-9717-829EE24B2268}"/>
    <pc:docChg chg="undo custSel addSld delSld modSld sldOrd">
      <pc:chgData name="Sara Beltrami" userId="ed490d44-4f8f-4508-b1d4-b36474d4b64e" providerId="ADAL" clId="{EA67F50C-173E-4DBB-9717-829EE24B2268}" dt="2025-08-27T15:58:30.678" v="2017" actId="120"/>
      <pc:docMkLst>
        <pc:docMk/>
      </pc:docMkLst>
      <pc:sldChg chg="addSp delSp modSp new mod">
        <pc:chgData name="Sara Beltrami" userId="ed490d44-4f8f-4508-b1d4-b36474d4b64e" providerId="ADAL" clId="{EA67F50C-173E-4DBB-9717-829EE24B2268}" dt="2025-07-31T08:19:14.562" v="416" actId="6549"/>
        <pc:sldMkLst>
          <pc:docMk/>
          <pc:sldMk cId="960640346" sldId="256"/>
        </pc:sldMkLst>
      </pc:sldChg>
      <pc:sldChg chg="add">
        <pc:chgData name="Sara Beltrami" userId="ed490d44-4f8f-4508-b1d4-b36474d4b64e" providerId="ADAL" clId="{EA67F50C-173E-4DBB-9717-829EE24B2268}" dt="2025-08-27T14:00:07.453" v="1690"/>
        <pc:sldMkLst>
          <pc:docMk/>
          <pc:sldMk cId="2478543064" sldId="257"/>
        </pc:sldMkLst>
      </pc:sldChg>
      <pc:sldChg chg="addSp delSp modSp new del mod ord modShow modNotesTx">
        <pc:chgData name="Sara Beltrami" userId="ed490d44-4f8f-4508-b1d4-b36474d4b64e" providerId="ADAL" clId="{EA67F50C-173E-4DBB-9717-829EE24B2268}" dt="2025-08-27T14:00:01.466" v="1689" actId="2696"/>
        <pc:sldMkLst>
          <pc:docMk/>
          <pc:sldMk cId="3949582418" sldId="257"/>
        </pc:sldMkLst>
      </pc:sldChg>
      <pc:sldChg chg="addSp delSp modSp new mod">
        <pc:chgData name="Sara Beltrami" userId="ed490d44-4f8f-4508-b1d4-b36474d4b64e" providerId="ADAL" clId="{EA67F50C-173E-4DBB-9717-829EE24B2268}" dt="2025-07-31T10:08:15.389" v="693" actId="1076"/>
        <pc:sldMkLst>
          <pc:docMk/>
          <pc:sldMk cId="1279096968" sldId="258"/>
        </pc:sldMkLst>
      </pc:sldChg>
      <pc:sldChg chg="addSp modSp new del mod">
        <pc:chgData name="Sara Beltrami" userId="ed490d44-4f8f-4508-b1d4-b36474d4b64e" providerId="ADAL" clId="{EA67F50C-173E-4DBB-9717-829EE24B2268}" dt="2025-08-01T14:22:03.231" v="1265" actId="47"/>
        <pc:sldMkLst>
          <pc:docMk/>
          <pc:sldMk cId="555404761" sldId="259"/>
        </pc:sldMkLst>
      </pc:sldChg>
      <pc:sldChg chg="addSp modSp new mod modShow modNotesTx">
        <pc:chgData name="Sara Beltrami" userId="ed490d44-4f8f-4508-b1d4-b36474d4b64e" providerId="ADAL" clId="{EA67F50C-173E-4DBB-9717-829EE24B2268}" dt="2025-08-01T14:21:09.932" v="1192" actId="729"/>
        <pc:sldMkLst>
          <pc:docMk/>
          <pc:sldMk cId="319055713" sldId="260"/>
        </pc:sldMkLst>
      </pc:sldChg>
      <pc:sldChg chg="addSp delSp modSp new mod ord modShow modNotesTx">
        <pc:chgData name="Sara Beltrami" userId="ed490d44-4f8f-4508-b1d4-b36474d4b64e" providerId="ADAL" clId="{EA67F50C-173E-4DBB-9717-829EE24B2268}" dt="2025-08-01T14:21:06.140" v="1190" actId="729"/>
        <pc:sldMkLst>
          <pc:docMk/>
          <pc:sldMk cId="4228127550" sldId="261"/>
        </pc:sldMkLst>
      </pc:sldChg>
      <pc:sldChg chg="addSp delSp modSp new mod modShow modNotesTx">
        <pc:chgData name="Sara Beltrami" userId="ed490d44-4f8f-4508-b1d4-b36474d4b64e" providerId="ADAL" clId="{EA67F50C-173E-4DBB-9717-829EE24B2268}" dt="2025-08-01T14:21:04.313" v="1189" actId="729"/>
        <pc:sldMkLst>
          <pc:docMk/>
          <pc:sldMk cId="2242711300" sldId="262"/>
        </pc:sldMkLst>
      </pc:sldChg>
      <pc:sldChg chg="addSp modSp new mod modShow">
        <pc:chgData name="Sara Beltrami" userId="ed490d44-4f8f-4508-b1d4-b36474d4b64e" providerId="ADAL" clId="{EA67F50C-173E-4DBB-9717-829EE24B2268}" dt="2025-08-01T14:21:07.571" v="1191" actId="729"/>
        <pc:sldMkLst>
          <pc:docMk/>
          <pc:sldMk cId="964749468" sldId="263"/>
        </pc:sldMkLst>
      </pc:sldChg>
      <pc:sldChg chg="addSp delSp modSp new mod ord delAnim modAnim">
        <pc:chgData name="Sara Beltrami" userId="ed490d44-4f8f-4508-b1d4-b36474d4b64e" providerId="ADAL" clId="{EA67F50C-173E-4DBB-9717-829EE24B2268}" dt="2025-08-27T10:01:09.895" v="1570" actId="20577"/>
        <pc:sldMkLst>
          <pc:docMk/>
          <pc:sldMk cId="3257766802" sldId="264"/>
        </pc:sldMkLst>
        <pc:spChg chg="mod">
          <ac:chgData name="Sara Beltrami" userId="ed490d44-4f8f-4508-b1d4-b36474d4b64e" providerId="ADAL" clId="{EA67F50C-173E-4DBB-9717-829EE24B2268}" dt="2025-08-27T10:01:09.895" v="1570" actId="20577"/>
          <ac:spMkLst>
            <pc:docMk/>
            <pc:sldMk cId="3257766802" sldId="264"/>
            <ac:spMk id="3" creationId="{D55B650B-4A9C-A01E-AC67-B887F1DECB20}"/>
          </ac:spMkLst>
        </pc:spChg>
      </pc:sldChg>
      <pc:sldChg chg="del">
        <pc:chgData name="Sara Beltrami" userId="ed490d44-4f8f-4508-b1d4-b36474d4b64e" providerId="ADAL" clId="{EA67F50C-173E-4DBB-9717-829EE24B2268}" dt="2025-08-01T14:22:06.131" v="1266" actId="47"/>
        <pc:sldMkLst>
          <pc:docMk/>
          <pc:sldMk cId="653580784" sldId="265"/>
        </pc:sldMkLst>
      </pc:sldChg>
      <pc:sldChg chg="modSp mod ord">
        <pc:chgData name="Sara Beltrami" userId="ed490d44-4f8f-4508-b1d4-b36474d4b64e" providerId="ADAL" clId="{EA67F50C-173E-4DBB-9717-829EE24B2268}" dt="2025-08-01T14:20:11.714" v="1119" actId="20577"/>
        <pc:sldMkLst>
          <pc:docMk/>
          <pc:sldMk cId="30377812" sldId="266"/>
        </pc:sldMkLst>
      </pc:sldChg>
      <pc:sldChg chg="modSp new mod modNotesTx">
        <pc:chgData name="Sara Beltrami" userId="ed490d44-4f8f-4508-b1d4-b36474d4b64e" providerId="ADAL" clId="{EA67F50C-173E-4DBB-9717-829EE24B2268}" dt="2025-08-01T14:23:16.965" v="1329" actId="20577"/>
        <pc:sldMkLst>
          <pc:docMk/>
          <pc:sldMk cId="4102952524" sldId="267"/>
        </pc:sldMkLst>
      </pc:sldChg>
      <pc:sldChg chg="modSp new mod">
        <pc:chgData name="Sara Beltrami" userId="ed490d44-4f8f-4508-b1d4-b36474d4b64e" providerId="ADAL" clId="{EA67F50C-173E-4DBB-9717-829EE24B2268}" dt="2025-08-01T14:20:36.529" v="1174" actId="20577"/>
        <pc:sldMkLst>
          <pc:docMk/>
          <pc:sldMk cId="2176356859" sldId="268"/>
        </pc:sldMkLst>
      </pc:sldChg>
      <pc:sldChg chg="modSp new mod">
        <pc:chgData name="Sara Beltrami" userId="ed490d44-4f8f-4508-b1d4-b36474d4b64e" providerId="ADAL" clId="{EA67F50C-173E-4DBB-9717-829EE24B2268}" dt="2025-08-01T14:20:47.553" v="1188" actId="20577"/>
        <pc:sldMkLst>
          <pc:docMk/>
          <pc:sldMk cId="2331979841" sldId="269"/>
        </pc:sldMkLst>
      </pc:sldChg>
      <pc:sldChg chg="modSp new mod">
        <pc:chgData name="Sara Beltrami" userId="ed490d44-4f8f-4508-b1d4-b36474d4b64e" providerId="ADAL" clId="{EA67F50C-173E-4DBB-9717-829EE24B2268}" dt="2025-08-01T14:21:47.403" v="1253" actId="20577"/>
        <pc:sldMkLst>
          <pc:docMk/>
          <pc:sldMk cId="2848471817" sldId="270"/>
        </pc:sldMkLst>
      </pc:sldChg>
      <pc:sldChg chg="modSp new mod">
        <pc:chgData name="Sara Beltrami" userId="ed490d44-4f8f-4508-b1d4-b36474d4b64e" providerId="ADAL" clId="{EA67F50C-173E-4DBB-9717-829EE24B2268}" dt="2025-08-01T14:21:56.875" v="1264" actId="20577"/>
        <pc:sldMkLst>
          <pc:docMk/>
          <pc:sldMk cId="547042675" sldId="271"/>
        </pc:sldMkLst>
      </pc:sldChg>
      <pc:sldChg chg="modSp new mod">
        <pc:chgData name="Sara Beltrami" userId="ed490d44-4f8f-4508-b1d4-b36474d4b64e" providerId="ADAL" clId="{EA67F50C-173E-4DBB-9717-829EE24B2268}" dt="2025-08-01T14:22:37.547" v="1280" actId="20577"/>
        <pc:sldMkLst>
          <pc:docMk/>
          <pc:sldMk cId="2963882147" sldId="272"/>
        </pc:sldMkLst>
      </pc:sldChg>
      <pc:sldChg chg="new del">
        <pc:chgData name="Sara Beltrami" userId="ed490d44-4f8f-4508-b1d4-b36474d4b64e" providerId="ADAL" clId="{EA67F50C-173E-4DBB-9717-829EE24B2268}" dt="2025-08-01T14:22:23.505" v="1270" actId="680"/>
        <pc:sldMkLst>
          <pc:docMk/>
          <pc:sldMk cId="4054707112" sldId="272"/>
        </pc:sldMkLst>
      </pc:sldChg>
      <pc:sldChg chg="addSp delSp modSp new mod modAnim">
        <pc:chgData name="Sara Beltrami" userId="ed490d44-4f8f-4508-b1d4-b36474d4b64e" providerId="ADAL" clId="{EA67F50C-173E-4DBB-9717-829EE24B2268}" dt="2025-08-27T14:02:10.419" v="1701" actId="478"/>
        <pc:sldMkLst>
          <pc:docMk/>
          <pc:sldMk cId="1262273299" sldId="273"/>
        </pc:sldMkLst>
      </pc:sldChg>
      <pc:sldChg chg="mod modShow">
        <pc:chgData name="Sara Beltrami" userId="ed490d44-4f8f-4508-b1d4-b36474d4b64e" providerId="ADAL" clId="{EA67F50C-173E-4DBB-9717-829EE24B2268}" dt="2025-08-27T07:22:14.001" v="1336" actId="729"/>
        <pc:sldMkLst>
          <pc:docMk/>
          <pc:sldMk cId="1769049633" sldId="276"/>
        </pc:sldMkLst>
      </pc:sldChg>
      <pc:sldChg chg="modAnim">
        <pc:chgData name="Sara Beltrami" userId="ed490d44-4f8f-4508-b1d4-b36474d4b64e" providerId="ADAL" clId="{EA67F50C-173E-4DBB-9717-829EE24B2268}" dt="2025-08-27T07:15:37.220" v="1330"/>
        <pc:sldMkLst>
          <pc:docMk/>
          <pc:sldMk cId="2692550708" sldId="280"/>
        </pc:sldMkLst>
      </pc:sldChg>
      <pc:sldChg chg="del mod modShow">
        <pc:chgData name="Sara Beltrami" userId="ed490d44-4f8f-4508-b1d4-b36474d4b64e" providerId="ADAL" clId="{EA67F50C-173E-4DBB-9717-829EE24B2268}" dt="2025-08-27T14:00:01.466" v="1689" actId="2696"/>
        <pc:sldMkLst>
          <pc:docMk/>
          <pc:sldMk cId="1285231619" sldId="282"/>
        </pc:sldMkLst>
      </pc:sldChg>
      <pc:sldChg chg="add">
        <pc:chgData name="Sara Beltrami" userId="ed490d44-4f8f-4508-b1d4-b36474d4b64e" providerId="ADAL" clId="{EA67F50C-173E-4DBB-9717-829EE24B2268}" dt="2025-08-27T14:00:07.453" v="1690"/>
        <pc:sldMkLst>
          <pc:docMk/>
          <pc:sldMk cId="1814634124" sldId="282"/>
        </pc:sldMkLst>
      </pc:sldChg>
      <pc:sldChg chg="addSp delSp modSp add del mod addAnim delAnim modShow">
        <pc:chgData name="Sara Beltrami" userId="ed490d44-4f8f-4508-b1d4-b36474d4b64e" providerId="ADAL" clId="{EA67F50C-173E-4DBB-9717-829EE24B2268}" dt="2025-08-27T10:52:43.151" v="1585" actId="47"/>
        <pc:sldMkLst>
          <pc:docMk/>
          <pc:sldMk cId="1631678064" sldId="285"/>
        </pc:sldMkLst>
      </pc:sldChg>
      <pc:sldChg chg="modSp add del mod modShow">
        <pc:chgData name="Sara Beltrami" userId="ed490d44-4f8f-4508-b1d4-b36474d4b64e" providerId="ADAL" clId="{EA67F50C-173E-4DBB-9717-829EE24B2268}" dt="2025-08-27T10:52:45.498" v="1586" actId="47"/>
        <pc:sldMkLst>
          <pc:docMk/>
          <pc:sldMk cId="2018618092" sldId="286"/>
        </pc:sldMkLst>
      </pc:sldChg>
      <pc:sldChg chg="addSp delSp modSp new mod">
        <pc:chgData name="Sara Beltrami" userId="ed490d44-4f8f-4508-b1d4-b36474d4b64e" providerId="ADAL" clId="{EA67F50C-173E-4DBB-9717-829EE24B2268}" dt="2025-08-27T15:57:55.881" v="2013" actId="1076"/>
        <pc:sldMkLst>
          <pc:docMk/>
          <pc:sldMk cId="1217453369" sldId="287"/>
        </pc:sldMkLst>
      </pc:sldChg>
      <pc:sldChg chg="addSp delSp modSp new del mod modAnim modShow">
        <pc:chgData name="Sara Beltrami" userId="ed490d44-4f8f-4508-b1d4-b36474d4b64e" providerId="ADAL" clId="{EA67F50C-173E-4DBB-9717-829EE24B2268}" dt="2025-08-27T10:54:59.993" v="1604" actId="47"/>
        <pc:sldMkLst>
          <pc:docMk/>
          <pc:sldMk cId="3506745612" sldId="288"/>
        </pc:sldMkLst>
      </pc:sldChg>
      <pc:sldChg chg="add del">
        <pc:chgData name="Sara Beltrami" userId="ed490d44-4f8f-4508-b1d4-b36474d4b64e" providerId="ADAL" clId="{EA67F50C-173E-4DBB-9717-829EE24B2268}" dt="2025-08-27T10:51:51.161" v="1576"/>
        <pc:sldMkLst>
          <pc:docMk/>
          <pc:sldMk cId="1864289803" sldId="289"/>
        </pc:sldMkLst>
      </pc:sldChg>
      <pc:sldChg chg="addSp delSp modSp add del mod delAnim modAnim modShow">
        <pc:chgData name="Sara Beltrami" userId="ed490d44-4f8f-4508-b1d4-b36474d4b64e" providerId="ADAL" clId="{EA67F50C-173E-4DBB-9717-829EE24B2268}" dt="2025-08-27T11:06:00.886" v="1684" actId="47"/>
        <pc:sldMkLst>
          <pc:docMk/>
          <pc:sldMk cId="3043739767" sldId="289"/>
        </pc:sldMkLst>
      </pc:sldChg>
      <pc:sldChg chg="addSp delSp modSp add del mod modShow">
        <pc:chgData name="Sara Beltrami" userId="ed490d44-4f8f-4508-b1d4-b36474d4b64e" providerId="ADAL" clId="{EA67F50C-173E-4DBB-9717-829EE24B2268}" dt="2025-08-27T11:05:55.740" v="1683" actId="47"/>
        <pc:sldMkLst>
          <pc:docMk/>
          <pc:sldMk cId="1604724835" sldId="290"/>
        </pc:sldMkLst>
      </pc:sldChg>
      <pc:sldChg chg="addSp modSp add mod modAnim">
        <pc:chgData name="Sara Beltrami" userId="ed490d44-4f8f-4508-b1d4-b36474d4b64e" providerId="ADAL" clId="{EA67F50C-173E-4DBB-9717-829EE24B2268}" dt="2025-08-27T14:00:48.757" v="1694"/>
        <pc:sldMkLst>
          <pc:docMk/>
          <pc:sldMk cId="3816512566" sldId="291"/>
        </pc:sldMkLst>
        <pc:spChg chg="mod">
          <ac:chgData name="Sara Beltrami" userId="ed490d44-4f8f-4508-b1d4-b36474d4b64e" providerId="ADAL" clId="{EA67F50C-173E-4DBB-9717-829EE24B2268}" dt="2025-08-27T11:04:54.645" v="1675" actId="1076"/>
          <ac:spMkLst>
            <pc:docMk/>
            <pc:sldMk cId="3816512566" sldId="291"/>
            <ac:spMk id="10" creationId="{CA820E63-266F-BE21-FD58-DF8710141452}"/>
          </ac:spMkLst>
        </pc:spChg>
        <pc:graphicFrameChg chg="add mod modGraphic">
          <ac:chgData name="Sara Beltrami" userId="ed490d44-4f8f-4508-b1d4-b36474d4b64e" providerId="ADAL" clId="{EA67F50C-173E-4DBB-9717-829EE24B2268}" dt="2025-08-27T11:05:43.472" v="1682" actId="1076"/>
          <ac:graphicFrameMkLst>
            <pc:docMk/>
            <pc:sldMk cId="3816512566" sldId="291"/>
            <ac:graphicFrameMk id="3" creationId="{DAE0BBA0-8A47-40C9-873A-160423A26133}"/>
          </ac:graphicFrameMkLst>
        </pc:graphicFrameChg>
        <pc:graphicFrameChg chg="mod modGraphic">
          <ac:chgData name="Sara Beltrami" userId="ed490d44-4f8f-4508-b1d4-b36474d4b64e" providerId="ADAL" clId="{EA67F50C-173E-4DBB-9717-829EE24B2268}" dt="2025-08-27T11:05:17.437" v="1678" actId="14734"/>
          <ac:graphicFrameMkLst>
            <pc:docMk/>
            <pc:sldMk cId="3816512566" sldId="291"/>
            <ac:graphicFrameMk id="4" creationId="{CCD966F8-7C54-079D-8C49-D9C3B56B826B}"/>
          </ac:graphicFrameMkLst>
        </pc:graphicFrameChg>
        <pc:graphicFrameChg chg="mod modGraphic">
          <ac:chgData name="Sara Beltrami" userId="ed490d44-4f8f-4508-b1d4-b36474d4b64e" providerId="ADAL" clId="{EA67F50C-173E-4DBB-9717-829EE24B2268}" dt="2025-08-27T14:00:35.474" v="1693" actId="14734"/>
          <ac:graphicFrameMkLst>
            <pc:docMk/>
            <pc:sldMk cId="3816512566" sldId="291"/>
            <ac:graphicFrameMk id="19" creationId="{915AA205-1156-A569-04BB-295F62F2B6DC}"/>
          </ac:graphicFrameMkLst>
        </pc:graphicFrameChg>
      </pc:sldChg>
      <pc:sldChg chg="add del">
        <pc:chgData name="Sara Beltrami" userId="ed490d44-4f8f-4508-b1d4-b36474d4b64e" providerId="ADAL" clId="{EA67F50C-173E-4DBB-9717-829EE24B2268}" dt="2025-08-27T14:00:08.993" v="1692"/>
        <pc:sldMkLst>
          <pc:docMk/>
          <pc:sldMk cId="765995592" sldId="292"/>
        </pc:sldMkLst>
      </pc:sldChg>
      <pc:sldChg chg="addSp delSp modSp new del mod">
        <pc:chgData name="Sara Beltrami" userId="ed490d44-4f8f-4508-b1d4-b36474d4b64e" providerId="ADAL" clId="{EA67F50C-173E-4DBB-9717-829EE24B2268}" dt="2025-08-27T15:24:31.507" v="1891" actId="47"/>
        <pc:sldMkLst>
          <pc:docMk/>
          <pc:sldMk cId="2052390814" sldId="292"/>
        </pc:sldMkLst>
      </pc:sldChg>
      <pc:sldChg chg="addSp delSp modSp add mod ord addAnim delAnim modAnim">
        <pc:chgData name="Sara Beltrami" userId="ed490d44-4f8f-4508-b1d4-b36474d4b64e" providerId="ADAL" clId="{EA67F50C-173E-4DBB-9717-829EE24B2268}" dt="2025-08-27T15:58:30.678" v="2017" actId="120"/>
        <pc:sldMkLst>
          <pc:docMk/>
          <pc:sldMk cId="1111705542" sldId="293"/>
        </pc:sldMkLst>
      </pc:sldChg>
      <pc:sldChg chg="add del">
        <pc:chgData name="Sara Beltrami" userId="ed490d44-4f8f-4508-b1d4-b36474d4b64e" providerId="ADAL" clId="{EA67F50C-173E-4DBB-9717-829EE24B2268}" dt="2025-08-27T14:00:08.993" v="1692"/>
        <pc:sldMkLst>
          <pc:docMk/>
          <pc:sldMk cId="1120269380" sldId="293"/>
        </pc:sldMkLst>
      </pc:sldChg>
      <pc:sldChg chg="addSp modSp new del modAnim">
        <pc:chgData name="Sara Beltrami" userId="ed490d44-4f8f-4508-b1d4-b36474d4b64e" providerId="ADAL" clId="{EA67F50C-173E-4DBB-9717-829EE24B2268}" dt="2025-08-27T15:58:09.777" v="2014" actId="47"/>
        <pc:sldMkLst>
          <pc:docMk/>
          <pc:sldMk cId="3149929135" sldId="294"/>
        </pc:sldMkLst>
      </pc:sldChg>
    </pc:docChg>
  </pc:docChgLst>
  <pc:docChgLst>
    <pc:chgData name="Sara Beltrami" userId="ed490d44-4f8f-4508-b1d4-b36474d4b64e" providerId="ADAL" clId="{E725CA42-7AF6-4420-B0A9-D3D31329C5DA}"/>
    <pc:docChg chg="undo redo custSel addSld delSld modSld sldOrd">
      <pc:chgData name="Sara Beltrami" userId="ed490d44-4f8f-4508-b1d4-b36474d4b64e" providerId="ADAL" clId="{E725CA42-7AF6-4420-B0A9-D3D31329C5DA}" dt="2025-09-07T09:27:06.322" v="12659" actId="113"/>
      <pc:docMkLst>
        <pc:docMk/>
      </pc:docMkLst>
      <pc:sldChg chg="addSp delSp modSp mod modNotesTx">
        <pc:chgData name="Sara Beltrami" userId="ed490d44-4f8f-4508-b1d4-b36474d4b64e" providerId="ADAL" clId="{E725CA42-7AF6-4420-B0A9-D3D31329C5DA}" dt="2025-09-07T07:29:20.363" v="12549" actId="1076"/>
        <pc:sldMkLst>
          <pc:docMk/>
          <pc:sldMk cId="960640346" sldId="256"/>
        </pc:sldMkLst>
        <pc:spChg chg="mod">
          <ac:chgData name="Sara Beltrami" userId="ed490d44-4f8f-4508-b1d4-b36474d4b64e" providerId="ADAL" clId="{E725CA42-7AF6-4420-B0A9-D3D31329C5DA}" dt="2025-08-31T08:57:11.010" v="9175" actId="120"/>
          <ac:spMkLst>
            <pc:docMk/>
            <pc:sldMk cId="960640346" sldId="256"/>
            <ac:spMk id="2" creationId="{C93AC890-6B64-4EC7-00DB-5927D648746A}"/>
          </ac:spMkLst>
        </pc:spChg>
        <pc:spChg chg="mod">
          <ac:chgData name="Sara Beltrami" userId="ed490d44-4f8f-4508-b1d4-b36474d4b64e" providerId="ADAL" clId="{E725CA42-7AF6-4420-B0A9-D3D31329C5DA}" dt="2025-08-31T08:56:57.623" v="9172" actId="1076"/>
          <ac:spMkLst>
            <pc:docMk/>
            <pc:sldMk cId="960640346" sldId="256"/>
            <ac:spMk id="3" creationId="{82F19A52-69BE-6B97-1731-E61E4124DFC9}"/>
          </ac:spMkLst>
        </pc:spChg>
        <pc:spChg chg="add mod">
          <ac:chgData name="Sara Beltrami" userId="ed490d44-4f8f-4508-b1d4-b36474d4b64e" providerId="ADAL" clId="{E725CA42-7AF6-4420-B0A9-D3D31329C5DA}" dt="2025-09-06T14:17:55.997" v="11792" actId="1076"/>
          <ac:spMkLst>
            <pc:docMk/>
            <pc:sldMk cId="960640346" sldId="256"/>
            <ac:spMk id="5" creationId="{6ADA871C-2DA2-D359-8236-46AF16F0B46B}"/>
          </ac:spMkLst>
        </pc:spChg>
        <pc:spChg chg="add mod">
          <ac:chgData name="Sara Beltrami" userId="ed490d44-4f8f-4508-b1d4-b36474d4b64e" providerId="ADAL" clId="{E725CA42-7AF6-4420-B0A9-D3D31329C5DA}" dt="2025-09-07T07:28:32.358" v="12545" actId="207"/>
          <ac:spMkLst>
            <pc:docMk/>
            <pc:sldMk cId="960640346" sldId="256"/>
            <ac:spMk id="8" creationId="{83477A21-EC13-42AB-1552-B40F939281C5}"/>
          </ac:spMkLst>
        </pc:spChg>
        <pc:picChg chg="add mod">
          <ac:chgData name="Sara Beltrami" userId="ed490d44-4f8f-4508-b1d4-b36474d4b64e" providerId="ADAL" clId="{E725CA42-7AF6-4420-B0A9-D3D31329C5DA}" dt="2025-09-07T07:29:20.363" v="12549" actId="1076"/>
          <ac:picMkLst>
            <pc:docMk/>
            <pc:sldMk cId="960640346" sldId="256"/>
            <ac:picMk id="6" creationId="{8AAD832C-D6CF-831A-994D-1439AA215059}"/>
          </ac:picMkLst>
        </pc:picChg>
        <pc:picChg chg="add mod">
          <ac:chgData name="Sara Beltrami" userId="ed490d44-4f8f-4508-b1d4-b36474d4b64e" providerId="ADAL" clId="{E725CA42-7AF6-4420-B0A9-D3D31329C5DA}" dt="2025-09-06T14:36:58.324" v="11803" actId="408"/>
          <ac:picMkLst>
            <pc:docMk/>
            <pc:sldMk cId="960640346" sldId="256"/>
            <ac:picMk id="7" creationId="{D0A3AD45-E1D9-354E-05C2-403FA5C42FF0}"/>
          </ac:picMkLst>
        </pc:picChg>
        <pc:picChg chg="mod">
          <ac:chgData name="Sara Beltrami" userId="ed490d44-4f8f-4508-b1d4-b36474d4b64e" providerId="ADAL" clId="{E725CA42-7AF6-4420-B0A9-D3D31329C5DA}" dt="2025-09-06T14:10:39.155" v="11786" actId="1076"/>
          <ac:picMkLst>
            <pc:docMk/>
            <pc:sldMk cId="960640346" sldId="256"/>
            <ac:picMk id="1026" creationId="{95F86CF6-809C-FFC0-8090-E7624E0CB4A9}"/>
          </ac:picMkLst>
        </pc:picChg>
      </pc:sldChg>
      <pc:sldChg chg="addSp delSp modSp mod delAnim modAnim modNotesTx">
        <pc:chgData name="Sara Beltrami" userId="ed490d44-4f8f-4508-b1d4-b36474d4b64e" providerId="ADAL" clId="{E725CA42-7AF6-4420-B0A9-D3D31329C5DA}" dt="2025-08-26T16:08:54.041" v="8045" actId="122"/>
        <pc:sldMkLst>
          <pc:docMk/>
          <pc:sldMk cId="3949582418" sldId="257"/>
        </pc:sldMkLst>
      </pc:sldChg>
      <pc:sldChg chg="addSp modSp mod ord modShow modNotesTx">
        <pc:chgData name="Sara Beltrami" userId="ed490d44-4f8f-4508-b1d4-b36474d4b64e" providerId="ADAL" clId="{E725CA42-7AF6-4420-B0A9-D3D31329C5DA}" dt="2025-08-24T08:46:13.594" v="7540"/>
        <pc:sldMkLst>
          <pc:docMk/>
          <pc:sldMk cId="1279096968" sldId="258"/>
        </pc:sldMkLst>
      </pc:sldChg>
      <pc:sldChg chg="delSp modSp mod ord modNotesTx">
        <pc:chgData name="Sara Beltrami" userId="ed490d44-4f8f-4508-b1d4-b36474d4b64e" providerId="ADAL" clId="{E725CA42-7AF6-4420-B0A9-D3D31329C5DA}" dt="2025-07-31T13:39:48.771" v="94" actId="5793"/>
        <pc:sldMkLst>
          <pc:docMk/>
          <pc:sldMk cId="555404761" sldId="259"/>
        </pc:sldMkLst>
      </pc:sldChg>
      <pc:sldChg chg="addSp modSp mod">
        <pc:chgData name="Sara Beltrami" userId="ed490d44-4f8f-4508-b1d4-b36474d4b64e" providerId="ADAL" clId="{E725CA42-7AF6-4420-B0A9-D3D31329C5DA}" dt="2025-08-05T09:06:05.149" v="1266"/>
        <pc:sldMkLst>
          <pc:docMk/>
          <pc:sldMk cId="319055713" sldId="260"/>
        </pc:sldMkLst>
      </pc:sldChg>
      <pc:sldChg chg="modSp">
        <pc:chgData name="Sara Beltrami" userId="ed490d44-4f8f-4508-b1d4-b36474d4b64e" providerId="ADAL" clId="{E725CA42-7AF6-4420-B0A9-D3D31329C5DA}" dt="2025-08-05T09:06:05.149" v="1266"/>
        <pc:sldMkLst>
          <pc:docMk/>
          <pc:sldMk cId="4228127550" sldId="261"/>
        </pc:sldMkLst>
      </pc:sldChg>
      <pc:sldChg chg="modSp">
        <pc:chgData name="Sara Beltrami" userId="ed490d44-4f8f-4508-b1d4-b36474d4b64e" providerId="ADAL" clId="{E725CA42-7AF6-4420-B0A9-D3D31329C5DA}" dt="2025-08-05T09:06:05.149" v="1266"/>
        <pc:sldMkLst>
          <pc:docMk/>
          <pc:sldMk cId="2242711300" sldId="262"/>
        </pc:sldMkLst>
      </pc:sldChg>
      <pc:sldChg chg="modSp">
        <pc:chgData name="Sara Beltrami" userId="ed490d44-4f8f-4508-b1d4-b36474d4b64e" providerId="ADAL" clId="{E725CA42-7AF6-4420-B0A9-D3D31329C5DA}" dt="2025-08-05T09:06:05.149" v="1266"/>
        <pc:sldMkLst>
          <pc:docMk/>
          <pc:sldMk cId="964749468" sldId="263"/>
        </pc:sldMkLst>
      </pc:sldChg>
      <pc:sldChg chg="modSp mod modNotesTx">
        <pc:chgData name="Sara Beltrami" userId="ed490d44-4f8f-4508-b1d4-b36474d4b64e" providerId="ADAL" clId="{E725CA42-7AF6-4420-B0A9-D3D31329C5DA}" dt="2025-09-07T09:27:06.322" v="12659" actId="113"/>
        <pc:sldMkLst>
          <pc:docMk/>
          <pc:sldMk cId="3257766802" sldId="264"/>
        </pc:sldMkLst>
        <pc:spChg chg="mod">
          <ac:chgData name="Sara Beltrami" userId="ed490d44-4f8f-4508-b1d4-b36474d4b64e" providerId="ADAL" clId="{E725CA42-7AF6-4420-B0A9-D3D31329C5DA}" dt="2025-09-07T09:27:06.322" v="12659" actId="113"/>
          <ac:spMkLst>
            <pc:docMk/>
            <pc:sldMk cId="3257766802" sldId="264"/>
            <ac:spMk id="3" creationId="{D55B650B-4A9C-A01E-AC67-B887F1DECB20}"/>
          </ac:spMkLst>
        </pc:spChg>
      </pc:sldChg>
      <pc:sldChg chg="modSp new mod">
        <pc:chgData name="Sara Beltrami" userId="ed490d44-4f8f-4508-b1d4-b36474d4b64e" providerId="ADAL" clId="{E725CA42-7AF6-4420-B0A9-D3D31329C5DA}" dt="2025-07-31T13:39:59.073" v="110" actId="20577"/>
        <pc:sldMkLst>
          <pc:docMk/>
          <pc:sldMk cId="653580784" sldId="265"/>
        </pc:sldMkLst>
      </pc:sldChg>
      <pc:sldChg chg="addSp delSp modSp new del mod ord modAnim modShow chgLayout modNotesTx">
        <pc:chgData name="Sara Beltrami" userId="ed490d44-4f8f-4508-b1d4-b36474d4b64e" providerId="ADAL" clId="{E725CA42-7AF6-4420-B0A9-D3D31329C5DA}" dt="2025-08-31T14:21:25.623" v="10143" actId="47"/>
        <pc:sldMkLst>
          <pc:docMk/>
          <pc:sldMk cId="30377812" sldId="266"/>
        </pc:sldMkLst>
      </pc:sldChg>
      <pc:sldChg chg="addSp delSp modSp mod modAnim">
        <pc:chgData name="Sara Beltrami" userId="ed490d44-4f8f-4508-b1d4-b36474d4b64e" providerId="ADAL" clId="{E725CA42-7AF6-4420-B0A9-D3D31329C5DA}" dt="2025-08-31T14:06:49.154" v="10098" actId="21"/>
        <pc:sldMkLst>
          <pc:docMk/>
          <pc:sldMk cId="4102952524" sldId="267"/>
        </pc:sldMkLst>
        <pc:spChg chg="mod">
          <ac:chgData name="Sara Beltrami" userId="ed490d44-4f8f-4508-b1d4-b36474d4b64e" providerId="ADAL" clId="{E725CA42-7AF6-4420-B0A9-D3D31329C5DA}" dt="2025-08-23T13:47:22.718" v="5765" actId="1035"/>
          <ac:spMkLst>
            <pc:docMk/>
            <pc:sldMk cId="4102952524" sldId="267"/>
            <ac:spMk id="2" creationId="{E4CE2530-B2FE-55A4-43C0-A26DD59FBE94}"/>
          </ac:spMkLst>
        </pc:spChg>
        <pc:spChg chg="mod">
          <ac:chgData name="Sara Beltrami" userId="ed490d44-4f8f-4508-b1d4-b36474d4b64e" providerId="ADAL" clId="{E725CA42-7AF6-4420-B0A9-D3D31329C5DA}" dt="2025-08-31T08:24:36.201" v="9007" actId="255"/>
          <ac:spMkLst>
            <pc:docMk/>
            <pc:sldMk cId="4102952524" sldId="267"/>
            <ac:spMk id="3" creationId="{DCEE8E96-1D7D-E0E9-9D1E-72F37D33C229}"/>
          </ac:spMkLst>
        </pc:spChg>
        <pc:spChg chg="add mod">
          <ac:chgData name="Sara Beltrami" userId="ed490d44-4f8f-4508-b1d4-b36474d4b64e" providerId="ADAL" clId="{E725CA42-7AF6-4420-B0A9-D3D31329C5DA}" dt="2025-08-31T08:57:41.017" v="9176" actId="14100"/>
          <ac:spMkLst>
            <pc:docMk/>
            <pc:sldMk cId="4102952524" sldId="267"/>
            <ac:spMk id="4" creationId="{14AFF8B0-38CD-7E97-93D9-7022F0DF60F2}"/>
          </ac:spMkLst>
        </pc:spChg>
        <pc:spChg chg="add mod">
          <ac:chgData name="Sara Beltrami" userId="ed490d44-4f8f-4508-b1d4-b36474d4b64e" providerId="ADAL" clId="{E725CA42-7AF6-4420-B0A9-D3D31329C5DA}" dt="2025-08-28T09:09:49.996" v="8097" actId="14100"/>
          <ac:spMkLst>
            <pc:docMk/>
            <pc:sldMk cId="4102952524" sldId="267"/>
            <ac:spMk id="6" creationId="{10623980-15DF-A56D-DAE9-B0FB79171599}"/>
          </ac:spMkLst>
        </pc:spChg>
        <pc:spChg chg="add mod">
          <ac:chgData name="Sara Beltrami" userId="ed490d44-4f8f-4508-b1d4-b36474d4b64e" providerId="ADAL" clId="{E725CA42-7AF6-4420-B0A9-D3D31329C5DA}" dt="2025-08-28T09:10:17.043" v="8106" actId="1037"/>
          <ac:spMkLst>
            <pc:docMk/>
            <pc:sldMk cId="4102952524" sldId="267"/>
            <ac:spMk id="8" creationId="{80005D72-44FC-7806-4C26-67DDEBC35436}"/>
          </ac:spMkLst>
        </pc:spChg>
        <pc:spChg chg="add mod">
          <ac:chgData name="Sara Beltrami" userId="ed490d44-4f8f-4508-b1d4-b36474d4b64e" providerId="ADAL" clId="{E725CA42-7AF6-4420-B0A9-D3D31329C5DA}" dt="2025-08-23T08:04:26.650" v="4933" actId="1076"/>
          <ac:spMkLst>
            <pc:docMk/>
            <pc:sldMk cId="4102952524" sldId="267"/>
            <ac:spMk id="13" creationId="{C005C23F-3360-CFB5-259A-FDF8CE751510}"/>
          </ac:spMkLst>
        </pc:spChg>
        <pc:grpChg chg="add mod">
          <ac:chgData name="Sara Beltrami" userId="ed490d44-4f8f-4508-b1d4-b36474d4b64e" providerId="ADAL" clId="{E725CA42-7AF6-4420-B0A9-D3D31329C5DA}" dt="2025-08-23T08:04:22.028" v="4932" actId="1076"/>
          <ac:grpSpMkLst>
            <pc:docMk/>
            <pc:sldMk cId="4102952524" sldId="267"/>
            <ac:grpSpMk id="19" creationId="{2126F906-4B92-1E62-A9E3-7AF992390EB1}"/>
          </ac:grpSpMkLst>
        </pc:grpChg>
        <pc:picChg chg="add mod ord">
          <ac:chgData name="Sara Beltrami" userId="ed490d44-4f8f-4508-b1d4-b36474d4b64e" providerId="ADAL" clId="{E725CA42-7AF6-4420-B0A9-D3D31329C5DA}" dt="2025-08-31T08:24:45.043" v="9008" actId="14100"/>
          <ac:picMkLst>
            <pc:docMk/>
            <pc:sldMk cId="4102952524" sldId="267"/>
            <ac:picMk id="5" creationId="{6A2A28BC-EEF6-B2A0-BBF5-F9A7A06D06AB}"/>
          </ac:picMkLst>
        </pc:picChg>
        <pc:picChg chg="add mod modCrop">
          <ac:chgData name="Sara Beltrami" userId="ed490d44-4f8f-4508-b1d4-b36474d4b64e" providerId="ADAL" clId="{E725CA42-7AF6-4420-B0A9-D3D31329C5DA}" dt="2025-08-23T08:05:54.762" v="4938"/>
          <ac:picMkLst>
            <pc:docMk/>
            <pc:sldMk cId="4102952524" sldId="267"/>
            <ac:picMk id="17" creationId="{138C10E9-63A0-4AC8-B743-0BF53EB02FA5}"/>
          </ac:picMkLst>
        </pc:picChg>
      </pc:sldChg>
      <pc:sldChg chg="addSp delSp modSp del mod modAnim modNotesTx">
        <pc:chgData name="Sara Beltrami" userId="ed490d44-4f8f-4508-b1d4-b36474d4b64e" providerId="ADAL" clId="{E725CA42-7AF6-4420-B0A9-D3D31329C5DA}" dt="2025-08-31T09:10:03.538" v="9282" actId="47"/>
        <pc:sldMkLst>
          <pc:docMk/>
          <pc:sldMk cId="2176356859" sldId="268"/>
        </pc:sldMkLst>
      </pc:sldChg>
      <pc:sldChg chg="addSp delSp modSp mod modAnim modNotesTx">
        <pc:chgData name="Sara Beltrami" userId="ed490d44-4f8f-4508-b1d4-b36474d4b64e" providerId="ADAL" clId="{E725CA42-7AF6-4420-B0A9-D3D31329C5DA}" dt="2025-09-05T05:05:18.748" v="11626" actId="1076"/>
        <pc:sldMkLst>
          <pc:docMk/>
          <pc:sldMk cId="2331979841" sldId="269"/>
        </pc:sldMkLst>
      </pc:sldChg>
      <pc:sldChg chg="modSp mod modAnim">
        <pc:chgData name="Sara Beltrami" userId="ed490d44-4f8f-4508-b1d4-b36474d4b64e" providerId="ADAL" clId="{E725CA42-7AF6-4420-B0A9-D3D31329C5DA}" dt="2025-09-06T18:59:35.555" v="11952" actId="20577"/>
        <pc:sldMkLst>
          <pc:docMk/>
          <pc:sldMk cId="2487176218" sldId="269"/>
        </pc:sldMkLst>
        <pc:spChg chg="mod">
          <ac:chgData name="Sara Beltrami" userId="ed490d44-4f8f-4508-b1d4-b36474d4b64e" providerId="ADAL" clId="{E725CA42-7AF6-4420-B0A9-D3D31329C5DA}" dt="2025-09-06T18:59:17.432" v="11943" actId="20577"/>
          <ac:spMkLst>
            <pc:docMk/>
            <pc:sldMk cId="2487176218" sldId="269"/>
            <ac:spMk id="6" creationId="{E2C1A32F-BCD9-F39E-E4AA-61C9AC66C41A}"/>
          </ac:spMkLst>
        </pc:spChg>
        <pc:graphicFrameChg chg="mod">
          <ac:chgData name="Sara Beltrami" userId="ed490d44-4f8f-4508-b1d4-b36474d4b64e" providerId="ADAL" clId="{E725CA42-7AF6-4420-B0A9-D3D31329C5DA}" dt="2025-09-06T18:59:35.555" v="11952" actId="20577"/>
          <ac:graphicFrameMkLst>
            <pc:docMk/>
            <pc:sldMk cId="2487176218" sldId="269"/>
            <ac:graphicFrameMk id="5" creationId="{B3EB1468-0462-F76A-E3DF-59CBCEAB3B84}"/>
          </ac:graphicFrameMkLst>
        </pc:graphicFrameChg>
      </pc:sldChg>
      <pc:sldChg chg="addSp delSp modSp mod ord modShow">
        <pc:chgData name="Sara Beltrami" userId="ed490d44-4f8f-4508-b1d4-b36474d4b64e" providerId="ADAL" clId="{E725CA42-7AF6-4420-B0A9-D3D31329C5DA}" dt="2025-08-24T08:43:12.512" v="7534"/>
        <pc:sldMkLst>
          <pc:docMk/>
          <pc:sldMk cId="2848471817" sldId="270"/>
        </pc:sldMkLst>
      </pc:sldChg>
      <pc:sldChg chg="addSp delSp modSp mod ord modShow">
        <pc:chgData name="Sara Beltrami" userId="ed490d44-4f8f-4508-b1d4-b36474d4b64e" providerId="ADAL" clId="{E725CA42-7AF6-4420-B0A9-D3D31329C5DA}" dt="2025-08-24T08:43:12.512" v="7534"/>
        <pc:sldMkLst>
          <pc:docMk/>
          <pc:sldMk cId="547042675" sldId="271"/>
        </pc:sldMkLst>
      </pc:sldChg>
      <pc:sldChg chg="addSp delSp modSp del mod setBg addAnim delAnim setClrOvrMap">
        <pc:chgData name="Sara Beltrami" userId="ed490d44-4f8f-4508-b1d4-b36474d4b64e" providerId="ADAL" clId="{E725CA42-7AF6-4420-B0A9-D3D31329C5DA}" dt="2025-08-23T07:55:07.611" v="4795" actId="47"/>
        <pc:sldMkLst>
          <pc:docMk/>
          <pc:sldMk cId="2963882147" sldId="272"/>
        </pc:sldMkLst>
      </pc:sldChg>
      <pc:sldChg chg="addSp delSp modSp del mod ord delAnim modAnim modShow modNotesTx">
        <pc:chgData name="Sara Beltrami" userId="ed490d44-4f8f-4508-b1d4-b36474d4b64e" providerId="ADAL" clId="{E725CA42-7AF6-4420-B0A9-D3D31329C5DA}" dt="2025-08-31T14:32:44.685" v="10220" actId="47"/>
        <pc:sldMkLst>
          <pc:docMk/>
          <pc:sldMk cId="1262273299" sldId="273"/>
        </pc:sldMkLst>
      </pc:sldChg>
      <pc:sldChg chg="addSp modSp new mod ord modShow">
        <pc:chgData name="Sara Beltrami" userId="ed490d44-4f8f-4508-b1d4-b36474d4b64e" providerId="ADAL" clId="{E725CA42-7AF6-4420-B0A9-D3D31329C5DA}" dt="2025-08-24T08:46:26.273" v="7542"/>
        <pc:sldMkLst>
          <pc:docMk/>
          <pc:sldMk cId="1837990671" sldId="274"/>
        </pc:sldMkLst>
      </pc:sldChg>
      <pc:sldChg chg="add mod ord modShow">
        <pc:chgData name="Sara Beltrami" userId="ed490d44-4f8f-4508-b1d4-b36474d4b64e" providerId="ADAL" clId="{E725CA42-7AF6-4420-B0A9-D3D31329C5DA}" dt="2025-08-24T08:46:13.594" v="7540"/>
        <pc:sldMkLst>
          <pc:docMk/>
          <pc:sldMk cId="2372074112" sldId="275"/>
        </pc:sldMkLst>
      </pc:sldChg>
      <pc:sldChg chg="addSp delSp modSp new mod">
        <pc:chgData name="Sara Beltrami" userId="ed490d44-4f8f-4508-b1d4-b36474d4b64e" providerId="ADAL" clId="{E725CA42-7AF6-4420-B0A9-D3D31329C5DA}" dt="2025-08-23T09:49:51.218" v="5287" actId="478"/>
        <pc:sldMkLst>
          <pc:docMk/>
          <pc:sldMk cId="1769049633" sldId="276"/>
        </pc:sldMkLst>
      </pc:sldChg>
      <pc:sldChg chg="add mod ord modShow">
        <pc:chgData name="Sara Beltrami" userId="ed490d44-4f8f-4508-b1d4-b36474d4b64e" providerId="ADAL" clId="{E725CA42-7AF6-4420-B0A9-D3D31329C5DA}" dt="2025-08-24T08:46:26.273" v="7542"/>
        <pc:sldMkLst>
          <pc:docMk/>
          <pc:sldMk cId="2848172682" sldId="277"/>
        </pc:sldMkLst>
      </pc:sldChg>
      <pc:sldChg chg="addSp modSp new del mod modShow">
        <pc:chgData name="Sara Beltrami" userId="ed490d44-4f8f-4508-b1d4-b36474d4b64e" providerId="ADAL" clId="{E725CA42-7AF6-4420-B0A9-D3D31329C5DA}" dt="2025-08-05T12:45:52.476" v="2463" actId="47"/>
        <pc:sldMkLst>
          <pc:docMk/>
          <pc:sldMk cId="4043957181" sldId="277"/>
        </pc:sldMkLst>
      </pc:sldChg>
      <pc:sldChg chg="add del">
        <pc:chgData name="Sara Beltrami" userId="ed490d44-4f8f-4508-b1d4-b36474d4b64e" providerId="ADAL" clId="{E725CA42-7AF6-4420-B0A9-D3D31329C5DA}" dt="2025-08-05T14:35:25.902" v="3073"/>
        <pc:sldMkLst>
          <pc:docMk/>
          <pc:sldMk cId="2822031262" sldId="278"/>
        </pc:sldMkLst>
      </pc:sldChg>
      <pc:sldChg chg="addSp delSp modSp new del mod">
        <pc:chgData name="Sara Beltrami" userId="ed490d44-4f8f-4508-b1d4-b36474d4b64e" providerId="ADAL" clId="{E725CA42-7AF6-4420-B0A9-D3D31329C5DA}" dt="2025-08-23T15:31:10.483" v="6668" actId="47"/>
        <pc:sldMkLst>
          <pc:docMk/>
          <pc:sldMk cId="4243969899" sldId="278"/>
        </pc:sldMkLst>
      </pc:sldChg>
      <pc:sldChg chg="addSp modSp new mod setBg">
        <pc:chgData name="Sara Beltrami" userId="ed490d44-4f8f-4508-b1d4-b36474d4b64e" providerId="ADAL" clId="{E725CA42-7AF6-4420-B0A9-D3D31329C5DA}" dt="2025-08-23T07:54:57.303" v="4794" actId="20577"/>
        <pc:sldMkLst>
          <pc:docMk/>
          <pc:sldMk cId="3004250302" sldId="279"/>
        </pc:sldMkLst>
        <pc:spChg chg="mod">
          <ac:chgData name="Sara Beltrami" userId="ed490d44-4f8f-4508-b1d4-b36474d4b64e" providerId="ADAL" clId="{E725CA42-7AF6-4420-B0A9-D3D31329C5DA}" dt="2025-08-23T07:54:57.303" v="4794" actId="20577"/>
          <ac:spMkLst>
            <pc:docMk/>
            <pc:sldMk cId="3004250302" sldId="279"/>
            <ac:spMk id="2" creationId="{2B96C042-4B27-9711-1BE8-576BE30F0258}"/>
          </ac:spMkLst>
        </pc:spChg>
        <pc:spChg chg="mod">
          <ac:chgData name="Sara Beltrami" userId="ed490d44-4f8f-4508-b1d4-b36474d4b64e" providerId="ADAL" clId="{E725CA42-7AF6-4420-B0A9-D3D31329C5DA}" dt="2025-08-23T07:54:53.535" v="4785" actId="26606"/>
          <ac:spMkLst>
            <pc:docMk/>
            <pc:sldMk cId="3004250302" sldId="279"/>
            <ac:spMk id="3" creationId="{4BE7DBC0-8D7A-84B4-8F75-C111AC8CBB69}"/>
          </ac:spMkLst>
        </pc:spChg>
        <pc:spChg chg="add">
          <ac:chgData name="Sara Beltrami" userId="ed490d44-4f8f-4508-b1d4-b36474d4b64e" providerId="ADAL" clId="{E725CA42-7AF6-4420-B0A9-D3D31329C5DA}" dt="2025-08-23T07:54:53.535" v="4785" actId="26606"/>
          <ac:spMkLst>
            <pc:docMk/>
            <pc:sldMk cId="3004250302" sldId="279"/>
            <ac:spMk id="10" creationId="{C1DD1A8A-57D5-4A81-AD04-532B043C5611}"/>
          </ac:spMkLst>
        </pc:spChg>
        <pc:spChg chg="add">
          <ac:chgData name="Sara Beltrami" userId="ed490d44-4f8f-4508-b1d4-b36474d4b64e" providerId="ADAL" clId="{E725CA42-7AF6-4420-B0A9-D3D31329C5DA}" dt="2025-08-23T07:54:53.535" v="4785" actId="26606"/>
          <ac:spMkLst>
            <pc:docMk/>
            <pc:sldMk cId="3004250302" sldId="279"/>
            <ac:spMk id="12" creationId="{007891EC-4501-44ED-A8C8-B11B6DB767AB}"/>
          </ac:spMkLst>
        </pc:spChg>
        <pc:picChg chg="add mod ord">
          <ac:chgData name="Sara Beltrami" userId="ed490d44-4f8f-4508-b1d4-b36474d4b64e" providerId="ADAL" clId="{E725CA42-7AF6-4420-B0A9-D3D31329C5DA}" dt="2025-08-23T07:54:53.535" v="4785" actId="26606"/>
          <ac:picMkLst>
            <pc:docMk/>
            <pc:sldMk cId="3004250302" sldId="279"/>
            <ac:picMk id="5" creationId="{FC9EFEC6-73BE-B310-1CC6-2C79DA60AFBA}"/>
          </ac:picMkLst>
        </pc:picChg>
      </pc:sldChg>
      <pc:sldChg chg="addSp delSp modSp mod addAnim delAnim modAnim">
        <pc:chgData name="Sara Beltrami" userId="ed490d44-4f8f-4508-b1d4-b36474d4b64e" providerId="ADAL" clId="{E725CA42-7AF6-4420-B0A9-D3D31329C5DA}" dt="2025-09-06T18:58:48.981" v="11929" actId="20577"/>
        <pc:sldMkLst>
          <pc:docMk/>
          <pc:sldMk cId="337094117" sldId="280"/>
        </pc:sldMkLst>
        <pc:spChg chg="mod">
          <ac:chgData name="Sara Beltrami" userId="ed490d44-4f8f-4508-b1d4-b36474d4b64e" providerId="ADAL" clId="{E725CA42-7AF6-4420-B0A9-D3D31329C5DA}" dt="2025-09-06T18:58:48.981" v="11929" actId="20577"/>
          <ac:spMkLst>
            <pc:docMk/>
            <pc:sldMk cId="337094117" sldId="280"/>
            <ac:spMk id="9" creationId="{4589442B-BA4A-E414-7558-9602349057EE}"/>
          </ac:spMkLst>
        </pc:spChg>
        <pc:spChg chg="mod">
          <ac:chgData name="Sara Beltrami" userId="ed490d44-4f8f-4508-b1d4-b36474d4b64e" providerId="ADAL" clId="{E725CA42-7AF6-4420-B0A9-D3D31329C5DA}" dt="2025-09-06T18:58:39.393" v="11926" actId="20577"/>
          <ac:spMkLst>
            <pc:docMk/>
            <pc:sldMk cId="337094117" sldId="280"/>
            <ac:spMk id="17" creationId="{02808905-B79A-B425-927D-E7B22091DCFD}"/>
          </ac:spMkLst>
        </pc:spChg>
        <pc:spChg chg="mod">
          <ac:chgData name="Sara Beltrami" userId="ed490d44-4f8f-4508-b1d4-b36474d4b64e" providerId="ADAL" clId="{E725CA42-7AF6-4420-B0A9-D3D31329C5DA}" dt="2025-09-06T18:58:32.501" v="11920" actId="20577"/>
          <ac:spMkLst>
            <pc:docMk/>
            <pc:sldMk cId="337094117" sldId="280"/>
            <ac:spMk id="18" creationId="{5C7F190F-3A4D-4971-E413-FB4553DE9BDC}"/>
          </ac:spMkLst>
        </pc:spChg>
        <pc:spChg chg="mod">
          <ac:chgData name="Sara Beltrami" userId="ed490d44-4f8f-4508-b1d4-b36474d4b64e" providerId="ADAL" clId="{E725CA42-7AF6-4420-B0A9-D3D31329C5DA}" dt="2025-09-06T18:58:28.724" v="11917" actId="20577"/>
          <ac:spMkLst>
            <pc:docMk/>
            <pc:sldMk cId="337094117" sldId="280"/>
            <ac:spMk id="23" creationId="{686E7839-B9F1-CDB6-FB79-7A5058C97C80}"/>
          </ac:spMkLst>
        </pc:spChg>
      </pc:sldChg>
      <pc:sldChg chg="addSp delSp modSp add mod ord addAnim delAnim modAnim">
        <pc:chgData name="Sara Beltrami" userId="ed490d44-4f8f-4508-b1d4-b36474d4b64e" providerId="ADAL" clId="{E725CA42-7AF6-4420-B0A9-D3D31329C5DA}" dt="2025-08-29T16:24:15.106" v="8897" actId="1076"/>
        <pc:sldMkLst>
          <pc:docMk/>
          <pc:sldMk cId="2692550708" sldId="280"/>
        </pc:sldMkLst>
      </pc:sldChg>
      <pc:sldChg chg="addSp delSp modSp add del mod delAnim">
        <pc:chgData name="Sara Beltrami" userId="ed490d44-4f8f-4508-b1d4-b36474d4b64e" providerId="ADAL" clId="{E725CA42-7AF6-4420-B0A9-D3D31329C5DA}" dt="2025-08-23T11:25:42.448" v="5704" actId="47"/>
        <pc:sldMkLst>
          <pc:docMk/>
          <pc:sldMk cId="3592285441" sldId="280"/>
        </pc:sldMkLst>
      </pc:sldChg>
      <pc:sldChg chg="delSp add del mod delAnim">
        <pc:chgData name="Sara Beltrami" userId="ed490d44-4f8f-4508-b1d4-b36474d4b64e" providerId="ADAL" clId="{E725CA42-7AF6-4420-B0A9-D3D31329C5DA}" dt="2025-08-23T15:31:41.066" v="6672" actId="47"/>
        <pc:sldMkLst>
          <pc:docMk/>
          <pc:sldMk cId="3897531971" sldId="281"/>
        </pc:sldMkLst>
      </pc:sldChg>
      <pc:sldChg chg="addSp delSp modSp add mod delAnim modAnim">
        <pc:chgData name="Sara Beltrami" userId="ed490d44-4f8f-4508-b1d4-b36474d4b64e" providerId="ADAL" clId="{E725CA42-7AF6-4420-B0A9-D3D31329C5DA}" dt="2025-08-26T16:09:37.006" v="8051" actId="14100"/>
        <pc:sldMkLst>
          <pc:docMk/>
          <pc:sldMk cId="1285231619" sldId="282"/>
        </pc:sldMkLst>
      </pc:sldChg>
      <pc:sldChg chg="addSp delSp modSp add mod modAnim modShow modNotesTx">
        <pc:chgData name="Sara Beltrami" userId="ed490d44-4f8f-4508-b1d4-b36474d4b64e" providerId="ADAL" clId="{E725CA42-7AF6-4420-B0A9-D3D31329C5DA}" dt="2025-09-07T09:24:50.417" v="12586" actId="1076"/>
        <pc:sldMkLst>
          <pc:docMk/>
          <pc:sldMk cId="1918212164" sldId="283"/>
        </pc:sldMkLst>
        <pc:spChg chg="mod">
          <ac:chgData name="Sara Beltrami" userId="ed490d44-4f8f-4508-b1d4-b36474d4b64e" providerId="ADAL" clId="{E725CA42-7AF6-4420-B0A9-D3D31329C5DA}" dt="2025-08-31T09:11:24.184" v="9322" actId="1076"/>
          <ac:spMkLst>
            <pc:docMk/>
            <pc:sldMk cId="1918212164" sldId="283"/>
            <ac:spMk id="2" creationId="{56654D5E-03BD-97AE-685B-A5F67AC58C15}"/>
          </ac:spMkLst>
        </pc:spChg>
        <pc:spChg chg="mod">
          <ac:chgData name="Sara Beltrami" userId="ed490d44-4f8f-4508-b1d4-b36474d4b64e" providerId="ADAL" clId="{E725CA42-7AF6-4420-B0A9-D3D31329C5DA}" dt="2025-09-06T14:35:25.550" v="11800" actId="1076"/>
          <ac:spMkLst>
            <pc:docMk/>
            <pc:sldMk cId="1918212164" sldId="283"/>
            <ac:spMk id="4" creationId="{B8BDF050-790A-1080-5E58-6462AF32A6B2}"/>
          </ac:spMkLst>
        </pc:spChg>
        <pc:spChg chg="mod">
          <ac:chgData name="Sara Beltrami" userId="ed490d44-4f8f-4508-b1d4-b36474d4b64e" providerId="ADAL" clId="{E725CA42-7AF6-4420-B0A9-D3D31329C5DA}" dt="2025-09-05T14:45:18.105" v="11692" actId="20577"/>
          <ac:spMkLst>
            <pc:docMk/>
            <pc:sldMk cId="1918212164" sldId="283"/>
            <ac:spMk id="21" creationId="{B94F8B22-6DF8-CBE2-6FBF-91D32875F222}"/>
          </ac:spMkLst>
        </pc:spChg>
        <pc:spChg chg="add mod">
          <ac:chgData name="Sara Beltrami" userId="ed490d44-4f8f-4508-b1d4-b36474d4b64e" providerId="ADAL" clId="{E725CA42-7AF6-4420-B0A9-D3D31329C5DA}" dt="2025-09-06T19:03:25.134" v="12031" actId="20577"/>
          <ac:spMkLst>
            <pc:docMk/>
            <pc:sldMk cId="1918212164" sldId="283"/>
            <ac:spMk id="25" creationId="{FBA159BD-E274-F7CE-75DC-38CFC27A15E6}"/>
          </ac:spMkLst>
        </pc:spChg>
        <pc:grpChg chg="add mod">
          <ac:chgData name="Sara Beltrami" userId="ed490d44-4f8f-4508-b1d4-b36474d4b64e" providerId="ADAL" clId="{E725CA42-7AF6-4420-B0A9-D3D31329C5DA}" dt="2025-09-01T08:42:59.910" v="10573" actId="12789"/>
          <ac:grpSpMkLst>
            <pc:docMk/>
            <pc:sldMk cId="1918212164" sldId="283"/>
            <ac:grpSpMk id="30" creationId="{B06760E6-BB1F-16DF-59F7-F4EB83DF0DE6}"/>
          </ac:grpSpMkLst>
        </pc:grpChg>
        <pc:graphicFrameChg chg="add mod modGraphic">
          <ac:chgData name="Sara Beltrami" userId="ed490d44-4f8f-4508-b1d4-b36474d4b64e" providerId="ADAL" clId="{E725CA42-7AF6-4420-B0A9-D3D31329C5DA}" dt="2025-09-06T19:03:29.472" v="12033" actId="20577"/>
          <ac:graphicFrameMkLst>
            <pc:docMk/>
            <pc:sldMk cId="1918212164" sldId="283"/>
            <ac:graphicFrameMk id="9" creationId="{D13BF3A8-065B-8420-C3A6-1E5AD05BA6E8}"/>
          </ac:graphicFrameMkLst>
        </pc:graphicFrameChg>
        <pc:picChg chg="add mod ord">
          <ac:chgData name="Sara Beltrami" userId="ed490d44-4f8f-4508-b1d4-b36474d4b64e" providerId="ADAL" clId="{E725CA42-7AF6-4420-B0A9-D3D31329C5DA}" dt="2025-09-07T09:24:50.417" v="12586" actId="1076"/>
          <ac:picMkLst>
            <pc:docMk/>
            <pc:sldMk cId="1918212164" sldId="283"/>
            <ac:picMk id="5" creationId="{2C5D75FD-0EEF-39A2-C902-54CE4FA4BD8F}"/>
          </ac:picMkLst>
        </pc:picChg>
        <pc:picChg chg="add mod">
          <ac:chgData name="Sara Beltrami" userId="ed490d44-4f8f-4508-b1d4-b36474d4b64e" providerId="ADAL" clId="{E725CA42-7AF6-4420-B0A9-D3D31329C5DA}" dt="2025-09-07T09:24:25.281" v="12576" actId="1038"/>
          <ac:picMkLst>
            <pc:docMk/>
            <pc:sldMk cId="1918212164" sldId="283"/>
            <ac:picMk id="6" creationId="{D30FC305-B5F6-54FC-9473-859CEE2C71F1}"/>
          </ac:picMkLst>
        </pc:picChg>
        <pc:picChg chg="mod topLvl modCrop">
          <ac:chgData name="Sara Beltrami" userId="ed490d44-4f8f-4508-b1d4-b36474d4b64e" providerId="ADAL" clId="{E725CA42-7AF6-4420-B0A9-D3D31329C5DA}" dt="2025-09-07T09:24:16.301" v="12567" actId="1076"/>
          <ac:picMkLst>
            <pc:docMk/>
            <pc:sldMk cId="1918212164" sldId="283"/>
            <ac:picMk id="8" creationId="{253F8D84-86F5-E2C2-FF60-0C202135FA1C}"/>
          </ac:picMkLst>
        </pc:picChg>
        <pc:picChg chg="add mod">
          <ac:chgData name="Sara Beltrami" userId="ed490d44-4f8f-4508-b1d4-b36474d4b64e" providerId="ADAL" clId="{E725CA42-7AF6-4420-B0A9-D3D31329C5DA}" dt="2025-09-07T09:24:30.722" v="12582" actId="1035"/>
          <ac:picMkLst>
            <pc:docMk/>
            <pc:sldMk cId="1918212164" sldId="283"/>
            <ac:picMk id="11" creationId="{1E977D6E-69DB-46DE-E571-1F35D893EC8B}"/>
          </ac:picMkLst>
        </pc:picChg>
        <pc:picChg chg="add mod modCrop">
          <ac:chgData name="Sara Beltrami" userId="ed490d44-4f8f-4508-b1d4-b36474d4b64e" providerId="ADAL" clId="{E725CA42-7AF6-4420-B0A9-D3D31329C5DA}" dt="2025-09-01T08:41:38.891" v="10559" actId="164"/>
          <ac:picMkLst>
            <pc:docMk/>
            <pc:sldMk cId="1918212164" sldId="283"/>
            <ac:picMk id="27" creationId="{0EB17732-7957-266E-FA69-1AA36F943D0D}"/>
          </ac:picMkLst>
        </pc:picChg>
        <pc:picChg chg="add mod modCrop">
          <ac:chgData name="Sara Beltrami" userId="ed490d44-4f8f-4508-b1d4-b36474d4b64e" providerId="ADAL" clId="{E725CA42-7AF6-4420-B0A9-D3D31329C5DA}" dt="2025-09-01T08:41:38.891" v="10559" actId="164"/>
          <ac:picMkLst>
            <pc:docMk/>
            <pc:sldMk cId="1918212164" sldId="283"/>
            <ac:picMk id="29" creationId="{9EC2BB56-4972-C504-BBEA-4FEDE648FAA1}"/>
          </ac:picMkLst>
        </pc:picChg>
      </pc:sldChg>
      <pc:sldChg chg="addSp delSp modSp add mod ord modAnim modShow modNotesTx">
        <pc:chgData name="Sara Beltrami" userId="ed490d44-4f8f-4508-b1d4-b36474d4b64e" providerId="ADAL" clId="{E725CA42-7AF6-4420-B0A9-D3D31329C5DA}" dt="2025-09-04T06:50:05.536" v="11595"/>
        <pc:sldMkLst>
          <pc:docMk/>
          <pc:sldMk cId="3666055710" sldId="284"/>
        </pc:sldMkLst>
      </pc:sldChg>
      <pc:sldChg chg="addSp delSp modSp new del mod">
        <pc:chgData name="Sara Beltrami" userId="ed490d44-4f8f-4508-b1d4-b36474d4b64e" providerId="ADAL" clId="{E725CA42-7AF6-4420-B0A9-D3D31329C5DA}" dt="2025-08-26T09:32:01.167" v="8013" actId="47"/>
        <pc:sldMkLst>
          <pc:docMk/>
          <pc:sldMk cId="2618813767" sldId="285"/>
        </pc:sldMkLst>
      </pc:sldChg>
      <pc:sldChg chg="addSp delSp modSp mod ord modShow modNotesTx">
        <pc:chgData name="Sara Beltrami" userId="ed490d44-4f8f-4508-b1d4-b36474d4b64e" providerId="ADAL" clId="{E725CA42-7AF6-4420-B0A9-D3D31329C5DA}" dt="2025-09-03T20:48:45.127" v="10758"/>
        <pc:sldMkLst>
          <pc:docMk/>
          <pc:sldMk cId="1217453369" sldId="287"/>
        </pc:sldMkLst>
      </pc:sldChg>
      <pc:sldChg chg="add del">
        <pc:chgData name="Sara Beltrami" userId="ed490d44-4f8f-4508-b1d4-b36474d4b64e" providerId="ADAL" clId="{E725CA42-7AF6-4420-B0A9-D3D31329C5DA}" dt="2025-08-06T10:47:21.394" v="4268" actId="47"/>
        <pc:sldMkLst>
          <pc:docMk/>
          <pc:sldMk cId="3185240381" sldId="290"/>
        </pc:sldMkLst>
      </pc:sldChg>
      <pc:sldChg chg="modSp mod">
        <pc:chgData name="Sara Beltrami" userId="ed490d44-4f8f-4508-b1d4-b36474d4b64e" providerId="ADAL" clId="{E725CA42-7AF6-4420-B0A9-D3D31329C5DA}" dt="2025-09-06T19:03:18.824" v="12030" actId="20577"/>
        <pc:sldMkLst>
          <pc:docMk/>
          <pc:sldMk cId="3816512566" sldId="291"/>
        </pc:sldMkLst>
        <pc:spChg chg="mod">
          <ac:chgData name="Sara Beltrami" userId="ed490d44-4f8f-4508-b1d4-b36474d4b64e" providerId="ADAL" clId="{E725CA42-7AF6-4420-B0A9-D3D31329C5DA}" dt="2025-08-28T16:25:49.330" v="8509" actId="20577"/>
          <ac:spMkLst>
            <pc:docMk/>
            <pc:sldMk cId="3816512566" sldId="291"/>
            <ac:spMk id="2" creationId="{95355DEF-1708-EF07-E892-A587E213181E}"/>
          </ac:spMkLst>
        </pc:spChg>
        <pc:spChg chg="mod">
          <ac:chgData name="Sara Beltrami" userId="ed490d44-4f8f-4508-b1d4-b36474d4b64e" providerId="ADAL" clId="{E725CA42-7AF6-4420-B0A9-D3D31329C5DA}" dt="2025-09-06T19:03:12.765" v="12027" actId="20577"/>
          <ac:spMkLst>
            <pc:docMk/>
            <pc:sldMk cId="3816512566" sldId="291"/>
            <ac:spMk id="10" creationId="{CA820E63-266F-BE21-FD58-DF8710141452}"/>
          </ac:spMkLst>
        </pc:spChg>
        <pc:graphicFrameChg chg="mod modGraphic">
          <ac:chgData name="Sara Beltrami" userId="ed490d44-4f8f-4508-b1d4-b36474d4b64e" providerId="ADAL" clId="{E725CA42-7AF6-4420-B0A9-D3D31329C5DA}" dt="2025-09-06T14:55:22.373" v="11874" actId="1076"/>
          <ac:graphicFrameMkLst>
            <pc:docMk/>
            <pc:sldMk cId="3816512566" sldId="291"/>
            <ac:graphicFrameMk id="3" creationId="{DAE0BBA0-8A47-40C9-873A-160423A26133}"/>
          </ac:graphicFrameMkLst>
        </pc:graphicFrameChg>
        <pc:graphicFrameChg chg="mod modGraphic">
          <ac:chgData name="Sara Beltrami" userId="ed490d44-4f8f-4508-b1d4-b36474d4b64e" providerId="ADAL" clId="{E725CA42-7AF6-4420-B0A9-D3D31329C5DA}" dt="2025-09-06T19:03:18.824" v="12030" actId="20577"/>
          <ac:graphicFrameMkLst>
            <pc:docMk/>
            <pc:sldMk cId="3816512566" sldId="291"/>
            <ac:graphicFrameMk id="4" creationId="{CCD966F8-7C54-079D-8C49-D9C3B56B826B}"/>
          </ac:graphicFrameMkLst>
        </pc:graphicFrameChg>
        <pc:graphicFrameChg chg="mod modGraphic">
          <ac:chgData name="Sara Beltrami" userId="ed490d44-4f8f-4508-b1d4-b36474d4b64e" providerId="ADAL" clId="{E725CA42-7AF6-4420-B0A9-D3D31329C5DA}" dt="2025-09-06T14:52:47.924" v="11857" actId="12789"/>
          <ac:graphicFrameMkLst>
            <pc:docMk/>
            <pc:sldMk cId="3816512566" sldId="291"/>
            <ac:graphicFrameMk id="19" creationId="{915AA205-1156-A569-04BB-295F62F2B6DC}"/>
          </ac:graphicFrameMkLst>
        </pc:graphicFrameChg>
      </pc:sldChg>
      <pc:sldChg chg="addSp delSp modSp mod ord delAnim modAnim">
        <pc:chgData name="Sara Beltrami" userId="ed490d44-4f8f-4508-b1d4-b36474d4b64e" providerId="ADAL" clId="{E725CA42-7AF6-4420-B0A9-D3D31329C5DA}" dt="2025-09-05T04:36:11.595" v="11596" actId="20577"/>
        <pc:sldMkLst>
          <pc:docMk/>
          <pc:sldMk cId="1111705542" sldId="293"/>
        </pc:sldMkLst>
      </pc:sldChg>
      <pc:sldChg chg="addSp delSp modSp add mod delAnim modAnim modNotesTx">
        <pc:chgData name="Sara Beltrami" userId="ed490d44-4f8f-4508-b1d4-b36474d4b64e" providerId="ADAL" clId="{E725CA42-7AF6-4420-B0A9-D3D31329C5DA}" dt="2025-09-06T19:01:54.610" v="11990" actId="20577"/>
        <pc:sldMkLst>
          <pc:docMk/>
          <pc:sldMk cId="2832505399" sldId="294"/>
        </pc:sldMkLst>
        <pc:spChg chg="mod">
          <ac:chgData name="Sara Beltrami" userId="ed490d44-4f8f-4508-b1d4-b36474d4b64e" providerId="ADAL" clId="{E725CA42-7AF6-4420-B0A9-D3D31329C5DA}" dt="2025-09-06T19:01:54.610" v="11990" actId="20577"/>
          <ac:spMkLst>
            <pc:docMk/>
            <pc:sldMk cId="2832505399" sldId="294"/>
            <ac:spMk id="7" creationId="{422BF593-AE35-8B22-E6CF-48F50D1AECCB}"/>
          </ac:spMkLst>
        </pc:spChg>
        <pc:spChg chg="add mod">
          <ac:chgData name="Sara Beltrami" userId="ed490d44-4f8f-4508-b1d4-b36474d4b64e" providerId="ADAL" clId="{E725CA42-7AF6-4420-B0A9-D3D31329C5DA}" dt="2025-09-03T20:47:12.464" v="10742" actId="1037"/>
          <ac:spMkLst>
            <pc:docMk/>
            <pc:sldMk cId="2832505399" sldId="294"/>
            <ac:spMk id="10" creationId="{8A7202B9-9815-4E2F-627A-E5209B15D485}"/>
          </ac:spMkLst>
        </pc:spChg>
        <pc:spChg chg="mod">
          <ac:chgData name="Sara Beltrami" userId="ed490d44-4f8f-4508-b1d4-b36474d4b64e" providerId="ADAL" clId="{E725CA42-7AF6-4420-B0A9-D3D31329C5DA}" dt="2025-09-06T19:01:19.588" v="11978" actId="20577"/>
          <ac:spMkLst>
            <pc:docMk/>
            <pc:sldMk cId="2832505399" sldId="294"/>
            <ac:spMk id="12" creationId="{29B27C2B-5993-2F4F-E35A-030AFBF19DF1}"/>
          </ac:spMkLst>
        </pc:spChg>
        <pc:spChg chg="mod">
          <ac:chgData name="Sara Beltrami" userId="ed490d44-4f8f-4508-b1d4-b36474d4b64e" providerId="ADAL" clId="{E725CA42-7AF6-4420-B0A9-D3D31329C5DA}" dt="2025-09-06T19:01:30.290" v="11983" actId="20577"/>
          <ac:spMkLst>
            <pc:docMk/>
            <pc:sldMk cId="2832505399" sldId="294"/>
            <ac:spMk id="13" creationId="{1CA56ED3-1D68-8224-1B09-39B5E7466C68}"/>
          </ac:spMkLst>
        </pc:spChg>
        <pc:spChg chg="add mod">
          <ac:chgData name="Sara Beltrami" userId="ed490d44-4f8f-4508-b1d4-b36474d4b64e" providerId="ADAL" clId="{E725CA42-7AF6-4420-B0A9-D3D31329C5DA}" dt="2025-08-31T08:29:56.854" v="9018" actId="1076"/>
          <ac:spMkLst>
            <pc:docMk/>
            <pc:sldMk cId="2832505399" sldId="294"/>
            <ac:spMk id="15" creationId="{E6A53E4E-B25C-890F-59B0-9FBEF57F37AE}"/>
          </ac:spMkLst>
        </pc:spChg>
        <pc:spChg chg="mod">
          <ac:chgData name="Sara Beltrami" userId="ed490d44-4f8f-4508-b1d4-b36474d4b64e" providerId="ADAL" clId="{E725CA42-7AF6-4420-B0A9-D3D31329C5DA}" dt="2025-09-06T19:01:26.799" v="11981" actId="20577"/>
          <ac:spMkLst>
            <pc:docMk/>
            <pc:sldMk cId="2832505399" sldId="294"/>
            <ac:spMk id="19" creationId="{1CAC28E2-A21C-16A3-6523-54F60E6FC98E}"/>
          </ac:spMkLst>
        </pc:spChg>
        <pc:spChg chg="mod">
          <ac:chgData name="Sara Beltrami" userId="ed490d44-4f8f-4508-b1d4-b36474d4b64e" providerId="ADAL" clId="{E725CA42-7AF6-4420-B0A9-D3D31329C5DA}" dt="2025-09-06T19:01:23.574" v="11980" actId="20577"/>
          <ac:spMkLst>
            <pc:docMk/>
            <pc:sldMk cId="2832505399" sldId="294"/>
            <ac:spMk id="20" creationId="{EE494227-28F4-814A-FAD8-3CAD8A671DD4}"/>
          </ac:spMkLst>
        </pc:spChg>
        <pc:spChg chg="mod">
          <ac:chgData name="Sara Beltrami" userId="ed490d44-4f8f-4508-b1d4-b36474d4b64e" providerId="ADAL" clId="{E725CA42-7AF6-4420-B0A9-D3D31329C5DA}" dt="2025-09-06T19:01:16.649" v="11977" actId="20577"/>
          <ac:spMkLst>
            <pc:docMk/>
            <pc:sldMk cId="2832505399" sldId="294"/>
            <ac:spMk id="21" creationId="{9DE93E9A-BD9E-411E-F86F-36F9FE74D4D5}"/>
          </ac:spMkLst>
        </pc:spChg>
        <pc:grpChg chg="add mod">
          <ac:chgData name="Sara Beltrami" userId="ed490d44-4f8f-4508-b1d4-b36474d4b64e" providerId="ADAL" clId="{E725CA42-7AF6-4420-B0A9-D3D31329C5DA}" dt="2025-08-28T12:34:17.754" v="8313"/>
          <ac:grpSpMkLst>
            <pc:docMk/>
            <pc:sldMk cId="2832505399" sldId="294"/>
            <ac:grpSpMk id="14" creationId="{726502E8-C506-C3E8-BC70-C29AF347F03C}"/>
          </ac:grpSpMkLst>
        </pc:grpChg>
        <pc:grpChg chg="add mod ord">
          <ac:chgData name="Sara Beltrami" userId="ed490d44-4f8f-4508-b1d4-b36474d4b64e" providerId="ADAL" clId="{E725CA42-7AF6-4420-B0A9-D3D31329C5DA}" dt="2025-08-28T12:34:17.754" v="8313"/>
          <ac:grpSpMkLst>
            <pc:docMk/>
            <pc:sldMk cId="2832505399" sldId="294"/>
            <ac:grpSpMk id="17" creationId="{F5470A53-9E4A-543B-A340-627522E0A63B}"/>
          </ac:grpSpMkLst>
        </pc:grpChg>
        <pc:grpChg chg="add mod">
          <ac:chgData name="Sara Beltrami" userId="ed490d44-4f8f-4508-b1d4-b36474d4b64e" providerId="ADAL" clId="{E725CA42-7AF6-4420-B0A9-D3D31329C5DA}" dt="2025-08-28T12:34:17.754" v="8313"/>
          <ac:grpSpMkLst>
            <pc:docMk/>
            <pc:sldMk cId="2832505399" sldId="294"/>
            <ac:grpSpMk id="22" creationId="{A019483E-86F2-50B6-5519-8C17C47F4372}"/>
          </ac:grpSpMkLst>
        </pc:grpChg>
        <pc:picChg chg="add mod">
          <ac:chgData name="Sara Beltrami" userId="ed490d44-4f8f-4508-b1d4-b36474d4b64e" providerId="ADAL" clId="{E725CA42-7AF6-4420-B0A9-D3D31329C5DA}" dt="2025-09-03T20:45:51.769" v="10648" actId="1076"/>
          <ac:picMkLst>
            <pc:docMk/>
            <pc:sldMk cId="2832505399" sldId="294"/>
            <ac:picMk id="8" creationId="{59E5B74F-14FE-3B45-B28B-342B6E05C87E}"/>
          </ac:picMkLst>
        </pc:picChg>
        <pc:picChg chg="mod">
          <ac:chgData name="Sara Beltrami" userId="ed490d44-4f8f-4508-b1d4-b36474d4b64e" providerId="ADAL" clId="{E725CA42-7AF6-4420-B0A9-D3D31329C5DA}" dt="2025-08-28T16:24:31.648" v="8446" actId="1076"/>
          <ac:picMkLst>
            <pc:docMk/>
            <pc:sldMk cId="2832505399" sldId="294"/>
            <ac:picMk id="9" creationId="{13863DFB-8385-7F64-2D48-1707E588CC66}"/>
          </ac:picMkLst>
        </pc:picChg>
      </pc:sldChg>
      <pc:sldChg chg="addSp modSp new del mod">
        <pc:chgData name="Sara Beltrami" userId="ed490d44-4f8f-4508-b1d4-b36474d4b64e" providerId="ADAL" clId="{E725CA42-7AF6-4420-B0A9-D3D31329C5DA}" dt="2025-08-29T10:44:53.349" v="8649" actId="47"/>
        <pc:sldMkLst>
          <pc:docMk/>
          <pc:sldMk cId="1997733784" sldId="295"/>
        </pc:sldMkLst>
      </pc:sldChg>
      <pc:sldChg chg="addSp delSp modSp add mod ord modShow modNotesTx">
        <pc:chgData name="Sara Beltrami" userId="ed490d44-4f8f-4508-b1d4-b36474d4b64e" providerId="ADAL" clId="{E725CA42-7AF6-4420-B0A9-D3D31329C5DA}" dt="2025-09-03T20:48:45.127" v="10758"/>
        <pc:sldMkLst>
          <pc:docMk/>
          <pc:sldMk cId="3297481799" sldId="296"/>
        </pc:sldMkLst>
      </pc:sldChg>
      <pc:sldChg chg="delSp modSp add mod ord modShow">
        <pc:chgData name="Sara Beltrami" userId="ed490d44-4f8f-4508-b1d4-b36474d4b64e" providerId="ADAL" clId="{E725CA42-7AF6-4420-B0A9-D3D31329C5DA}" dt="2025-09-03T20:48:18.549" v="10756"/>
        <pc:sldMkLst>
          <pc:docMk/>
          <pc:sldMk cId="2502690543" sldId="297"/>
        </pc:sldMkLst>
      </pc:sldChg>
      <pc:sldChg chg="addSp delSp modSp add mod ord delAnim modShow">
        <pc:chgData name="Sara Beltrami" userId="ed490d44-4f8f-4508-b1d4-b36474d4b64e" providerId="ADAL" clId="{E725CA42-7AF6-4420-B0A9-D3D31329C5DA}" dt="2025-09-03T20:48:18.549" v="10756"/>
        <pc:sldMkLst>
          <pc:docMk/>
          <pc:sldMk cId="570682435" sldId="298"/>
        </pc:sldMkLst>
      </pc:sldChg>
      <pc:sldChg chg="addSp delSp modSp add mod delAnim modAnim">
        <pc:chgData name="Sara Beltrami" userId="ed490d44-4f8f-4508-b1d4-b36474d4b64e" providerId="ADAL" clId="{E725CA42-7AF6-4420-B0A9-D3D31329C5DA}" dt="2025-09-06T19:02:59.723" v="12025" actId="20577"/>
        <pc:sldMkLst>
          <pc:docMk/>
          <pc:sldMk cId="2707495323" sldId="299"/>
        </pc:sldMkLst>
        <pc:spChg chg="mod">
          <ac:chgData name="Sara Beltrami" userId="ed490d44-4f8f-4508-b1d4-b36474d4b64e" providerId="ADAL" clId="{E725CA42-7AF6-4420-B0A9-D3D31329C5DA}" dt="2025-09-06T19:02:36.679" v="12011" actId="20577"/>
          <ac:spMkLst>
            <pc:docMk/>
            <pc:sldMk cId="2707495323" sldId="299"/>
            <ac:spMk id="7" creationId="{78399BC7-58A3-5619-BB97-59BED8E9761E}"/>
          </ac:spMkLst>
        </pc:spChg>
        <pc:spChg chg="mod">
          <ac:chgData name="Sara Beltrami" userId="ed490d44-4f8f-4508-b1d4-b36474d4b64e" providerId="ADAL" clId="{E725CA42-7AF6-4420-B0A9-D3D31329C5DA}" dt="2025-09-06T19:02:42.326" v="12014" actId="20577"/>
          <ac:spMkLst>
            <pc:docMk/>
            <pc:sldMk cId="2707495323" sldId="299"/>
            <ac:spMk id="8" creationId="{F77D6A5F-ABA9-8E18-A3C9-FFAF9811C058}"/>
          </ac:spMkLst>
        </pc:spChg>
        <pc:spChg chg="mod">
          <ac:chgData name="Sara Beltrami" userId="ed490d44-4f8f-4508-b1d4-b36474d4b64e" providerId="ADAL" clId="{E725CA42-7AF6-4420-B0A9-D3D31329C5DA}" dt="2025-09-06T19:02:59.723" v="12025" actId="20577"/>
          <ac:spMkLst>
            <pc:docMk/>
            <pc:sldMk cId="2707495323" sldId="299"/>
            <ac:spMk id="9" creationId="{3F45C660-AB71-69A0-568A-39A88666E5A2}"/>
          </ac:spMkLst>
        </pc:spChg>
        <pc:spChg chg="mod">
          <ac:chgData name="Sara Beltrami" userId="ed490d44-4f8f-4508-b1d4-b36474d4b64e" providerId="ADAL" clId="{E725CA42-7AF6-4420-B0A9-D3D31329C5DA}" dt="2025-09-06T19:02:53.632" v="12019" actId="20577"/>
          <ac:spMkLst>
            <pc:docMk/>
            <pc:sldMk cId="2707495323" sldId="299"/>
            <ac:spMk id="11" creationId="{EE956E4F-3D75-AD0E-6552-18F3E1353A30}"/>
          </ac:spMkLst>
        </pc:spChg>
      </pc:sldChg>
      <pc:sldChg chg="addSp delSp modSp add del mod modAnim modShow">
        <pc:chgData name="Sara Beltrami" userId="ed490d44-4f8f-4508-b1d4-b36474d4b64e" providerId="ADAL" clId="{E725CA42-7AF6-4420-B0A9-D3D31329C5DA}" dt="2025-08-31T14:17:21.421" v="10142" actId="47"/>
        <pc:sldMkLst>
          <pc:docMk/>
          <pc:sldMk cId="1966011650" sldId="300"/>
        </pc:sldMkLst>
      </pc:sldChg>
      <pc:sldChg chg="addSp delSp modSp add mod delAnim modAnim modShow modNotesTx">
        <pc:chgData name="Sara Beltrami" userId="ed490d44-4f8f-4508-b1d4-b36474d4b64e" providerId="ADAL" clId="{E725CA42-7AF6-4420-B0A9-D3D31329C5DA}" dt="2025-09-06T19:04:54.938" v="12045" actId="1076"/>
        <pc:sldMkLst>
          <pc:docMk/>
          <pc:sldMk cId="2045653481" sldId="300"/>
        </pc:sldMkLst>
        <pc:spChg chg="add mod">
          <ac:chgData name="Sara Beltrami" userId="ed490d44-4f8f-4508-b1d4-b36474d4b64e" providerId="ADAL" clId="{E725CA42-7AF6-4420-B0A9-D3D31329C5DA}" dt="2025-09-05T04:57:53.136" v="11625" actId="1035"/>
          <ac:spMkLst>
            <pc:docMk/>
            <pc:sldMk cId="2045653481" sldId="300"/>
            <ac:spMk id="8" creationId="{A461C9BB-44D3-6ECA-79DB-7EACA2E9CD63}"/>
          </ac:spMkLst>
        </pc:spChg>
        <pc:spChg chg="add mod">
          <ac:chgData name="Sara Beltrami" userId="ed490d44-4f8f-4508-b1d4-b36474d4b64e" providerId="ADAL" clId="{E725CA42-7AF6-4420-B0A9-D3D31329C5DA}" dt="2025-09-06T19:03:36.583" v="12034" actId="20577"/>
          <ac:spMkLst>
            <pc:docMk/>
            <pc:sldMk cId="2045653481" sldId="300"/>
            <ac:spMk id="16" creationId="{E2724F2C-8C02-EBFC-578D-2E167251495C}"/>
          </ac:spMkLst>
        </pc:spChg>
        <pc:spChg chg="mod">
          <ac:chgData name="Sara Beltrami" userId="ed490d44-4f8f-4508-b1d4-b36474d4b64e" providerId="ADAL" clId="{E725CA42-7AF6-4420-B0A9-D3D31329C5DA}" dt="2025-09-06T19:04:15.714" v="12041" actId="1076"/>
          <ac:spMkLst>
            <pc:docMk/>
            <pc:sldMk cId="2045653481" sldId="300"/>
            <ac:spMk id="21" creationId="{855737CD-5109-272F-10DD-BCC7FA5B8E86}"/>
          </ac:spMkLst>
        </pc:spChg>
        <pc:spChg chg="mod">
          <ac:chgData name="Sara Beltrami" userId="ed490d44-4f8f-4508-b1d4-b36474d4b64e" providerId="ADAL" clId="{E725CA42-7AF6-4420-B0A9-D3D31329C5DA}" dt="2025-09-06T19:04:15.714" v="12041" actId="1076"/>
          <ac:spMkLst>
            <pc:docMk/>
            <pc:sldMk cId="2045653481" sldId="300"/>
            <ac:spMk id="23" creationId="{81F71AA9-1154-6049-6A9A-F3FB23BB53DE}"/>
          </ac:spMkLst>
        </pc:spChg>
        <pc:spChg chg="mod">
          <ac:chgData name="Sara Beltrami" userId="ed490d44-4f8f-4508-b1d4-b36474d4b64e" providerId="ADAL" clId="{E725CA42-7AF6-4420-B0A9-D3D31329C5DA}" dt="2025-09-06T19:04:15.714" v="12041" actId="1076"/>
          <ac:spMkLst>
            <pc:docMk/>
            <pc:sldMk cId="2045653481" sldId="300"/>
            <ac:spMk id="25" creationId="{AD673CCB-F1CF-9A85-B3D7-EB427054BA19}"/>
          </ac:spMkLst>
        </pc:spChg>
        <pc:grpChg chg="add mod">
          <ac:chgData name="Sara Beltrami" userId="ed490d44-4f8f-4508-b1d4-b36474d4b64e" providerId="ADAL" clId="{E725CA42-7AF6-4420-B0A9-D3D31329C5DA}" dt="2025-09-06T19:04:15.714" v="12041" actId="1076"/>
          <ac:grpSpMkLst>
            <pc:docMk/>
            <pc:sldMk cId="2045653481" sldId="300"/>
            <ac:grpSpMk id="5" creationId="{CC84FF4E-131D-0811-0380-0FBCADF3B491}"/>
          </ac:grpSpMkLst>
        </pc:grpChg>
        <pc:grpChg chg="add mod">
          <ac:chgData name="Sara Beltrami" userId="ed490d44-4f8f-4508-b1d4-b36474d4b64e" providerId="ADAL" clId="{E725CA42-7AF6-4420-B0A9-D3D31329C5DA}" dt="2025-09-05T04:47:06.604" v="11600" actId="1076"/>
          <ac:grpSpMkLst>
            <pc:docMk/>
            <pc:sldMk cId="2045653481" sldId="300"/>
            <ac:grpSpMk id="17" creationId="{CBE2BE5E-C308-2633-0AEA-2F0711F2CB0A}"/>
          </ac:grpSpMkLst>
        </pc:grpChg>
        <pc:grpChg chg="mod">
          <ac:chgData name="Sara Beltrami" userId="ed490d44-4f8f-4508-b1d4-b36474d4b64e" providerId="ADAL" clId="{E725CA42-7AF6-4420-B0A9-D3D31329C5DA}" dt="2025-09-06T19:04:15.714" v="12041" actId="1076"/>
          <ac:grpSpMkLst>
            <pc:docMk/>
            <pc:sldMk cId="2045653481" sldId="300"/>
            <ac:grpSpMk id="18" creationId="{9BC4A571-606F-9C9E-91E9-10130ACC6C5F}"/>
          </ac:grpSpMkLst>
        </pc:grpChg>
        <pc:grpChg chg="mod">
          <ac:chgData name="Sara Beltrami" userId="ed490d44-4f8f-4508-b1d4-b36474d4b64e" providerId="ADAL" clId="{E725CA42-7AF6-4420-B0A9-D3D31329C5DA}" dt="2025-09-06T19:04:15.714" v="12041" actId="1076"/>
          <ac:grpSpMkLst>
            <pc:docMk/>
            <pc:sldMk cId="2045653481" sldId="300"/>
            <ac:grpSpMk id="19" creationId="{831F438C-1BA5-3D53-2012-800B29E426BC}"/>
          </ac:grpSpMkLst>
        </pc:grpChg>
        <pc:grpChg chg="mod">
          <ac:chgData name="Sara Beltrami" userId="ed490d44-4f8f-4508-b1d4-b36474d4b64e" providerId="ADAL" clId="{E725CA42-7AF6-4420-B0A9-D3D31329C5DA}" dt="2025-09-06T19:04:15.714" v="12041" actId="1076"/>
          <ac:grpSpMkLst>
            <pc:docMk/>
            <pc:sldMk cId="2045653481" sldId="300"/>
            <ac:grpSpMk id="22" creationId="{4BDC5956-052D-D9B4-FD95-BEE2AFAD8053}"/>
          </ac:grpSpMkLst>
        </pc:grpChg>
        <pc:graphicFrameChg chg="mod modGraphic">
          <ac:chgData name="Sara Beltrami" userId="ed490d44-4f8f-4508-b1d4-b36474d4b64e" providerId="ADAL" clId="{E725CA42-7AF6-4420-B0A9-D3D31329C5DA}" dt="2025-09-06T19:04:54.938" v="12045" actId="1076"/>
          <ac:graphicFrameMkLst>
            <pc:docMk/>
            <pc:sldMk cId="2045653481" sldId="300"/>
            <ac:graphicFrameMk id="9" creationId="{22042C24-EBBA-F5BF-840B-D79FCEF97B98}"/>
          </ac:graphicFrameMkLst>
        </pc:graphicFrameChg>
        <pc:picChg chg="add mod">
          <ac:chgData name="Sara Beltrami" userId="ed490d44-4f8f-4508-b1d4-b36474d4b64e" providerId="ADAL" clId="{E725CA42-7AF6-4420-B0A9-D3D31329C5DA}" dt="2025-09-05T04:47:20.604" v="11601" actId="1076"/>
          <ac:picMkLst>
            <pc:docMk/>
            <pc:sldMk cId="2045653481" sldId="300"/>
            <ac:picMk id="6" creationId="{EBB46564-9F04-021B-2703-346642CD62F3}"/>
          </ac:picMkLst>
        </pc:picChg>
        <pc:picChg chg="add mod">
          <ac:chgData name="Sara Beltrami" userId="ed490d44-4f8f-4508-b1d4-b36474d4b64e" providerId="ADAL" clId="{E725CA42-7AF6-4420-B0A9-D3D31329C5DA}" dt="2025-09-04T06:18:13.209" v="11018" actId="12789"/>
          <ac:picMkLst>
            <pc:docMk/>
            <pc:sldMk cId="2045653481" sldId="300"/>
            <ac:picMk id="15" creationId="{208AA929-F504-2E64-3291-BC87E6290E7A}"/>
          </ac:picMkLst>
        </pc:picChg>
        <pc:picChg chg="mod">
          <ac:chgData name="Sara Beltrami" userId="ed490d44-4f8f-4508-b1d4-b36474d4b64e" providerId="ADAL" clId="{E725CA42-7AF6-4420-B0A9-D3D31329C5DA}" dt="2025-09-06T19:04:15.714" v="12041" actId="1076"/>
          <ac:picMkLst>
            <pc:docMk/>
            <pc:sldMk cId="2045653481" sldId="300"/>
            <ac:picMk id="20" creationId="{DDAEE6F1-19BF-A632-B124-68B9B606A80A}"/>
          </ac:picMkLst>
        </pc:picChg>
        <pc:picChg chg="mod">
          <ac:chgData name="Sara Beltrami" userId="ed490d44-4f8f-4508-b1d4-b36474d4b64e" providerId="ADAL" clId="{E725CA42-7AF6-4420-B0A9-D3D31329C5DA}" dt="2025-09-06T19:04:15.714" v="12041" actId="1076"/>
          <ac:picMkLst>
            <pc:docMk/>
            <pc:sldMk cId="2045653481" sldId="300"/>
            <ac:picMk id="24" creationId="{B6402BE2-E7F6-924D-BC2E-C7AEA0CB5ACF}"/>
          </ac:picMkLst>
        </pc:picChg>
      </pc:sldChg>
      <pc:sldChg chg="addSp delSp modSp add mod modAnim">
        <pc:chgData name="Sara Beltrami" userId="ed490d44-4f8f-4508-b1d4-b36474d4b64e" providerId="ADAL" clId="{E725CA42-7AF6-4420-B0A9-D3D31329C5DA}" dt="2025-09-04T06:20:44.909" v="11029" actId="1076"/>
        <pc:sldMkLst>
          <pc:docMk/>
          <pc:sldMk cId="738649095" sldId="301"/>
        </pc:sldMkLst>
      </pc:sldChg>
      <pc:sldChg chg="addSp delSp modSp mod modAnim">
        <pc:chgData name="Sara Beltrami" userId="ed490d44-4f8f-4508-b1d4-b36474d4b64e" providerId="ADAL" clId="{E725CA42-7AF6-4420-B0A9-D3D31329C5DA}" dt="2025-09-07T09:25:32.435" v="12592"/>
        <pc:sldMkLst>
          <pc:docMk/>
          <pc:sldMk cId="2995867539" sldId="302"/>
        </pc:sldMkLst>
        <pc:spChg chg="mod ord">
          <ac:chgData name="Sara Beltrami" userId="ed490d44-4f8f-4508-b1d4-b36474d4b64e" providerId="ADAL" clId="{E725CA42-7AF6-4420-B0A9-D3D31329C5DA}" dt="2025-09-07T07:23:44.601" v="12472" actId="1076"/>
          <ac:spMkLst>
            <pc:docMk/>
            <pc:sldMk cId="2995867539" sldId="302"/>
            <ac:spMk id="2" creationId="{632DC135-4DDA-CB3E-FA70-1F2228A28854}"/>
          </ac:spMkLst>
        </pc:spChg>
        <pc:spChg chg="mod ord topLvl">
          <ac:chgData name="Sara Beltrami" userId="ed490d44-4f8f-4508-b1d4-b36474d4b64e" providerId="ADAL" clId="{E725CA42-7AF6-4420-B0A9-D3D31329C5DA}" dt="2025-09-07T07:17:07.029" v="12424" actId="164"/>
          <ac:spMkLst>
            <pc:docMk/>
            <pc:sldMk cId="2995867539" sldId="302"/>
            <ac:spMk id="12" creationId="{14D70A15-6095-8771-7A97-3231B4D40618}"/>
          </ac:spMkLst>
        </pc:spChg>
        <pc:spChg chg="mod">
          <ac:chgData name="Sara Beltrami" userId="ed490d44-4f8f-4508-b1d4-b36474d4b64e" providerId="ADAL" clId="{E725CA42-7AF6-4420-B0A9-D3D31329C5DA}" dt="2025-09-07T07:22:35.616" v="12470" actId="1076"/>
          <ac:spMkLst>
            <pc:docMk/>
            <pc:sldMk cId="2995867539" sldId="302"/>
            <ac:spMk id="16" creationId="{2455E975-BC8C-FC9E-9961-93A35B974D67}"/>
          </ac:spMkLst>
        </pc:spChg>
        <pc:spChg chg="add mod">
          <ac:chgData name="Sara Beltrami" userId="ed490d44-4f8f-4508-b1d4-b36474d4b64e" providerId="ADAL" clId="{E725CA42-7AF6-4420-B0A9-D3D31329C5DA}" dt="2025-09-07T07:24:11.440" v="12480" actId="1076"/>
          <ac:spMkLst>
            <pc:docMk/>
            <pc:sldMk cId="2995867539" sldId="302"/>
            <ac:spMk id="24" creationId="{B99D9046-C02E-DF52-725E-DE550ED7321B}"/>
          </ac:spMkLst>
        </pc:spChg>
        <pc:spChg chg="add mod">
          <ac:chgData name="Sara Beltrami" userId="ed490d44-4f8f-4508-b1d4-b36474d4b64e" providerId="ADAL" clId="{E725CA42-7AF6-4420-B0A9-D3D31329C5DA}" dt="2025-09-07T07:18:09.887" v="12429" actId="1076"/>
          <ac:spMkLst>
            <pc:docMk/>
            <pc:sldMk cId="2995867539" sldId="302"/>
            <ac:spMk id="25" creationId="{A6F0FCCE-0F66-98F0-FB61-EA6719C028C9}"/>
          </ac:spMkLst>
        </pc:spChg>
        <pc:spChg chg="add mod">
          <ac:chgData name="Sara Beltrami" userId="ed490d44-4f8f-4508-b1d4-b36474d4b64e" providerId="ADAL" clId="{E725CA42-7AF6-4420-B0A9-D3D31329C5DA}" dt="2025-09-07T07:21:34.288" v="12454" actId="1076"/>
          <ac:spMkLst>
            <pc:docMk/>
            <pc:sldMk cId="2995867539" sldId="302"/>
            <ac:spMk id="27" creationId="{360896D3-01EF-F157-48F6-DD347DE381AF}"/>
          </ac:spMkLst>
        </pc:spChg>
        <pc:grpChg chg="add mod">
          <ac:chgData name="Sara Beltrami" userId="ed490d44-4f8f-4508-b1d4-b36474d4b64e" providerId="ADAL" clId="{E725CA42-7AF6-4420-B0A9-D3D31329C5DA}" dt="2025-09-07T07:24:00.380" v="12476" actId="1076"/>
          <ac:grpSpMkLst>
            <pc:docMk/>
            <pc:sldMk cId="2995867539" sldId="302"/>
            <ac:grpSpMk id="28" creationId="{45C2AE74-4C90-EA84-375C-55404247E7D8}"/>
          </ac:grpSpMkLst>
        </pc:grpChg>
        <pc:grpChg chg="add mod">
          <ac:chgData name="Sara Beltrami" userId="ed490d44-4f8f-4508-b1d4-b36474d4b64e" providerId="ADAL" clId="{E725CA42-7AF6-4420-B0A9-D3D31329C5DA}" dt="2025-09-07T07:18:09.887" v="12429" actId="1076"/>
          <ac:grpSpMkLst>
            <pc:docMk/>
            <pc:sldMk cId="2995867539" sldId="302"/>
            <ac:grpSpMk id="29" creationId="{BB79F334-2493-1F57-F76C-07198B1C3E6C}"/>
          </ac:grpSpMkLst>
        </pc:grpChg>
        <pc:grpChg chg="add mod">
          <ac:chgData name="Sara Beltrami" userId="ed490d44-4f8f-4508-b1d4-b36474d4b64e" providerId="ADAL" clId="{E725CA42-7AF6-4420-B0A9-D3D31329C5DA}" dt="2025-09-07T07:22:04.836" v="12465" actId="1035"/>
          <ac:grpSpMkLst>
            <pc:docMk/>
            <pc:sldMk cId="2995867539" sldId="302"/>
            <ac:grpSpMk id="30" creationId="{B0A366C9-D7E4-C9ED-4E9B-6556A632FA66}"/>
          </ac:grpSpMkLst>
        </pc:grpChg>
        <pc:grpChg chg="add mod ord">
          <ac:chgData name="Sara Beltrami" userId="ed490d44-4f8f-4508-b1d4-b36474d4b64e" providerId="ADAL" clId="{E725CA42-7AF6-4420-B0A9-D3D31329C5DA}" dt="2025-09-07T07:22:24.349" v="12469" actId="167"/>
          <ac:grpSpMkLst>
            <pc:docMk/>
            <pc:sldMk cId="2995867539" sldId="302"/>
            <ac:grpSpMk id="31" creationId="{3FAB4533-2A94-EA78-F15B-0D6F9FD625BD}"/>
          </ac:grpSpMkLst>
        </pc:grpChg>
        <pc:graphicFrameChg chg="mod modGraphic">
          <ac:chgData name="Sara Beltrami" userId="ed490d44-4f8f-4508-b1d4-b36474d4b64e" providerId="ADAL" clId="{E725CA42-7AF6-4420-B0A9-D3D31329C5DA}" dt="2025-09-07T07:19:50.394" v="12442" actId="12789"/>
          <ac:graphicFrameMkLst>
            <pc:docMk/>
            <pc:sldMk cId="2995867539" sldId="302"/>
            <ac:graphicFrameMk id="7" creationId="{2993CCE1-3584-8148-5AF0-5E3B81252A7E}"/>
          </ac:graphicFrameMkLst>
        </pc:graphicFrameChg>
        <pc:picChg chg="mod topLvl">
          <ac:chgData name="Sara Beltrami" userId="ed490d44-4f8f-4508-b1d4-b36474d4b64e" providerId="ADAL" clId="{E725CA42-7AF6-4420-B0A9-D3D31329C5DA}" dt="2025-09-07T07:19:22.180" v="12441" actId="1076"/>
          <ac:picMkLst>
            <pc:docMk/>
            <pc:sldMk cId="2995867539" sldId="302"/>
            <ac:picMk id="3" creationId="{0DACDA2C-D878-CDAC-289A-FB7A3E244709}"/>
          </ac:picMkLst>
        </pc:picChg>
        <pc:picChg chg="add mod">
          <ac:chgData name="Sara Beltrami" userId="ed490d44-4f8f-4508-b1d4-b36474d4b64e" providerId="ADAL" clId="{E725CA42-7AF6-4420-B0A9-D3D31329C5DA}" dt="2025-09-07T07:21:10.752" v="12450" actId="1076"/>
          <ac:picMkLst>
            <pc:docMk/>
            <pc:sldMk cId="2995867539" sldId="302"/>
            <ac:picMk id="4" creationId="{1A12BF3F-A619-7960-E917-01DCF3561649}"/>
          </ac:picMkLst>
        </pc:picChg>
        <pc:picChg chg="mod ord topLvl modCrop">
          <ac:chgData name="Sara Beltrami" userId="ed490d44-4f8f-4508-b1d4-b36474d4b64e" providerId="ADAL" clId="{E725CA42-7AF6-4420-B0A9-D3D31329C5DA}" dt="2025-09-07T07:20:39.308" v="12444" actId="14100"/>
          <ac:picMkLst>
            <pc:docMk/>
            <pc:sldMk cId="2995867539" sldId="302"/>
            <ac:picMk id="6" creationId="{50E41A69-D717-7902-25C2-EB125AE40730}"/>
          </ac:picMkLst>
        </pc:picChg>
        <pc:picChg chg="mod topLvl modCrop">
          <ac:chgData name="Sara Beltrami" userId="ed490d44-4f8f-4508-b1d4-b36474d4b64e" providerId="ADAL" clId="{E725CA42-7AF6-4420-B0A9-D3D31329C5DA}" dt="2025-09-07T07:23:15.659" v="12471" actId="1035"/>
          <ac:picMkLst>
            <pc:docMk/>
            <pc:sldMk cId="2995867539" sldId="302"/>
            <ac:picMk id="9" creationId="{EC5961C8-79C0-FC63-3CAE-BDBEFD5D73A0}"/>
          </ac:picMkLst>
        </pc:picChg>
        <pc:picChg chg="mod ord topLvl">
          <ac:chgData name="Sara Beltrami" userId="ed490d44-4f8f-4508-b1d4-b36474d4b64e" providerId="ADAL" clId="{E725CA42-7AF6-4420-B0A9-D3D31329C5DA}" dt="2025-09-07T07:22:20.727" v="12468" actId="167"/>
          <ac:picMkLst>
            <pc:docMk/>
            <pc:sldMk cId="2995867539" sldId="302"/>
            <ac:picMk id="10" creationId="{2E506247-C8BF-D242-9F53-82B6290186AB}"/>
          </ac:picMkLst>
        </pc:picChg>
        <pc:picChg chg="add mod topLvl modCrop">
          <ac:chgData name="Sara Beltrami" userId="ed490d44-4f8f-4508-b1d4-b36474d4b64e" providerId="ADAL" clId="{E725CA42-7AF6-4420-B0A9-D3D31329C5DA}" dt="2025-09-07T07:17:24.093" v="12426" actId="164"/>
          <ac:picMkLst>
            <pc:docMk/>
            <pc:sldMk cId="2995867539" sldId="302"/>
            <ac:picMk id="13" creationId="{6FE71FD0-D5E4-0AB8-46F3-F0B5AD5E9395}"/>
          </ac:picMkLst>
        </pc:picChg>
        <pc:picChg chg="mod topLvl modCrop">
          <ac:chgData name="Sara Beltrami" userId="ed490d44-4f8f-4508-b1d4-b36474d4b64e" providerId="ADAL" clId="{E725CA42-7AF6-4420-B0A9-D3D31329C5DA}" dt="2025-09-07T07:19:07.093" v="12440" actId="1036"/>
          <ac:picMkLst>
            <pc:docMk/>
            <pc:sldMk cId="2995867539" sldId="302"/>
            <ac:picMk id="15" creationId="{5654541F-694F-DD91-6B94-61A9895FC563}"/>
          </ac:picMkLst>
        </pc:picChg>
        <pc:picChg chg="add mod topLvl modCrop">
          <ac:chgData name="Sara Beltrami" userId="ed490d44-4f8f-4508-b1d4-b36474d4b64e" providerId="ADAL" clId="{E725CA42-7AF6-4420-B0A9-D3D31329C5DA}" dt="2025-09-07T07:17:24.093" v="12426" actId="164"/>
          <ac:picMkLst>
            <pc:docMk/>
            <pc:sldMk cId="2995867539" sldId="302"/>
            <ac:picMk id="17" creationId="{B32FA850-F88C-6A09-F660-DB139C68CBD5}"/>
          </ac:picMkLst>
        </pc:picChg>
        <pc:picChg chg="add mod topLvl">
          <ac:chgData name="Sara Beltrami" userId="ed490d44-4f8f-4508-b1d4-b36474d4b64e" providerId="ADAL" clId="{E725CA42-7AF6-4420-B0A9-D3D31329C5DA}" dt="2025-09-07T07:21:41.599" v="12455" actId="1076"/>
          <ac:picMkLst>
            <pc:docMk/>
            <pc:sldMk cId="2995867539" sldId="302"/>
            <ac:picMk id="18" creationId="{7DCFE0CD-AA0C-6A1F-A793-616F4202FC17}"/>
          </ac:picMkLst>
        </pc:picChg>
        <pc:picChg chg="add mod topLvl">
          <ac:chgData name="Sara Beltrami" userId="ed490d44-4f8f-4508-b1d4-b36474d4b64e" providerId="ADAL" clId="{E725CA42-7AF6-4420-B0A9-D3D31329C5DA}" dt="2025-09-07T07:21:52.510" v="12456" actId="1076"/>
          <ac:picMkLst>
            <pc:docMk/>
            <pc:sldMk cId="2995867539" sldId="302"/>
            <ac:picMk id="19" creationId="{0986B606-21C5-098C-E854-17AEFC2C5021}"/>
          </ac:picMkLst>
        </pc:picChg>
        <pc:picChg chg="mod topLvl modCrop">
          <ac:chgData name="Sara Beltrami" userId="ed490d44-4f8f-4508-b1d4-b36474d4b64e" providerId="ADAL" clId="{E725CA42-7AF6-4420-B0A9-D3D31329C5DA}" dt="2025-09-07T07:21:34.288" v="12454" actId="1076"/>
          <ac:picMkLst>
            <pc:docMk/>
            <pc:sldMk cId="2995867539" sldId="302"/>
            <ac:picMk id="20" creationId="{1D71CECA-07F3-B70B-B805-47245E5BFE67}"/>
          </ac:picMkLst>
        </pc:picChg>
        <pc:picChg chg="add mod">
          <ac:chgData name="Sara Beltrami" userId="ed490d44-4f8f-4508-b1d4-b36474d4b64e" providerId="ADAL" clId="{E725CA42-7AF6-4420-B0A9-D3D31329C5DA}" dt="2025-09-07T07:21:21.947" v="12453" actId="1076"/>
          <ac:picMkLst>
            <pc:docMk/>
            <pc:sldMk cId="2995867539" sldId="302"/>
            <ac:picMk id="26" creationId="{D60A577D-EAE1-E142-79EF-3CDCE36FBEDE}"/>
          </ac:picMkLst>
        </pc:picChg>
        <pc:cxnChg chg="add mod">
          <ac:chgData name="Sara Beltrami" userId="ed490d44-4f8f-4508-b1d4-b36474d4b64e" providerId="ADAL" clId="{E725CA42-7AF6-4420-B0A9-D3D31329C5DA}" dt="2025-09-07T07:24:59.051" v="12484" actId="208"/>
          <ac:cxnSpMkLst>
            <pc:docMk/>
            <pc:sldMk cId="2995867539" sldId="302"/>
            <ac:cxnSpMk id="33" creationId="{C980310D-F7E9-084C-2D7D-A817699B929C}"/>
          </ac:cxnSpMkLst>
        </pc:cxnChg>
      </pc:sldChg>
      <pc:sldChg chg="addSp delSp modSp add mod modAnim modShow">
        <pc:chgData name="Sara Beltrami" userId="ed490d44-4f8f-4508-b1d4-b36474d4b64e" providerId="ADAL" clId="{E725CA42-7AF6-4420-B0A9-D3D31329C5DA}" dt="2025-09-04T06:46:11.181" v="11084" actId="465"/>
        <pc:sldMkLst>
          <pc:docMk/>
          <pc:sldMk cId="3715454085" sldId="302"/>
        </pc:sldMkLst>
      </pc:sldChg>
      <pc:sldChg chg="modNotesTx">
        <pc:chgData name="Sara Beltrami" userId="ed490d44-4f8f-4508-b1d4-b36474d4b64e" providerId="ADAL" clId="{E725CA42-7AF6-4420-B0A9-D3D31329C5DA}" dt="2025-09-06T14:16:35.583" v="11789" actId="20577"/>
        <pc:sldMkLst>
          <pc:docMk/>
          <pc:sldMk cId="1986352800" sldId="303"/>
        </pc:sldMkLst>
      </pc:sldChg>
      <pc:sldChg chg="addSp delSp modSp mod">
        <pc:chgData name="Sara Beltrami" userId="ed490d44-4f8f-4508-b1d4-b36474d4b64e" providerId="ADAL" clId="{E725CA42-7AF6-4420-B0A9-D3D31329C5DA}" dt="2025-09-06T19:08:56.897" v="12140" actId="20577"/>
        <pc:sldMkLst>
          <pc:docMk/>
          <pc:sldMk cId="1105090316" sldId="304"/>
        </pc:sldMkLst>
        <pc:spChg chg="add mod">
          <ac:chgData name="Sara Beltrami" userId="ed490d44-4f8f-4508-b1d4-b36474d4b64e" providerId="ADAL" clId="{E725CA42-7AF6-4420-B0A9-D3D31329C5DA}" dt="2025-09-06T19:08:56.897" v="12140" actId="20577"/>
          <ac:spMkLst>
            <pc:docMk/>
            <pc:sldMk cId="1105090316" sldId="304"/>
            <ac:spMk id="6" creationId="{4939E1F1-A029-60A2-C0D4-2E73975B02CC}"/>
          </ac:spMkLst>
        </pc:spChg>
        <pc:grpChg chg="add mod">
          <ac:chgData name="Sara Beltrami" userId="ed490d44-4f8f-4508-b1d4-b36474d4b64e" providerId="ADAL" clId="{E725CA42-7AF6-4420-B0A9-D3D31329C5DA}" dt="2025-09-06T19:08:32.140" v="12137" actId="12788"/>
          <ac:grpSpMkLst>
            <pc:docMk/>
            <pc:sldMk cId="1105090316" sldId="304"/>
            <ac:grpSpMk id="8" creationId="{EC2CDDF1-16EE-74B7-F3FA-6525EBCCF378}"/>
          </ac:grpSpMkLst>
        </pc:grpChg>
        <pc:grpChg chg="mod">
          <ac:chgData name="Sara Beltrami" userId="ed490d44-4f8f-4508-b1d4-b36474d4b64e" providerId="ADAL" clId="{E725CA42-7AF6-4420-B0A9-D3D31329C5DA}" dt="2025-09-06T19:07:34.963" v="12128" actId="164"/>
          <ac:grpSpMkLst>
            <pc:docMk/>
            <pc:sldMk cId="1105090316" sldId="304"/>
            <ac:grpSpMk id="19" creationId="{BF0E0885-F3D2-18B7-6E4E-59D21979A836}"/>
          </ac:grpSpMkLst>
        </pc:grpChg>
        <pc:picChg chg="mod">
          <ac:chgData name="Sara Beltrami" userId="ed490d44-4f8f-4508-b1d4-b36474d4b64e" providerId="ADAL" clId="{E725CA42-7AF6-4420-B0A9-D3D31329C5DA}" dt="2025-09-06T19:07:34.963" v="12128" actId="164"/>
          <ac:picMkLst>
            <pc:docMk/>
            <pc:sldMk cId="1105090316" sldId="304"/>
            <ac:picMk id="7" creationId="{980F3A9A-820E-8799-6F13-73579CAA0685}"/>
          </ac:picMkLst>
        </pc:picChg>
        <pc:picChg chg="mod">
          <ac:chgData name="Sara Beltrami" userId="ed490d44-4f8f-4508-b1d4-b36474d4b64e" providerId="ADAL" clId="{E725CA42-7AF6-4420-B0A9-D3D31329C5DA}" dt="2025-09-06T19:07:16.146" v="12127" actId="1076"/>
          <ac:picMkLst>
            <pc:docMk/>
            <pc:sldMk cId="1105090316" sldId="304"/>
            <ac:picMk id="14" creationId="{549DDD39-1B4B-5F3A-66DC-C428C06AF6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C6CE3-EF24-4A1B-AD27-6CA6AA7097C1}"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it-IT"/>
        </a:p>
      </dgm:t>
    </dgm:pt>
    <dgm:pt modelId="{C2A729FE-7D51-4529-9D76-1FE694150BAF}">
      <dgm:prSet phldrT="[Text]" custT="1"/>
      <dgm:spPr/>
      <dgm:t>
        <a:bodyPr/>
        <a:lstStyle/>
        <a:p>
          <a:r>
            <a:rPr lang="it-IT" sz="1800" b="1" kern="1200">
              <a:solidFill>
                <a:schemeClr val="dk1"/>
              </a:solidFill>
              <a:latin typeface="+mn-lt"/>
              <a:ea typeface="+mn-ea"/>
              <a:cs typeface="+mn-cs"/>
            </a:rPr>
            <a:t>Statistical Forecast</a:t>
          </a:r>
        </a:p>
      </dgm:t>
    </dgm:pt>
    <dgm:pt modelId="{9C63BA85-85BE-4690-A58E-CCD55A9749DF}" type="parTrans" cxnId="{64B59FB0-BCC8-465D-8CE4-8B8094768DF5}">
      <dgm:prSet/>
      <dgm:spPr/>
      <dgm:t>
        <a:bodyPr/>
        <a:lstStyle/>
        <a:p>
          <a:endParaRPr lang="it-IT"/>
        </a:p>
      </dgm:t>
    </dgm:pt>
    <dgm:pt modelId="{221F3A06-33A1-4978-96BB-9042179E230D}" type="sibTrans" cxnId="{64B59FB0-BCC8-465D-8CE4-8B8094768DF5}">
      <dgm:prSet/>
      <dgm:spPr/>
      <dgm:t>
        <a:bodyPr/>
        <a:lstStyle/>
        <a:p>
          <a:endParaRPr lang="it-IT"/>
        </a:p>
      </dgm:t>
    </dgm:pt>
    <dgm:pt modelId="{7771E0CE-E48D-4F49-8CEA-07E9F1065696}">
      <dgm:prSet phldrT="[Text]" custT="1"/>
      <dgm:spPr/>
      <dgm:t>
        <a:bodyPr/>
        <a:lstStyle/>
        <a:p>
          <a:r>
            <a:rPr lang="en-US" sz="1800" kern="1200"/>
            <a:t>Surrogate series generated by adding </a:t>
          </a:r>
          <a:r>
            <a:rPr lang="en-US" sz="1800" b="1" kern="1200"/>
            <a:t>Gaussian noise</a:t>
          </a:r>
          <a:r>
            <a:rPr lang="en-US" sz="1800" kern="1200"/>
            <a:t> to observed teleconnection index (different </a:t>
          </a:r>
          <a:r>
            <a:rPr lang="el-GR" sz="1800" b="1" kern="1200">
              <a:latin typeface="Cambria Math" panose="02040503050406030204" pitchFamily="18" charset="0"/>
              <a:ea typeface="Cambria Math" panose="02040503050406030204" pitchFamily="18" charset="0"/>
            </a:rPr>
            <a:t>σ</a:t>
          </a:r>
          <a:r>
            <a:rPr lang="en-US" sz="1800" b="0" kern="1200"/>
            <a:t>).</a:t>
          </a:r>
          <a:endParaRPr lang="it-IT" sz="1600" b="0" kern="1200"/>
        </a:p>
      </dgm:t>
    </dgm:pt>
    <dgm:pt modelId="{B1EC307C-F1D2-44BF-8946-272A732B32A2}" type="parTrans" cxnId="{004C985D-6E5D-416E-9B33-C7418B661BBC}">
      <dgm:prSet/>
      <dgm:spPr/>
      <dgm:t>
        <a:bodyPr/>
        <a:lstStyle/>
        <a:p>
          <a:endParaRPr lang="it-IT"/>
        </a:p>
      </dgm:t>
    </dgm:pt>
    <dgm:pt modelId="{6287F16B-9AF1-4363-9FBA-7892A64A3DE1}" type="sibTrans" cxnId="{004C985D-6E5D-416E-9B33-C7418B661BBC}">
      <dgm:prSet/>
      <dgm:spPr/>
      <dgm:t>
        <a:bodyPr/>
        <a:lstStyle/>
        <a:p>
          <a:endParaRPr lang="it-IT"/>
        </a:p>
      </dgm:t>
    </dgm:pt>
    <dgm:pt modelId="{568577B1-5ABC-4D99-8395-D8EC7F5351F2}">
      <dgm:prSet phldrT="[Text]" custT="1"/>
      <dgm:spPr/>
      <dgm:t>
        <a:bodyPr/>
        <a:lstStyle/>
        <a:p>
          <a:pPr marL="0" lvl="0" indent="0" algn="l" defTabSz="800100">
            <a:lnSpc>
              <a:spcPct val="90000"/>
            </a:lnSpc>
            <a:spcBef>
              <a:spcPct val="0"/>
            </a:spcBef>
            <a:spcAft>
              <a:spcPct val="35000"/>
            </a:spcAft>
            <a:buNone/>
          </a:pPr>
          <a:r>
            <a:rPr lang="it-IT" sz="1800" b="1" kern="1200" err="1">
              <a:solidFill>
                <a:prstClr val="black"/>
              </a:solidFill>
              <a:latin typeface="Calibri" panose="020F0502020204030204"/>
              <a:ea typeface="+mn-ea"/>
              <a:cs typeface="+mn-cs"/>
            </a:rPr>
            <a:t>Dynamical</a:t>
          </a:r>
          <a:r>
            <a:rPr lang="it-IT" sz="1800" b="1" kern="1200">
              <a:solidFill>
                <a:prstClr val="black"/>
              </a:solidFill>
              <a:latin typeface="Calibri" panose="020F0502020204030204"/>
              <a:ea typeface="+mn-ea"/>
              <a:cs typeface="+mn-cs"/>
            </a:rPr>
            <a:t> Forecast</a:t>
          </a:r>
        </a:p>
      </dgm:t>
    </dgm:pt>
    <dgm:pt modelId="{45342858-8DE8-42EC-BA1D-A62B2AEE75FA}" type="parTrans" cxnId="{9AD26AC4-8BD5-43E4-8A66-83C0545E8E1E}">
      <dgm:prSet/>
      <dgm:spPr/>
      <dgm:t>
        <a:bodyPr/>
        <a:lstStyle/>
        <a:p>
          <a:endParaRPr lang="it-IT"/>
        </a:p>
      </dgm:t>
    </dgm:pt>
    <dgm:pt modelId="{D6397C50-A2C2-4013-AB80-E771A9EAFDFA}" type="sibTrans" cxnId="{9AD26AC4-8BD5-43E4-8A66-83C0545E8E1E}">
      <dgm:prSet/>
      <dgm:spPr/>
      <dgm:t>
        <a:bodyPr/>
        <a:lstStyle/>
        <a:p>
          <a:endParaRPr lang="it-IT"/>
        </a:p>
      </dgm:t>
    </dgm:pt>
    <dgm:pt modelId="{4C4473BC-25DD-48F8-A747-B51570752FB8}">
      <dgm:prSet phldrT="[Text]" custT="1"/>
      <dgm:spPr/>
      <dgm:t>
        <a:bodyPr/>
        <a:lstStyle/>
        <a:p>
          <a:r>
            <a:rPr lang="it-IT" sz="1800" b="1" err="1"/>
            <a:t>Hybrid</a:t>
          </a:r>
          <a:r>
            <a:rPr lang="it-IT" sz="1800" b="1"/>
            <a:t> Forecast</a:t>
          </a:r>
        </a:p>
      </dgm:t>
    </dgm:pt>
    <dgm:pt modelId="{83085A65-CB45-4569-AB39-659EC487BF68}" type="parTrans" cxnId="{040E9CEE-7D69-4D42-9606-C6A671A7B2C0}">
      <dgm:prSet/>
      <dgm:spPr/>
      <dgm:t>
        <a:bodyPr/>
        <a:lstStyle/>
        <a:p>
          <a:endParaRPr lang="it-IT"/>
        </a:p>
      </dgm:t>
    </dgm:pt>
    <dgm:pt modelId="{A8377FD0-FA52-428E-8618-06A4BE5FCCA9}" type="sibTrans" cxnId="{040E9CEE-7D69-4D42-9606-C6A671A7B2C0}">
      <dgm:prSet/>
      <dgm:spPr/>
      <dgm:t>
        <a:bodyPr/>
        <a:lstStyle/>
        <a:p>
          <a:endParaRPr lang="it-IT"/>
        </a:p>
      </dgm:t>
    </dgm:pt>
    <dgm:pt modelId="{4E07B607-FF1D-4357-A4C4-2710489A3314}">
      <dgm:prSet phldrT="[Text]" custT="1"/>
      <dgm:spPr/>
      <dgm:t>
        <a:bodyPr/>
        <a:lstStyle/>
        <a:p>
          <a:r>
            <a:rPr lang="en-US" sz="1800"/>
            <a:t>Selection of </a:t>
          </a:r>
          <a:r>
            <a:rPr lang="en-US" sz="1800" b="1"/>
            <a:t>ensemble members </a:t>
          </a:r>
          <a:r>
            <a:rPr lang="en-US" sz="1800"/>
            <a:t>with smallest distance to </a:t>
          </a:r>
          <a:r>
            <a:rPr lang="it-IT" sz="1800" b="0">
              <a:solidFill>
                <a:schemeClr val="dk1"/>
              </a:solidFill>
              <a:latin typeface="+mn-lt"/>
              <a:ea typeface="+mn-ea"/>
              <a:cs typeface="+mn-cs"/>
            </a:rPr>
            <a:t>statistical</a:t>
          </a:r>
          <a:r>
            <a:rPr lang="en-US" sz="1800"/>
            <a:t> forecast.</a:t>
          </a:r>
          <a:endParaRPr lang="it-IT" sz="1800"/>
        </a:p>
      </dgm:t>
    </dgm:pt>
    <dgm:pt modelId="{582B1EAB-8D4F-4929-9CD2-4D263A9DD7C8}" type="parTrans" cxnId="{D65EE093-FC0B-49C7-BF5C-8BD4D1871D12}">
      <dgm:prSet/>
      <dgm:spPr/>
      <dgm:t>
        <a:bodyPr/>
        <a:lstStyle/>
        <a:p>
          <a:endParaRPr lang="it-IT"/>
        </a:p>
      </dgm:t>
    </dgm:pt>
    <dgm:pt modelId="{BF121EDC-953F-4642-AD81-8DBC7D831BEA}" type="sibTrans" cxnId="{D65EE093-FC0B-49C7-BF5C-8BD4D1871D12}">
      <dgm:prSet/>
      <dgm:spPr/>
      <dgm:t>
        <a:bodyPr/>
        <a:lstStyle/>
        <a:p>
          <a:endParaRPr lang="it-IT"/>
        </a:p>
      </dgm:t>
    </dgm:pt>
    <dgm:pt modelId="{CD4CD300-E2C2-445D-B6B5-AEAA749B262F}">
      <dgm:prSet custT="1"/>
      <dgm:spPr/>
      <dgm:t>
        <a:bodyPr/>
        <a:lstStyle/>
        <a:p>
          <a:r>
            <a:rPr lang="en-US" sz="1800" kern="1200"/>
            <a:t>Noise parameterized to reflect </a:t>
          </a:r>
          <a:r>
            <a:rPr lang="en-US" sz="1800" b="0" kern="1200"/>
            <a:t>Convolutional Neural Network</a:t>
          </a:r>
          <a:r>
            <a:rPr lang="en-US" sz="1800" b="1" kern="1200"/>
            <a:t> </a:t>
          </a:r>
          <a:r>
            <a:rPr lang="en-US" sz="1800" b="0" kern="1200"/>
            <a:t>(</a:t>
          </a:r>
          <a:r>
            <a:rPr lang="en-US" sz="1800" b="1" kern="1200"/>
            <a:t>CNN</a:t>
          </a:r>
          <a:r>
            <a:rPr lang="en-US" sz="1800" b="0" kern="1200"/>
            <a:t>)</a:t>
          </a:r>
          <a:r>
            <a:rPr lang="en-US" sz="1800" kern="1200"/>
            <a:t> predictive skill at different lead times of teleconnection index.</a:t>
          </a:r>
          <a:r>
            <a:rPr lang="it-IT" sz="1600" i="1" kern="1200" baseline="30000"/>
            <a:t>[4]</a:t>
          </a:r>
          <a:endParaRPr lang="en-US" sz="1600" kern="1200"/>
        </a:p>
      </dgm:t>
    </dgm:pt>
    <dgm:pt modelId="{1D2D9426-1ECA-4F76-B4E0-50556553BE05}" type="parTrans" cxnId="{9E1F3585-58D3-452A-A3A9-17CF87D18F12}">
      <dgm:prSet/>
      <dgm:spPr/>
      <dgm:t>
        <a:bodyPr/>
        <a:lstStyle/>
        <a:p>
          <a:endParaRPr lang="it-IT"/>
        </a:p>
      </dgm:t>
    </dgm:pt>
    <dgm:pt modelId="{18CFD317-6110-4D97-9558-548633FE6C41}" type="sibTrans" cxnId="{9E1F3585-58D3-452A-A3A9-17CF87D18F12}">
      <dgm:prSet/>
      <dgm:spPr/>
      <dgm:t>
        <a:bodyPr/>
        <a:lstStyle/>
        <a:p>
          <a:endParaRPr lang="it-IT"/>
        </a:p>
      </dgm:t>
    </dgm:pt>
    <dgm:pt modelId="{D09EE650-EA2C-4E1F-B003-41269BFBD4B6}">
      <dgm:prSet custT="1"/>
      <dgm:spPr/>
      <dgm:t>
        <a:bodyPr/>
        <a:lstStyle/>
        <a:p>
          <a:pPr marL="171450" lvl="1" indent="0" algn="l" defTabSz="711200">
            <a:lnSpc>
              <a:spcPct val="90000"/>
            </a:lnSpc>
            <a:spcBef>
              <a:spcPct val="0"/>
            </a:spcBef>
            <a:spcAft>
              <a:spcPct val="15000"/>
            </a:spcAft>
            <a:buFont typeface="Arial" panose="020B0604020202020204" pitchFamily="34" charset="0"/>
            <a:buChar char="•"/>
          </a:pPr>
          <a:r>
            <a:rPr lang="en-US" sz="1800" b="1" kern="1200"/>
            <a:t>Euclidean distance </a:t>
          </a:r>
          <a:r>
            <a:rPr lang="en-US" sz="1800" kern="1200"/>
            <a:t>computed between each ensemble member and the </a:t>
          </a:r>
          <a:r>
            <a:rPr lang="it-IT" sz="1800" b="0" kern="1200">
              <a:solidFill>
                <a:schemeClr val="dk1"/>
              </a:solidFill>
              <a:latin typeface="+mn-lt"/>
              <a:ea typeface="+mn-ea"/>
              <a:cs typeface="+mn-cs"/>
            </a:rPr>
            <a:t>statistical</a:t>
          </a:r>
          <a:r>
            <a:rPr lang="en-US" sz="1800" kern="1200"/>
            <a:t> forecast.</a:t>
          </a:r>
        </a:p>
      </dgm:t>
    </dgm:pt>
    <dgm:pt modelId="{13FFB736-BDC8-446B-815C-A36251A42311}" type="parTrans" cxnId="{A98A11C2-280D-4F0F-938E-812C9A524CC1}">
      <dgm:prSet/>
      <dgm:spPr/>
      <dgm:t>
        <a:bodyPr/>
        <a:lstStyle/>
        <a:p>
          <a:endParaRPr lang="it-IT"/>
        </a:p>
      </dgm:t>
    </dgm:pt>
    <dgm:pt modelId="{B97D4613-8678-41D4-A5F5-A980BB127901}" type="sibTrans" cxnId="{A98A11C2-280D-4F0F-938E-812C9A524CC1}">
      <dgm:prSet/>
      <dgm:spPr/>
      <dgm:t>
        <a:bodyPr/>
        <a:lstStyle/>
        <a:p>
          <a:endParaRPr lang="it-IT"/>
        </a:p>
      </dgm:t>
    </dgm:pt>
    <dgm:pt modelId="{02433D2D-EAB6-4EA9-8BF9-E219F1F6AD9C}">
      <dgm:prSet custT="1"/>
      <dgm:spPr/>
      <dgm:t>
        <a:bodyPr/>
        <a:lstStyle/>
        <a:p>
          <a:r>
            <a:rPr lang="en-US" sz="1800" b="1"/>
            <a:t>Subsample</a:t>
          </a:r>
          <a:r>
            <a:rPr lang="en-US" sz="1800"/>
            <a:t> used to generate the hybrid forecast.</a:t>
          </a:r>
          <a:r>
            <a:rPr lang="it-IT" sz="1600" i="1" baseline="30000"/>
            <a:t>[3]</a:t>
          </a:r>
          <a:r>
            <a:rPr lang="it-IT" sz="1800" i="1" baseline="30000"/>
            <a:t>,</a:t>
          </a:r>
          <a:r>
            <a:rPr lang="it-IT" sz="1600" i="1" baseline="30000"/>
            <a:t>[5],[6],[7]</a:t>
          </a:r>
          <a:endParaRPr lang="en-US" sz="1600" i="1"/>
        </a:p>
      </dgm:t>
    </dgm:pt>
    <dgm:pt modelId="{9FCBEF7E-01DC-40C3-B81B-A52DB01F49F9}" type="parTrans" cxnId="{ED6B5D81-65FA-4067-AB6E-DDF26B6D3692}">
      <dgm:prSet/>
      <dgm:spPr/>
      <dgm:t>
        <a:bodyPr/>
        <a:lstStyle/>
        <a:p>
          <a:endParaRPr lang="it-IT"/>
        </a:p>
      </dgm:t>
    </dgm:pt>
    <dgm:pt modelId="{C0BD742D-4368-40BB-B5C7-517D2DBAA5F4}" type="sibTrans" cxnId="{ED6B5D81-65FA-4067-AB6E-DDF26B6D3692}">
      <dgm:prSet/>
      <dgm:spPr/>
      <dgm:t>
        <a:bodyPr/>
        <a:lstStyle/>
        <a:p>
          <a:endParaRPr lang="it-IT"/>
        </a:p>
      </dgm:t>
    </dgm:pt>
    <dgm:pt modelId="{106AB8FE-F52E-4988-8FD4-F145B6D349E3}">
      <dgm:prSet phldrT="[Text]" custT="1"/>
      <dgm:spPr/>
      <dgm:t>
        <a:bodyPr/>
        <a:lstStyle/>
        <a:p>
          <a:pPr marL="171450" lvl="1" indent="0" algn="l" defTabSz="711200">
            <a:lnSpc>
              <a:spcPct val="90000"/>
            </a:lnSpc>
            <a:spcBef>
              <a:spcPct val="0"/>
            </a:spcBef>
            <a:spcAft>
              <a:spcPct val="15000"/>
            </a:spcAft>
            <a:buFont typeface="Arial" panose="020B0604020202020204" pitchFamily="34" charset="0"/>
            <a:buChar char="•"/>
          </a:pPr>
          <a:r>
            <a:rPr lang="en-US" sz="1800" kern="1200"/>
            <a:t>Dynamical forecast of teleconnection index from a full GCM ensemble.</a:t>
          </a:r>
          <a:endParaRPr lang="it-IT" sz="1800" kern="1200"/>
        </a:p>
      </dgm:t>
    </dgm:pt>
    <dgm:pt modelId="{58455765-B93A-4846-A35F-3F21A5A92EFF}" type="sibTrans" cxnId="{911C529A-5558-4D89-BF71-D0F5C39C0EEA}">
      <dgm:prSet/>
      <dgm:spPr/>
      <dgm:t>
        <a:bodyPr/>
        <a:lstStyle/>
        <a:p>
          <a:endParaRPr lang="it-IT"/>
        </a:p>
      </dgm:t>
    </dgm:pt>
    <dgm:pt modelId="{0CDF46A9-282B-447A-AF0D-9454D1C430D2}" type="parTrans" cxnId="{911C529A-5558-4D89-BF71-D0F5C39C0EEA}">
      <dgm:prSet/>
      <dgm:spPr/>
      <dgm:t>
        <a:bodyPr/>
        <a:lstStyle/>
        <a:p>
          <a:endParaRPr lang="it-IT"/>
        </a:p>
      </dgm:t>
    </dgm:pt>
    <dgm:pt modelId="{107C8D75-F29E-48F8-AF78-8A099D384428}" type="pres">
      <dgm:prSet presAssocID="{E2FC6CE3-EF24-4A1B-AD27-6CA6AA7097C1}" presName="rootnode" presStyleCnt="0">
        <dgm:presLayoutVars>
          <dgm:chMax/>
          <dgm:chPref/>
          <dgm:dir/>
          <dgm:animLvl val="lvl"/>
        </dgm:presLayoutVars>
      </dgm:prSet>
      <dgm:spPr/>
    </dgm:pt>
    <dgm:pt modelId="{8FE1E25C-EAD1-4FD4-B8F4-F6F5BB46C9BF}" type="pres">
      <dgm:prSet presAssocID="{C2A729FE-7D51-4529-9D76-1FE694150BAF}" presName="composite" presStyleCnt="0"/>
      <dgm:spPr/>
    </dgm:pt>
    <dgm:pt modelId="{8CB2946B-B339-4B1F-9CB5-FD8F70711AC7}" type="pres">
      <dgm:prSet presAssocID="{C2A729FE-7D51-4529-9D76-1FE694150BAF}" presName="LShape" presStyleLbl="alignNode1" presStyleIdx="0" presStyleCnt="5"/>
      <dgm:spPr/>
    </dgm:pt>
    <dgm:pt modelId="{7F46E14D-0D66-4CED-A826-E4384D9E3556}" type="pres">
      <dgm:prSet presAssocID="{C2A729FE-7D51-4529-9D76-1FE694150BAF}" presName="ParentText" presStyleLbl="revTx" presStyleIdx="0" presStyleCnt="3">
        <dgm:presLayoutVars>
          <dgm:chMax val="0"/>
          <dgm:chPref val="0"/>
          <dgm:bulletEnabled val="1"/>
        </dgm:presLayoutVars>
      </dgm:prSet>
      <dgm:spPr/>
    </dgm:pt>
    <dgm:pt modelId="{4A4F7050-1D94-4C1F-A15E-50F0CB43ED8B}" type="pres">
      <dgm:prSet presAssocID="{C2A729FE-7D51-4529-9D76-1FE694150BAF}" presName="Triangle" presStyleLbl="alignNode1" presStyleIdx="1" presStyleCnt="5"/>
      <dgm:spPr/>
    </dgm:pt>
    <dgm:pt modelId="{F232E052-C774-400F-9324-15CFE57C119E}" type="pres">
      <dgm:prSet presAssocID="{221F3A06-33A1-4978-96BB-9042179E230D}" presName="sibTrans" presStyleCnt="0"/>
      <dgm:spPr/>
    </dgm:pt>
    <dgm:pt modelId="{B35B0B10-DD54-4A92-A63D-C2317A4ECB1E}" type="pres">
      <dgm:prSet presAssocID="{221F3A06-33A1-4978-96BB-9042179E230D}" presName="space" presStyleCnt="0"/>
      <dgm:spPr/>
    </dgm:pt>
    <dgm:pt modelId="{F73AEC7F-C7B2-4D9E-9003-97764BF14010}" type="pres">
      <dgm:prSet presAssocID="{568577B1-5ABC-4D99-8395-D8EC7F5351F2}" presName="composite" presStyleCnt="0"/>
      <dgm:spPr/>
    </dgm:pt>
    <dgm:pt modelId="{33837AC1-A5AB-44EE-A8DD-751E619D5E26}" type="pres">
      <dgm:prSet presAssocID="{568577B1-5ABC-4D99-8395-D8EC7F5351F2}" presName="LShape" presStyleLbl="alignNode1" presStyleIdx="2" presStyleCnt="5"/>
      <dgm:spPr/>
    </dgm:pt>
    <dgm:pt modelId="{FC6D45C8-A02D-415B-8069-3DC718259F92}" type="pres">
      <dgm:prSet presAssocID="{568577B1-5ABC-4D99-8395-D8EC7F5351F2}" presName="ParentText" presStyleLbl="revTx" presStyleIdx="1" presStyleCnt="3">
        <dgm:presLayoutVars>
          <dgm:chMax val="0"/>
          <dgm:chPref val="0"/>
          <dgm:bulletEnabled val="1"/>
        </dgm:presLayoutVars>
      </dgm:prSet>
      <dgm:spPr/>
    </dgm:pt>
    <dgm:pt modelId="{933EE4B8-FA60-484D-9CF2-7C9758DE3BCC}" type="pres">
      <dgm:prSet presAssocID="{568577B1-5ABC-4D99-8395-D8EC7F5351F2}" presName="Triangle" presStyleLbl="alignNode1" presStyleIdx="3" presStyleCnt="5"/>
      <dgm:spPr/>
    </dgm:pt>
    <dgm:pt modelId="{B7DE2F1A-3513-4D2B-B7AE-8D885966FB9D}" type="pres">
      <dgm:prSet presAssocID="{D6397C50-A2C2-4013-AB80-E771A9EAFDFA}" presName="sibTrans" presStyleCnt="0"/>
      <dgm:spPr/>
    </dgm:pt>
    <dgm:pt modelId="{9635F790-CA56-4406-96E7-B60E55ED841E}" type="pres">
      <dgm:prSet presAssocID="{D6397C50-A2C2-4013-AB80-E771A9EAFDFA}" presName="space" presStyleCnt="0"/>
      <dgm:spPr/>
    </dgm:pt>
    <dgm:pt modelId="{FBBD9A89-0A97-43FF-8326-B5E36ADE1154}" type="pres">
      <dgm:prSet presAssocID="{4C4473BC-25DD-48F8-A747-B51570752FB8}" presName="composite" presStyleCnt="0"/>
      <dgm:spPr/>
    </dgm:pt>
    <dgm:pt modelId="{E5F3BB4D-8353-4D66-BE26-8CB2CC4EBB98}" type="pres">
      <dgm:prSet presAssocID="{4C4473BC-25DD-48F8-A747-B51570752FB8}" presName="LShape" presStyleLbl="alignNode1" presStyleIdx="4" presStyleCnt="5"/>
      <dgm:spPr/>
    </dgm:pt>
    <dgm:pt modelId="{0DDC606D-678E-4566-9B6E-5AF02E2DEB39}" type="pres">
      <dgm:prSet presAssocID="{4C4473BC-25DD-48F8-A747-B51570752FB8}" presName="ParentText" presStyleLbl="revTx" presStyleIdx="2" presStyleCnt="3">
        <dgm:presLayoutVars>
          <dgm:chMax val="0"/>
          <dgm:chPref val="0"/>
          <dgm:bulletEnabled val="1"/>
        </dgm:presLayoutVars>
      </dgm:prSet>
      <dgm:spPr/>
    </dgm:pt>
  </dgm:ptLst>
  <dgm:cxnLst>
    <dgm:cxn modelId="{9FFF610C-F365-4159-8D98-02D7A19F8D6B}" type="presOf" srcId="{7771E0CE-E48D-4F49-8CEA-07E9F1065696}" destId="{7F46E14D-0D66-4CED-A826-E4384D9E3556}" srcOrd="0" destOrd="1" presId="urn:microsoft.com/office/officeart/2009/3/layout/StepUpProcess"/>
    <dgm:cxn modelId="{C10D4039-705F-4A57-BE3B-23CA4FCD7F2D}" type="presOf" srcId="{CD4CD300-E2C2-445D-B6B5-AEAA749B262F}" destId="{7F46E14D-0D66-4CED-A826-E4384D9E3556}" srcOrd="0" destOrd="2" presId="urn:microsoft.com/office/officeart/2009/3/layout/StepUpProcess"/>
    <dgm:cxn modelId="{66A2A53C-86B3-435B-910B-C708081FB168}" type="presOf" srcId="{4E07B607-FF1D-4357-A4C4-2710489A3314}" destId="{0DDC606D-678E-4566-9B6E-5AF02E2DEB39}" srcOrd="0" destOrd="1" presId="urn:microsoft.com/office/officeart/2009/3/layout/StepUpProcess"/>
    <dgm:cxn modelId="{004C985D-6E5D-416E-9B33-C7418B661BBC}" srcId="{C2A729FE-7D51-4529-9D76-1FE694150BAF}" destId="{7771E0CE-E48D-4F49-8CEA-07E9F1065696}" srcOrd="0" destOrd="0" parTransId="{B1EC307C-F1D2-44BF-8946-272A732B32A2}" sibTransId="{6287F16B-9AF1-4363-9FBA-7892A64A3DE1}"/>
    <dgm:cxn modelId="{29C63C6C-4D76-4BCF-88BD-16384D8B3D65}" type="presOf" srcId="{4C4473BC-25DD-48F8-A747-B51570752FB8}" destId="{0DDC606D-678E-4566-9B6E-5AF02E2DEB39}" srcOrd="0" destOrd="0" presId="urn:microsoft.com/office/officeart/2009/3/layout/StepUpProcess"/>
    <dgm:cxn modelId="{9F9B0754-0A40-4780-8C09-BA8F9DDFEE42}" type="presOf" srcId="{106AB8FE-F52E-4988-8FD4-F145B6D349E3}" destId="{FC6D45C8-A02D-415B-8069-3DC718259F92}" srcOrd="0" destOrd="1" presId="urn:microsoft.com/office/officeart/2009/3/layout/StepUpProcess"/>
    <dgm:cxn modelId="{BD9D0158-4A9F-4B1A-8116-35ECCFC61A97}" type="presOf" srcId="{568577B1-5ABC-4D99-8395-D8EC7F5351F2}" destId="{FC6D45C8-A02D-415B-8069-3DC718259F92}" srcOrd="0" destOrd="0" presId="urn:microsoft.com/office/officeart/2009/3/layout/StepUpProcess"/>
    <dgm:cxn modelId="{ED6B5D81-65FA-4067-AB6E-DDF26B6D3692}" srcId="{4C4473BC-25DD-48F8-A747-B51570752FB8}" destId="{02433D2D-EAB6-4EA9-8BF9-E219F1F6AD9C}" srcOrd="1" destOrd="0" parTransId="{9FCBEF7E-01DC-40C3-B81B-A52DB01F49F9}" sibTransId="{C0BD742D-4368-40BB-B5C7-517D2DBAA5F4}"/>
    <dgm:cxn modelId="{9E1F3585-58D3-452A-A3A9-17CF87D18F12}" srcId="{C2A729FE-7D51-4529-9D76-1FE694150BAF}" destId="{CD4CD300-E2C2-445D-B6B5-AEAA749B262F}" srcOrd="1" destOrd="0" parTransId="{1D2D9426-1ECA-4F76-B4E0-50556553BE05}" sibTransId="{18CFD317-6110-4D97-9558-548633FE6C41}"/>
    <dgm:cxn modelId="{D65EE093-FC0B-49C7-BF5C-8BD4D1871D12}" srcId="{4C4473BC-25DD-48F8-A747-B51570752FB8}" destId="{4E07B607-FF1D-4357-A4C4-2710489A3314}" srcOrd="0" destOrd="0" parTransId="{582B1EAB-8D4F-4929-9CD2-4D263A9DD7C8}" sibTransId="{BF121EDC-953F-4642-AD81-8DBC7D831BEA}"/>
    <dgm:cxn modelId="{7BD55197-EDC3-46C0-9A9F-247115E466C4}" type="presOf" srcId="{D09EE650-EA2C-4E1F-B003-41269BFBD4B6}" destId="{FC6D45C8-A02D-415B-8069-3DC718259F92}" srcOrd="0" destOrd="2" presId="urn:microsoft.com/office/officeart/2009/3/layout/StepUpProcess"/>
    <dgm:cxn modelId="{911C529A-5558-4D89-BF71-D0F5C39C0EEA}" srcId="{568577B1-5ABC-4D99-8395-D8EC7F5351F2}" destId="{106AB8FE-F52E-4988-8FD4-F145B6D349E3}" srcOrd="0" destOrd="0" parTransId="{0CDF46A9-282B-447A-AF0D-9454D1C430D2}" sibTransId="{58455765-B93A-4846-A35F-3F21A5A92EFF}"/>
    <dgm:cxn modelId="{64B59FB0-BCC8-465D-8CE4-8B8094768DF5}" srcId="{E2FC6CE3-EF24-4A1B-AD27-6CA6AA7097C1}" destId="{C2A729FE-7D51-4529-9D76-1FE694150BAF}" srcOrd="0" destOrd="0" parTransId="{9C63BA85-85BE-4690-A58E-CCD55A9749DF}" sibTransId="{221F3A06-33A1-4978-96BB-9042179E230D}"/>
    <dgm:cxn modelId="{578A16B9-0B1A-4FB9-BE81-1BA2B8373395}" type="presOf" srcId="{E2FC6CE3-EF24-4A1B-AD27-6CA6AA7097C1}" destId="{107C8D75-F29E-48F8-AF78-8A099D384428}" srcOrd="0" destOrd="0" presId="urn:microsoft.com/office/officeart/2009/3/layout/StepUpProcess"/>
    <dgm:cxn modelId="{A98A11C2-280D-4F0F-938E-812C9A524CC1}" srcId="{568577B1-5ABC-4D99-8395-D8EC7F5351F2}" destId="{D09EE650-EA2C-4E1F-B003-41269BFBD4B6}" srcOrd="1" destOrd="0" parTransId="{13FFB736-BDC8-446B-815C-A36251A42311}" sibTransId="{B97D4613-8678-41D4-A5F5-A980BB127901}"/>
    <dgm:cxn modelId="{9AD26AC4-8BD5-43E4-8A66-83C0545E8E1E}" srcId="{E2FC6CE3-EF24-4A1B-AD27-6CA6AA7097C1}" destId="{568577B1-5ABC-4D99-8395-D8EC7F5351F2}" srcOrd="1" destOrd="0" parTransId="{45342858-8DE8-42EC-BA1D-A62B2AEE75FA}" sibTransId="{D6397C50-A2C2-4013-AB80-E771A9EAFDFA}"/>
    <dgm:cxn modelId="{4F07A8C9-9DA3-4B5E-8BBB-E918A8B2E4B7}" type="presOf" srcId="{02433D2D-EAB6-4EA9-8BF9-E219F1F6AD9C}" destId="{0DDC606D-678E-4566-9B6E-5AF02E2DEB39}" srcOrd="0" destOrd="2" presId="urn:microsoft.com/office/officeart/2009/3/layout/StepUpProcess"/>
    <dgm:cxn modelId="{06AEBEE1-257F-4029-8FD1-AB55B28E9292}" type="presOf" srcId="{C2A729FE-7D51-4529-9D76-1FE694150BAF}" destId="{7F46E14D-0D66-4CED-A826-E4384D9E3556}" srcOrd="0" destOrd="0" presId="urn:microsoft.com/office/officeart/2009/3/layout/StepUpProcess"/>
    <dgm:cxn modelId="{040E9CEE-7D69-4D42-9606-C6A671A7B2C0}" srcId="{E2FC6CE3-EF24-4A1B-AD27-6CA6AA7097C1}" destId="{4C4473BC-25DD-48F8-A747-B51570752FB8}" srcOrd="2" destOrd="0" parTransId="{83085A65-CB45-4569-AB39-659EC487BF68}" sibTransId="{A8377FD0-FA52-428E-8618-06A4BE5FCCA9}"/>
    <dgm:cxn modelId="{8B5EF52A-FFD4-4D54-94F8-0B63ACA7A5B2}" type="presParOf" srcId="{107C8D75-F29E-48F8-AF78-8A099D384428}" destId="{8FE1E25C-EAD1-4FD4-B8F4-F6F5BB46C9BF}" srcOrd="0" destOrd="0" presId="urn:microsoft.com/office/officeart/2009/3/layout/StepUpProcess"/>
    <dgm:cxn modelId="{0E62B7F2-1243-44D3-AA79-A7786B5E12DD}" type="presParOf" srcId="{8FE1E25C-EAD1-4FD4-B8F4-F6F5BB46C9BF}" destId="{8CB2946B-B339-4B1F-9CB5-FD8F70711AC7}" srcOrd="0" destOrd="0" presId="urn:microsoft.com/office/officeart/2009/3/layout/StepUpProcess"/>
    <dgm:cxn modelId="{660CC437-5028-4898-8477-45D8B81FCB93}" type="presParOf" srcId="{8FE1E25C-EAD1-4FD4-B8F4-F6F5BB46C9BF}" destId="{7F46E14D-0D66-4CED-A826-E4384D9E3556}" srcOrd="1" destOrd="0" presId="urn:microsoft.com/office/officeart/2009/3/layout/StepUpProcess"/>
    <dgm:cxn modelId="{AD225762-7A02-4985-9E59-D3362BED0BFE}" type="presParOf" srcId="{8FE1E25C-EAD1-4FD4-B8F4-F6F5BB46C9BF}" destId="{4A4F7050-1D94-4C1F-A15E-50F0CB43ED8B}" srcOrd="2" destOrd="0" presId="urn:microsoft.com/office/officeart/2009/3/layout/StepUpProcess"/>
    <dgm:cxn modelId="{C000F94D-64ED-4551-B7FA-FF481739B31E}" type="presParOf" srcId="{107C8D75-F29E-48F8-AF78-8A099D384428}" destId="{F232E052-C774-400F-9324-15CFE57C119E}" srcOrd="1" destOrd="0" presId="urn:microsoft.com/office/officeart/2009/3/layout/StepUpProcess"/>
    <dgm:cxn modelId="{247E4C98-23DA-4124-BC21-2D927078860E}" type="presParOf" srcId="{F232E052-C774-400F-9324-15CFE57C119E}" destId="{B35B0B10-DD54-4A92-A63D-C2317A4ECB1E}" srcOrd="0" destOrd="0" presId="urn:microsoft.com/office/officeart/2009/3/layout/StepUpProcess"/>
    <dgm:cxn modelId="{B727D6E8-F7CC-4974-A2BC-B119052355C7}" type="presParOf" srcId="{107C8D75-F29E-48F8-AF78-8A099D384428}" destId="{F73AEC7F-C7B2-4D9E-9003-97764BF14010}" srcOrd="2" destOrd="0" presId="urn:microsoft.com/office/officeart/2009/3/layout/StepUpProcess"/>
    <dgm:cxn modelId="{4E096B58-13C1-4869-AF20-66418FA45304}" type="presParOf" srcId="{F73AEC7F-C7B2-4D9E-9003-97764BF14010}" destId="{33837AC1-A5AB-44EE-A8DD-751E619D5E26}" srcOrd="0" destOrd="0" presId="urn:microsoft.com/office/officeart/2009/3/layout/StepUpProcess"/>
    <dgm:cxn modelId="{3CB5DFDB-6DF9-4733-AB5E-FE20331CF1FD}" type="presParOf" srcId="{F73AEC7F-C7B2-4D9E-9003-97764BF14010}" destId="{FC6D45C8-A02D-415B-8069-3DC718259F92}" srcOrd="1" destOrd="0" presId="urn:microsoft.com/office/officeart/2009/3/layout/StepUpProcess"/>
    <dgm:cxn modelId="{467B065E-2D98-4216-B5A4-9A11541E683D}" type="presParOf" srcId="{F73AEC7F-C7B2-4D9E-9003-97764BF14010}" destId="{933EE4B8-FA60-484D-9CF2-7C9758DE3BCC}" srcOrd="2" destOrd="0" presId="urn:microsoft.com/office/officeart/2009/3/layout/StepUpProcess"/>
    <dgm:cxn modelId="{387EFD28-7377-4D90-A618-15F0DFA849BD}" type="presParOf" srcId="{107C8D75-F29E-48F8-AF78-8A099D384428}" destId="{B7DE2F1A-3513-4D2B-B7AE-8D885966FB9D}" srcOrd="3" destOrd="0" presId="urn:microsoft.com/office/officeart/2009/3/layout/StepUpProcess"/>
    <dgm:cxn modelId="{81C0AFA4-9C2A-4E92-ADAE-A90D921E96EC}" type="presParOf" srcId="{B7DE2F1A-3513-4D2B-B7AE-8D885966FB9D}" destId="{9635F790-CA56-4406-96E7-B60E55ED841E}" srcOrd="0" destOrd="0" presId="urn:microsoft.com/office/officeart/2009/3/layout/StepUpProcess"/>
    <dgm:cxn modelId="{ACC0B251-DAB8-4B93-B417-CABB5A57F7C4}" type="presParOf" srcId="{107C8D75-F29E-48F8-AF78-8A099D384428}" destId="{FBBD9A89-0A97-43FF-8326-B5E36ADE1154}" srcOrd="4" destOrd="0" presId="urn:microsoft.com/office/officeart/2009/3/layout/StepUpProcess"/>
    <dgm:cxn modelId="{37AC8C23-E13E-4182-8BB6-789E1FA7631F}" type="presParOf" srcId="{FBBD9A89-0A97-43FF-8326-B5E36ADE1154}" destId="{E5F3BB4D-8353-4D66-BE26-8CB2CC4EBB98}" srcOrd="0" destOrd="0" presId="urn:microsoft.com/office/officeart/2009/3/layout/StepUpProcess"/>
    <dgm:cxn modelId="{8B33BA49-3202-4AC0-8AAF-88EFD308357F}" type="presParOf" srcId="{FBBD9A89-0A97-43FF-8326-B5E36ADE1154}" destId="{0DDC606D-678E-4566-9B6E-5AF02E2DEB3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946B-B339-4B1F-9CB5-FD8F70711AC7}">
      <dsp:nvSpPr>
        <dsp:cNvPr id="0" name=""/>
        <dsp:cNvSpPr/>
      </dsp:nvSpPr>
      <dsp:spPr>
        <a:xfrm rot="5400000">
          <a:off x="655276" y="1237256"/>
          <a:ext cx="1966291" cy="3271864"/>
        </a:xfrm>
        <a:prstGeom prst="corner">
          <a:avLst>
            <a:gd name="adj1" fmla="val 16120"/>
            <a:gd name="adj2" fmla="val 1611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w="9525" cap="flat" cmpd="sng" algn="ctr">
          <a:solidFill>
            <a:schemeClr val="accent2">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7F46E14D-0D66-4CED-A826-E4384D9E3556}">
      <dsp:nvSpPr>
        <dsp:cNvPr id="0" name=""/>
        <dsp:cNvSpPr/>
      </dsp:nvSpPr>
      <dsp:spPr>
        <a:xfrm>
          <a:off x="327053" y="2214838"/>
          <a:ext cx="2953857" cy="258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a:solidFill>
                <a:schemeClr val="dk1"/>
              </a:solidFill>
              <a:latin typeface="+mn-lt"/>
              <a:ea typeface="+mn-ea"/>
              <a:cs typeface="+mn-cs"/>
            </a:rPr>
            <a:t>Statistical Forecast</a:t>
          </a:r>
        </a:p>
        <a:p>
          <a:pPr marL="171450" lvl="1" indent="-171450" algn="l" defTabSz="800100">
            <a:lnSpc>
              <a:spcPct val="90000"/>
            </a:lnSpc>
            <a:spcBef>
              <a:spcPct val="0"/>
            </a:spcBef>
            <a:spcAft>
              <a:spcPct val="15000"/>
            </a:spcAft>
            <a:buChar char="•"/>
          </a:pPr>
          <a:r>
            <a:rPr lang="en-US" sz="1800" kern="1200"/>
            <a:t>Surrogate series generated by adding </a:t>
          </a:r>
          <a:r>
            <a:rPr lang="en-US" sz="1800" b="1" kern="1200"/>
            <a:t>Gaussian noise</a:t>
          </a:r>
          <a:r>
            <a:rPr lang="en-US" sz="1800" kern="1200"/>
            <a:t> to observed teleconnection index (different </a:t>
          </a:r>
          <a:r>
            <a:rPr lang="el-GR" sz="1800" b="1" kern="1200">
              <a:latin typeface="Cambria Math" panose="02040503050406030204" pitchFamily="18" charset="0"/>
              <a:ea typeface="Cambria Math" panose="02040503050406030204" pitchFamily="18" charset="0"/>
            </a:rPr>
            <a:t>σ</a:t>
          </a:r>
          <a:r>
            <a:rPr lang="en-US" sz="1800" b="0" kern="1200"/>
            <a:t>).</a:t>
          </a:r>
          <a:endParaRPr lang="it-IT" sz="1600" b="0" kern="1200"/>
        </a:p>
        <a:p>
          <a:pPr marL="171450" lvl="1" indent="-171450" algn="l" defTabSz="800100">
            <a:lnSpc>
              <a:spcPct val="90000"/>
            </a:lnSpc>
            <a:spcBef>
              <a:spcPct val="0"/>
            </a:spcBef>
            <a:spcAft>
              <a:spcPct val="15000"/>
            </a:spcAft>
            <a:buChar char="•"/>
          </a:pPr>
          <a:r>
            <a:rPr lang="en-US" sz="1800" kern="1200"/>
            <a:t>Noise parameterized to reflect </a:t>
          </a:r>
          <a:r>
            <a:rPr lang="en-US" sz="1800" b="0" kern="1200"/>
            <a:t>Convolutional Neural Network</a:t>
          </a:r>
          <a:r>
            <a:rPr lang="en-US" sz="1800" b="1" kern="1200"/>
            <a:t> </a:t>
          </a:r>
          <a:r>
            <a:rPr lang="en-US" sz="1800" b="0" kern="1200"/>
            <a:t>(</a:t>
          </a:r>
          <a:r>
            <a:rPr lang="en-US" sz="1800" b="1" kern="1200"/>
            <a:t>CNN</a:t>
          </a:r>
          <a:r>
            <a:rPr lang="en-US" sz="1800" b="0" kern="1200"/>
            <a:t>)</a:t>
          </a:r>
          <a:r>
            <a:rPr lang="en-US" sz="1800" kern="1200"/>
            <a:t> predictive skill at different lead times of teleconnection index.</a:t>
          </a:r>
          <a:r>
            <a:rPr lang="it-IT" sz="1600" i="1" kern="1200" baseline="30000"/>
            <a:t>[4]</a:t>
          </a:r>
          <a:endParaRPr lang="en-US" sz="1600" kern="1200"/>
        </a:p>
      </dsp:txBody>
      <dsp:txXfrm>
        <a:off x="327053" y="2214838"/>
        <a:ext cx="2953857" cy="2589229"/>
      </dsp:txXfrm>
    </dsp:sp>
    <dsp:sp modelId="{4A4F7050-1D94-4C1F-A15E-50F0CB43ED8B}">
      <dsp:nvSpPr>
        <dsp:cNvPr id="0" name=""/>
        <dsp:cNvSpPr/>
      </dsp:nvSpPr>
      <dsp:spPr>
        <a:xfrm>
          <a:off x="2723580" y="996378"/>
          <a:ext cx="557331" cy="557331"/>
        </a:xfrm>
        <a:prstGeom prst="triangle">
          <a:avLst>
            <a:gd name="adj" fmla="val 10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w="9525" cap="flat" cmpd="sng" algn="ctr">
          <a:solidFill>
            <a:schemeClr val="accent3">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33837AC1-A5AB-44EE-A8DD-751E619D5E26}">
      <dsp:nvSpPr>
        <dsp:cNvPr id="0" name=""/>
        <dsp:cNvSpPr/>
      </dsp:nvSpPr>
      <dsp:spPr>
        <a:xfrm rot="5400000">
          <a:off x="4271375" y="342449"/>
          <a:ext cx="1966291" cy="3271864"/>
        </a:xfrm>
        <a:prstGeom prst="corner">
          <a:avLst>
            <a:gd name="adj1" fmla="val 16120"/>
            <a:gd name="adj2" fmla="val 1611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w="9525" cap="flat" cmpd="sng" algn="ctr">
          <a:solidFill>
            <a:schemeClr val="accent4">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FC6D45C8-A02D-415B-8069-3DC718259F92}">
      <dsp:nvSpPr>
        <dsp:cNvPr id="0" name=""/>
        <dsp:cNvSpPr/>
      </dsp:nvSpPr>
      <dsp:spPr>
        <a:xfrm>
          <a:off x="3943152" y="1320031"/>
          <a:ext cx="2953857" cy="258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err="1">
              <a:solidFill>
                <a:prstClr val="black"/>
              </a:solidFill>
              <a:latin typeface="Calibri" panose="020F0502020204030204"/>
              <a:ea typeface="+mn-ea"/>
              <a:cs typeface="+mn-cs"/>
            </a:rPr>
            <a:t>Dynamical</a:t>
          </a:r>
          <a:r>
            <a:rPr lang="it-IT" sz="1800" b="1" kern="1200">
              <a:solidFill>
                <a:prstClr val="black"/>
              </a:solidFill>
              <a:latin typeface="Calibri" panose="020F0502020204030204"/>
              <a:ea typeface="+mn-ea"/>
              <a:cs typeface="+mn-cs"/>
            </a:rPr>
            <a:t> Forecast</a:t>
          </a:r>
        </a:p>
        <a:p>
          <a:pPr marL="171450" lvl="1" indent="0" algn="l" defTabSz="711200">
            <a:lnSpc>
              <a:spcPct val="90000"/>
            </a:lnSpc>
            <a:spcBef>
              <a:spcPct val="0"/>
            </a:spcBef>
            <a:spcAft>
              <a:spcPct val="15000"/>
            </a:spcAft>
            <a:buFont typeface="Arial" panose="020B0604020202020204" pitchFamily="34" charset="0"/>
            <a:buChar char="•"/>
          </a:pPr>
          <a:r>
            <a:rPr lang="en-US" sz="1800" kern="1200"/>
            <a:t>Dynamical forecast of teleconnection index from a full GCM ensemble.</a:t>
          </a:r>
          <a:endParaRPr lang="it-IT" sz="1800" kern="1200"/>
        </a:p>
        <a:p>
          <a:pPr marL="171450" lvl="1" indent="0" algn="l" defTabSz="711200">
            <a:lnSpc>
              <a:spcPct val="90000"/>
            </a:lnSpc>
            <a:spcBef>
              <a:spcPct val="0"/>
            </a:spcBef>
            <a:spcAft>
              <a:spcPct val="15000"/>
            </a:spcAft>
            <a:buFont typeface="Arial" panose="020B0604020202020204" pitchFamily="34" charset="0"/>
            <a:buChar char="•"/>
          </a:pPr>
          <a:r>
            <a:rPr lang="en-US" sz="1800" b="1" kern="1200"/>
            <a:t>Euclidean distance </a:t>
          </a:r>
          <a:r>
            <a:rPr lang="en-US" sz="1800" kern="1200"/>
            <a:t>computed between each ensemble member and the </a:t>
          </a:r>
          <a:r>
            <a:rPr lang="it-IT" sz="1800" b="0" kern="1200">
              <a:solidFill>
                <a:schemeClr val="dk1"/>
              </a:solidFill>
              <a:latin typeface="+mn-lt"/>
              <a:ea typeface="+mn-ea"/>
              <a:cs typeface="+mn-cs"/>
            </a:rPr>
            <a:t>statistical</a:t>
          </a:r>
          <a:r>
            <a:rPr lang="en-US" sz="1800" kern="1200"/>
            <a:t> forecast.</a:t>
          </a:r>
        </a:p>
      </dsp:txBody>
      <dsp:txXfrm>
        <a:off x="3943152" y="1320031"/>
        <a:ext cx="2953857" cy="2589229"/>
      </dsp:txXfrm>
    </dsp:sp>
    <dsp:sp modelId="{933EE4B8-FA60-484D-9CF2-7C9758DE3BCC}">
      <dsp:nvSpPr>
        <dsp:cNvPr id="0" name=""/>
        <dsp:cNvSpPr/>
      </dsp:nvSpPr>
      <dsp:spPr>
        <a:xfrm>
          <a:off x="6339679" y="101570"/>
          <a:ext cx="557331" cy="557331"/>
        </a:xfrm>
        <a:prstGeom prst="triangle">
          <a:avLst>
            <a:gd name="adj" fmla="val 100000"/>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E5F3BB4D-8353-4D66-BE26-8CB2CC4EBB98}">
      <dsp:nvSpPr>
        <dsp:cNvPr id="0" name=""/>
        <dsp:cNvSpPr/>
      </dsp:nvSpPr>
      <dsp:spPr>
        <a:xfrm rot="5400000">
          <a:off x="7887474" y="-552358"/>
          <a:ext cx="1966291" cy="3271864"/>
        </a:xfrm>
        <a:prstGeom prst="corner">
          <a:avLst>
            <a:gd name="adj1" fmla="val 16120"/>
            <a:gd name="adj2" fmla="val 1611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w="9525" cap="flat" cmpd="sng" algn="ctr">
          <a:solidFill>
            <a:schemeClr val="accent6">
              <a:hueOff val="0"/>
              <a:satOff val="0"/>
              <a:lumOff val="0"/>
              <a:alphaOff val="0"/>
            </a:schemeClr>
          </a:solidFill>
          <a:prstDash val="solid"/>
        </a:ln>
        <a:effectLst>
          <a:outerShdw blurRad="63500" dist="25400" dir="14700000" algn="t" rotWithShape="0">
            <a:srgbClr val="000000">
              <a:alpha val="50000"/>
            </a:srgbClr>
          </a:outerShdw>
        </a:effectLst>
      </dsp:spPr>
      <dsp:style>
        <a:lnRef idx="1">
          <a:scrgbClr r="0" g="0" b="0"/>
        </a:lnRef>
        <a:fillRef idx="2">
          <a:scrgbClr r="0" g="0" b="0"/>
        </a:fillRef>
        <a:effectRef idx="1">
          <a:scrgbClr r="0" g="0" b="0"/>
        </a:effectRef>
        <a:fontRef idx="minor">
          <a:schemeClr val="dk1"/>
        </a:fontRef>
      </dsp:style>
    </dsp:sp>
    <dsp:sp modelId="{0DDC606D-678E-4566-9B6E-5AF02E2DEB39}">
      <dsp:nvSpPr>
        <dsp:cNvPr id="0" name=""/>
        <dsp:cNvSpPr/>
      </dsp:nvSpPr>
      <dsp:spPr>
        <a:xfrm>
          <a:off x="7559251" y="425224"/>
          <a:ext cx="2953857" cy="258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err="1"/>
            <a:t>Hybrid</a:t>
          </a:r>
          <a:r>
            <a:rPr lang="it-IT" sz="1800" b="1" kern="1200"/>
            <a:t> Forecast</a:t>
          </a:r>
        </a:p>
        <a:p>
          <a:pPr marL="171450" lvl="1" indent="-171450" algn="l" defTabSz="800100">
            <a:lnSpc>
              <a:spcPct val="90000"/>
            </a:lnSpc>
            <a:spcBef>
              <a:spcPct val="0"/>
            </a:spcBef>
            <a:spcAft>
              <a:spcPct val="15000"/>
            </a:spcAft>
            <a:buChar char="•"/>
          </a:pPr>
          <a:r>
            <a:rPr lang="en-US" sz="1800" kern="1200"/>
            <a:t>Selection of </a:t>
          </a:r>
          <a:r>
            <a:rPr lang="en-US" sz="1800" b="1" kern="1200"/>
            <a:t>ensemble members </a:t>
          </a:r>
          <a:r>
            <a:rPr lang="en-US" sz="1800" kern="1200"/>
            <a:t>with smallest distance to </a:t>
          </a:r>
          <a:r>
            <a:rPr lang="it-IT" sz="1800" b="0" kern="1200">
              <a:solidFill>
                <a:schemeClr val="dk1"/>
              </a:solidFill>
              <a:latin typeface="+mn-lt"/>
              <a:ea typeface="+mn-ea"/>
              <a:cs typeface="+mn-cs"/>
            </a:rPr>
            <a:t>statistical</a:t>
          </a:r>
          <a:r>
            <a:rPr lang="en-US" sz="1800" kern="1200"/>
            <a:t> forecast.</a:t>
          </a:r>
          <a:endParaRPr lang="it-IT" sz="1800" kern="1200"/>
        </a:p>
        <a:p>
          <a:pPr marL="171450" lvl="1" indent="-171450" algn="l" defTabSz="800100">
            <a:lnSpc>
              <a:spcPct val="90000"/>
            </a:lnSpc>
            <a:spcBef>
              <a:spcPct val="0"/>
            </a:spcBef>
            <a:spcAft>
              <a:spcPct val="15000"/>
            </a:spcAft>
            <a:buChar char="•"/>
          </a:pPr>
          <a:r>
            <a:rPr lang="en-US" sz="1800" b="1" kern="1200"/>
            <a:t>Subsample</a:t>
          </a:r>
          <a:r>
            <a:rPr lang="en-US" sz="1800" kern="1200"/>
            <a:t> used to generate the hybrid forecast.</a:t>
          </a:r>
          <a:r>
            <a:rPr lang="it-IT" sz="1600" i="1" kern="1200" baseline="30000"/>
            <a:t>[3]</a:t>
          </a:r>
          <a:r>
            <a:rPr lang="it-IT" sz="1800" i="1" kern="1200" baseline="30000"/>
            <a:t>,</a:t>
          </a:r>
          <a:r>
            <a:rPr lang="it-IT" sz="1600" i="1" kern="1200" baseline="30000"/>
            <a:t>[5],[6],[7]</a:t>
          </a:r>
          <a:endParaRPr lang="en-US" sz="1600" i="1" kern="1200"/>
        </a:p>
      </dsp:txBody>
      <dsp:txXfrm>
        <a:off x="7559251" y="425224"/>
        <a:ext cx="2953857" cy="258922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4E556-EB89-46DC-A9BB-671C69AD974D}" type="datetimeFigureOut">
              <a:rPr lang="it-IT" smtClean="0"/>
              <a:t>17/09/2025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BE4E7-9C86-49D2-B9A1-C3FAFFAE2421}" type="slidenum">
              <a:rPr lang="it-IT" smtClean="0"/>
              <a:t>‹#›</a:t>
            </a:fld>
            <a:endParaRPr lang="it-IT"/>
          </a:p>
        </p:txBody>
      </p:sp>
    </p:spTree>
    <p:extLst>
      <p:ext uri="{BB962C8B-B14F-4D97-AF65-F5344CB8AC3E}">
        <p14:creationId xmlns:p14="http://schemas.microsoft.com/office/powerpoint/2010/main" val="332747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Century Gothic" panose="020B0502020202020204" pitchFamily="34" charset="0"/>
                <a:cs typeface="Calibri" panose="020F0502020204030204" pitchFamily="34" charset="0"/>
              </a:rPr>
              <a:t>Hybrid statistical-dynamical predictions in Sub-Saharan Africa</a:t>
            </a:r>
            <a:endParaRPr lang="it-IT" sz="1200" kern="1200">
              <a:solidFill>
                <a:schemeClr val="tx1"/>
              </a:solidFill>
              <a:effectLst/>
              <a:latin typeface="+mn-lt"/>
              <a:ea typeface="+mn-ea"/>
              <a:cs typeface="+mn-cs"/>
            </a:endParaRPr>
          </a:p>
          <a:p>
            <a:endParaRPr lang="it-IT"/>
          </a:p>
        </p:txBody>
      </p:sp>
      <p:sp>
        <p:nvSpPr>
          <p:cNvPr id="4" name="Slide Number Placeholder 3"/>
          <p:cNvSpPr>
            <a:spLocks noGrp="1"/>
          </p:cNvSpPr>
          <p:nvPr>
            <p:ph type="sldNum" sz="quarter" idx="5"/>
          </p:nvPr>
        </p:nvSpPr>
        <p:spPr/>
        <p:txBody>
          <a:bodyPr/>
          <a:lstStyle/>
          <a:p>
            <a:fld id="{01FBE4E7-9C86-49D2-B9A1-C3FAFFAE2421}" type="slidenum">
              <a:rPr lang="it-IT" smtClean="0"/>
              <a:t>1</a:t>
            </a:fld>
            <a:endParaRPr lang="it-IT"/>
          </a:p>
        </p:txBody>
      </p:sp>
    </p:spTree>
    <p:extLst>
      <p:ext uri="{BB962C8B-B14F-4D97-AF65-F5344CB8AC3E}">
        <p14:creationId xmlns:p14="http://schemas.microsoft.com/office/powerpoint/2010/main" val="344856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9A12C-184C-8E81-4D5D-F6ED6E5BA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34E2D-E756-3BCD-D01E-49B9B9539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A8C13-239E-429A-E0E6-C5E9A69E54A6}"/>
              </a:ext>
            </a:extLst>
          </p:cNvPr>
          <p:cNvSpPr>
            <a:spLocks noGrp="1"/>
          </p:cNvSpPr>
          <p:nvPr>
            <p:ph type="body" idx="1"/>
          </p:nvPr>
        </p:nvSpPr>
        <p:spPr/>
        <p:txBody>
          <a:bodyPr/>
          <a:lstStyle/>
          <a:p>
            <a:r>
              <a:rPr lang="it-IT" err="1"/>
              <a:t>Add</a:t>
            </a:r>
            <a:r>
              <a:rPr lang="it-IT"/>
              <a:t> </a:t>
            </a:r>
            <a:r>
              <a:rPr lang="it-IT" err="1"/>
              <a:t>obtained</a:t>
            </a:r>
            <a:r>
              <a:rPr lang="it-IT"/>
              <a:t> </a:t>
            </a:r>
            <a:r>
              <a:rPr lang="it-IT" err="1"/>
              <a:t>prediction</a:t>
            </a:r>
            <a:r>
              <a:rPr lang="it-IT"/>
              <a:t> </a:t>
            </a:r>
            <a:r>
              <a:rPr lang="it-IT">
                <a:sym typeface="Wingdings" panose="05000000000000000000" pitchFamily="2" charset="2"/>
              </a:rPr>
              <a:t> no cross </a:t>
            </a:r>
            <a:r>
              <a:rPr lang="it-IT" err="1">
                <a:sym typeface="Wingdings" panose="05000000000000000000" pitchFamily="2" charset="2"/>
              </a:rPr>
              <a:t>validation</a:t>
            </a:r>
            <a:endParaRPr lang="it-IT">
              <a:sym typeface="Wingdings" panose="05000000000000000000" pitchFamily="2" charset="2"/>
            </a:endParaRPr>
          </a:p>
          <a:p>
            <a:endParaRPr lang="it-I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noProof="0">
                <a:solidFill>
                  <a:schemeClr val="dk1"/>
                </a:solidFill>
                <a:effectLst/>
                <a:latin typeface="+mn-lt"/>
                <a:ea typeface="+mn-ea"/>
                <a:cs typeface="+mn-cs"/>
              </a:rPr>
              <a:t>ERA5 OND </a:t>
            </a:r>
            <a:r>
              <a:rPr lang="it-IT" sz="1200" kern="1200" noProof="0" err="1">
                <a:solidFill>
                  <a:schemeClr val="dk1"/>
                </a:solidFill>
                <a:effectLst/>
                <a:latin typeface="+mn-lt"/>
                <a:ea typeface="+mn-ea"/>
                <a:cs typeface="+mn-cs"/>
              </a:rPr>
              <a:t>observed</a:t>
            </a:r>
            <a:r>
              <a:rPr lang="it-IT" sz="1200" kern="1200" noProof="0">
                <a:solidFill>
                  <a:schemeClr val="dk1"/>
                </a:solidFill>
                <a:effectLst/>
                <a:latin typeface="+mn-lt"/>
                <a:ea typeface="+mn-ea"/>
                <a:cs typeface="+mn-cs"/>
              </a:rPr>
              <a:t> </a:t>
            </a:r>
            <a:r>
              <a:rPr lang="en-US" sz="1200" kern="1200" noProof="0">
                <a:solidFill>
                  <a:schemeClr val="dk1"/>
                </a:solidFill>
                <a:effectLst/>
                <a:latin typeface="+mn-lt"/>
                <a:ea typeface="+mn-ea"/>
                <a:cs typeface="+mn-cs"/>
              </a:rPr>
              <a:t>Dipole Index </a:t>
            </a:r>
            <a:endParaRPr lang="en-GB" sz="1200" kern="1200" noProof="0">
              <a:solidFill>
                <a:schemeClr val="dk1"/>
              </a:solidFill>
              <a:effectLst/>
              <a:latin typeface="+mn-lt"/>
              <a:ea typeface="+mn-ea"/>
              <a:cs typeface="+mn-cs"/>
            </a:endParaRPr>
          </a:p>
          <a:p>
            <a:endParaRPr lang="it-IT"/>
          </a:p>
        </p:txBody>
      </p:sp>
      <p:sp>
        <p:nvSpPr>
          <p:cNvPr id="4" name="Slide Number Placeholder 3">
            <a:extLst>
              <a:ext uri="{FF2B5EF4-FFF2-40B4-BE49-F238E27FC236}">
                <a16:creationId xmlns:a16="http://schemas.microsoft.com/office/drawing/2014/main" id="{52E6A85F-C881-E3FA-29BB-00D333B9F2DF}"/>
              </a:ext>
            </a:extLst>
          </p:cNvPr>
          <p:cNvSpPr>
            <a:spLocks noGrp="1"/>
          </p:cNvSpPr>
          <p:nvPr>
            <p:ph type="sldNum" sz="quarter" idx="5"/>
          </p:nvPr>
        </p:nvSpPr>
        <p:spPr/>
        <p:txBody>
          <a:bodyPr/>
          <a:lstStyle/>
          <a:p>
            <a:fld id="{01FBE4E7-9C86-49D2-B9A1-C3FAFFAE2421}" type="slidenum">
              <a:rPr lang="it-IT" smtClean="0"/>
              <a:t>10</a:t>
            </a:fld>
            <a:endParaRPr lang="it-IT"/>
          </a:p>
        </p:txBody>
      </p:sp>
    </p:spTree>
    <p:extLst>
      <p:ext uri="{BB962C8B-B14F-4D97-AF65-F5344CB8AC3E}">
        <p14:creationId xmlns:p14="http://schemas.microsoft.com/office/powerpoint/2010/main" val="30065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A895-2952-8939-D1F7-9BEC1A774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F0CF6-29D8-A0D5-10B0-8F3682D0C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271C1-C54D-397C-327D-1B78C8E42DFB}"/>
              </a:ext>
            </a:extLst>
          </p:cNvPr>
          <p:cNvSpPr>
            <a:spLocks noGrp="1"/>
          </p:cNvSpPr>
          <p:nvPr>
            <p:ph type="body" idx="1"/>
          </p:nvPr>
        </p:nvSpPr>
        <p:spPr/>
        <p:txBody>
          <a:bodyPr/>
          <a:lstStyle/>
          <a:p>
            <a:r>
              <a:rPr lang="it-IT"/>
              <a:t>CNN anche cross-validata ottengo gli stessi risultati</a:t>
            </a:r>
          </a:p>
          <a:p>
            <a:r>
              <a:rPr lang="it-IT"/>
              <a:t>Lascia solo plot Covarianza EA</a:t>
            </a:r>
          </a:p>
          <a:p>
            <a:endParaRPr lang="it-IT"/>
          </a:p>
          <a:p>
            <a:r>
              <a:rPr lang="it-IT"/>
              <a:t>CNN </a:t>
            </a:r>
            <a:r>
              <a:rPr lang="it-IT" err="1"/>
              <a:t>half</a:t>
            </a:r>
            <a:r>
              <a:rPr lang="it-IT"/>
              <a:t> </a:t>
            </a:r>
            <a:r>
              <a:rPr lang="it-IT" err="1"/>
              <a:t>years</a:t>
            </a:r>
            <a:r>
              <a:rPr lang="it-IT"/>
              <a:t> (cross-validation9</a:t>
            </a:r>
          </a:p>
        </p:txBody>
      </p:sp>
      <p:sp>
        <p:nvSpPr>
          <p:cNvPr id="4" name="Slide Number Placeholder 3">
            <a:extLst>
              <a:ext uri="{FF2B5EF4-FFF2-40B4-BE49-F238E27FC236}">
                <a16:creationId xmlns:a16="http://schemas.microsoft.com/office/drawing/2014/main" id="{B0F67C97-05C6-8937-D3C3-A33AFAA1A15C}"/>
              </a:ext>
            </a:extLst>
          </p:cNvPr>
          <p:cNvSpPr>
            <a:spLocks noGrp="1"/>
          </p:cNvSpPr>
          <p:nvPr>
            <p:ph type="sldNum" sz="quarter" idx="5"/>
          </p:nvPr>
        </p:nvSpPr>
        <p:spPr/>
        <p:txBody>
          <a:bodyPr/>
          <a:lstStyle/>
          <a:p>
            <a:fld id="{01FBE4E7-9C86-49D2-B9A1-C3FAFFAE2421}" type="slidenum">
              <a:rPr lang="it-IT" smtClean="0"/>
              <a:t>11</a:t>
            </a:fld>
            <a:endParaRPr lang="it-IT"/>
          </a:p>
        </p:txBody>
      </p:sp>
    </p:spTree>
    <p:extLst>
      <p:ext uri="{BB962C8B-B14F-4D97-AF65-F5344CB8AC3E}">
        <p14:creationId xmlns:p14="http://schemas.microsoft.com/office/powerpoint/2010/main" val="393693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E43F-E31D-6127-D17A-A6A5B4516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3B12C-0E67-445A-5F30-6389467BF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9689F-7D1C-94BF-A162-F61CB6D0B239}"/>
              </a:ext>
            </a:extLst>
          </p:cNvPr>
          <p:cNvSpPr>
            <a:spLocks noGrp="1"/>
          </p:cNvSpPr>
          <p:nvPr>
            <p:ph type="body" idx="1"/>
          </p:nvPr>
        </p:nvSpPr>
        <p:spPr/>
        <p:txBody>
          <a:bodyPr/>
          <a:lstStyle/>
          <a:p>
            <a:r>
              <a:rPr lang="it-IT"/>
              <a:t>Risultato che vale la pena evidenziare: no metodo ibrido con risultati buoni. Combinando 2 </a:t>
            </a:r>
            <a:r>
              <a:rPr lang="it-IT" err="1"/>
              <a:t>tc</a:t>
            </a:r>
            <a:r>
              <a:rPr lang="it-IT"/>
              <a:t> abbiamo trovato un risultato interessante. Da studiare</a:t>
            </a:r>
          </a:p>
        </p:txBody>
      </p:sp>
      <p:sp>
        <p:nvSpPr>
          <p:cNvPr id="4" name="Slide Number Placeholder 3">
            <a:extLst>
              <a:ext uri="{FF2B5EF4-FFF2-40B4-BE49-F238E27FC236}">
                <a16:creationId xmlns:a16="http://schemas.microsoft.com/office/drawing/2014/main" id="{4C4DB129-31A0-9811-7ED4-06074752F262}"/>
              </a:ext>
            </a:extLst>
          </p:cNvPr>
          <p:cNvSpPr>
            <a:spLocks noGrp="1"/>
          </p:cNvSpPr>
          <p:nvPr>
            <p:ph type="sldNum" sz="quarter" idx="5"/>
          </p:nvPr>
        </p:nvSpPr>
        <p:spPr/>
        <p:txBody>
          <a:bodyPr/>
          <a:lstStyle/>
          <a:p>
            <a:fld id="{01FBE4E7-9C86-49D2-B9A1-C3FAFFAE2421}" type="slidenum">
              <a:rPr lang="it-IT" smtClean="0"/>
              <a:t>12</a:t>
            </a:fld>
            <a:endParaRPr lang="it-IT"/>
          </a:p>
        </p:txBody>
      </p:sp>
    </p:spTree>
    <p:extLst>
      <p:ext uri="{BB962C8B-B14F-4D97-AF65-F5344CB8AC3E}">
        <p14:creationId xmlns:p14="http://schemas.microsoft.com/office/powerpoint/2010/main" val="331639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err="1"/>
              <a:t>Crucial</a:t>
            </a:r>
            <a:r>
              <a:rPr lang="it-IT"/>
              <a:t> point: </a:t>
            </a:r>
            <a:r>
              <a:rPr lang="it-IT" err="1"/>
              <a:t>hybrid</a:t>
            </a:r>
            <a:r>
              <a:rPr lang="it-IT"/>
              <a:t> IOD </a:t>
            </a:r>
            <a:r>
              <a:rPr lang="it-IT" err="1"/>
              <a:t>based</a:t>
            </a:r>
            <a:r>
              <a:rPr lang="it-IT"/>
              <a:t> on short </a:t>
            </a:r>
            <a:r>
              <a:rPr lang="it-IT" err="1"/>
              <a:t>rains</a:t>
            </a:r>
            <a:endParaRPr lang="it-IT"/>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a:t>Cross </a:t>
            </a:r>
            <a:r>
              <a:rPr lang="it-IT" err="1"/>
              <a:t>validation</a:t>
            </a:r>
            <a:r>
              <a:rPr lang="it-IT"/>
              <a:t> </a:t>
            </a:r>
            <a:r>
              <a:rPr lang="it-IT" err="1"/>
              <a:t>tested</a:t>
            </a:r>
            <a:r>
              <a:rPr lang="it-IT"/>
              <a:t> </a:t>
            </a:r>
            <a:r>
              <a:rPr lang="it-IT" err="1"/>
              <a:t>robust</a:t>
            </a:r>
            <a:r>
              <a:rPr lang="it-IT"/>
              <a:t> and </a:t>
            </a:r>
            <a:r>
              <a:rPr lang="it-IT" err="1"/>
              <a:t>encourages</a:t>
            </a:r>
            <a:r>
              <a:rPr lang="it-IT"/>
              <a:t> more </a:t>
            </a:r>
            <a:r>
              <a:rPr lang="it-IT" err="1"/>
              <a:t>investigation</a:t>
            </a:r>
            <a:r>
              <a:rPr lang="it-IT"/>
              <a:t> to </a:t>
            </a:r>
            <a:r>
              <a:rPr lang="it-IT" err="1"/>
              <a:t>fully</a:t>
            </a:r>
            <a:r>
              <a:rPr lang="it-IT"/>
              <a:t>  </a:t>
            </a:r>
            <a:r>
              <a:rPr lang="it-IT" err="1"/>
              <a:t>asess</a:t>
            </a:r>
            <a:r>
              <a:rPr lang="it-IT"/>
              <a:t> the comparative skill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err="1"/>
              <a:t>Interesting</a:t>
            </a:r>
            <a:r>
              <a:rPr lang="it-IT"/>
              <a:t> </a:t>
            </a:r>
            <a:r>
              <a:rPr lang="it-IT" err="1"/>
              <a:t>results</a:t>
            </a:r>
            <a:r>
              <a:rPr lang="it-IT"/>
              <a:t> in West Africa with 2 </a:t>
            </a:r>
            <a:r>
              <a:rPr lang="it-IT" err="1"/>
              <a:t>tc</a:t>
            </a:r>
            <a:endParaRPr lang="it-IT"/>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a:t>Dato che la </a:t>
            </a:r>
            <a:r>
              <a:rPr lang="it-IT" err="1"/>
              <a:t>hybrid</a:t>
            </a:r>
            <a:r>
              <a:rPr lang="it-IT"/>
              <a:t> forecast </a:t>
            </a:r>
            <a:r>
              <a:rPr lang="it-IT" err="1"/>
              <a:t>is</a:t>
            </a:r>
            <a:r>
              <a:rPr lang="it-IT"/>
              <a:t> </a:t>
            </a:r>
            <a:r>
              <a:rPr lang="it-IT" err="1"/>
              <a:t>better</a:t>
            </a:r>
            <a:r>
              <a:rPr lang="it-IT"/>
              <a:t> </a:t>
            </a:r>
            <a:r>
              <a:rPr lang="it-IT" err="1"/>
              <a:t>than</a:t>
            </a:r>
            <a:r>
              <a:rPr lang="it-IT"/>
              <a:t> the CNN </a:t>
            </a:r>
            <a:r>
              <a:rPr lang="it-IT" err="1"/>
              <a:t>prediction</a:t>
            </a:r>
            <a:r>
              <a:rPr lang="it-IT"/>
              <a:t> (4° grafico slide precedente) </a:t>
            </a:r>
            <a:r>
              <a:rPr lang="it-IT" err="1"/>
              <a:t>why</a:t>
            </a:r>
            <a:r>
              <a:rPr lang="it-IT"/>
              <a:t> </a:t>
            </a:r>
            <a:r>
              <a:rPr lang="it-IT" err="1"/>
              <a:t>don’t</a:t>
            </a:r>
            <a:r>
              <a:rPr lang="it-IT"/>
              <a:t> do the </a:t>
            </a:r>
            <a:r>
              <a:rPr lang="it-IT" err="1"/>
              <a:t>subsampling</a:t>
            </a:r>
            <a:r>
              <a:rPr lang="it-IT"/>
              <a:t> sul forecast ibrido?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Our work a good way to quantify the role of the teleconnection in the signal. How  important the teleconnection is, how is it relevant.</a:t>
            </a:r>
            <a:endParaRPr lang="it-IT"/>
          </a:p>
          <a:p>
            <a:endParaRPr lang="it-IT"/>
          </a:p>
        </p:txBody>
      </p:sp>
      <p:sp>
        <p:nvSpPr>
          <p:cNvPr id="4" name="Slide Number Placeholder 3"/>
          <p:cNvSpPr>
            <a:spLocks noGrp="1"/>
          </p:cNvSpPr>
          <p:nvPr>
            <p:ph type="sldNum" sz="quarter" idx="5"/>
          </p:nvPr>
        </p:nvSpPr>
        <p:spPr/>
        <p:txBody>
          <a:bodyPr/>
          <a:lstStyle/>
          <a:p>
            <a:fld id="{01FBE4E7-9C86-49D2-B9A1-C3FAFFAE2421}" type="slidenum">
              <a:rPr lang="it-IT" smtClean="0"/>
              <a:t>13</a:t>
            </a:fld>
            <a:endParaRPr lang="it-IT"/>
          </a:p>
        </p:txBody>
      </p:sp>
    </p:spTree>
    <p:extLst>
      <p:ext uri="{BB962C8B-B14F-4D97-AF65-F5344CB8AC3E}">
        <p14:creationId xmlns:p14="http://schemas.microsoft.com/office/powerpoint/2010/main" val="246790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5688A-314E-ACA1-9BDD-5B725B668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36C75-569A-F77C-AFAA-39B5453C5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A8978-A9A4-9D5F-5A9B-42D8CDB60210}"/>
              </a:ext>
            </a:extLst>
          </p:cNvPr>
          <p:cNvSpPr>
            <a:spLocks noGrp="1"/>
          </p:cNvSpPr>
          <p:nvPr>
            <p:ph type="body" idx="1"/>
          </p:nvPr>
        </p:nvSpPr>
        <p:spPr/>
        <p:txBody>
          <a:bodyPr/>
          <a:lstStyle/>
          <a:p>
            <a:r>
              <a:rPr lang="it-IT"/>
              <a:t>Qua forse aggiungi Smith et al 2020 ?</a:t>
            </a:r>
          </a:p>
          <a:p>
            <a:r>
              <a:rPr lang="en-US"/>
              <a:t>- the </a:t>
            </a:r>
            <a:r>
              <a:rPr lang="en-US" b="1"/>
              <a:t>statistical-dynamical model</a:t>
            </a:r>
            <a:r>
              <a:rPr lang="en-US"/>
              <a:t>, where the data-driven model is driven or conditioned with the dynamical one;</a:t>
            </a:r>
            <a:endParaRPr lang="it-IT"/>
          </a:p>
        </p:txBody>
      </p:sp>
      <p:sp>
        <p:nvSpPr>
          <p:cNvPr id="4" name="Slide Number Placeholder 3">
            <a:extLst>
              <a:ext uri="{FF2B5EF4-FFF2-40B4-BE49-F238E27FC236}">
                <a16:creationId xmlns:a16="http://schemas.microsoft.com/office/drawing/2014/main" id="{2C36F8C2-C7D4-3FC0-2890-D83E704BB2FE}"/>
              </a:ext>
            </a:extLst>
          </p:cNvPr>
          <p:cNvSpPr>
            <a:spLocks noGrp="1"/>
          </p:cNvSpPr>
          <p:nvPr>
            <p:ph type="sldNum" sz="quarter" idx="5"/>
          </p:nvPr>
        </p:nvSpPr>
        <p:spPr/>
        <p:txBody>
          <a:bodyPr/>
          <a:lstStyle/>
          <a:p>
            <a:fld id="{01FBE4E7-9C86-49D2-B9A1-C3FAFFAE2421}" type="slidenum">
              <a:rPr lang="it-IT" smtClean="0"/>
              <a:t>2</a:t>
            </a:fld>
            <a:endParaRPr lang="it-IT"/>
          </a:p>
        </p:txBody>
      </p:sp>
    </p:spTree>
    <p:extLst>
      <p:ext uri="{BB962C8B-B14F-4D97-AF65-F5344CB8AC3E}">
        <p14:creationId xmlns:p14="http://schemas.microsoft.com/office/powerpoint/2010/main" val="18237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My </a:t>
            </a:r>
            <a:r>
              <a:rPr lang="it-IT" err="1"/>
              <a:t>approach</a:t>
            </a:r>
            <a:endParaRPr lang="it-IT"/>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t>ECMWF ensemble hindcast of teleconnection indices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Ham (2019) demonstrated that convolutional neural networks (CNNs), a class of deep learning tools widely used for image recognition and pattern extraction, can outperform traditional modelling techniques in predicting modes of variability, such as ENSO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The resulting synthetic forecast is then compared with the dynamical …. The comparison involve computing the Euclidean distance</a:t>
            </a:r>
            <a:endParaRPr lang="it-IT" sz="1200" kern="1200"/>
          </a:p>
        </p:txBody>
      </p:sp>
      <p:sp>
        <p:nvSpPr>
          <p:cNvPr id="4" name="Slide Number Placeholder 3"/>
          <p:cNvSpPr>
            <a:spLocks noGrp="1"/>
          </p:cNvSpPr>
          <p:nvPr>
            <p:ph type="sldNum" sz="quarter" idx="5"/>
          </p:nvPr>
        </p:nvSpPr>
        <p:spPr/>
        <p:txBody>
          <a:bodyPr/>
          <a:lstStyle/>
          <a:p>
            <a:fld id="{01FBE4E7-9C86-49D2-B9A1-C3FAFFAE2421}" type="slidenum">
              <a:rPr lang="it-IT" smtClean="0"/>
              <a:t>3</a:t>
            </a:fld>
            <a:endParaRPr lang="it-IT"/>
          </a:p>
        </p:txBody>
      </p:sp>
    </p:spTree>
    <p:extLst>
      <p:ext uri="{BB962C8B-B14F-4D97-AF65-F5344CB8AC3E}">
        <p14:creationId xmlns:p14="http://schemas.microsoft.com/office/powerpoint/2010/main" val="255725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FontTx/>
              <a:buChar char="-"/>
            </a:pPr>
            <a:r>
              <a:rPr lang="en-US" sz="1200"/>
              <a:t>Noi lo </a:t>
            </a:r>
            <a:r>
              <a:rPr lang="en-US" sz="1200" err="1"/>
              <a:t>stiamo</a:t>
            </a:r>
            <a:r>
              <a:rPr lang="en-US" sz="1200"/>
              <a:t> </a:t>
            </a:r>
            <a:r>
              <a:rPr lang="en-US" sz="1200" err="1"/>
              <a:t>applicando</a:t>
            </a:r>
            <a:r>
              <a:rPr lang="en-US" sz="1200"/>
              <a:t> a </a:t>
            </a:r>
            <a:r>
              <a:rPr lang="en-US" sz="1200" err="1"/>
              <a:t>questo</a:t>
            </a:r>
            <a:r>
              <a:rPr lang="en-US" sz="1200"/>
              <a:t> </a:t>
            </a:r>
            <a:r>
              <a:rPr lang="en-US" sz="1200" err="1"/>
              <a:t>progetto</a:t>
            </a:r>
            <a:endParaRPr lang="en-US" sz="1200"/>
          </a:p>
          <a:p>
            <a:pPr>
              <a:buFontTx/>
              <a:buChar char="-"/>
            </a:pPr>
            <a:r>
              <a:rPr lang="en-US" sz="1200"/>
              <a:t>EU-funded project supporting climate adaptation in Sub-Saharan Africa. Works with local and national actors across five countries to address climate change.</a:t>
            </a:r>
          </a:p>
          <a:p>
            <a:pPr>
              <a:buFontTx/>
              <a:buChar char="-"/>
            </a:pPr>
            <a:r>
              <a:rPr lang="en-US" sz="1200"/>
              <a:t>Provides </a:t>
            </a:r>
            <a:r>
              <a:rPr lang="en-US" sz="1200" b="1"/>
              <a:t>climate services </a:t>
            </a:r>
            <a:r>
              <a:rPr lang="en-US" sz="1200"/>
              <a:t>to support informed decision-making.</a:t>
            </a:r>
          </a:p>
          <a:p>
            <a:pPr>
              <a:buFontTx/>
              <a:buChar char="-"/>
            </a:pPr>
            <a:r>
              <a:rPr lang="en-US" sz="1200"/>
              <a:t>Co-develops </a:t>
            </a:r>
            <a:r>
              <a:rPr lang="en-US" sz="1200" b="1"/>
              <a:t>nature-based solutions </a:t>
            </a:r>
            <a:r>
              <a:rPr lang="en-US" sz="1200"/>
              <a:t>with communities to enhance climate resilience.</a:t>
            </a:r>
            <a:endParaRPr lang="it-IT" sz="1200"/>
          </a:p>
        </p:txBody>
      </p:sp>
      <p:sp>
        <p:nvSpPr>
          <p:cNvPr id="4" name="Segnaposto numero diapositiva 3"/>
          <p:cNvSpPr>
            <a:spLocks noGrp="1"/>
          </p:cNvSpPr>
          <p:nvPr>
            <p:ph type="sldNum" sz="quarter" idx="5"/>
          </p:nvPr>
        </p:nvSpPr>
        <p:spPr/>
        <p:txBody>
          <a:bodyPr/>
          <a:lstStyle/>
          <a:p>
            <a:fld id="{01FBE4E7-9C86-49D2-B9A1-C3FAFFAE2421}" type="slidenum">
              <a:rPr lang="it-IT" smtClean="0"/>
              <a:t>4</a:t>
            </a:fld>
            <a:endParaRPr lang="it-IT"/>
          </a:p>
        </p:txBody>
      </p:sp>
    </p:spTree>
    <p:extLst>
      <p:ext uri="{BB962C8B-B14F-4D97-AF65-F5344CB8AC3E}">
        <p14:creationId xmlns:p14="http://schemas.microsoft.com/office/powerpoint/2010/main" val="289079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D77B-976B-1B11-153A-A858344B9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CC0A9-D8F9-08C6-4C2A-4CD2BDB34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1DE90-A40F-0947-4A72-3741D65F75A9}"/>
              </a:ext>
            </a:extLst>
          </p:cNvPr>
          <p:cNvSpPr>
            <a:spLocks noGrp="1"/>
          </p:cNvSpPr>
          <p:nvPr>
            <p:ph type="body" idx="1"/>
          </p:nvPr>
        </p:nvSpPr>
        <p:spPr/>
        <p:txBody>
          <a:bodyPr/>
          <a:lstStyle/>
          <a:p>
            <a:r>
              <a:rPr lang="it-IT"/>
              <a:t>- South Africa con caratteristiche extra-tropicali </a:t>
            </a:r>
          </a:p>
          <a:p>
            <a:r>
              <a:rPr lang="it-IT"/>
              <a:t>- </a:t>
            </a:r>
            <a:r>
              <a:rPr lang="it-IT" err="1"/>
              <a:t>These</a:t>
            </a:r>
            <a:r>
              <a:rPr lang="it-IT"/>
              <a:t> </a:t>
            </a:r>
            <a:r>
              <a:rPr lang="it-IT" err="1"/>
              <a:t>regions</a:t>
            </a:r>
            <a:r>
              <a:rPr lang="it-IT"/>
              <a:t> are </a:t>
            </a:r>
            <a:r>
              <a:rPr lang="it-IT" err="1"/>
              <a:t>characterized</a:t>
            </a:r>
            <a:r>
              <a:rPr lang="it-IT"/>
              <a:t> by </a:t>
            </a:r>
            <a:r>
              <a:rPr lang="it-IT" err="1"/>
              <a:t>different</a:t>
            </a:r>
            <a:r>
              <a:rPr lang="it-IT"/>
              <a:t> </a:t>
            </a:r>
            <a:r>
              <a:rPr lang="it-IT" err="1"/>
              <a:t>precipitation</a:t>
            </a:r>
            <a:r>
              <a:rPr lang="it-IT"/>
              <a:t> </a:t>
            </a:r>
            <a:r>
              <a:rPr lang="it-IT" err="1"/>
              <a:t>phenomenology</a:t>
            </a:r>
            <a:r>
              <a:rPr lang="it-IT"/>
              <a:t>. </a:t>
            </a:r>
            <a:r>
              <a:rPr lang="it-IT" err="1"/>
              <a:t>Indeed</a:t>
            </a:r>
            <a:r>
              <a:rPr lang="it-IT"/>
              <a:t>, East Africa </a:t>
            </a:r>
            <a:r>
              <a:rPr lang="it-IT" err="1"/>
              <a:t>has</a:t>
            </a:r>
            <a:r>
              <a:rPr lang="it-IT"/>
              <a:t> a </a:t>
            </a:r>
            <a:r>
              <a:rPr lang="it-IT" err="1"/>
              <a:t>bimodal</a:t>
            </a:r>
            <a:r>
              <a:rPr lang="it-IT"/>
              <a:t> </a:t>
            </a:r>
            <a:r>
              <a:rPr lang="it-IT" err="1"/>
              <a:t>rainfall</a:t>
            </a:r>
            <a:r>
              <a:rPr lang="it-IT"/>
              <a:t> regime, with 2 </a:t>
            </a:r>
            <a:r>
              <a:rPr lang="it-IT" err="1"/>
              <a:t>rainy</a:t>
            </a:r>
            <a:r>
              <a:rPr lang="it-IT"/>
              <a:t> seasons, …; the West </a:t>
            </a:r>
            <a:r>
              <a:rPr lang="it-IT" err="1"/>
              <a:t>African</a:t>
            </a:r>
            <a:r>
              <a:rPr lang="it-IT"/>
              <a:t> </a:t>
            </a:r>
            <a:r>
              <a:rPr lang="it-IT" err="1"/>
              <a:t>rainfall</a:t>
            </a:r>
            <a:r>
              <a:rPr lang="it-IT"/>
              <a:t> </a:t>
            </a:r>
            <a:r>
              <a:rPr lang="it-IT" err="1"/>
              <a:t>is</a:t>
            </a:r>
            <a:r>
              <a:rPr lang="it-IT"/>
              <a:t> </a:t>
            </a:r>
            <a:r>
              <a:rPr lang="it-IT" err="1"/>
              <a:t>monsoon-driven</a:t>
            </a:r>
            <a:r>
              <a:rPr lang="it-IT"/>
              <a:t> and the West Africa </a:t>
            </a:r>
            <a:r>
              <a:rPr lang="it-IT" err="1"/>
              <a:t>monsoon</a:t>
            </a:r>
            <a:r>
              <a:rPr lang="it-IT"/>
              <a:t> (WAM) </a:t>
            </a:r>
            <a:r>
              <a:rPr lang="it-IT" err="1"/>
              <a:t>happens</a:t>
            </a:r>
            <a:r>
              <a:rPr lang="it-IT"/>
              <a:t> </a:t>
            </a:r>
            <a:r>
              <a:rPr lang="it-IT" err="1"/>
              <a:t>during</a:t>
            </a:r>
            <a:r>
              <a:rPr lang="it-IT"/>
              <a:t> JJAS season due to the </a:t>
            </a:r>
            <a:r>
              <a:rPr lang="it-IT" err="1"/>
              <a:t>convergence</a:t>
            </a:r>
            <a:r>
              <a:rPr lang="it-IT"/>
              <a:t> </a:t>
            </a:r>
            <a:r>
              <a:rPr lang="it-IT" err="1"/>
              <a:t>between</a:t>
            </a:r>
            <a:r>
              <a:rPr lang="it-IT"/>
              <a:t> </a:t>
            </a:r>
            <a:r>
              <a:rPr lang="en-US"/>
              <a:t>harmattan winds (dry northeasterly) and moist southwest monsoon; </a:t>
            </a:r>
            <a:endParaRPr lang="it-IT"/>
          </a:p>
          <a:p>
            <a:r>
              <a:rPr lang="it-IT"/>
              <a:t>For the speech </a:t>
            </a:r>
            <a:r>
              <a:rPr lang="it-IT" err="1"/>
              <a:t>see</a:t>
            </a:r>
            <a:r>
              <a:rPr lang="it-IT"/>
              <a:t> pag. 4-5 </a:t>
            </a:r>
            <a:r>
              <a:rPr lang="it-IT" err="1"/>
              <a:t>research</a:t>
            </a:r>
            <a:r>
              <a:rPr lang="it-IT"/>
              <a:t> </a:t>
            </a:r>
            <a:r>
              <a:rPr lang="it-IT" err="1"/>
              <a:t>proposal</a:t>
            </a:r>
            <a:endParaRPr lang="it-IT"/>
          </a:p>
          <a:p>
            <a:pPr marL="171450" indent="-171450">
              <a:buFontTx/>
              <a:buChar char="-"/>
            </a:pPr>
            <a:r>
              <a:rPr lang="en-US"/>
              <a:t>strong seasonal variability of precipitation across Africa, largely driven by the north-south displacement of the tropical rain belt</a:t>
            </a:r>
          </a:p>
          <a:p>
            <a:pPr marL="171450" indent="-171450">
              <a:buFontTx/>
              <a:buChar char="-"/>
            </a:pPr>
            <a:r>
              <a:rPr lang="en-US"/>
              <a:t>OSS: Over Africa no ITCZ but the meeting of the northeasterly and southwesterly monsoon flow (no ITCZ because the surface convergence zone and the rainfall maximum are not closely coupled </a:t>
            </a:r>
            <a:r>
              <a:rPr lang="en-US">
                <a:sym typeface="Wingdings" panose="05000000000000000000" pitchFamily="2" charset="2"/>
              </a:rPr>
              <a:t> better to use the ‘tropical rain belt’</a:t>
            </a:r>
            <a:r>
              <a:rPr lang="en-US"/>
              <a:t>)</a:t>
            </a:r>
          </a:p>
          <a:p>
            <a:pPr marL="171450" indent="-171450">
              <a:buFontTx/>
              <a:buChar char="-"/>
            </a:pPr>
            <a:r>
              <a:rPr lang="en-US"/>
              <a:t>West Africa: from Sahara the ‘harmattan winds’ (dry northeasterly), from the south the ‘moist southwest monsoon’</a:t>
            </a:r>
          </a:p>
          <a:p>
            <a:pPr marL="171450" indent="-171450">
              <a:buFontTx/>
              <a:buChar char="-"/>
            </a:pPr>
            <a:r>
              <a:rPr lang="en-US"/>
              <a:t>Red line: average coastal limit</a:t>
            </a:r>
            <a:endParaRPr lang="it-IT"/>
          </a:p>
        </p:txBody>
      </p:sp>
      <p:sp>
        <p:nvSpPr>
          <p:cNvPr id="4" name="Slide Number Placeholder 3">
            <a:extLst>
              <a:ext uri="{FF2B5EF4-FFF2-40B4-BE49-F238E27FC236}">
                <a16:creationId xmlns:a16="http://schemas.microsoft.com/office/drawing/2014/main" id="{D2BF1051-D216-5CE6-E254-87B6D6CCEA67}"/>
              </a:ext>
            </a:extLst>
          </p:cNvPr>
          <p:cNvSpPr>
            <a:spLocks noGrp="1"/>
          </p:cNvSpPr>
          <p:nvPr>
            <p:ph type="sldNum" sz="quarter" idx="5"/>
          </p:nvPr>
        </p:nvSpPr>
        <p:spPr/>
        <p:txBody>
          <a:bodyPr/>
          <a:lstStyle/>
          <a:p>
            <a:fld id="{01FBE4E7-9C86-49D2-B9A1-C3FAFFAE2421}" type="slidenum">
              <a:rPr lang="it-IT" smtClean="0"/>
              <a:t>5</a:t>
            </a:fld>
            <a:endParaRPr lang="it-IT"/>
          </a:p>
        </p:txBody>
      </p:sp>
    </p:spTree>
    <p:extLst>
      <p:ext uri="{BB962C8B-B14F-4D97-AF65-F5344CB8AC3E}">
        <p14:creationId xmlns:p14="http://schemas.microsoft.com/office/powerpoint/2010/main" val="284600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BDE1-79A3-957F-D45A-11904DFF8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4F7EE-E3C0-1E24-979C-C46034C8A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87BBA-9E9A-3A6A-528C-BC2F4FD5B1C2}"/>
              </a:ext>
            </a:extLst>
          </p:cNvPr>
          <p:cNvSpPr>
            <a:spLocks noGrp="1"/>
          </p:cNvSpPr>
          <p:nvPr>
            <p:ph type="body" idx="1"/>
          </p:nvPr>
        </p:nvSpPr>
        <p:spPr/>
        <p:txBody>
          <a:bodyPr/>
          <a:lstStyle/>
          <a:p>
            <a:r>
              <a:rPr lang="it-IT" err="1"/>
              <a:t>Research</a:t>
            </a:r>
            <a:r>
              <a:rPr lang="it-IT"/>
              <a:t> </a:t>
            </a:r>
            <a:r>
              <a:rPr lang="it-IT" err="1"/>
              <a:t>proposal</a:t>
            </a:r>
            <a:r>
              <a:rPr lang="it-IT"/>
              <a:t> page 6</a:t>
            </a:r>
          </a:p>
          <a:p>
            <a:pPr marL="171450" indent="-171450">
              <a:buFontTx/>
              <a:buChar char="-"/>
            </a:pPr>
            <a:r>
              <a:rPr lang="en-US" sz="1200" b="0" i="0" kern="1200">
                <a:solidFill>
                  <a:schemeClr val="tx1"/>
                </a:solidFill>
                <a:effectLst/>
                <a:latin typeface="+mn-lt"/>
                <a:ea typeface="+mn-ea"/>
                <a:cs typeface="+mn-cs"/>
              </a:rPr>
              <a:t>The El Niño-Southern Oscillation (ENSO) is a recurring climate pattern involving changes in the temperature of SST in the central and eastern tropical Pacific Ocean</a:t>
            </a:r>
          </a:p>
          <a:p>
            <a:pPr marL="171450" indent="-171450">
              <a:buFontTx/>
              <a:buChar char="-"/>
            </a:pPr>
            <a:r>
              <a:rPr lang="en-US" sz="1200" b="0" i="0" kern="1200">
                <a:solidFill>
                  <a:schemeClr val="tx1"/>
                </a:solidFill>
                <a:effectLst/>
                <a:latin typeface="+mn-lt"/>
                <a:ea typeface="+mn-ea"/>
                <a:cs typeface="+mn-cs"/>
              </a:rPr>
              <a:t>The IOD is one of the leading modes of interannual climate variability in the tropical Indian Ocean, characterized by west–east contrasted sea surface temperature (SST) anomalies</a:t>
            </a:r>
          </a:p>
          <a:p>
            <a:pPr marL="171450" indent="-171450">
              <a:buFontTx/>
              <a:buChar char="-"/>
            </a:pPr>
            <a:r>
              <a:rPr lang="en-US" sz="1200" b="0" i="0" kern="1200">
                <a:solidFill>
                  <a:schemeClr val="tx1"/>
                </a:solidFill>
                <a:effectLst/>
                <a:latin typeface="+mn-lt"/>
                <a:ea typeface="+mn-ea"/>
                <a:cs typeface="+mn-cs"/>
              </a:rPr>
              <a:t>The Atlantic Niño is the dominant mode of interannual climate variability in the equatorial Atlantic. It is characterized by prominent changes in SST, wind, and precipitation in the region, and typically peaks in boreal summer </a:t>
            </a:r>
          </a:p>
          <a:p>
            <a:pPr marL="171450" indent="-171450">
              <a:buFontTx/>
              <a:buChar char="-"/>
            </a:pPr>
            <a:endParaRPr lang="en-US"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a:solidFill>
                  <a:schemeClr val="tx1"/>
                </a:solidFill>
                <a:effectLst/>
                <a:latin typeface="+mn-lt"/>
                <a:ea typeface="+mn-ea"/>
                <a:cs typeface="+mn-cs"/>
              </a:rPr>
              <a:t>OSS: </a:t>
            </a:r>
            <a:r>
              <a:rPr lang="it-IT"/>
              <a:t>ENSO </a:t>
            </a:r>
            <a:r>
              <a:rPr lang="it-IT" b="1" err="1"/>
              <a:t>increases</a:t>
            </a:r>
            <a:r>
              <a:rPr lang="it-IT"/>
              <a:t> </a:t>
            </a:r>
            <a:r>
              <a:rPr lang="it-IT" err="1"/>
              <a:t>rainfall</a:t>
            </a:r>
            <a:r>
              <a:rPr lang="it-IT"/>
              <a:t> </a:t>
            </a:r>
            <a:r>
              <a:rPr lang="it-IT" err="1"/>
              <a:t>during</a:t>
            </a:r>
            <a:r>
              <a:rPr lang="it-IT"/>
              <a:t> JJAS over WA.</a:t>
            </a:r>
            <a:r>
              <a:rPr lang="it-IT" sz="1100" i="1" baseline="30000">
                <a:solidFill>
                  <a:schemeClr val="tx1"/>
                </a:solidFill>
              </a:rPr>
              <a:t>[6]</a:t>
            </a:r>
            <a:r>
              <a:rPr lang="it-IT" sz="1100" i="1" baseline="0">
                <a:solidFill>
                  <a:schemeClr val="tx1"/>
                </a:solidFill>
              </a:rPr>
              <a:t> </a:t>
            </a:r>
            <a:r>
              <a:rPr lang="it-IT" sz="1100" i="1" baseline="0">
                <a:solidFill>
                  <a:schemeClr val="tx1"/>
                </a:solidFill>
                <a:sym typeface="Wingdings" panose="05000000000000000000" pitchFamily="2" charset="2"/>
              </a:rPr>
              <a:t> </a:t>
            </a:r>
            <a:r>
              <a:rPr lang="it-IT" sz="1100" i="0" baseline="0" err="1">
                <a:solidFill>
                  <a:schemeClr val="tx1"/>
                </a:solidFill>
                <a:sym typeface="Wingdings" panose="05000000000000000000" pitchFamily="2" charset="2"/>
              </a:rPr>
              <a:t>is</a:t>
            </a:r>
            <a:r>
              <a:rPr lang="it-IT" sz="1100" i="0" baseline="0">
                <a:solidFill>
                  <a:schemeClr val="tx1"/>
                </a:solidFill>
                <a:sym typeface="Wingdings" panose="05000000000000000000" pitchFamily="2" charset="2"/>
              </a:rPr>
              <a:t> La Nina</a:t>
            </a:r>
            <a:endParaRPr lang="it-IT" sz="1100" i="0" baseline="0">
              <a:solidFill>
                <a:schemeClr val="tx1"/>
              </a:solidFill>
            </a:endParaRPr>
          </a:p>
        </p:txBody>
      </p:sp>
      <p:sp>
        <p:nvSpPr>
          <p:cNvPr id="4" name="Slide Number Placeholder 3">
            <a:extLst>
              <a:ext uri="{FF2B5EF4-FFF2-40B4-BE49-F238E27FC236}">
                <a16:creationId xmlns:a16="http://schemas.microsoft.com/office/drawing/2014/main" id="{53202991-6B4B-EAF9-29CA-94A1B1C7A01D}"/>
              </a:ext>
            </a:extLst>
          </p:cNvPr>
          <p:cNvSpPr>
            <a:spLocks noGrp="1"/>
          </p:cNvSpPr>
          <p:nvPr>
            <p:ph type="sldNum" sz="quarter" idx="5"/>
          </p:nvPr>
        </p:nvSpPr>
        <p:spPr/>
        <p:txBody>
          <a:bodyPr/>
          <a:lstStyle/>
          <a:p>
            <a:fld id="{01FBE4E7-9C86-49D2-B9A1-C3FAFFAE2421}" type="slidenum">
              <a:rPr lang="it-IT" smtClean="0"/>
              <a:t>6</a:t>
            </a:fld>
            <a:endParaRPr lang="it-IT"/>
          </a:p>
        </p:txBody>
      </p:sp>
    </p:spTree>
    <p:extLst>
      <p:ext uri="{BB962C8B-B14F-4D97-AF65-F5344CB8AC3E}">
        <p14:creationId xmlns:p14="http://schemas.microsoft.com/office/powerpoint/2010/main" val="43967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Tx/>
              <a:buChar char="-"/>
            </a:pPr>
            <a:r>
              <a:rPr lang="it-IT"/>
              <a:t>Testato tante combinazioni </a:t>
            </a:r>
            <a:r>
              <a:rPr lang="it-IT" err="1"/>
              <a:t>tc</a:t>
            </a:r>
            <a:r>
              <a:rPr lang="it-IT"/>
              <a:t>-regioni-stagioni. In questo talk vi faccio vedere un risultato particolare su East Africa …</a:t>
            </a:r>
          </a:p>
          <a:p>
            <a:pPr marL="171450" indent="-171450">
              <a:buFontTx/>
              <a:buChar char="-"/>
            </a:pPr>
            <a:endParaRPr lang="it-IT"/>
          </a:p>
          <a:p>
            <a:r>
              <a:rPr lang="it-IT"/>
              <a:t>Metodologia </a:t>
            </a:r>
            <a:r>
              <a:rPr lang="it-IT">
                <a:sym typeface="Wingdings" panose="05000000000000000000" pitchFamily="2" charset="2"/>
              </a:rPr>
              <a:t> togliere </a:t>
            </a:r>
            <a:r>
              <a:rPr lang="it-IT" err="1">
                <a:sym typeface="Wingdings" panose="05000000000000000000" pitchFamily="2" charset="2"/>
              </a:rPr>
              <a:t>teleconnections</a:t>
            </a:r>
            <a:endParaRPr lang="it-I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a:sym typeface="Wingdings" panose="05000000000000000000" pitchFamily="2" charset="2"/>
              </a:rPr>
              <a:t>- Lead time : </a:t>
            </a:r>
            <a:r>
              <a:rPr lang="it-IT" sz="1200" err="1">
                <a:solidFill>
                  <a:srgbClr val="000000"/>
                </a:solidFill>
                <a:effectLst/>
              </a:rPr>
              <a:t>Initialization</a:t>
            </a:r>
            <a:r>
              <a:rPr lang="it-IT" sz="1200">
                <a:solidFill>
                  <a:srgbClr val="000000"/>
                </a:solidFill>
                <a:effectLst/>
              </a:rPr>
              <a:t> date of the </a:t>
            </a:r>
            <a:r>
              <a:rPr lang="it-IT" sz="1200" err="1">
                <a:solidFill>
                  <a:srgbClr val="000000"/>
                </a:solidFill>
                <a:effectLst/>
              </a:rPr>
              <a:t>hindcast’s</a:t>
            </a:r>
            <a:r>
              <a:rPr lang="it-IT" sz="1200">
                <a:solidFill>
                  <a:srgbClr val="000000"/>
                </a:solidFill>
                <a:effectLst/>
              </a:rPr>
              <a:t> </a:t>
            </a:r>
            <a:r>
              <a:rPr lang="it-IT" sz="1200" err="1">
                <a:solidFill>
                  <a:srgbClr val="000000"/>
                </a:solidFill>
                <a:effectLst/>
              </a:rPr>
              <a:t>run</a:t>
            </a:r>
            <a:endParaRPr lang="it-IT" sz="1200">
              <a:solidFill>
                <a:srgbClr val="000000"/>
              </a:solidFill>
              <a:effectLst/>
            </a:endParaRPr>
          </a:p>
        </p:txBody>
      </p:sp>
      <p:sp>
        <p:nvSpPr>
          <p:cNvPr id="4" name="Segnaposto numero diapositiva 3"/>
          <p:cNvSpPr>
            <a:spLocks noGrp="1"/>
          </p:cNvSpPr>
          <p:nvPr>
            <p:ph type="sldNum" sz="quarter" idx="5"/>
          </p:nvPr>
        </p:nvSpPr>
        <p:spPr/>
        <p:txBody>
          <a:bodyPr/>
          <a:lstStyle/>
          <a:p>
            <a:fld id="{01FBE4E7-9C86-49D2-B9A1-C3FAFFAE2421}" type="slidenum">
              <a:rPr lang="it-IT" smtClean="0"/>
              <a:t>7</a:t>
            </a:fld>
            <a:endParaRPr lang="it-IT"/>
          </a:p>
        </p:txBody>
      </p:sp>
    </p:spTree>
    <p:extLst>
      <p:ext uri="{BB962C8B-B14F-4D97-AF65-F5344CB8AC3E}">
        <p14:creationId xmlns:p14="http://schemas.microsoft.com/office/powerpoint/2010/main" val="215702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Covarianza per escludere aree desertiche dove ACC rumoroso</a:t>
            </a:r>
          </a:p>
          <a:p>
            <a:r>
              <a:rPr lang="it-IT"/>
              <a:t>ACC </a:t>
            </a:r>
            <a:r>
              <a:rPr lang="it-IT" err="1"/>
              <a:t>tc-tc</a:t>
            </a:r>
            <a:r>
              <a:rPr lang="it-IT"/>
              <a:t> grande</a:t>
            </a:r>
          </a:p>
          <a:p>
            <a:r>
              <a:rPr lang="it-IT"/>
              <a:t>Modifica 4 plot</a:t>
            </a:r>
          </a:p>
          <a:p>
            <a:r>
              <a:rPr lang="it-IT"/>
              <a:t>ACC </a:t>
            </a:r>
            <a:r>
              <a:rPr lang="it-IT" err="1"/>
              <a:t>tp-tp</a:t>
            </a:r>
            <a:endParaRPr lang="it-IT"/>
          </a:p>
          <a:p>
            <a:r>
              <a:rPr lang="it-IT" err="1"/>
              <a:t>Corr</a:t>
            </a:r>
            <a:r>
              <a:rPr lang="it-IT"/>
              <a:t> tra IOD index e precipitazione da far vedere: prevalente sulla costa e diminuisce man mano che si va nell’entroterra (che torna con i risultati ottenuti)</a:t>
            </a:r>
          </a:p>
          <a:p>
            <a:endParaRPr lang="it-IT"/>
          </a:p>
          <a:p>
            <a:r>
              <a:rPr lang="en-GB" sz="1200" kern="1200">
                <a:solidFill>
                  <a:schemeClr val="tx1"/>
                </a:solidFill>
                <a:effectLst/>
                <a:latin typeface="+mn-lt"/>
                <a:ea typeface="+mn-ea"/>
                <a:cs typeface="+mn-cs"/>
              </a:rPr>
              <a:t>illustrates how the teleconnection-based subsampling methodology translates into an enhancement of the precipitation field. Specifically, it shows the correlation between the hybrid forecast of total precipitation and ERA5 observations. As already shown in Figure 5, the hybrid forecast outperforms the random subsampling technique, and Figure 7 demonstrates how this improvement translates into an enhanced seasonal rainfall forecast</a:t>
            </a:r>
            <a:endParaRPr lang="it-IT"/>
          </a:p>
        </p:txBody>
      </p:sp>
      <p:sp>
        <p:nvSpPr>
          <p:cNvPr id="4" name="Slide Number Placeholder 3"/>
          <p:cNvSpPr>
            <a:spLocks noGrp="1"/>
          </p:cNvSpPr>
          <p:nvPr>
            <p:ph type="sldNum" sz="quarter" idx="5"/>
          </p:nvPr>
        </p:nvSpPr>
        <p:spPr/>
        <p:txBody>
          <a:bodyPr/>
          <a:lstStyle/>
          <a:p>
            <a:fld id="{01FBE4E7-9C86-49D2-B9A1-C3FAFFAE2421}" type="slidenum">
              <a:rPr lang="it-IT" smtClean="0"/>
              <a:t>8</a:t>
            </a:fld>
            <a:endParaRPr lang="it-IT"/>
          </a:p>
        </p:txBody>
      </p:sp>
    </p:spTree>
    <p:extLst>
      <p:ext uri="{BB962C8B-B14F-4D97-AF65-F5344CB8AC3E}">
        <p14:creationId xmlns:p14="http://schemas.microsoft.com/office/powerpoint/2010/main" val="47987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3595-2ABE-946B-1C0D-9A6130C2C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B4660-7EC9-DB7F-3270-DB5778FD3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681BB-B6CF-3676-ACCC-2E482868C908}"/>
              </a:ext>
            </a:extLst>
          </p:cNvPr>
          <p:cNvSpPr>
            <a:spLocks noGrp="1"/>
          </p:cNvSpPr>
          <p:nvPr>
            <p:ph type="body" idx="1"/>
          </p:nvPr>
        </p:nvSpPr>
        <p:spPr/>
        <p:txBody>
          <a:bodyPr/>
          <a:lstStyle/>
          <a:p>
            <a:r>
              <a:rPr lang="it-IT"/>
              <a:t>Covarianza per escludere aree desertiche dove ACC rumoroso</a:t>
            </a:r>
          </a:p>
          <a:p>
            <a:r>
              <a:rPr lang="it-IT"/>
              <a:t>ACC </a:t>
            </a:r>
            <a:r>
              <a:rPr lang="it-IT" err="1"/>
              <a:t>tc-tc</a:t>
            </a:r>
            <a:r>
              <a:rPr lang="it-IT"/>
              <a:t> grande</a:t>
            </a:r>
          </a:p>
          <a:p>
            <a:r>
              <a:rPr lang="it-IT"/>
              <a:t>Modifica 4 plot</a:t>
            </a:r>
          </a:p>
          <a:p>
            <a:r>
              <a:rPr lang="it-IT"/>
              <a:t>ACC </a:t>
            </a:r>
            <a:r>
              <a:rPr lang="it-IT" err="1"/>
              <a:t>tp-tp</a:t>
            </a:r>
            <a:endParaRPr lang="it-IT"/>
          </a:p>
          <a:p>
            <a:r>
              <a:rPr lang="en-GB" sz="1200" kern="1200">
                <a:solidFill>
                  <a:schemeClr val="tx1"/>
                </a:solidFill>
                <a:effectLst/>
                <a:latin typeface="+mn-lt"/>
                <a:ea typeface="+mn-ea"/>
                <a:cs typeface="+mn-cs"/>
              </a:rPr>
              <a:t>illustrates how the teleconnection-based subsampling methodology translates into an enhancement of the precipitation field. Specifically, it shows the correlation between the hybrid forecast of total precipitation and ERA5 observations. As already shown in Figure 5, the hybrid forecast outperforms the random subsampling technique, and Figure 7 demonstrates how this improvement translates into an enhanced seasonal rainfall forecast</a:t>
            </a:r>
            <a:endParaRPr lang="it-IT"/>
          </a:p>
        </p:txBody>
      </p:sp>
      <p:sp>
        <p:nvSpPr>
          <p:cNvPr id="4" name="Slide Number Placeholder 3">
            <a:extLst>
              <a:ext uri="{FF2B5EF4-FFF2-40B4-BE49-F238E27FC236}">
                <a16:creationId xmlns:a16="http://schemas.microsoft.com/office/drawing/2014/main" id="{B4601192-BF85-815C-CDD2-69E2FE86474E}"/>
              </a:ext>
            </a:extLst>
          </p:cNvPr>
          <p:cNvSpPr>
            <a:spLocks noGrp="1"/>
          </p:cNvSpPr>
          <p:nvPr>
            <p:ph type="sldNum" sz="quarter" idx="5"/>
          </p:nvPr>
        </p:nvSpPr>
        <p:spPr/>
        <p:txBody>
          <a:bodyPr/>
          <a:lstStyle/>
          <a:p>
            <a:fld id="{01FBE4E7-9C86-49D2-B9A1-C3FAFFAE2421}" type="slidenum">
              <a:rPr lang="it-IT" smtClean="0"/>
              <a:t>9</a:t>
            </a:fld>
            <a:endParaRPr lang="it-IT"/>
          </a:p>
        </p:txBody>
      </p:sp>
    </p:spTree>
    <p:extLst>
      <p:ext uri="{BB962C8B-B14F-4D97-AF65-F5344CB8AC3E}">
        <p14:creationId xmlns:p14="http://schemas.microsoft.com/office/powerpoint/2010/main" val="205220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E80395D-7F07-4083-9089-8DDC27315016}" type="datetime1">
              <a:rPr lang="it-IT" smtClean="0"/>
              <a:t>17/09/2025</a:t>
            </a:fld>
            <a:endParaRPr lang="it-IT"/>
          </a:p>
        </p:txBody>
      </p:sp>
      <p:sp>
        <p:nvSpPr>
          <p:cNvPr id="5" name="Footer Placeholder 4"/>
          <p:cNvSpPr>
            <a:spLocks noGrp="1"/>
          </p:cNvSpPr>
          <p:nvPr>
            <p:ph type="ftr" sz="quarter" idx="11"/>
          </p:nvPr>
        </p:nvSpPr>
        <p:spPr/>
        <p:txBody>
          <a:bodyPr/>
          <a:lstStyle/>
          <a:p>
            <a:r>
              <a:rPr lang="en-US"/>
              <a:t>Hybrid statistical-dynamical predictions in Sub-Saharan Africa</a:t>
            </a:r>
            <a:endParaRPr lang="it-IT"/>
          </a:p>
        </p:txBody>
      </p:sp>
      <p:sp>
        <p:nvSpPr>
          <p:cNvPr id="6" name="Slide Number Placeholder 5"/>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154833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89D2BB-E7F9-4286-B554-BBEA34BCE707}" type="datetime1">
              <a:rPr lang="it-IT" smtClean="0"/>
              <a:t>17/09/2025</a:t>
            </a:fld>
            <a:endParaRPr lang="it-IT"/>
          </a:p>
        </p:txBody>
      </p:sp>
      <p:sp>
        <p:nvSpPr>
          <p:cNvPr id="5" name="Footer Placeholder 4"/>
          <p:cNvSpPr>
            <a:spLocks noGrp="1"/>
          </p:cNvSpPr>
          <p:nvPr>
            <p:ph type="ftr" sz="quarter" idx="11"/>
          </p:nvPr>
        </p:nvSpPr>
        <p:spPr/>
        <p:txBody>
          <a:bodyPr/>
          <a:lstStyle/>
          <a:p>
            <a:r>
              <a:rPr lang="en-US"/>
              <a:t>Hybrid statistical-dynamical predictions in Sub-Saharan Africa</a:t>
            </a:r>
            <a:endParaRPr lang="it-IT"/>
          </a:p>
        </p:txBody>
      </p:sp>
      <p:sp>
        <p:nvSpPr>
          <p:cNvPr id="6" name="Slide Number Placeholder 5"/>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69588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ECBFB84-CF48-4D8F-A98C-BE37196A8A6A}" type="datetime1">
              <a:rPr lang="it-IT" smtClean="0"/>
              <a:t>17/09/2025</a:t>
            </a:fld>
            <a:endParaRPr lang="it-IT"/>
          </a:p>
        </p:txBody>
      </p:sp>
      <p:sp>
        <p:nvSpPr>
          <p:cNvPr id="5" name="Footer Placeholder 4"/>
          <p:cNvSpPr>
            <a:spLocks noGrp="1"/>
          </p:cNvSpPr>
          <p:nvPr>
            <p:ph type="ftr" sz="quarter" idx="11"/>
          </p:nvPr>
        </p:nvSpPr>
        <p:spPr/>
        <p:txBody>
          <a:bodyPr/>
          <a:lstStyle/>
          <a:p>
            <a:r>
              <a:rPr lang="en-US"/>
              <a:t>Hybrid statistical-dynamical predictions in Sub-Saharan Africa</a:t>
            </a:r>
            <a:endParaRPr lang="it-IT"/>
          </a:p>
        </p:txBody>
      </p:sp>
      <p:sp>
        <p:nvSpPr>
          <p:cNvPr id="6" name="Slide Number Placeholder 5"/>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51045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BFE837-D72F-4F3C-9DD3-B57D271112C2}" type="datetime1">
              <a:rPr lang="it-IT" smtClean="0"/>
              <a:t>17/09/2025</a:t>
            </a:fld>
            <a:endParaRPr lang="it-IT"/>
          </a:p>
        </p:txBody>
      </p:sp>
      <p:sp>
        <p:nvSpPr>
          <p:cNvPr id="5" name="Footer Placeholder 4"/>
          <p:cNvSpPr>
            <a:spLocks noGrp="1"/>
          </p:cNvSpPr>
          <p:nvPr>
            <p:ph type="ftr" sz="quarter" idx="11"/>
          </p:nvPr>
        </p:nvSpPr>
        <p:spPr/>
        <p:txBody>
          <a:bodyPr/>
          <a:lstStyle/>
          <a:p>
            <a:r>
              <a:rPr lang="en-US"/>
              <a:t>Hybrid statistical-dynamical predictions in Sub-Saharan Africa</a:t>
            </a:r>
            <a:endParaRPr lang="it-IT"/>
          </a:p>
        </p:txBody>
      </p:sp>
      <p:sp>
        <p:nvSpPr>
          <p:cNvPr id="6" name="Slide Number Placeholder 5"/>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38450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B49B8D-CC18-4884-9AF6-B1027E86FCF9}" type="datetime1">
              <a:rPr lang="it-IT" smtClean="0"/>
              <a:t>17/09/2025</a:t>
            </a:fld>
            <a:endParaRPr lang="it-IT"/>
          </a:p>
        </p:txBody>
      </p:sp>
      <p:sp>
        <p:nvSpPr>
          <p:cNvPr id="5" name="Footer Placeholder 4"/>
          <p:cNvSpPr>
            <a:spLocks noGrp="1"/>
          </p:cNvSpPr>
          <p:nvPr>
            <p:ph type="ftr" sz="quarter" idx="11"/>
          </p:nvPr>
        </p:nvSpPr>
        <p:spPr/>
        <p:txBody>
          <a:bodyPr/>
          <a:lstStyle/>
          <a:p>
            <a:r>
              <a:rPr lang="en-US"/>
              <a:t>Hybrid statistical-dynamical predictions in Sub-Saharan Africa</a:t>
            </a:r>
            <a:endParaRPr lang="it-IT"/>
          </a:p>
        </p:txBody>
      </p:sp>
      <p:sp>
        <p:nvSpPr>
          <p:cNvPr id="6" name="Slide Number Placeholder 5"/>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04989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5E27D9B-4496-4AC2-BD97-5C0172B59DB1}" type="datetime1">
              <a:rPr lang="it-IT" smtClean="0"/>
              <a:t>17/09/2025</a:t>
            </a:fld>
            <a:endParaRPr lang="it-IT"/>
          </a:p>
        </p:txBody>
      </p:sp>
      <p:sp>
        <p:nvSpPr>
          <p:cNvPr id="6" name="Footer Placeholder 5"/>
          <p:cNvSpPr>
            <a:spLocks noGrp="1"/>
          </p:cNvSpPr>
          <p:nvPr>
            <p:ph type="ftr" sz="quarter" idx="11"/>
          </p:nvPr>
        </p:nvSpPr>
        <p:spPr/>
        <p:txBody>
          <a:bodyPr/>
          <a:lstStyle/>
          <a:p>
            <a:r>
              <a:rPr lang="en-US"/>
              <a:t>Hybrid statistical-dynamical predictions in Sub-Saharan Africa</a:t>
            </a:r>
            <a:endParaRPr lang="it-IT"/>
          </a:p>
        </p:txBody>
      </p:sp>
      <p:sp>
        <p:nvSpPr>
          <p:cNvPr id="7" name="Slide Number Placeholder 6"/>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05399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C289787-C33A-4086-8E8C-575743141569}" type="datetime1">
              <a:rPr lang="it-IT" smtClean="0"/>
              <a:t>17/09/2025</a:t>
            </a:fld>
            <a:endParaRPr lang="it-IT"/>
          </a:p>
        </p:txBody>
      </p:sp>
      <p:sp>
        <p:nvSpPr>
          <p:cNvPr id="8" name="Footer Placeholder 7"/>
          <p:cNvSpPr>
            <a:spLocks noGrp="1"/>
          </p:cNvSpPr>
          <p:nvPr>
            <p:ph type="ftr" sz="quarter" idx="11"/>
          </p:nvPr>
        </p:nvSpPr>
        <p:spPr/>
        <p:txBody>
          <a:bodyPr/>
          <a:lstStyle/>
          <a:p>
            <a:r>
              <a:rPr lang="en-US"/>
              <a:t>Hybrid statistical-dynamical predictions in Sub-Saharan Africa</a:t>
            </a:r>
            <a:endParaRPr lang="it-IT"/>
          </a:p>
        </p:txBody>
      </p:sp>
      <p:sp>
        <p:nvSpPr>
          <p:cNvPr id="9" name="Slide Number Placeholder 8"/>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66680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78B61BB-F170-438A-9565-8C3C54A70E50}" type="datetime1">
              <a:rPr lang="it-IT" smtClean="0"/>
              <a:t>17/09/2025</a:t>
            </a:fld>
            <a:endParaRPr lang="it-IT"/>
          </a:p>
        </p:txBody>
      </p:sp>
      <p:sp>
        <p:nvSpPr>
          <p:cNvPr id="4" name="Footer Placeholder 3"/>
          <p:cNvSpPr>
            <a:spLocks noGrp="1"/>
          </p:cNvSpPr>
          <p:nvPr>
            <p:ph type="ftr" sz="quarter" idx="11"/>
          </p:nvPr>
        </p:nvSpPr>
        <p:spPr/>
        <p:txBody>
          <a:bodyPr/>
          <a:lstStyle/>
          <a:p>
            <a:r>
              <a:rPr lang="en-US"/>
              <a:t>Hybrid statistical-dynamical predictions in Sub-Saharan Africa</a:t>
            </a:r>
            <a:endParaRPr lang="it-IT"/>
          </a:p>
        </p:txBody>
      </p:sp>
      <p:sp>
        <p:nvSpPr>
          <p:cNvPr id="5" name="Slide Number Placeholder 4"/>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22382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5C921-69FF-4315-A6DB-ED00B4C5C372}" type="datetime1">
              <a:rPr lang="it-IT" smtClean="0"/>
              <a:t>17/09/2025</a:t>
            </a:fld>
            <a:endParaRPr lang="it-IT"/>
          </a:p>
        </p:txBody>
      </p:sp>
      <p:sp>
        <p:nvSpPr>
          <p:cNvPr id="3" name="Footer Placeholder 2"/>
          <p:cNvSpPr>
            <a:spLocks noGrp="1"/>
          </p:cNvSpPr>
          <p:nvPr>
            <p:ph type="ftr" sz="quarter" idx="11"/>
          </p:nvPr>
        </p:nvSpPr>
        <p:spPr/>
        <p:txBody>
          <a:bodyPr/>
          <a:lstStyle/>
          <a:p>
            <a:r>
              <a:rPr lang="en-US"/>
              <a:t>Hybrid statistical-dynamical predictions in Sub-Saharan Africa</a:t>
            </a:r>
            <a:endParaRPr lang="it-IT"/>
          </a:p>
        </p:txBody>
      </p:sp>
      <p:sp>
        <p:nvSpPr>
          <p:cNvPr id="4" name="Slide Number Placeholder 3"/>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34615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3CD38DC-E20A-431C-9C6E-F6539497318C}" type="datetime1">
              <a:rPr lang="it-IT" smtClean="0"/>
              <a:t>17/09/2025</a:t>
            </a:fld>
            <a:endParaRPr lang="it-IT"/>
          </a:p>
        </p:txBody>
      </p:sp>
      <p:sp>
        <p:nvSpPr>
          <p:cNvPr id="6" name="Footer Placeholder 5"/>
          <p:cNvSpPr>
            <a:spLocks noGrp="1"/>
          </p:cNvSpPr>
          <p:nvPr>
            <p:ph type="ftr" sz="quarter" idx="11"/>
          </p:nvPr>
        </p:nvSpPr>
        <p:spPr/>
        <p:txBody>
          <a:bodyPr/>
          <a:lstStyle/>
          <a:p>
            <a:r>
              <a:rPr lang="en-US"/>
              <a:t>Hybrid statistical-dynamical predictions in Sub-Saharan Africa</a:t>
            </a:r>
            <a:endParaRPr lang="it-IT"/>
          </a:p>
        </p:txBody>
      </p:sp>
      <p:sp>
        <p:nvSpPr>
          <p:cNvPr id="7" name="Slide Number Placeholder 6"/>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226301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54E581A-067D-48FB-A8CC-3E4392EB3D92}" type="datetime1">
              <a:rPr lang="it-IT" smtClean="0"/>
              <a:t>17/09/2025</a:t>
            </a:fld>
            <a:endParaRPr lang="it-IT"/>
          </a:p>
        </p:txBody>
      </p:sp>
      <p:sp>
        <p:nvSpPr>
          <p:cNvPr id="6" name="Footer Placeholder 5"/>
          <p:cNvSpPr>
            <a:spLocks noGrp="1"/>
          </p:cNvSpPr>
          <p:nvPr>
            <p:ph type="ftr" sz="quarter" idx="11"/>
          </p:nvPr>
        </p:nvSpPr>
        <p:spPr/>
        <p:txBody>
          <a:bodyPr/>
          <a:lstStyle/>
          <a:p>
            <a:r>
              <a:rPr lang="en-US"/>
              <a:t>Hybrid statistical-dynamical predictions in Sub-Saharan Africa</a:t>
            </a:r>
            <a:endParaRPr lang="it-IT"/>
          </a:p>
        </p:txBody>
      </p:sp>
      <p:sp>
        <p:nvSpPr>
          <p:cNvPr id="7" name="Slide Number Placeholder 6"/>
          <p:cNvSpPr>
            <a:spLocks noGrp="1"/>
          </p:cNvSpPr>
          <p:nvPr>
            <p:ph type="sldNum" sz="quarter" idx="12"/>
          </p:nvPr>
        </p:nvSpPr>
        <p:spPr/>
        <p:txBody>
          <a:bodyPr/>
          <a:lstStyle/>
          <a:p>
            <a:fld id="{4C887D1E-8AA4-48C1-A8A4-C79D0A476535}" type="slidenum">
              <a:rPr lang="it-IT" smtClean="0"/>
              <a:t>‹#›</a:t>
            </a:fld>
            <a:endParaRPr lang="it-IT"/>
          </a:p>
        </p:txBody>
      </p:sp>
    </p:spTree>
    <p:extLst>
      <p:ext uri="{BB962C8B-B14F-4D97-AF65-F5344CB8AC3E}">
        <p14:creationId xmlns:p14="http://schemas.microsoft.com/office/powerpoint/2010/main" val="183210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37AFC-2183-4096-80FD-5274102E6E83}" type="datetime1">
              <a:rPr lang="it-IT" smtClean="0"/>
              <a:t>17/09/2025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Hybrid statistical-dynamical predictions in Sub-Saharan Africa</a:t>
            </a:r>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87D1E-8AA4-48C1-A8A4-C79D0A476535}" type="slidenum">
              <a:rPr lang="it-IT" smtClean="0"/>
              <a:t>‹#›</a:t>
            </a:fld>
            <a:endParaRPr lang="it-IT"/>
          </a:p>
        </p:txBody>
      </p:sp>
    </p:spTree>
    <p:extLst>
      <p:ext uri="{BB962C8B-B14F-4D97-AF65-F5344CB8AC3E}">
        <p14:creationId xmlns:p14="http://schemas.microsoft.com/office/powerpoint/2010/main" val="1317123589"/>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AC890-6B64-4EC7-00DB-5927D648746A}"/>
              </a:ext>
            </a:extLst>
          </p:cNvPr>
          <p:cNvSpPr>
            <a:spLocks noGrp="1"/>
          </p:cNvSpPr>
          <p:nvPr>
            <p:ph type="ctrTitle"/>
          </p:nvPr>
        </p:nvSpPr>
        <p:spPr>
          <a:xfrm>
            <a:off x="1524000" y="2415791"/>
            <a:ext cx="9144000" cy="2029095"/>
          </a:xfrm>
        </p:spPr>
        <p:txBody>
          <a:bodyPr>
            <a:noAutofit/>
          </a:bodyPr>
          <a:lstStyle/>
          <a:p>
            <a:pPr lvl="0">
              <a:lnSpc>
                <a:spcPct val="100000"/>
              </a:lnSpc>
              <a:spcBef>
                <a:spcPts val="0"/>
              </a:spcBef>
              <a:defRPr/>
            </a:pPr>
            <a:r>
              <a:rPr lang="en-US" sz="4400" b="1"/>
              <a:t>Predicting seasonal rainfall in East Africa through a teleconnection-based subsampling informed by AI models</a:t>
            </a:r>
          </a:p>
        </p:txBody>
      </p:sp>
      <p:sp>
        <p:nvSpPr>
          <p:cNvPr id="3" name="Sottotitolo 2">
            <a:extLst>
              <a:ext uri="{FF2B5EF4-FFF2-40B4-BE49-F238E27FC236}">
                <a16:creationId xmlns:a16="http://schemas.microsoft.com/office/drawing/2014/main" id="{82F19A52-69BE-6B97-1731-E61E4124DFC9}"/>
              </a:ext>
            </a:extLst>
          </p:cNvPr>
          <p:cNvSpPr>
            <a:spLocks noGrp="1"/>
          </p:cNvSpPr>
          <p:nvPr>
            <p:ph type="subTitle" idx="1"/>
          </p:nvPr>
        </p:nvSpPr>
        <p:spPr>
          <a:xfrm>
            <a:off x="1524000" y="4697550"/>
            <a:ext cx="9144000" cy="1080000"/>
          </a:xfrm>
        </p:spPr>
        <p:txBody>
          <a:bodyPr>
            <a:normAutofit/>
          </a:bodyPr>
          <a:lstStyle/>
          <a:p>
            <a:r>
              <a:rPr lang="it-IT" sz="2000"/>
              <a:t>ALBATROSS (</a:t>
            </a:r>
            <a:r>
              <a:rPr lang="en-US" sz="2000" cap="none"/>
              <a:t>Advancing knowledge for Long-term Benefits</a:t>
            </a:r>
            <a:br>
              <a:rPr lang="en-US" sz="2000" cap="none"/>
            </a:br>
            <a:r>
              <a:rPr lang="en-US" sz="2000" cap="none"/>
              <a:t>and climate Adaptation </a:t>
            </a:r>
            <a:r>
              <a:rPr lang="en-US" sz="2000" cap="none" err="1"/>
              <a:t>ThRough</a:t>
            </a:r>
            <a:r>
              <a:rPr lang="en-US" sz="2000" cap="none"/>
              <a:t> </a:t>
            </a:r>
            <a:r>
              <a:rPr lang="en-US" sz="2000" cap="none" err="1"/>
              <a:t>hOlistic</a:t>
            </a:r>
            <a:r>
              <a:rPr lang="en-US" sz="2000" cap="none"/>
              <a:t> climate Services</a:t>
            </a:r>
            <a:br>
              <a:rPr lang="en-US" sz="2000" cap="none"/>
            </a:br>
            <a:r>
              <a:rPr lang="en-US" sz="2000" cap="none"/>
              <a:t>and nature-based Solutions</a:t>
            </a:r>
            <a:r>
              <a:rPr lang="en-US" sz="2000"/>
              <a:t>)</a:t>
            </a:r>
          </a:p>
          <a:p>
            <a:pPr algn="l"/>
            <a:endParaRPr lang="en-US" sz="2000"/>
          </a:p>
        </p:txBody>
      </p:sp>
      <p:pic>
        <p:nvPicPr>
          <p:cNvPr id="1026" name="Picture 2" descr="Marchio di Ateneo">
            <a:extLst>
              <a:ext uri="{FF2B5EF4-FFF2-40B4-BE49-F238E27FC236}">
                <a16:creationId xmlns:a16="http://schemas.microsoft.com/office/drawing/2014/main" id="{95F86CF6-809C-FFC0-8090-E7624E0CB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64" y="198397"/>
            <a:ext cx="1905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1BFECB5-732C-14A3-B079-B83B03130BC1}"/>
              </a:ext>
            </a:extLst>
          </p:cNvPr>
          <p:cNvSpPr>
            <a:spLocks noGrp="1"/>
          </p:cNvSpPr>
          <p:nvPr>
            <p:ph type="sldNum" sz="quarter" idx="12"/>
          </p:nvPr>
        </p:nvSpPr>
        <p:spPr/>
        <p:txBody>
          <a:bodyPr/>
          <a:lstStyle/>
          <a:p>
            <a:fld id="{4C887D1E-8AA4-48C1-A8A4-C79D0A476535}" type="slidenum">
              <a:rPr lang="it-IT" smtClean="0"/>
              <a:t>1</a:t>
            </a:fld>
            <a:endParaRPr lang="it-IT"/>
          </a:p>
        </p:txBody>
      </p:sp>
      <p:sp>
        <p:nvSpPr>
          <p:cNvPr id="5" name="TextBox 4">
            <a:extLst>
              <a:ext uri="{FF2B5EF4-FFF2-40B4-BE49-F238E27FC236}">
                <a16:creationId xmlns:a16="http://schemas.microsoft.com/office/drawing/2014/main" id="{6ADA871C-2DA2-D359-8236-46AF16F0B46B}"/>
              </a:ext>
            </a:extLst>
          </p:cNvPr>
          <p:cNvSpPr txBox="1"/>
          <p:nvPr/>
        </p:nvSpPr>
        <p:spPr>
          <a:xfrm>
            <a:off x="7864072" y="1398517"/>
            <a:ext cx="3548664" cy="400110"/>
          </a:xfrm>
          <a:prstGeom prst="rect">
            <a:avLst/>
          </a:prstGeom>
          <a:noFill/>
        </p:spPr>
        <p:txBody>
          <a:bodyPr wrap="none" rtlCol="0">
            <a:spAutoFit/>
          </a:bodyPr>
          <a:lstStyle/>
          <a:p>
            <a:r>
              <a:rPr lang="it-IT" sz="2000" err="1"/>
              <a:t>Ljubljana</a:t>
            </a:r>
            <a:r>
              <a:rPr lang="it-IT" sz="2000"/>
              <a:t>, 7–12 </a:t>
            </a:r>
            <a:r>
              <a:rPr lang="it-IT" sz="2000" err="1"/>
              <a:t>September</a:t>
            </a:r>
            <a:r>
              <a:rPr lang="it-IT" sz="2000"/>
              <a:t> 2025</a:t>
            </a:r>
          </a:p>
        </p:txBody>
      </p:sp>
      <p:pic>
        <p:nvPicPr>
          <p:cNvPr id="7" name="Graphic 6">
            <a:extLst>
              <a:ext uri="{FF2B5EF4-FFF2-40B4-BE49-F238E27FC236}">
                <a16:creationId xmlns:a16="http://schemas.microsoft.com/office/drawing/2014/main" id="{D0A3AD45-E1D9-354E-05C2-403FA5C42F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8463" y="181173"/>
            <a:ext cx="5604273" cy="1400400"/>
          </a:xfrm>
          <a:prstGeom prst="rect">
            <a:avLst/>
          </a:prstGeom>
        </p:spPr>
      </p:pic>
      <p:sp>
        <p:nvSpPr>
          <p:cNvPr id="8" name="TextBox 7">
            <a:extLst>
              <a:ext uri="{FF2B5EF4-FFF2-40B4-BE49-F238E27FC236}">
                <a16:creationId xmlns:a16="http://schemas.microsoft.com/office/drawing/2014/main" id="{83477A21-EC13-42AB-1552-B40F939281C5}"/>
              </a:ext>
            </a:extLst>
          </p:cNvPr>
          <p:cNvSpPr txBox="1"/>
          <p:nvPr/>
        </p:nvSpPr>
        <p:spPr>
          <a:xfrm>
            <a:off x="611051" y="1598572"/>
            <a:ext cx="2431488" cy="523220"/>
          </a:xfrm>
          <a:prstGeom prst="rect">
            <a:avLst/>
          </a:prstGeom>
          <a:noFill/>
        </p:spPr>
        <p:txBody>
          <a:bodyPr wrap="square" rtlCol="0">
            <a:spAutoFit/>
          </a:bodyPr>
          <a:lstStyle/>
          <a:p>
            <a:r>
              <a:rPr lang="it-IT" sz="1400">
                <a:solidFill>
                  <a:srgbClr val="CB5D46"/>
                </a:solidFill>
              </a:rPr>
              <a:t>DEPARTMENT OF PHYSICS AND ASTRONOMY ‘AUGUSTO RIGHI’</a:t>
            </a:r>
          </a:p>
        </p:txBody>
      </p:sp>
      <p:pic>
        <p:nvPicPr>
          <p:cNvPr id="6" name="Immagine 6">
            <a:extLst>
              <a:ext uri="{FF2B5EF4-FFF2-40B4-BE49-F238E27FC236}">
                <a16:creationId xmlns:a16="http://schemas.microsoft.com/office/drawing/2014/main" id="{8AAD832C-D6CF-831A-994D-1439AA215059}"/>
              </a:ext>
            </a:extLst>
          </p:cNvPr>
          <p:cNvPicPr>
            <a:picLocks noChangeAspect="1"/>
          </p:cNvPicPr>
          <p:nvPr/>
        </p:nvPicPr>
        <p:blipFill>
          <a:blip r:embed="rId6"/>
          <a:stretch>
            <a:fillRect/>
          </a:stretch>
        </p:blipFill>
        <p:spPr>
          <a:xfrm>
            <a:off x="9960714" y="5211387"/>
            <a:ext cx="1414572" cy="1080000"/>
          </a:xfrm>
          <a:prstGeom prst="rect">
            <a:avLst/>
          </a:prstGeom>
        </p:spPr>
      </p:pic>
      <p:sp>
        <p:nvSpPr>
          <p:cNvPr id="10" name="CasellaDiTesto 9">
            <a:extLst>
              <a:ext uri="{FF2B5EF4-FFF2-40B4-BE49-F238E27FC236}">
                <a16:creationId xmlns:a16="http://schemas.microsoft.com/office/drawing/2014/main" id="{8BDCF74A-F2BC-8A81-ECB0-E79BB2F75F2D}"/>
              </a:ext>
            </a:extLst>
          </p:cNvPr>
          <p:cNvSpPr txBox="1"/>
          <p:nvPr/>
        </p:nvSpPr>
        <p:spPr>
          <a:xfrm>
            <a:off x="611051" y="5882284"/>
            <a:ext cx="6093994" cy="369332"/>
          </a:xfrm>
          <a:prstGeom prst="rect">
            <a:avLst/>
          </a:prstGeom>
          <a:noFill/>
        </p:spPr>
        <p:txBody>
          <a:bodyPr wrap="square">
            <a:spAutoFit/>
          </a:bodyPr>
          <a:lstStyle/>
          <a:p>
            <a:pPr algn="l"/>
            <a:r>
              <a:rPr lang="en-US" sz="1800" i="1"/>
              <a:t>Sara Beltrami and Paolo Ruggieri</a:t>
            </a:r>
          </a:p>
        </p:txBody>
      </p:sp>
    </p:spTree>
    <p:extLst>
      <p:ext uri="{BB962C8B-B14F-4D97-AF65-F5344CB8AC3E}">
        <p14:creationId xmlns:p14="http://schemas.microsoft.com/office/powerpoint/2010/main" val="96064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7BC8-A32E-66FE-6EE4-3DAFAAB32F4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DB8765-9544-3355-3F11-4C8D444CABD3}"/>
              </a:ext>
            </a:extLst>
          </p:cNvPr>
          <p:cNvSpPr>
            <a:spLocks noGrp="1"/>
          </p:cNvSpPr>
          <p:nvPr>
            <p:ph type="title"/>
          </p:nvPr>
        </p:nvSpPr>
        <p:spPr>
          <a:xfrm>
            <a:off x="838200" y="1330"/>
            <a:ext cx="10515600" cy="1325563"/>
          </a:xfrm>
        </p:spPr>
        <p:txBody>
          <a:bodyPr/>
          <a:lstStyle/>
          <a:p>
            <a:pPr algn="ctr"/>
            <a:r>
              <a:rPr lang="it-IT" b="1"/>
              <a:t>CNN </a:t>
            </a:r>
            <a:r>
              <a:rPr lang="it-IT" b="1" err="1"/>
              <a:t>Dipole</a:t>
            </a:r>
            <a:r>
              <a:rPr lang="it-IT" b="1"/>
              <a:t> Index </a:t>
            </a:r>
            <a:r>
              <a:rPr lang="it-IT" b="1" err="1"/>
              <a:t>prediction</a:t>
            </a:r>
            <a:r>
              <a:rPr lang="it-IT" b="1"/>
              <a:t> – OND season</a:t>
            </a:r>
          </a:p>
        </p:txBody>
      </p:sp>
      <p:pic>
        <p:nvPicPr>
          <p:cNvPr id="15" name="Picture 14" descr="A graph of a number of members&#10;&#10;AI-generated content may be incorrect.">
            <a:extLst>
              <a:ext uri="{FF2B5EF4-FFF2-40B4-BE49-F238E27FC236}">
                <a16:creationId xmlns:a16="http://schemas.microsoft.com/office/drawing/2014/main" id="{208AA929-F504-2E64-3291-BC87E6290E7A}"/>
              </a:ext>
            </a:extLst>
          </p:cNvPr>
          <p:cNvPicPr>
            <a:picLocks noChangeAspect="1"/>
          </p:cNvPicPr>
          <p:nvPr/>
        </p:nvPicPr>
        <p:blipFill rotWithShape="1">
          <a:blip r:embed="rId3">
            <a:extLst>
              <a:ext uri="{28A0092B-C50C-407E-A947-70E740481C1C}">
                <a14:useLocalDpi xmlns:a14="http://schemas.microsoft.com/office/drawing/2010/main" val="0"/>
              </a:ext>
            </a:extLst>
          </a:blip>
          <a:srcRect t="8278"/>
          <a:stretch>
            <a:fillRect/>
          </a:stretch>
        </p:blipFill>
        <p:spPr bwMode="auto">
          <a:xfrm>
            <a:off x="6055510" y="4036661"/>
            <a:ext cx="2539284" cy="2458051"/>
          </a:xfrm>
          <a:prstGeom prst="rect">
            <a:avLst/>
          </a:prstGeom>
          <a:ln>
            <a:noFill/>
          </a:ln>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id="{CBE2BE5E-C308-2633-0AEA-2F0711F2CB0A}"/>
              </a:ext>
            </a:extLst>
          </p:cNvPr>
          <p:cNvGrpSpPr/>
          <p:nvPr/>
        </p:nvGrpSpPr>
        <p:grpSpPr>
          <a:xfrm>
            <a:off x="838200" y="3851995"/>
            <a:ext cx="4816170" cy="2732907"/>
            <a:chOff x="838200" y="3851995"/>
            <a:chExt cx="4816170" cy="2732907"/>
          </a:xfrm>
        </p:grpSpPr>
        <p:pic>
          <p:nvPicPr>
            <p:cNvPr id="6" name="Picture 5" descr="A graph with blue lines and black dots&#10;&#10;AI-generated content may be incorrect.">
              <a:extLst>
                <a:ext uri="{FF2B5EF4-FFF2-40B4-BE49-F238E27FC236}">
                  <a16:creationId xmlns:a16="http://schemas.microsoft.com/office/drawing/2014/main" id="{EBB46564-9F04-021B-2703-346642CD62F3}"/>
                </a:ext>
              </a:extLst>
            </p:cNvPr>
            <p:cNvPicPr>
              <a:picLocks noChangeAspect="1"/>
            </p:cNvPicPr>
            <p:nvPr/>
          </p:nvPicPr>
          <p:blipFill>
            <a:blip r:embed="rId4"/>
            <a:stretch>
              <a:fillRect/>
            </a:stretch>
          </p:blipFill>
          <p:spPr>
            <a:xfrm>
              <a:off x="838200" y="3902902"/>
              <a:ext cx="4816170" cy="2682000"/>
            </a:xfrm>
            <a:prstGeom prst="rect">
              <a:avLst/>
            </a:prstGeom>
          </p:spPr>
        </p:pic>
        <p:sp>
          <p:nvSpPr>
            <p:cNvPr id="8" name="TextBox 7">
              <a:extLst>
                <a:ext uri="{FF2B5EF4-FFF2-40B4-BE49-F238E27FC236}">
                  <a16:creationId xmlns:a16="http://schemas.microsoft.com/office/drawing/2014/main" id="{A461C9BB-44D3-6ECA-79DB-7EACA2E9CD63}"/>
                </a:ext>
              </a:extLst>
            </p:cNvPr>
            <p:cNvSpPr txBox="1"/>
            <p:nvPr/>
          </p:nvSpPr>
          <p:spPr>
            <a:xfrm>
              <a:off x="4121960" y="3851995"/>
              <a:ext cx="466794" cy="369332"/>
            </a:xfrm>
            <a:prstGeom prst="rect">
              <a:avLst/>
            </a:prstGeom>
            <a:noFill/>
          </p:spPr>
          <p:txBody>
            <a:bodyPr wrap="none" rtlCol="0">
              <a:spAutoFit/>
            </a:bodyPr>
            <a:lstStyle/>
            <a:p>
              <a:r>
                <a:rPr lang="it-IT">
                  <a:solidFill>
                    <a:srgbClr val="FF0000"/>
                  </a:solidFill>
                </a:rPr>
                <a:t>----</a:t>
              </a:r>
            </a:p>
          </p:txBody>
        </p:sp>
      </p:grpSp>
      <p:sp>
        <p:nvSpPr>
          <p:cNvPr id="16" name="CasellaDiTesto 8">
            <a:extLst>
              <a:ext uri="{FF2B5EF4-FFF2-40B4-BE49-F238E27FC236}">
                <a16:creationId xmlns:a16="http://schemas.microsoft.com/office/drawing/2014/main" id="{E2724F2C-8C02-EBFC-578D-2E167251495C}"/>
              </a:ext>
            </a:extLst>
          </p:cNvPr>
          <p:cNvSpPr txBox="1"/>
          <p:nvPr/>
        </p:nvSpPr>
        <p:spPr>
          <a:xfrm>
            <a:off x="9413179" y="6400603"/>
            <a:ext cx="1478803" cy="276999"/>
          </a:xfrm>
          <a:prstGeom prst="rect">
            <a:avLst/>
          </a:prstGeom>
          <a:noFill/>
        </p:spPr>
        <p:txBody>
          <a:bodyPr wrap="none" rtlCol="0">
            <a:spAutoFit/>
          </a:bodyPr>
          <a:lstStyle/>
          <a:p>
            <a:pPr algn="r"/>
            <a:r>
              <a:rPr lang="it-IT" sz="1200" i="1"/>
              <a:t>[19] Tao et al. (2024)</a:t>
            </a:r>
          </a:p>
        </p:txBody>
      </p:sp>
      <p:grpSp>
        <p:nvGrpSpPr>
          <p:cNvPr id="5" name="Group 4">
            <a:extLst>
              <a:ext uri="{FF2B5EF4-FFF2-40B4-BE49-F238E27FC236}">
                <a16:creationId xmlns:a16="http://schemas.microsoft.com/office/drawing/2014/main" id="{CC84FF4E-131D-0811-0380-0FBCADF3B491}"/>
              </a:ext>
            </a:extLst>
          </p:cNvPr>
          <p:cNvGrpSpPr/>
          <p:nvPr/>
        </p:nvGrpSpPr>
        <p:grpSpPr>
          <a:xfrm>
            <a:off x="838200" y="1096905"/>
            <a:ext cx="4846253" cy="2671902"/>
            <a:chOff x="492427" y="1105319"/>
            <a:chExt cx="4952788" cy="2600796"/>
          </a:xfrm>
        </p:grpSpPr>
        <p:grpSp>
          <p:nvGrpSpPr>
            <p:cNvPr id="18" name="Group 17">
              <a:extLst>
                <a:ext uri="{FF2B5EF4-FFF2-40B4-BE49-F238E27FC236}">
                  <a16:creationId xmlns:a16="http://schemas.microsoft.com/office/drawing/2014/main" id="{9BC4A571-606F-9C9E-91E9-10130ACC6C5F}"/>
                </a:ext>
              </a:extLst>
            </p:cNvPr>
            <p:cNvGrpSpPr/>
            <p:nvPr/>
          </p:nvGrpSpPr>
          <p:grpSpPr>
            <a:xfrm>
              <a:off x="763675" y="1105319"/>
              <a:ext cx="4681540" cy="2600796"/>
              <a:chOff x="763675" y="1105319"/>
              <a:chExt cx="4681540" cy="2600796"/>
            </a:xfrm>
          </p:grpSpPr>
          <p:grpSp>
            <p:nvGrpSpPr>
              <p:cNvPr id="22" name="Group 21">
                <a:extLst>
                  <a:ext uri="{FF2B5EF4-FFF2-40B4-BE49-F238E27FC236}">
                    <a16:creationId xmlns:a16="http://schemas.microsoft.com/office/drawing/2014/main" id="{4BDC5956-052D-D9B4-FD95-BEE2AFAD8053}"/>
                  </a:ext>
                </a:extLst>
              </p:cNvPr>
              <p:cNvGrpSpPr/>
              <p:nvPr/>
            </p:nvGrpSpPr>
            <p:grpSpPr>
              <a:xfrm>
                <a:off x="838200" y="1186612"/>
                <a:ext cx="4607015" cy="2519503"/>
                <a:chOff x="587601" y="2154600"/>
                <a:chExt cx="4607015" cy="2519503"/>
              </a:xfrm>
            </p:grpSpPr>
            <p:pic>
              <p:nvPicPr>
                <p:cNvPr id="24" name="Picture 2">
                  <a:extLst>
                    <a:ext uri="{FF2B5EF4-FFF2-40B4-BE49-F238E27FC236}">
                      <a16:creationId xmlns:a16="http://schemas.microsoft.com/office/drawing/2014/main" id="{B6402BE2-E7F6-924D-BC2E-C7AEA0CB5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01" y="2154600"/>
                  <a:ext cx="4576271" cy="216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D673CCB-F1CF-9A85-B3D7-EB427054BA19}"/>
                    </a:ext>
                  </a:extLst>
                </p:cNvPr>
                <p:cNvSpPr txBox="1"/>
                <p:nvPr/>
              </p:nvSpPr>
              <p:spPr>
                <a:xfrm>
                  <a:off x="3547724" y="4314600"/>
                  <a:ext cx="1646892" cy="359503"/>
                </a:xfrm>
                <a:prstGeom prst="rect">
                  <a:avLst/>
                </a:prstGeom>
                <a:noFill/>
              </p:spPr>
              <p:txBody>
                <a:bodyPr wrap="none" rtlCol="0">
                  <a:spAutoFit/>
                </a:bodyPr>
                <a:lstStyle/>
                <a:p>
                  <a:r>
                    <a:rPr lang="it-IT" sz="1600" i="1" err="1"/>
                    <a:t>Adapted</a:t>
                  </a:r>
                  <a:r>
                    <a:rPr lang="it-IT" sz="1600" i="1"/>
                    <a:t> from</a:t>
                  </a:r>
                  <a:r>
                    <a:rPr lang="it-IT" sz="1600" i="1" baseline="30000"/>
                    <a:t>[19]</a:t>
                  </a:r>
                  <a:r>
                    <a:rPr lang="it-IT"/>
                    <a:t> </a:t>
                  </a:r>
                </a:p>
              </p:txBody>
            </p:sp>
          </p:grpSp>
          <p:sp>
            <p:nvSpPr>
              <p:cNvPr id="23" name="Rectangle 22">
                <a:extLst>
                  <a:ext uri="{FF2B5EF4-FFF2-40B4-BE49-F238E27FC236}">
                    <a16:creationId xmlns:a16="http://schemas.microsoft.com/office/drawing/2014/main" id="{81F71AA9-1154-6049-6A9A-F3FB23BB53DE}"/>
                  </a:ext>
                </a:extLst>
              </p:cNvPr>
              <p:cNvSpPr/>
              <p:nvPr/>
            </p:nvSpPr>
            <p:spPr>
              <a:xfrm>
                <a:off x="763675" y="1105319"/>
                <a:ext cx="1215850" cy="23236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oup 18">
              <a:extLst>
                <a:ext uri="{FF2B5EF4-FFF2-40B4-BE49-F238E27FC236}">
                  <a16:creationId xmlns:a16="http://schemas.microsoft.com/office/drawing/2014/main" id="{831F438C-1BA5-3D53-2012-800B29E426BC}"/>
                </a:ext>
              </a:extLst>
            </p:cNvPr>
            <p:cNvGrpSpPr/>
            <p:nvPr/>
          </p:nvGrpSpPr>
          <p:grpSpPr>
            <a:xfrm>
              <a:off x="492427" y="1637949"/>
              <a:ext cx="1495635" cy="1257325"/>
              <a:chOff x="5414471" y="1013359"/>
              <a:chExt cx="5400000" cy="4091294"/>
            </a:xfrm>
          </p:grpSpPr>
          <p:pic>
            <p:nvPicPr>
              <p:cNvPr id="20" name="Picture 19">
                <a:extLst>
                  <a:ext uri="{FF2B5EF4-FFF2-40B4-BE49-F238E27FC236}">
                    <a16:creationId xmlns:a16="http://schemas.microsoft.com/office/drawing/2014/main" id="{DDAEE6F1-19BF-A632-B124-68B9B606A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4471" y="1013359"/>
                <a:ext cx="5400000" cy="409129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55737CD-5109-272F-10DD-BCC7FA5B8E86}"/>
                  </a:ext>
                </a:extLst>
              </p:cNvPr>
              <p:cNvSpPr/>
              <p:nvPr/>
            </p:nvSpPr>
            <p:spPr>
              <a:xfrm>
                <a:off x="7234813" y="2100105"/>
                <a:ext cx="2652765" cy="10048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Slide Number Placeholder 2">
            <a:extLst>
              <a:ext uri="{FF2B5EF4-FFF2-40B4-BE49-F238E27FC236}">
                <a16:creationId xmlns:a16="http://schemas.microsoft.com/office/drawing/2014/main" id="{42F044C1-4DEE-9D42-7067-7078713D7FB2}"/>
              </a:ext>
            </a:extLst>
          </p:cNvPr>
          <p:cNvSpPr>
            <a:spLocks noGrp="1"/>
          </p:cNvSpPr>
          <p:nvPr>
            <p:ph type="sldNum" sz="quarter" idx="12"/>
          </p:nvPr>
        </p:nvSpPr>
        <p:spPr/>
        <p:txBody>
          <a:bodyPr/>
          <a:lstStyle/>
          <a:p>
            <a:fld id="{4C887D1E-8AA4-48C1-A8A4-C79D0A476535}" type="slidenum">
              <a:rPr lang="it-IT" smtClean="0"/>
              <a:t>10</a:t>
            </a:fld>
            <a:endParaRPr lang="it-IT"/>
          </a:p>
        </p:txBody>
      </p:sp>
      <p:graphicFrame>
        <p:nvGraphicFramePr>
          <p:cNvPr id="9" name="Table 3">
            <a:extLst>
              <a:ext uri="{FF2B5EF4-FFF2-40B4-BE49-F238E27FC236}">
                <a16:creationId xmlns:a16="http://schemas.microsoft.com/office/drawing/2014/main" id="{22042C24-EBBA-F5BF-840B-D79FCEF97B98}"/>
              </a:ext>
            </a:extLst>
          </p:cNvPr>
          <p:cNvGraphicFramePr>
            <a:graphicFrameLocks noGrp="1"/>
          </p:cNvGraphicFramePr>
          <p:nvPr>
            <p:extLst>
              <p:ext uri="{D42A27DB-BD31-4B8C-83A1-F6EECF244321}">
                <p14:modId xmlns:p14="http://schemas.microsoft.com/office/powerpoint/2010/main" val="1275667527"/>
              </p:ext>
            </p:extLst>
          </p:nvPr>
        </p:nvGraphicFramePr>
        <p:xfrm>
          <a:off x="6055510" y="1180421"/>
          <a:ext cx="5298290" cy="2677522"/>
        </p:xfrm>
        <a:graphic>
          <a:graphicData uri="http://schemas.openxmlformats.org/drawingml/2006/table">
            <a:tbl>
              <a:tblPr>
                <a:tableStyleId>{793D81CF-94F2-401A-BA57-92F5A7B2D0C5}</a:tableStyleId>
              </a:tblPr>
              <a:tblGrid>
                <a:gridCol w="394638">
                  <a:extLst>
                    <a:ext uri="{9D8B030D-6E8A-4147-A177-3AD203B41FA5}">
                      <a16:colId xmlns:a16="http://schemas.microsoft.com/office/drawing/2014/main" val="1047572679"/>
                    </a:ext>
                  </a:extLst>
                </a:gridCol>
                <a:gridCol w="1242389">
                  <a:extLst>
                    <a:ext uri="{9D8B030D-6E8A-4147-A177-3AD203B41FA5}">
                      <a16:colId xmlns:a16="http://schemas.microsoft.com/office/drawing/2014/main" val="3684734806"/>
                    </a:ext>
                  </a:extLst>
                </a:gridCol>
                <a:gridCol w="1143000">
                  <a:extLst>
                    <a:ext uri="{9D8B030D-6E8A-4147-A177-3AD203B41FA5}">
                      <a16:colId xmlns:a16="http://schemas.microsoft.com/office/drawing/2014/main" val="1894831058"/>
                    </a:ext>
                  </a:extLst>
                </a:gridCol>
                <a:gridCol w="2518263">
                  <a:extLst>
                    <a:ext uri="{9D8B030D-6E8A-4147-A177-3AD203B41FA5}">
                      <a16:colId xmlns:a16="http://schemas.microsoft.com/office/drawing/2014/main" val="3613179964"/>
                    </a:ext>
                  </a:extLst>
                </a:gridCol>
              </a:tblGrid>
              <a:tr h="271456">
                <a:tc>
                  <a:txBody>
                    <a:bodyPr/>
                    <a:lstStyle/>
                    <a:p>
                      <a:pPr lvl="0" algn="ctr">
                        <a:buNone/>
                      </a:pPr>
                      <a:endParaRPr lang="it-IT" sz="1400"/>
                    </a:p>
                  </a:txBody>
                  <a:tcPr anchor="ctr"/>
                </a:tc>
                <a:tc>
                  <a:txBody>
                    <a:bodyPr/>
                    <a:lstStyle/>
                    <a:p>
                      <a:pPr lvl="0" algn="ctr">
                        <a:lnSpc>
                          <a:spcPct val="100000"/>
                        </a:lnSpc>
                        <a:spcAft>
                          <a:spcPts val="1200"/>
                        </a:spcAft>
                        <a:buNone/>
                      </a:pPr>
                      <a:r>
                        <a:rPr lang="en-GB" sz="1600" b="1">
                          <a:effectLst/>
                        </a:rPr>
                        <a:t>Input/Target</a:t>
                      </a:r>
                    </a:p>
                  </a:txBody>
                  <a:tcPr marL="68580" marR="68580" marT="0" marB="0" anchor="ctr"/>
                </a:tc>
                <a:tc>
                  <a:txBody>
                    <a:bodyPr/>
                    <a:lstStyle/>
                    <a:p>
                      <a:pPr lvl="0" algn="ctr">
                        <a:lnSpc>
                          <a:spcPct val="100000"/>
                        </a:lnSpc>
                        <a:spcAft>
                          <a:spcPts val="1200"/>
                        </a:spcAft>
                        <a:buNone/>
                      </a:pPr>
                      <a:r>
                        <a:rPr lang="en-GB" sz="1600" b="1">
                          <a:effectLst/>
                        </a:rPr>
                        <a:t>Years</a:t>
                      </a:r>
                    </a:p>
                  </a:txBody>
                  <a:tcPr marL="68580" marR="68580" marT="0" marB="0" anchor="ctr"/>
                </a:tc>
                <a:tc>
                  <a:txBody>
                    <a:bodyPr/>
                    <a:lstStyle/>
                    <a:p>
                      <a:pPr lvl="0" algn="ctr">
                        <a:lnSpc>
                          <a:spcPct val="100000"/>
                        </a:lnSpc>
                        <a:spcAft>
                          <a:spcPts val="1200"/>
                        </a:spcAft>
                        <a:buNone/>
                      </a:pPr>
                      <a:r>
                        <a:rPr lang="en-GB" sz="1600" b="1">
                          <a:effectLst/>
                        </a:rPr>
                        <a:t>Dataset</a:t>
                      </a:r>
                    </a:p>
                  </a:txBody>
                  <a:tcPr marL="68580" marR="68580" marT="0" marB="0" anchor="ctr"/>
                </a:tc>
                <a:extLst>
                  <a:ext uri="{0D108BD9-81ED-4DB2-BD59-A6C34878D82A}">
                    <a16:rowId xmlns:a16="http://schemas.microsoft.com/office/drawing/2014/main" val="231599775"/>
                  </a:ext>
                </a:extLst>
              </a:tr>
              <a:tr h="434329">
                <a:tc rowSpan="2">
                  <a:txBody>
                    <a:bodyPr/>
                    <a:lstStyle/>
                    <a:p>
                      <a:pPr algn="ctr"/>
                      <a:r>
                        <a:rPr lang="it-IT" sz="1600" b="1"/>
                        <a:t>TRAINING</a:t>
                      </a:r>
                    </a:p>
                  </a:txBody>
                  <a:tcPr vert="vert270" anchor="ctr"/>
                </a:tc>
                <a:tc>
                  <a:txBody>
                    <a:bodyPr/>
                    <a:lstStyle/>
                    <a:p>
                      <a:pPr algn="ctr">
                        <a:lnSpc>
                          <a:spcPct val="100000"/>
                        </a:lnSpc>
                        <a:spcAft>
                          <a:spcPts val="1200"/>
                        </a:spcAft>
                      </a:pPr>
                      <a:r>
                        <a:rPr lang="en-GB" sz="1600">
                          <a:effectLst/>
                        </a:rPr>
                        <a:t>Input</a:t>
                      </a:r>
                    </a:p>
                  </a:txBody>
                  <a:tcPr marL="68580" marR="68580" marT="0" marB="0" anchor="ctr"/>
                </a:tc>
                <a:tc>
                  <a:txBody>
                    <a:bodyPr/>
                    <a:lstStyle/>
                    <a:p>
                      <a:pPr lvl="0" algn="ctr">
                        <a:lnSpc>
                          <a:spcPct val="100000"/>
                        </a:lnSpc>
                        <a:spcBef>
                          <a:spcPts val="0"/>
                        </a:spcBef>
                        <a:spcAft>
                          <a:spcPts val="0"/>
                        </a:spcAft>
                        <a:buNone/>
                      </a:pPr>
                      <a:r>
                        <a:rPr lang="it-IT" sz="1600" b="0" kern="1200" noProof="0">
                          <a:solidFill>
                            <a:schemeClr val="dk1"/>
                          </a:solidFill>
                          <a:effectLst/>
                          <a:latin typeface="+mn-lt"/>
                          <a:ea typeface="+mn-ea"/>
                          <a:cs typeface="+mn-cs"/>
                        </a:rPr>
                        <a:t>1994-2016</a:t>
                      </a:r>
                      <a:endParaRPr lang="it-IT" sz="1600" b="0"/>
                    </a:p>
                  </a:txBody>
                  <a:tcPr marL="68580" marR="68580" marT="0" marB="0" anchor="ctr"/>
                </a:tc>
                <a:tc>
                  <a:txBody>
                    <a:bodyPr/>
                    <a:lstStyle/>
                    <a:p>
                      <a:pPr lvl="0" algn="ctr">
                        <a:lnSpc>
                          <a:spcPct val="100000"/>
                        </a:lnSpc>
                        <a:spcBef>
                          <a:spcPts val="0"/>
                        </a:spcBef>
                        <a:spcAft>
                          <a:spcPts val="0"/>
                        </a:spcAft>
                        <a:buNone/>
                      </a:pPr>
                      <a:r>
                        <a:rPr lang="en-US" sz="1600" kern="1200" noProof="0">
                          <a:solidFill>
                            <a:schemeClr val="dk1"/>
                          </a:solidFill>
                          <a:effectLst/>
                          <a:latin typeface="+mn-lt"/>
                          <a:ea typeface="+mn-ea"/>
                          <a:cs typeface="+mn-cs"/>
                        </a:rPr>
                        <a:t>ERA5 July SST anomaly (Indian Ocean)</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92516402"/>
                  </a:ext>
                </a:extLst>
              </a:tr>
              <a:tr h="651493">
                <a:tc vMerge="1">
                  <a:txBody>
                    <a:bodyPr/>
                    <a:lstStyle/>
                    <a:p>
                      <a:endParaRPr lang="it-IT"/>
                    </a:p>
                  </a:txBody>
                  <a:tcPr marL="0" marR="0" marT="0" marB="0" horzOverflow="overflow"/>
                </a:tc>
                <a:tc>
                  <a:txBody>
                    <a:bodyPr/>
                    <a:lstStyle/>
                    <a:p>
                      <a:pPr lvl="0" algn="ctr">
                        <a:lnSpc>
                          <a:spcPct val="100000"/>
                        </a:lnSpc>
                        <a:spcBef>
                          <a:spcPts val="0"/>
                        </a:spcBef>
                        <a:spcAft>
                          <a:spcPts val="0"/>
                        </a:spcAft>
                        <a:buNone/>
                      </a:pPr>
                      <a:r>
                        <a:rPr lang="en-GB" sz="1600" kern="1200" noProof="0">
                          <a:solidFill>
                            <a:schemeClr val="dk1"/>
                          </a:solidFill>
                          <a:effectLst/>
                          <a:latin typeface="+mn-lt"/>
                          <a:ea typeface="+mn-ea"/>
                          <a:cs typeface="+mn-cs"/>
                        </a:rPr>
                        <a:t>Target</a:t>
                      </a:r>
                      <a:endParaRPr lang="it-IT" sz="1600"/>
                    </a:p>
                  </a:txBody>
                  <a:tcPr marL="68580" marR="68580" marT="0" marB="0" anchor="ctr"/>
                </a:tc>
                <a:tc>
                  <a:txBody>
                    <a:bodyPr/>
                    <a:lstStyle/>
                    <a:p>
                      <a:pPr lvl="0" algn="ctr">
                        <a:lnSpc>
                          <a:spcPct val="100000"/>
                        </a:lnSpc>
                        <a:spcBef>
                          <a:spcPts val="0"/>
                        </a:spcBef>
                        <a:spcAft>
                          <a:spcPts val="0"/>
                        </a:spcAft>
                        <a:buNone/>
                      </a:pPr>
                      <a:r>
                        <a:rPr lang="it-IT" sz="1600" b="0" i="0" u="none" strike="noStrike" kern="1200" noProof="0">
                          <a:solidFill>
                            <a:schemeClr val="dk1"/>
                          </a:solidFill>
                          <a:effectLst/>
                          <a:latin typeface="Calibri"/>
                        </a:rPr>
                        <a:t>1994-2016</a:t>
                      </a:r>
                      <a:endParaRPr lang="it-IT" sz="1600"/>
                    </a:p>
                  </a:txBody>
                  <a:tcPr marL="68580" marR="68580" marT="0" marB="0" anchor="ctr"/>
                </a:tc>
                <a:tc>
                  <a:txBody>
                    <a:bodyPr/>
                    <a:lstStyle/>
                    <a:p>
                      <a:pPr lvl="0" algn="ctr">
                        <a:lnSpc>
                          <a:spcPct val="100000"/>
                        </a:lnSpc>
                        <a:spcBef>
                          <a:spcPts val="0"/>
                        </a:spcBef>
                        <a:spcAft>
                          <a:spcPts val="0"/>
                        </a:spcAft>
                        <a:buNone/>
                      </a:pPr>
                      <a:r>
                        <a:rPr lang="en-US" sz="1600" kern="1200" noProof="0">
                          <a:solidFill>
                            <a:schemeClr val="dk1"/>
                          </a:solidFill>
                          <a:effectLst/>
                          <a:latin typeface="+mn-lt"/>
                          <a:ea typeface="+mn-ea"/>
                          <a:cs typeface="+mn-cs"/>
                        </a:rPr>
                        <a:t>ECMWF OND Dipole Index forecast at 3 months lead time</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841135814"/>
                  </a:ext>
                </a:extLst>
              </a:tr>
              <a:tr h="43432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t>VALIDATION</a:t>
                      </a:r>
                    </a:p>
                  </a:txBody>
                  <a:tcPr vert="vert270" anchor="ctr"/>
                </a:tc>
                <a:tc>
                  <a:txBody>
                    <a:bodyPr/>
                    <a:lstStyle/>
                    <a:p>
                      <a:pPr lvl="0" algn="ctr">
                        <a:lnSpc>
                          <a:spcPct val="100000"/>
                        </a:lnSpc>
                        <a:spcBef>
                          <a:spcPts val="0"/>
                        </a:spcBef>
                        <a:spcAft>
                          <a:spcPts val="0"/>
                        </a:spcAft>
                        <a:buNone/>
                      </a:pPr>
                      <a:r>
                        <a:rPr lang="en-GB" sz="1600" b="0" i="0" u="none" strike="noStrike" noProof="0">
                          <a:solidFill>
                            <a:srgbClr val="000000"/>
                          </a:solidFill>
                          <a:effectLst/>
                          <a:latin typeface="Calibri"/>
                        </a:rPr>
                        <a:t>Input</a:t>
                      </a:r>
                    </a:p>
                  </a:txBody>
                  <a:tcPr marL="68580" marR="68580" marT="0" marB="0" anchor="ctr"/>
                </a:tc>
                <a:tc>
                  <a:txBody>
                    <a:bodyPr/>
                    <a:lstStyle/>
                    <a:p>
                      <a:pPr lvl="0" algn="ctr">
                        <a:lnSpc>
                          <a:spcPct val="100000"/>
                        </a:lnSpc>
                        <a:spcBef>
                          <a:spcPts val="0"/>
                        </a:spcBef>
                        <a:spcAft>
                          <a:spcPts val="0"/>
                        </a:spcAft>
                        <a:buNone/>
                      </a:pPr>
                      <a:r>
                        <a:rPr lang="it-IT" sz="1600" b="0" i="0" u="none" strike="noStrike" kern="1200" noProof="0">
                          <a:solidFill>
                            <a:schemeClr val="dk1"/>
                          </a:solidFill>
                          <a:effectLst/>
                          <a:latin typeface="Calibri"/>
                        </a:rPr>
                        <a:t>1994-2016</a:t>
                      </a:r>
                      <a:endParaRPr lang="it-IT" sz="1600"/>
                    </a:p>
                  </a:txBody>
                  <a:tcPr marL="68580" marR="68580" marT="0" marB="0" anchor="ctr"/>
                </a:tc>
                <a:tc>
                  <a:txBody>
                    <a:bodyPr/>
                    <a:lstStyle/>
                    <a:p>
                      <a:pPr lvl="0" algn="ctr">
                        <a:lnSpc>
                          <a:spcPct val="100000"/>
                        </a:lnSpc>
                        <a:spcBef>
                          <a:spcPts val="0"/>
                        </a:spcBef>
                        <a:spcAft>
                          <a:spcPts val="0"/>
                        </a:spcAft>
                        <a:buNone/>
                      </a:pPr>
                      <a:r>
                        <a:rPr lang="en-US" sz="1600" kern="1200" noProof="0" err="1">
                          <a:solidFill>
                            <a:schemeClr val="dk1"/>
                          </a:solidFill>
                          <a:effectLst/>
                          <a:latin typeface="+mn-lt"/>
                          <a:ea typeface="+mn-ea"/>
                          <a:cs typeface="+mn-cs"/>
                        </a:rPr>
                        <a:t>HadISST</a:t>
                      </a:r>
                      <a:r>
                        <a:rPr lang="en-US" sz="1600" kern="1200" noProof="0">
                          <a:solidFill>
                            <a:schemeClr val="dk1"/>
                          </a:solidFill>
                          <a:effectLst/>
                          <a:latin typeface="+mn-lt"/>
                          <a:ea typeface="+mn-ea"/>
                          <a:cs typeface="+mn-cs"/>
                        </a:rPr>
                        <a:t> July SST anomaly (Indian Ocean)</a:t>
                      </a:r>
                      <a:endParaRPr lang="it-IT"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66588389"/>
                  </a:ext>
                </a:extLst>
              </a:tr>
              <a:tr h="665842">
                <a:tc vMerge="1">
                  <a:txBody>
                    <a:bodyPr/>
                    <a:lstStyle/>
                    <a:p>
                      <a:endParaRPr lang="it-IT"/>
                    </a:p>
                  </a:txBody>
                  <a:tcPr marL="0" marR="0" marT="0" marB="0" horzOverflow="overflow"/>
                </a:tc>
                <a:tc>
                  <a:txBody>
                    <a:bodyPr/>
                    <a:lstStyle/>
                    <a:p>
                      <a:pPr marL="0" marR="0" lvl="0" indent="0" algn="ctr" defTabSz="914400">
                        <a:lnSpc>
                          <a:spcPct val="100000"/>
                        </a:lnSpc>
                        <a:spcBef>
                          <a:spcPts val="0"/>
                        </a:spcBef>
                        <a:spcAft>
                          <a:spcPts val="1200"/>
                        </a:spcAft>
                        <a:buNone/>
                        <a:tabLst/>
                        <a:defRPr/>
                      </a:pPr>
                      <a:r>
                        <a:rPr lang="en-GB" sz="1600" b="0" i="0" u="none" strike="noStrike" kern="1200" noProof="0">
                          <a:solidFill>
                            <a:schemeClr val="dk1"/>
                          </a:solidFill>
                          <a:effectLst/>
                          <a:latin typeface="Calibri"/>
                        </a:rPr>
                        <a:t>Target</a:t>
                      </a:r>
                      <a:endParaRPr lang="it-IT" sz="1600"/>
                    </a:p>
                  </a:txBody>
                  <a:tcPr marL="68580" marR="68580" marT="0" marB="0" anchor="ctr"/>
                </a:tc>
                <a:tc>
                  <a:txBody>
                    <a:bodyPr/>
                    <a:lstStyle/>
                    <a:p>
                      <a:pPr lvl="0" algn="ctr">
                        <a:lnSpc>
                          <a:spcPct val="100000"/>
                        </a:lnSpc>
                        <a:spcBef>
                          <a:spcPts val="0"/>
                        </a:spcBef>
                        <a:spcAft>
                          <a:spcPts val="0"/>
                        </a:spcAft>
                        <a:buNone/>
                      </a:pPr>
                      <a:r>
                        <a:rPr lang="it-IT" sz="1600" b="0" i="0" u="none" strike="noStrike" kern="1200" noProof="0">
                          <a:solidFill>
                            <a:schemeClr val="dk1"/>
                          </a:solidFill>
                          <a:effectLst/>
                          <a:latin typeface="Calibri"/>
                        </a:rPr>
                        <a:t>1994-2016</a:t>
                      </a:r>
                      <a:endParaRPr lang="it-IT" sz="1600"/>
                    </a:p>
                  </a:txBody>
                  <a:tcPr marL="68580" marR="68580" marT="0" marB="0" anchor="ctr"/>
                </a:tc>
                <a:tc>
                  <a:txBody>
                    <a:bodyPr/>
                    <a:lstStyle/>
                    <a:p>
                      <a:pPr lvl="0" algn="ctr">
                        <a:lnSpc>
                          <a:spcPct val="100000"/>
                        </a:lnSpc>
                        <a:spcBef>
                          <a:spcPts val="0"/>
                        </a:spcBef>
                        <a:spcAft>
                          <a:spcPts val="0"/>
                        </a:spcAft>
                        <a:buNone/>
                      </a:pPr>
                      <a:r>
                        <a:rPr lang="it-IT" sz="1600" kern="1200" noProof="0">
                          <a:solidFill>
                            <a:schemeClr val="dk1"/>
                          </a:solidFill>
                          <a:effectLst/>
                          <a:latin typeface="+mn-lt"/>
                          <a:ea typeface="+mn-ea"/>
                          <a:cs typeface="+mn-cs"/>
                        </a:rPr>
                        <a:t>ERA5 OND </a:t>
                      </a:r>
                      <a:r>
                        <a:rPr lang="it-IT" sz="1600" kern="1200" noProof="0" err="1">
                          <a:solidFill>
                            <a:schemeClr val="dk1"/>
                          </a:solidFill>
                          <a:effectLst/>
                          <a:latin typeface="+mn-lt"/>
                          <a:ea typeface="+mn-ea"/>
                          <a:cs typeface="+mn-cs"/>
                        </a:rPr>
                        <a:t>observed</a:t>
                      </a:r>
                      <a:r>
                        <a:rPr lang="it-IT" sz="1600" kern="1200" noProof="0">
                          <a:solidFill>
                            <a:schemeClr val="dk1"/>
                          </a:solidFill>
                          <a:effectLst/>
                          <a:latin typeface="+mn-lt"/>
                          <a:ea typeface="+mn-ea"/>
                          <a:cs typeface="+mn-cs"/>
                        </a:rPr>
                        <a:t> </a:t>
                      </a:r>
                      <a:r>
                        <a:rPr lang="en-US" sz="1600" kern="1200" noProof="0">
                          <a:solidFill>
                            <a:schemeClr val="dk1"/>
                          </a:solidFill>
                          <a:effectLst/>
                          <a:latin typeface="+mn-lt"/>
                          <a:ea typeface="+mn-ea"/>
                          <a:cs typeface="+mn-cs"/>
                        </a:rPr>
                        <a:t>Dipole Index </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53274523"/>
                  </a:ext>
                </a:extLst>
              </a:tr>
            </a:tbl>
          </a:graphicData>
        </a:graphic>
      </p:graphicFrame>
    </p:spTree>
    <p:extLst>
      <p:ext uri="{BB962C8B-B14F-4D97-AF65-F5344CB8AC3E}">
        <p14:creationId xmlns:p14="http://schemas.microsoft.com/office/powerpoint/2010/main" val="20456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0E6B-D6F2-9C04-3795-6116FF3DE32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DB16A24-CFC1-EFD8-F19A-E0FC6512EB45}"/>
              </a:ext>
            </a:extLst>
          </p:cNvPr>
          <p:cNvSpPr>
            <a:spLocks noGrp="1"/>
          </p:cNvSpPr>
          <p:nvPr>
            <p:ph type="title"/>
          </p:nvPr>
        </p:nvSpPr>
        <p:spPr>
          <a:xfrm>
            <a:off x="838200" y="8293"/>
            <a:ext cx="10515600" cy="1325563"/>
          </a:xfrm>
        </p:spPr>
        <p:txBody>
          <a:bodyPr/>
          <a:lstStyle/>
          <a:p>
            <a:pPr algn="ctr"/>
            <a:r>
              <a:rPr lang="it-IT" b="1"/>
              <a:t>CNN cross </a:t>
            </a:r>
            <a:r>
              <a:rPr lang="it-IT" b="1" err="1"/>
              <a:t>validated</a:t>
            </a:r>
            <a:r>
              <a:rPr lang="it-IT" b="1"/>
              <a:t> </a:t>
            </a:r>
            <a:r>
              <a:rPr lang="it-IT" b="1" err="1"/>
              <a:t>results</a:t>
            </a:r>
            <a:r>
              <a:rPr lang="it-IT" b="1"/>
              <a:t> – East Africa</a:t>
            </a:r>
          </a:p>
        </p:txBody>
      </p:sp>
      <p:grpSp>
        <p:nvGrpSpPr>
          <p:cNvPr id="8" name="Group 7">
            <a:extLst>
              <a:ext uri="{FF2B5EF4-FFF2-40B4-BE49-F238E27FC236}">
                <a16:creationId xmlns:a16="http://schemas.microsoft.com/office/drawing/2014/main" id="{EC2CDDF1-16EE-74B7-F3FA-6525EBCCF378}"/>
              </a:ext>
            </a:extLst>
          </p:cNvPr>
          <p:cNvGrpSpPr/>
          <p:nvPr/>
        </p:nvGrpSpPr>
        <p:grpSpPr>
          <a:xfrm>
            <a:off x="6590316" y="1990883"/>
            <a:ext cx="5324551" cy="3910746"/>
            <a:chOff x="6313590" y="1915546"/>
            <a:chExt cx="5324551" cy="3910746"/>
          </a:xfrm>
        </p:grpSpPr>
        <p:pic>
          <p:nvPicPr>
            <p:cNvPr id="7" name="Immagine 126214208" descr="Immagine che contiene testo, mappa, diagramma&#10;&#10;Il contenuto generato dall&amp;#39;IA potrebbe non essere corretto.">
              <a:extLst>
                <a:ext uri="{FF2B5EF4-FFF2-40B4-BE49-F238E27FC236}">
                  <a16:creationId xmlns:a16="http://schemas.microsoft.com/office/drawing/2014/main" id="{980F3A9A-820E-8799-6F13-73579CAA0685}"/>
                </a:ext>
              </a:extLst>
            </p:cNvPr>
            <p:cNvPicPr>
              <a:picLocks noChangeAspect="1"/>
            </p:cNvPicPr>
            <p:nvPr/>
          </p:nvPicPr>
          <p:blipFill rotWithShape="1">
            <a:blip r:embed="rId3">
              <a:extLst>
                <a:ext uri="{28A0092B-C50C-407E-A947-70E740481C1C}">
                  <a14:useLocalDpi xmlns:a14="http://schemas.microsoft.com/office/drawing/2010/main" val="0"/>
                </a:ext>
              </a:extLst>
            </a:blip>
            <a:srcRect l="77493" t="63357" b="16007"/>
            <a:stretch>
              <a:fillRect/>
            </a:stretch>
          </p:blipFill>
          <p:spPr bwMode="auto">
            <a:xfrm>
              <a:off x="8947923" y="2256961"/>
              <a:ext cx="2690218" cy="2768093"/>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BF0E0885-F3D2-18B7-6E4E-59D21979A836}"/>
                </a:ext>
              </a:extLst>
            </p:cNvPr>
            <p:cNvGrpSpPr/>
            <p:nvPr/>
          </p:nvGrpSpPr>
          <p:grpSpPr>
            <a:xfrm>
              <a:off x="6313590" y="1915546"/>
              <a:ext cx="4760214" cy="3910746"/>
              <a:chOff x="5932165" y="1689635"/>
              <a:chExt cx="4760214" cy="3910746"/>
            </a:xfrm>
          </p:grpSpPr>
          <p:pic>
            <p:nvPicPr>
              <p:cNvPr id="18" name="Immagine 17">
                <a:extLst>
                  <a:ext uri="{FF2B5EF4-FFF2-40B4-BE49-F238E27FC236}">
                    <a16:creationId xmlns:a16="http://schemas.microsoft.com/office/drawing/2014/main" id="{7E5074B3-6D73-CB95-B2D8-4B212239A371}"/>
                  </a:ext>
                </a:extLst>
              </p:cNvPr>
              <p:cNvPicPr>
                <a:picLocks noChangeAspect="1"/>
              </p:cNvPicPr>
              <p:nvPr/>
            </p:nvPicPr>
            <p:blipFill>
              <a:blip r:embed="rId4"/>
              <a:srcRect l="76368" t="21372" b="16570"/>
              <a:stretch>
                <a:fillRect/>
              </a:stretch>
            </p:blipFill>
            <p:spPr>
              <a:xfrm>
                <a:off x="5975770" y="2033396"/>
                <a:ext cx="2597104" cy="2760195"/>
              </a:xfrm>
              <a:prstGeom prst="rect">
                <a:avLst/>
              </a:prstGeom>
            </p:spPr>
          </p:pic>
          <p:pic>
            <p:nvPicPr>
              <p:cNvPr id="5" name="Immagine 3">
                <a:extLst>
                  <a:ext uri="{FF2B5EF4-FFF2-40B4-BE49-F238E27FC236}">
                    <a16:creationId xmlns:a16="http://schemas.microsoft.com/office/drawing/2014/main" id="{D8F6A80A-40E7-DCF9-C924-3F2D202A7D29}"/>
                  </a:ext>
                </a:extLst>
              </p:cNvPr>
              <p:cNvPicPr>
                <a:picLocks noChangeAspect="1"/>
              </p:cNvPicPr>
              <p:nvPr/>
            </p:nvPicPr>
            <p:blipFill>
              <a:blip r:embed="rId5"/>
              <a:srcRect l="77214" t="94366"/>
              <a:stretch>
                <a:fillRect/>
              </a:stretch>
            </p:blipFill>
            <p:spPr>
              <a:xfrm>
                <a:off x="7124448" y="4805205"/>
                <a:ext cx="2880000" cy="795176"/>
              </a:xfrm>
              <a:prstGeom prst="rect">
                <a:avLst/>
              </a:prstGeom>
            </p:spPr>
          </p:pic>
          <p:pic>
            <p:nvPicPr>
              <p:cNvPr id="14" name="Immagine 126214208">
                <a:extLst>
                  <a:ext uri="{FF2B5EF4-FFF2-40B4-BE49-F238E27FC236}">
                    <a16:creationId xmlns:a16="http://schemas.microsoft.com/office/drawing/2014/main" id="{549DDD39-1B4B-5F3A-66DC-C428C06AF6A1}"/>
                  </a:ext>
                </a:extLst>
              </p:cNvPr>
              <p:cNvPicPr>
                <a:picLocks noChangeAspect="1"/>
              </p:cNvPicPr>
              <p:nvPr/>
            </p:nvPicPr>
            <p:blipFill rotWithShape="1">
              <a:blip r:embed="rId3">
                <a:extLst>
                  <a:ext uri="{28A0092B-C50C-407E-A947-70E740481C1C}">
                    <a14:useLocalDpi xmlns:a14="http://schemas.microsoft.com/office/drawing/2010/main" val="0"/>
                  </a:ext>
                </a:extLst>
              </a:blip>
              <a:srcRect l="3056" t="60261" r="95211" b="16063"/>
              <a:stretch>
                <a:fillRect/>
              </a:stretch>
            </p:blipFill>
            <p:spPr bwMode="auto">
              <a:xfrm>
                <a:off x="5932165" y="1786072"/>
                <a:ext cx="216000" cy="3254841"/>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FC21F13D-13A9-FDEA-9D76-14363ACC9B23}"/>
                  </a:ext>
                </a:extLst>
              </p:cNvPr>
              <p:cNvSpPr txBox="1"/>
              <p:nvPr/>
            </p:nvSpPr>
            <p:spPr>
              <a:xfrm>
                <a:off x="9140351" y="1689635"/>
                <a:ext cx="1552028" cy="338554"/>
              </a:xfrm>
              <a:prstGeom prst="rect">
                <a:avLst/>
              </a:prstGeom>
              <a:noFill/>
            </p:spPr>
            <p:txBody>
              <a:bodyPr wrap="none" rtlCol="0">
                <a:spAutoFit/>
              </a:bodyPr>
              <a:lstStyle/>
              <a:p>
                <a:r>
                  <a:rPr lang="it-IT" sz="1600" i="1"/>
                  <a:t>Statistical-</a:t>
                </a:r>
                <a:r>
                  <a:rPr lang="it-IT" sz="1600" i="1" err="1"/>
                  <a:t>based</a:t>
                </a:r>
                <a:endParaRPr lang="it-IT" sz="1600" i="1"/>
              </a:p>
            </p:txBody>
          </p:sp>
          <p:sp>
            <p:nvSpPr>
              <p:cNvPr id="16" name="TextBox 15">
                <a:extLst>
                  <a:ext uri="{FF2B5EF4-FFF2-40B4-BE49-F238E27FC236}">
                    <a16:creationId xmlns:a16="http://schemas.microsoft.com/office/drawing/2014/main" id="{55350F2D-F0B0-7DE8-7218-C0519F0B1507}"/>
                  </a:ext>
                </a:extLst>
              </p:cNvPr>
              <p:cNvSpPr txBox="1"/>
              <p:nvPr/>
            </p:nvSpPr>
            <p:spPr>
              <a:xfrm>
                <a:off x="6641772" y="1689635"/>
                <a:ext cx="1116011" cy="338554"/>
              </a:xfrm>
              <a:prstGeom prst="rect">
                <a:avLst/>
              </a:prstGeom>
              <a:noFill/>
            </p:spPr>
            <p:txBody>
              <a:bodyPr wrap="none" rtlCol="0">
                <a:spAutoFit/>
              </a:bodyPr>
              <a:lstStyle/>
              <a:p>
                <a:r>
                  <a:rPr lang="it-IT" sz="1600" i="1"/>
                  <a:t>CNN-</a:t>
                </a:r>
                <a:r>
                  <a:rPr lang="it-IT" sz="1600" i="1" err="1"/>
                  <a:t>based</a:t>
                </a:r>
                <a:endParaRPr lang="it-IT" sz="1600" i="1"/>
              </a:p>
            </p:txBody>
          </p:sp>
        </p:grpSp>
      </p:grpSp>
      <p:sp>
        <p:nvSpPr>
          <p:cNvPr id="4" name="Slide Number Placeholder 3">
            <a:extLst>
              <a:ext uri="{FF2B5EF4-FFF2-40B4-BE49-F238E27FC236}">
                <a16:creationId xmlns:a16="http://schemas.microsoft.com/office/drawing/2014/main" id="{456B9DD0-7A16-ED21-C9C7-0CAA556C184A}"/>
              </a:ext>
            </a:extLst>
          </p:cNvPr>
          <p:cNvSpPr>
            <a:spLocks noGrp="1"/>
          </p:cNvSpPr>
          <p:nvPr>
            <p:ph type="sldNum" sz="quarter" idx="12"/>
          </p:nvPr>
        </p:nvSpPr>
        <p:spPr/>
        <p:txBody>
          <a:bodyPr/>
          <a:lstStyle/>
          <a:p>
            <a:fld id="{4C887D1E-8AA4-48C1-A8A4-C79D0A476535}" type="slidenum">
              <a:rPr lang="it-IT" smtClean="0"/>
              <a:t>11</a:t>
            </a:fld>
            <a:endParaRPr lang="it-IT"/>
          </a:p>
        </p:txBody>
      </p:sp>
      <p:sp>
        <p:nvSpPr>
          <p:cNvPr id="6" name="TextBox 5">
            <a:extLst>
              <a:ext uri="{FF2B5EF4-FFF2-40B4-BE49-F238E27FC236}">
                <a16:creationId xmlns:a16="http://schemas.microsoft.com/office/drawing/2014/main" id="{4939E1F1-A029-60A2-C0D4-2E73975B02CC}"/>
              </a:ext>
            </a:extLst>
          </p:cNvPr>
          <p:cNvSpPr txBox="1"/>
          <p:nvPr/>
        </p:nvSpPr>
        <p:spPr>
          <a:xfrm>
            <a:off x="7721859" y="1217583"/>
            <a:ext cx="3061465" cy="646331"/>
          </a:xfrm>
          <a:prstGeom prst="rect">
            <a:avLst/>
          </a:prstGeom>
          <a:noFill/>
        </p:spPr>
        <p:txBody>
          <a:bodyPr wrap="square" rtlCol="0">
            <a:spAutoFit/>
          </a:bodyPr>
          <a:lstStyle/>
          <a:p>
            <a:pPr algn="ctr"/>
            <a:r>
              <a:rPr lang="it-IT" b="1" i="1" err="1"/>
              <a:t>Covariance</a:t>
            </a:r>
            <a:r>
              <a:rPr lang="it-IT" b="1" i="1"/>
              <a:t> </a:t>
            </a:r>
            <a:r>
              <a:rPr lang="it-IT" b="1" i="1" err="1"/>
              <a:t>difference</a:t>
            </a:r>
            <a:r>
              <a:rPr lang="it-IT" i="1"/>
              <a:t> (</a:t>
            </a:r>
            <a:r>
              <a:rPr lang="it-IT" i="1" err="1"/>
              <a:t>Subsample</a:t>
            </a:r>
            <a:r>
              <a:rPr lang="it-IT" i="1"/>
              <a:t> – full ensemble)</a:t>
            </a:r>
          </a:p>
        </p:txBody>
      </p:sp>
      <p:graphicFrame>
        <p:nvGraphicFramePr>
          <p:cNvPr id="9" name="Table 3">
            <a:extLst>
              <a:ext uri="{FF2B5EF4-FFF2-40B4-BE49-F238E27FC236}">
                <a16:creationId xmlns:a16="http://schemas.microsoft.com/office/drawing/2014/main" id="{50626DEC-58D0-835D-626A-010D0C463B69}"/>
              </a:ext>
            </a:extLst>
          </p:cNvPr>
          <p:cNvGraphicFramePr>
            <a:graphicFrameLocks noGrp="1"/>
          </p:cNvGraphicFramePr>
          <p:nvPr>
            <p:extLst>
              <p:ext uri="{D42A27DB-BD31-4B8C-83A1-F6EECF244321}">
                <p14:modId xmlns:p14="http://schemas.microsoft.com/office/powerpoint/2010/main" val="3909322374"/>
              </p:ext>
            </p:extLst>
          </p:nvPr>
        </p:nvGraphicFramePr>
        <p:xfrm>
          <a:off x="838200" y="2329437"/>
          <a:ext cx="5298290" cy="2677522"/>
        </p:xfrm>
        <a:graphic>
          <a:graphicData uri="http://schemas.openxmlformats.org/drawingml/2006/table">
            <a:tbl>
              <a:tblPr>
                <a:tableStyleId>{793D81CF-94F2-401A-BA57-92F5A7B2D0C5}</a:tableStyleId>
              </a:tblPr>
              <a:tblGrid>
                <a:gridCol w="394638">
                  <a:extLst>
                    <a:ext uri="{9D8B030D-6E8A-4147-A177-3AD203B41FA5}">
                      <a16:colId xmlns:a16="http://schemas.microsoft.com/office/drawing/2014/main" val="1047572679"/>
                    </a:ext>
                  </a:extLst>
                </a:gridCol>
                <a:gridCol w="1242389">
                  <a:extLst>
                    <a:ext uri="{9D8B030D-6E8A-4147-A177-3AD203B41FA5}">
                      <a16:colId xmlns:a16="http://schemas.microsoft.com/office/drawing/2014/main" val="3684734806"/>
                    </a:ext>
                  </a:extLst>
                </a:gridCol>
                <a:gridCol w="1143000">
                  <a:extLst>
                    <a:ext uri="{9D8B030D-6E8A-4147-A177-3AD203B41FA5}">
                      <a16:colId xmlns:a16="http://schemas.microsoft.com/office/drawing/2014/main" val="1894831058"/>
                    </a:ext>
                  </a:extLst>
                </a:gridCol>
                <a:gridCol w="2518263">
                  <a:extLst>
                    <a:ext uri="{9D8B030D-6E8A-4147-A177-3AD203B41FA5}">
                      <a16:colId xmlns:a16="http://schemas.microsoft.com/office/drawing/2014/main" val="3613179964"/>
                    </a:ext>
                  </a:extLst>
                </a:gridCol>
              </a:tblGrid>
              <a:tr h="271456">
                <a:tc>
                  <a:txBody>
                    <a:bodyPr/>
                    <a:lstStyle/>
                    <a:p>
                      <a:pPr lvl="0" algn="ctr">
                        <a:buNone/>
                      </a:pPr>
                      <a:endParaRPr lang="it-IT" sz="1400"/>
                    </a:p>
                  </a:txBody>
                  <a:tcPr anchor="ctr"/>
                </a:tc>
                <a:tc>
                  <a:txBody>
                    <a:bodyPr/>
                    <a:lstStyle/>
                    <a:p>
                      <a:pPr lvl="0" algn="ctr">
                        <a:lnSpc>
                          <a:spcPct val="100000"/>
                        </a:lnSpc>
                        <a:spcAft>
                          <a:spcPts val="1200"/>
                        </a:spcAft>
                        <a:buNone/>
                      </a:pPr>
                      <a:r>
                        <a:rPr lang="en-GB" sz="1600" b="1">
                          <a:effectLst/>
                        </a:rPr>
                        <a:t>Input/Target</a:t>
                      </a:r>
                    </a:p>
                  </a:txBody>
                  <a:tcPr marL="68580" marR="68580" marT="0" marB="0" anchor="ctr"/>
                </a:tc>
                <a:tc>
                  <a:txBody>
                    <a:bodyPr/>
                    <a:lstStyle/>
                    <a:p>
                      <a:pPr lvl="0" algn="ctr">
                        <a:lnSpc>
                          <a:spcPct val="100000"/>
                        </a:lnSpc>
                        <a:spcAft>
                          <a:spcPts val="1200"/>
                        </a:spcAft>
                        <a:buNone/>
                      </a:pPr>
                      <a:r>
                        <a:rPr lang="en-GB" sz="1600" b="1">
                          <a:effectLst/>
                        </a:rPr>
                        <a:t>Years</a:t>
                      </a:r>
                    </a:p>
                  </a:txBody>
                  <a:tcPr marL="68580" marR="68580" marT="0" marB="0" anchor="ctr"/>
                </a:tc>
                <a:tc>
                  <a:txBody>
                    <a:bodyPr/>
                    <a:lstStyle/>
                    <a:p>
                      <a:pPr lvl="0" algn="ctr">
                        <a:lnSpc>
                          <a:spcPct val="100000"/>
                        </a:lnSpc>
                        <a:spcAft>
                          <a:spcPts val="1200"/>
                        </a:spcAft>
                        <a:buNone/>
                      </a:pPr>
                      <a:r>
                        <a:rPr lang="en-GB" sz="1600" b="1">
                          <a:effectLst/>
                        </a:rPr>
                        <a:t>Dataset</a:t>
                      </a:r>
                    </a:p>
                  </a:txBody>
                  <a:tcPr marL="68580" marR="68580" marT="0" marB="0" anchor="ctr"/>
                </a:tc>
                <a:extLst>
                  <a:ext uri="{0D108BD9-81ED-4DB2-BD59-A6C34878D82A}">
                    <a16:rowId xmlns:a16="http://schemas.microsoft.com/office/drawing/2014/main" val="231599775"/>
                  </a:ext>
                </a:extLst>
              </a:tr>
              <a:tr h="434329">
                <a:tc rowSpan="2">
                  <a:txBody>
                    <a:bodyPr/>
                    <a:lstStyle/>
                    <a:p>
                      <a:pPr algn="ctr"/>
                      <a:r>
                        <a:rPr lang="it-IT" sz="1600" b="1"/>
                        <a:t>TRAINING</a:t>
                      </a:r>
                    </a:p>
                  </a:txBody>
                  <a:tcPr vert="vert270" anchor="ctr"/>
                </a:tc>
                <a:tc>
                  <a:txBody>
                    <a:bodyPr/>
                    <a:lstStyle/>
                    <a:p>
                      <a:pPr algn="ctr">
                        <a:lnSpc>
                          <a:spcPct val="100000"/>
                        </a:lnSpc>
                        <a:spcAft>
                          <a:spcPts val="1200"/>
                        </a:spcAft>
                      </a:pPr>
                      <a:r>
                        <a:rPr lang="en-GB" sz="1600">
                          <a:effectLst/>
                        </a:rPr>
                        <a:t>Input</a:t>
                      </a:r>
                    </a:p>
                  </a:txBody>
                  <a:tcPr marL="68580" marR="68580" marT="0" marB="0" anchor="ctr"/>
                </a:tc>
                <a:tc>
                  <a:txBody>
                    <a:bodyPr/>
                    <a:lstStyle/>
                    <a:p>
                      <a:pPr lvl="0" algn="ctr">
                        <a:lnSpc>
                          <a:spcPct val="100000"/>
                        </a:lnSpc>
                        <a:spcBef>
                          <a:spcPts val="0"/>
                        </a:spcBef>
                        <a:spcAft>
                          <a:spcPts val="0"/>
                        </a:spcAft>
                        <a:buNone/>
                      </a:pPr>
                      <a:r>
                        <a:rPr lang="it-IT" sz="1600" b="1" kern="1200" noProof="0" err="1">
                          <a:solidFill>
                            <a:schemeClr val="dk1"/>
                          </a:solidFill>
                          <a:effectLst/>
                          <a:latin typeface="+mn-lt"/>
                          <a:ea typeface="+mn-ea"/>
                          <a:cs typeface="+mn-cs"/>
                        </a:rPr>
                        <a:t>Even</a:t>
                      </a:r>
                      <a:r>
                        <a:rPr lang="it-IT" sz="1600" b="1" kern="1200" noProof="0">
                          <a:solidFill>
                            <a:schemeClr val="dk1"/>
                          </a:solidFill>
                          <a:effectLst/>
                          <a:latin typeface="+mn-lt"/>
                          <a:ea typeface="+mn-ea"/>
                          <a:cs typeface="+mn-cs"/>
                        </a:rPr>
                        <a:t> </a:t>
                      </a:r>
                      <a:r>
                        <a:rPr lang="it-IT" sz="1600" b="1" kern="1200" noProof="0" err="1">
                          <a:solidFill>
                            <a:schemeClr val="dk1"/>
                          </a:solidFill>
                          <a:effectLst/>
                          <a:latin typeface="+mn-lt"/>
                          <a:ea typeface="+mn-ea"/>
                          <a:cs typeface="+mn-cs"/>
                        </a:rPr>
                        <a:t>years</a:t>
                      </a:r>
                      <a:endParaRPr lang="it-IT" sz="1600" b="1" kern="1200" noProof="0">
                        <a:solidFill>
                          <a:schemeClr val="dk1"/>
                        </a:solidFill>
                        <a:effectLst/>
                        <a:latin typeface="+mn-lt"/>
                        <a:ea typeface="+mn-ea"/>
                        <a:cs typeface="+mn-cs"/>
                      </a:endParaRPr>
                    </a:p>
                    <a:p>
                      <a:pPr lvl="0" algn="ctr">
                        <a:lnSpc>
                          <a:spcPct val="100000"/>
                        </a:lnSpc>
                        <a:spcBef>
                          <a:spcPts val="0"/>
                        </a:spcBef>
                        <a:spcAft>
                          <a:spcPts val="0"/>
                        </a:spcAft>
                        <a:buNone/>
                      </a:pPr>
                      <a:r>
                        <a:rPr lang="it-IT" sz="1600" b="0" kern="1200" noProof="0">
                          <a:solidFill>
                            <a:schemeClr val="dk1"/>
                          </a:solidFill>
                          <a:effectLst/>
                          <a:latin typeface="+mn-lt"/>
                          <a:ea typeface="+mn-ea"/>
                          <a:cs typeface="+mn-cs"/>
                        </a:rPr>
                        <a:t>1994-2016</a:t>
                      </a:r>
                      <a:endParaRPr lang="it-IT" sz="1600" b="0"/>
                    </a:p>
                  </a:txBody>
                  <a:tcPr marL="68580" marR="68580" marT="0" marB="0" anchor="ctr"/>
                </a:tc>
                <a:tc>
                  <a:txBody>
                    <a:bodyPr/>
                    <a:lstStyle/>
                    <a:p>
                      <a:pPr lvl="0" algn="ctr">
                        <a:lnSpc>
                          <a:spcPct val="100000"/>
                        </a:lnSpc>
                        <a:spcBef>
                          <a:spcPts val="0"/>
                        </a:spcBef>
                        <a:spcAft>
                          <a:spcPts val="0"/>
                        </a:spcAft>
                        <a:buNone/>
                      </a:pPr>
                      <a:r>
                        <a:rPr lang="en-US" sz="1600" kern="1200" noProof="0">
                          <a:solidFill>
                            <a:schemeClr val="dk1"/>
                          </a:solidFill>
                          <a:effectLst/>
                          <a:latin typeface="+mn-lt"/>
                          <a:ea typeface="+mn-ea"/>
                          <a:cs typeface="+mn-cs"/>
                        </a:rPr>
                        <a:t>ERA5 July SST anomaly (Indian Ocean)</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92516402"/>
                  </a:ext>
                </a:extLst>
              </a:tr>
              <a:tr h="651493">
                <a:tc vMerge="1">
                  <a:txBody>
                    <a:bodyPr/>
                    <a:lstStyle/>
                    <a:p>
                      <a:endParaRPr lang="it-IT"/>
                    </a:p>
                  </a:txBody>
                  <a:tcPr marL="0" marR="0" marT="0" marB="0" horzOverflow="overflow"/>
                </a:tc>
                <a:tc>
                  <a:txBody>
                    <a:bodyPr/>
                    <a:lstStyle/>
                    <a:p>
                      <a:pPr lvl="0" algn="ctr">
                        <a:lnSpc>
                          <a:spcPct val="100000"/>
                        </a:lnSpc>
                        <a:spcBef>
                          <a:spcPts val="0"/>
                        </a:spcBef>
                        <a:spcAft>
                          <a:spcPts val="0"/>
                        </a:spcAft>
                        <a:buNone/>
                      </a:pPr>
                      <a:r>
                        <a:rPr lang="en-GB" sz="1600" kern="1200" noProof="0">
                          <a:solidFill>
                            <a:schemeClr val="dk1"/>
                          </a:solidFill>
                          <a:effectLst/>
                          <a:latin typeface="+mn-lt"/>
                          <a:ea typeface="+mn-ea"/>
                          <a:cs typeface="+mn-cs"/>
                        </a:rPr>
                        <a:t>Target</a:t>
                      </a:r>
                      <a:endParaRPr lang="it-IT" sz="1600"/>
                    </a:p>
                  </a:txBody>
                  <a:tcPr marL="68580" marR="68580" marT="0" marB="0" anchor="ctr"/>
                </a:tc>
                <a:tc>
                  <a:txBody>
                    <a:bodyPr/>
                    <a:lstStyle/>
                    <a:p>
                      <a:pPr lvl="0" algn="ctr">
                        <a:lnSpc>
                          <a:spcPct val="100000"/>
                        </a:lnSpc>
                        <a:spcBef>
                          <a:spcPts val="0"/>
                        </a:spcBef>
                        <a:spcAft>
                          <a:spcPts val="0"/>
                        </a:spcAft>
                        <a:buNone/>
                      </a:pPr>
                      <a:r>
                        <a:rPr lang="it-IT" sz="1600" b="1" i="0" u="none" strike="noStrike" kern="1200" noProof="0" err="1">
                          <a:solidFill>
                            <a:schemeClr val="dk1"/>
                          </a:solidFill>
                          <a:effectLst/>
                          <a:latin typeface="Calibri"/>
                        </a:rPr>
                        <a:t>Even</a:t>
                      </a:r>
                      <a:r>
                        <a:rPr lang="it-IT" sz="1600" b="1" i="0" u="none" strike="noStrike" kern="1200" noProof="0">
                          <a:solidFill>
                            <a:schemeClr val="dk1"/>
                          </a:solidFill>
                          <a:effectLst/>
                          <a:latin typeface="Calibri"/>
                        </a:rPr>
                        <a:t> </a:t>
                      </a:r>
                      <a:r>
                        <a:rPr lang="it-IT" sz="1600" b="1" i="0" u="none" strike="noStrike" kern="1200" noProof="0" err="1">
                          <a:solidFill>
                            <a:schemeClr val="dk1"/>
                          </a:solidFill>
                          <a:effectLst/>
                          <a:latin typeface="Calibri"/>
                        </a:rPr>
                        <a:t>years</a:t>
                      </a:r>
                      <a:endParaRPr lang="it-IT" sz="1600" b="1" i="0" u="none" strike="noStrike" kern="1200" noProof="0">
                        <a:solidFill>
                          <a:schemeClr val="dk1"/>
                        </a:solidFill>
                        <a:effectLst/>
                        <a:latin typeface="Calibri"/>
                      </a:endParaRPr>
                    </a:p>
                    <a:p>
                      <a:pPr lvl="0" algn="ctr">
                        <a:lnSpc>
                          <a:spcPct val="100000"/>
                        </a:lnSpc>
                        <a:spcBef>
                          <a:spcPts val="0"/>
                        </a:spcBef>
                        <a:spcAft>
                          <a:spcPts val="0"/>
                        </a:spcAft>
                        <a:buNone/>
                      </a:pPr>
                      <a:r>
                        <a:rPr lang="it-IT" sz="1600" b="0" i="0" u="none" strike="noStrike" kern="1200" noProof="0">
                          <a:solidFill>
                            <a:schemeClr val="dk1"/>
                          </a:solidFill>
                          <a:effectLst/>
                          <a:latin typeface="Calibri"/>
                        </a:rPr>
                        <a:t>1994-2016</a:t>
                      </a:r>
                      <a:endParaRPr lang="it-IT" sz="1600"/>
                    </a:p>
                  </a:txBody>
                  <a:tcPr marL="68580" marR="68580" marT="0" marB="0" anchor="ctr"/>
                </a:tc>
                <a:tc>
                  <a:txBody>
                    <a:bodyPr/>
                    <a:lstStyle/>
                    <a:p>
                      <a:pPr lvl="0" algn="ctr">
                        <a:lnSpc>
                          <a:spcPct val="100000"/>
                        </a:lnSpc>
                        <a:spcBef>
                          <a:spcPts val="0"/>
                        </a:spcBef>
                        <a:spcAft>
                          <a:spcPts val="0"/>
                        </a:spcAft>
                        <a:buNone/>
                      </a:pPr>
                      <a:r>
                        <a:rPr lang="en-US" sz="1600" kern="1200" noProof="0">
                          <a:solidFill>
                            <a:schemeClr val="dk1"/>
                          </a:solidFill>
                          <a:effectLst/>
                          <a:latin typeface="+mn-lt"/>
                          <a:ea typeface="+mn-ea"/>
                          <a:cs typeface="+mn-cs"/>
                        </a:rPr>
                        <a:t>ECMWF OND Dipole Index forecast at 3 months lead time</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841135814"/>
                  </a:ext>
                </a:extLst>
              </a:tr>
              <a:tr h="43432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t>VALIDATION</a:t>
                      </a:r>
                    </a:p>
                  </a:txBody>
                  <a:tcPr vert="vert270" anchor="ctr"/>
                </a:tc>
                <a:tc>
                  <a:txBody>
                    <a:bodyPr/>
                    <a:lstStyle/>
                    <a:p>
                      <a:pPr lvl="0" algn="ctr">
                        <a:lnSpc>
                          <a:spcPct val="100000"/>
                        </a:lnSpc>
                        <a:spcBef>
                          <a:spcPts val="0"/>
                        </a:spcBef>
                        <a:spcAft>
                          <a:spcPts val="0"/>
                        </a:spcAft>
                        <a:buNone/>
                      </a:pPr>
                      <a:r>
                        <a:rPr lang="en-GB" sz="1600" b="0" i="0" u="none" strike="noStrike" noProof="0">
                          <a:solidFill>
                            <a:srgbClr val="000000"/>
                          </a:solidFill>
                          <a:effectLst/>
                          <a:latin typeface="Calibri"/>
                        </a:rPr>
                        <a:t>Input</a:t>
                      </a:r>
                    </a:p>
                  </a:txBody>
                  <a:tcPr marL="68580" marR="68580" marT="0" marB="0" anchor="ctr"/>
                </a:tc>
                <a:tc>
                  <a:txBody>
                    <a:bodyPr/>
                    <a:lstStyle/>
                    <a:p>
                      <a:pPr lvl="0" algn="ctr">
                        <a:lnSpc>
                          <a:spcPct val="100000"/>
                        </a:lnSpc>
                        <a:spcBef>
                          <a:spcPts val="0"/>
                        </a:spcBef>
                        <a:spcAft>
                          <a:spcPts val="0"/>
                        </a:spcAft>
                        <a:buNone/>
                      </a:pPr>
                      <a:r>
                        <a:rPr lang="it-IT" sz="1600" b="1" kern="1200" noProof="0">
                          <a:solidFill>
                            <a:schemeClr val="dk1"/>
                          </a:solidFill>
                          <a:effectLst/>
                          <a:latin typeface="+mn-lt"/>
                          <a:ea typeface="+mn-ea"/>
                          <a:cs typeface="+mn-cs"/>
                        </a:rPr>
                        <a:t>Odd </a:t>
                      </a:r>
                      <a:r>
                        <a:rPr lang="it-IT" sz="1600" b="1" kern="1200" noProof="0" err="1">
                          <a:solidFill>
                            <a:schemeClr val="dk1"/>
                          </a:solidFill>
                          <a:effectLst/>
                          <a:latin typeface="+mn-lt"/>
                          <a:ea typeface="+mn-ea"/>
                          <a:cs typeface="+mn-cs"/>
                        </a:rPr>
                        <a:t>years</a:t>
                      </a:r>
                      <a:endParaRPr lang="it-IT" sz="1600" b="1" kern="1200" noProof="0">
                        <a:solidFill>
                          <a:schemeClr val="dk1"/>
                        </a:solidFill>
                        <a:effectLst/>
                        <a:latin typeface="+mn-lt"/>
                        <a:ea typeface="+mn-ea"/>
                        <a:cs typeface="+mn-cs"/>
                      </a:endParaRPr>
                    </a:p>
                    <a:p>
                      <a:pPr lvl="0" algn="ctr">
                        <a:lnSpc>
                          <a:spcPct val="100000"/>
                        </a:lnSpc>
                        <a:spcBef>
                          <a:spcPts val="0"/>
                        </a:spcBef>
                        <a:spcAft>
                          <a:spcPts val="0"/>
                        </a:spcAft>
                        <a:buNone/>
                      </a:pPr>
                      <a:r>
                        <a:rPr lang="it-IT" sz="1600" b="0" kern="1200" noProof="0">
                          <a:solidFill>
                            <a:schemeClr val="dk1"/>
                          </a:solidFill>
                          <a:effectLst/>
                          <a:latin typeface="+mn-lt"/>
                          <a:ea typeface="+mn-ea"/>
                          <a:cs typeface="+mn-cs"/>
                        </a:rPr>
                        <a:t>1994-2016</a:t>
                      </a:r>
                      <a:endParaRPr lang="it-IT" sz="1600" b="0"/>
                    </a:p>
                  </a:txBody>
                  <a:tcPr marL="68580" marR="68580" marT="0" marB="0" anchor="ctr"/>
                </a:tc>
                <a:tc>
                  <a:txBody>
                    <a:bodyPr/>
                    <a:lstStyle/>
                    <a:p>
                      <a:pPr lvl="0" algn="ctr">
                        <a:lnSpc>
                          <a:spcPct val="100000"/>
                        </a:lnSpc>
                        <a:spcBef>
                          <a:spcPts val="0"/>
                        </a:spcBef>
                        <a:spcAft>
                          <a:spcPts val="0"/>
                        </a:spcAft>
                        <a:buNone/>
                      </a:pPr>
                      <a:r>
                        <a:rPr lang="en-US" sz="1600" kern="1200" noProof="0" err="1">
                          <a:solidFill>
                            <a:schemeClr val="dk1"/>
                          </a:solidFill>
                          <a:effectLst/>
                          <a:latin typeface="+mn-lt"/>
                          <a:ea typeface="+mn-ea"/>
                          <a:cs typeface="+mn-cs"/>
                        </a:rPr>
                        <a:t>HadISST</a:t>
                      </a:r>
                      <a:r>
                        <a:rPr lang="en-US" sz="1600" kern="1200" noProof="0">
                          <a:solidFill>
                            <a:schemeClr val="dk1"/>
                          </a:solidFill>
                          <a:effectLst/>
                          <a:latin typeface="+mn-lt"/>
                          <a:ea typeface="+mn-ea"/>
                          <a:cs typeface="+mn-cs"/>
                        </a:rPr>
                        <a:t> July SST anomaly (Indian Ocean)</a:t>
                      </a:r>
                      <a:endParaRPr lang="it-IT"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166588389"/>
                  </a:ext>
                </a:extLst>
              </a:tr>
              <a:tr h="665842">
                <a:tc vMerge="1">
                  <a:txBody>
                    <a:bodyPr/>
                    <a:lstStyle/>
                    <a:p>
                      <a:endParaRPr lang="it-IT"/>
                    </a:p>
                  </a:txBody>
                  <a:tcPr marL="0" marR="0" marT="0" marB="0" horzOverflow="overflow"/>
                </a:tc>
                <a:tc>
                  <a:txBody>
                    <a:bodyPr/>
                    <a:lstStyle/>
                    <a:p>
                      <a:pPr marL="0" marR="0" lvl="0" indent="0" algn="ctr" defTabSz="914400">
                        <a:lnSpc>
                          <a:spcPct val="100000"/>
                        </a:lnSpc>
                        <a:spcBef>
                          <a:spcPts val="0"/>
                        </a:spcBef>
                        <a:spcAft>
                          <a:spcPts val="1200"/>
                        </a:spcAft>
                        <a:buNone/>
                        <a:tabLst/>
                        <a:defRPr/>
                      </a:pPr>
                      <a:r>
                        <a:rPr lang="en-GB" sz="1600" b="0" i="0" u="none" strike="noStrike" kern="1200" noProof="0">
                          <a:solidFill>
                            <a:schemeClr val="dk1"/>
                          </a:solidFill>
                          <a:effectLst/>
                          <a:latin typeface="Calibri"/>
                        </a:rPr>
                        <a:t>Target</a:t>
                      </a:r>
                      <a:endParaRPr lang="it-IT" sz="1600"/>
                    </a:p>
                  </a:txBody>
                  <a:tcPr marL="68580" marR="68580" marT="0" marB="0" anchor="ctr"/>
                </a:tc>
                <a:tc>
                  <a:txBody>
                    <a:bodyPr/>
                    <a:lstStyle/>
                    <a:p>
                      <a:pPr lvl="0" algn="ctr">
                        <a:lnSpc>
                          <a:spcPct val="100000"/>
                        </a:lnSpc>
                        <a:spcBef>
                          <a:spcPts val="0"/>
                        </a:spcBef>
                        <a:spcAft>
                          <a:spcPts val="0"/>
                        </a:spcAft>
                        <a:buNone/>
                      </a:pPr>
                      <a:r>
                        <a:rPr lang="it-IT" sz="1600" b="1" kern="1200" noProof="0">
                          <a:solidFill>
                            <a:schemeClr val="dk1"/>
                          </a:solidFill>
                          <a:effectLst/>
                          <a:latin typeface="+mn-lt"/>
                          <a:ea typeface="+mn-ea"/>
                          <a:cs typeface="+mn-cs"/>
                        </a:rPr>
                        <a:t>Odd </a:t>
                      </a:r>
                      <a:r>
                        <a:rPr lang="it-IT" sz="1600" b="1" kern="1200" noProof="0" err="1">
                          <a:solidFill>
                            <a:schemeClr val="dk1"/>
                          </a:solidFill>
                          <a:effectLst/>
                          <a:latin typeface="+mn-lt"/>
                          <a:ea typeface="+mn-ea"/>
                          <a:cs typeface="+mn-cs"/>
                        </a:rPr>
                        <a:t>years</a:t>
                      </a:r>
                      <a:endParaRPr lang="it-IT" sz="1600" b="1" kern="1200" noProof="0">
                        <a:solidFill>
                          <a:schemeClr val="dk1"/>
                        </a:solidFill>
                        <a:effectLst/>
                        <a:latin typeface="+mn-lt"/>
                        <a:ea typeface="+mn-ea"/>
                        <a:cs typeface="+mn-cs"/>
                      </a:endParaRPr>
                    </a:p>
                    <a:p>
                      <a:pPr lvl="0" algn="ctr">
                        <a:lnSpc>
                          <a:spcPct val="100000"/>
                        </a:lnSpc>
                        <a:spcBef>
                          <a:spcPts val="0"/>
                        </a:spcBef>
                        <a:spcAft>
                          <a:spcPts val="0"/>
                        </a:spcAft>
                        <a:buNone/>
                      </a:pPr>
                      <a:r>
                        <a:rPr lang="it-IT" sz="1600" b="0" kern="1200" noProof="0">
                          <a:solidFill>
                            <a:schemeClr val="dk1"/>
                          </a:solidFill>
                          <a:effectLst/>
                          <a:latin typeface="+mn-lt"/>
                          <a:ea typeface="+mn-ea"/>
                          <a:cs typeface="+mn-cs"/>
                        </a:rPr>
                        <a:t>1994-2016</a:t>
                      </a:r>
                      <a:endParaRPr lang="it-IT" sz="1600" b="0"/>
                    </a:p>
                  </a:txBody>
                  <a:tcPr marL="68580" marR="68580" marT="0" marB="0" anchor="ctr"/>
                </a:tc>
                <a:tc>
                  <a:txBody>
                    <a:bodyPr/>
                    <a:lstStyle/>
                    <a:p>
                      <a:pPr lvl="0" algn="ctr">
                        <a:lnSpc>
                          <a:spcPct val="100000"/>
                        </a:lnSpc>
                        <a:spcBef>
                          <a:spcPts val="0"/>
                        </a:spcBef>
                        <a:spcAft>
                          <a:spcPts val="0"/>
                        </a:spcAft>
                        <a:buNone/>
                      </a:pPr>
                      <a:r>
                        <a:rPr lang="it-IT" sz="1600" kern="1200" noProof="0">
                          <a:solidFill>
                            <a:schemeClr val="dk1"/>
                          </a:solidFill>
                          <a:effectLst/>
                          <a:latin typeface="+mn-lt"/>
                          <a:ea typeface="+mn-ea"/>
                          <a:cs typeface="+mn-cs"/>
                        </a:rPr>
                        <a:t>ERA5 OND </a:t>
                      </a:r>
                      <a:r>
                        <a:rPr lang="it-IT" sz="1600" kern="1200" noProof="0" err="1">
                          <a:solidFill>
                            <a:schemeClr val="dk1"/>
                          </a:solidFill>
                          <a:effectLst/>
                          <a:latin typeface="+mn-lt"/>
                          <a:ea typeface="+mn-ea"/>
                          <a:cs typeface="+mn-cs"/>
                        </a:rPr>
                        <a:t>observed</a:t>
                      </a:r>
                      <a:r>
                        <a:rPr lang="it-IT" sz="1600" kern="1200" noProof="0">
                          <a:solidFill>
                            <a:schemeClr val="dk1"/>
                          </a:solidFill>
                          <a:effectLst/>
                          <a:latin typeface="+mn-lt"/>
                          <a:ea typeface="+mn-ea"/>
                          <a:cs typeface="+mn-cs"/>
                        </a:rPr>
                        <a:t> </a:t>
                      </a:r>
                      <a:r>
                        <a:rPr lang="en-US" sz="1600" kern="1200" noProof="0">
                          <a:solidFill>
                            <a:schemeClr val="dk1"/>
                          </a:solidFill>
                          <a:effectLst/>
                          <a:latin typeface="+mn-lt"/>
                          <a:ea typeface="+mn-ea"/>
                          <a:cs typeface="+mn-cs"/>
                        </a:rPr>
                        <a:t>Dipole Index </a:t>
                      </a:r>
                      <a:endParaRPr lang="en-GB" sz="1600" kern="1200" noProof="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853274523"/>
                  </a:ext>
                </a:extLst>
              </a:tr>
            </a:tbl>
          </a:graphicData>
        </a:graphic>
      </p:graphicFrame>
    </p:spTree>
    <p:extLst>
      <p:ext uri="{BB962C8B-B14F-4D97-AF65-F5344CB8AC3E}">
        <p14:creationId xmlns:p14="http://schemas.microsoft.com/office/powerpoint/2010/main" val="110509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2F3A-DE5E-985D-DC27-FF8C0549D847}"/>
            </a:ext>
          </a:extLst>
        </p:cNvPr>
        <p:cNvGrpSpPr/>
        <p:nvPr/>
      </p:nvGrpSpPr>
      <p:grpSpPr>
        <a:xfrm>
          <a:off x="0" y="0"/>
          <a:ext cx="0" cy="0"/>
          <a:chOff x="0" y="0"/>
          <a:chExt cx="0" cy="0"/>
        </a:xfrm>
      </p:grpSpPr>
      <p:grpSp>
        <p:nvGrpSpPr>
          <p:cNvPr id="31" name="Group 30">
            <a:extLst>
              <a:ext uri="{FF2B5EF4-FFF2-40B4-BE49-F238E27FC236}">
                <a16:creationId xmlns:a16="http://schemas.microsoft.com/office/drawing/2014/main" id="{3FAB4533-2A94-EA78-F15B-0D6F9FD625BD}"/>
              </a:ext>
            </a:extLst>
          </p:cNvPr>
          <p:cNvGrpSpPr/>
          <p:nvPr/>
        </p:nvGrpSpPr>
        <p:grpSpPr>
          <a:xfrm>
            <a:off x="8882660" y="3402073"/>
            <a:ext cx="3061465" cy="3223574"/>
            <a:chOff x="8517605" y="3551279"/>
            <a:chExt cx="3061465" cy="3223574"/>
          </a:xfrm>
        </p:grpSpPr>
        <p:pic>
          <p:nvPicPr>
            <p:cNvPr id="10" name="Immagine 126214217" descr="Immagine che contiene testo, forniture per ufficio, Policromia, schermata&#10;&#10;Il contenuto generato dall&amp;#39;IA potrebbe non essere corretto.">
              <a:extLst>
                <a:ext uri="{FF2B5EF4-FFF2-40B4-BE49-F238E27FC236}">
                  <a16:creationId xmlns:a16="http://schemas.microsoft.com/office/drawing/2014/main" id="{2E506247-C8BF-D242-9F53-82B6290186AB}"/>
                </a:ext>
              </a:extLst>
            </p:cNvPr>
            <p:cNvPicPr>
              <a:picLocks noChangeAspect="1"/>
            </p:cNvPicPr>
            <p:nvPr/>
          </p:nvPicPr>
          <p:blipFill rotWithShape="1">
            <a:blip r:embed="rId3">
              <a:extLst>
                <a:ext uri="{28A0092B-C50C-407E-A947-70E740481C1C}">
                  <a14:useLocalDpi xmlns:a14="http://schemas.microsoft.com/office/drawing/2010/main" val="0"/>
                </a:ext>
              </a:extLst>
            </a:blip>
            <a:srcRect l="51942" t="91798" r="23440" b="296"/>
            <a:stretch>
              <a:fillRect/>
            </a:stretch>
          </p:blipFill>
          <p:spPr bwMode="auto">
            <a:xfrm>
              <a:off x="8610244" y="6151189"/>
              <a:ext cx="2743556" cy="623664"/>
            </a:xfrm>
            <a:prstGeom prst="rect">
              <a:avLst/>
            </a:prstGeom>
            <a:ln>
              <a:noFill/>
            </a:ln>
            <a:extLst>
              <a:ext uri="{53640926-AAD7-44D8-BBD7-CCE9431645EC}">
                <a14:shadowObscured xmlns:a14="http://schemas.microsoft.com/office/drawing/2010/main"/>
              </a:ext>
            </a:extLst>
          </p:spPr>
        </p:pic>
        <p:pic>
          <p:nvPicPr>
            <p:cNvPr id="20" name="Immagine 126214219">
              <a:extLst>
                <a:ext uri="{FF2B5EF4-FFF2-40B4-BE49-F238E27FC236}">
                  <a16:creationId xmlns:a16="http://schemas.microsoft.com/office/drawing/2014/main" id="{1D71CECA-07F3-B70B-B805-47245E5BFE67}"/>
                </a:ext>
              </a:extLst>
            </p:cNvPr>
            <p:cNvPicPr>
              <a:picLocks noChangeAspect="1"/>
            </p:cNvPicPr>
            <p:nvPr/>
          </p:nvPicPr>
          <p:blipFill rotWithShape="1">
            <a:blip r:embed="rId4">
              <a:extLst>
                <a:ext uri="{28A0092B-C50C-407E-A947-70E740481C1C}">
                  <a14:useLocalDpi xmlns:a14="http://schemas.microsoft.com/office/drawing/2010/main" val="0"/>
                </a:ext>
              </a:extLst>
            </a:blip>
            <a:srcRect l="51780" t="51355" r="24788" b="18356"/>
            <a:stretch>
              <a:fillRect/>
            </a:stretch>
          </p:blipFill>
          <p:spPr bwMode="auto">
            <a:xfrm>
              <a:off x="8926076" y="3831767"/>
              <a:ext cx="2141061" cy="2103327"/>
            </a:xfrm>
            <a:prstGeom prst="rect">
              <a:avLst/>
            </a:prstGeom>
            <a:ln>
              <a:noFill/>
            </a:ln>
            <a:extLst>
              <a:ext uri="{53640926-AAD7-44D8-BBD7-CCE9431645EC}">
                <a14:shadowObscured xmlns:a14="http://schemas.microsoft.com/office/drawing/2010/main"/>
              </a:ext>
            </a:extLst>
          </p:spPr>
        </p:pic>
        <p:pic>
          <p:nvPicPr>
            <p:cNvPr id="18" name="Immagine 126214217">
              <a:extLst>
                <a:ext uri="{FF2B5EF4-FFF2-40B4-BE49-F238E27FC236}">
                  <a16:creationId xmlns:a16="http://schemas.microsoft.com/office/drawing/2014/main" id="{7DCFE0CD-AA0C-6A1F-A793-616F4202FC17}"/>
                </a:ext>
              </a:extLst>
            </p:cNvPr>
            <p:cNvPicPr>
              <a:picLocks noChangeAspect="1"/>
            </p:cNvPicPr>
            <p:nvPr/>
          </p:nvPicPr>
          <p:blipFill rotWithShape="1">
            <a:blip r:embed="rId3">
              <a:extLst>
                <a:ext uri="{28A0092B-C50C-407E-A947-70E740481C1C}">
                  <a14:useLocalDpi xmlns:a14="http://schemas.microsoft.com/office/drawing/2010/main" val="0"/>
                </a:ext>
              </a:extLst>
            </a:blip>
            <a:srcRect l="10682" t="81499" r="81542" b="16595"/>
            <a:stretch>
              <a:fillRect/>
            </a:stretch>
          </p:blipFill>
          <p:spPr bwMode="auto">
            <a:xfrm>
              <a:off x="9553037" y="5954670"/>
              <a:ext cx="990600" cy="180719"/>
            </a:xfrm>
            <a:prstGeom prst="rect">
              <a:avLst/>
            </a:prstGeom>
            <a:ln>
              <a:noFill/>
            </a:ln>
            <a:extLst>
              <a:ext uri="{53640926-AAD7-44D8-BBD7-CCE9431645EC}">
                <a14:shadowObscured xmlns:a14="http://schemas.microsoft.com/office/drawing/2010/main"/>
              </a:ext>
            </a:extLst>
          </p:spPr>
        </p:pic>
        <p:pic>
          <p:nvPicPr>
            <p:cNvPr id="19" name="Immagine 126214217">
              <a:extLst>
                <a:ext uri="{FF2B5EF4-FFF2-40B4-BE49-F238E27FC236}">
                  <a16:creationId xmlns:a16="http://schemas.microsoft.com/office/drawing/2014/main" id="{0986B606-21C5-098C-E854-17AEFC2C5021}"/>
                </a:ext>
              </a:extLst>
            </p:cNvPr>
            <p:cNvPicPr>
              <a:picLocks noChangeAspect="1"/>
            </p:cNvPicPr>
            <p:nvPr/>
          </p:nvPicPr>
          <p:blipFill rotWithShape="1">
            <a:blip r:embed="rId3">
              <a:extLst>
                <a:ext uri="{28A0092B-C50C-407E-A947-70E740481C1C}">
                  <a14:useLocalDpi xmlns:a14="http://schemas.microsoft.com/office/drawing/2010/main" val="0"/>
                </a:ext>
              </a:extLst>
            </a:blip>
            <a:srcRect l="3136" t="65505" r="95551" b="23984"/>
            <a:stretch>
              <a:fillRect/>
            </a:stretch>
          </p:blipFill>
          <p:spPr bwMode="auto">
            <a:xfrm>
              <a:off x="8926076" y="4257154"/>
              <a:ext cx="167251" cy="996739"/>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360896D3-01EF-F157-48F6-DD347DE381AF}"/>
                </a:ext>
              </a:extLst>
            </p:cNvPr>
            <p:cNvSpPr txBox="1"/>
            <p:nvPr/>
          </p:nvSpPr>
          <p:spPr>
            <a:xfrm>
              <a:off x="8517605" y="3551279"/>
              <a:ext cx="3061465" cy="369332"/>
            </a:xfrm>
            <a:prstGeom prst="rect">
              <a:avLst/>
            </a:prstGeom>
            <a:noFill/>
          </p:spPr>
          <p:txBody>
            <a:bodyPr wrap="square" rtlCol="0">
              <a:spAutoFit/>
            </a:bodyPr>
            <a:lstStyle/>
            <a:p>
              <a:pPr algn="ctr"/>
              <a:r>
                <a:rPr lang="it-IT"/>
                <a:t>ACC </a:t>
              </a:r>
              <a:r>
                <a:rPr lang="it-IT" err="1"/>
                <a:t>difference</a:t>
              </a:r>
              <a:endParaRPr lang="it-IT"/>
            </a:p>
          </p:txBody>
        </p:sp>
      </p:grpSp>
      <p:sp>
        <p:nvSpPr>
          <p:cNvPr id="11" name="Rectangle 10">
            <a:extLst>
              <a:ext uri="{FF2B5EF4-FFF2-40B4-BE49-F238E27FC236}">
                <a16:creationId xmlns:a16="http://schemas.microsoft.com/office/drawing/2014/main" id="{6030F59A-6BB4-DDC5-BECB-23724D8B8EF5}"/>
              </a:ext>
            </a:extLst>
          </p:cNvPr>
          <p:cNvSpPr/>
          <p:nvPr/>
        </p:nvSpPr>
        <p:spPr>
          <a:xfrm>
            <a:off x="4982187" y="1777104"/>
            <a:ext cx="167251" cy="1296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Table 6">
            <a:extLst>
              <a:ext uri="{FF2B5EF4-FFF2-40B4-BE49-F238E27FC236}">
                <a16:creationId xmlns:a16="http://schemas.microsoft.com/office/drawing/2014/main" id="{2993CCE1-3584-8148-5AF0-5E3B81252A7E}"/>
              </a:ext>
            </a:extLst>
          </p:cNvPr>
          <p:cNvGraphicFramePr>
            <a:graphicFrameLocks noGrp="1"/>
          </p:cNvGraphicFramePr>
          <p:nvPr>
            <p:extLst>
              <p:ext uri="{D42A27DB-BD31-4B8C-83A1-F6EECF244321}">
                <p14:modId xmlns:p14="http://schemas.microsoft.com/office/powerpoint/2010/main" val="2321061144"/>
              </p:ext>
            </p:extLst>
          </p:nvPr>
        </p:nvGraphicFramePr>
        <p:xfrm>
          <a:off x="838200" y="2316480"/>
          <a:ext cx="3327400" cy="2225040"/>
        </p:xfrm>
        <a:graphic>
          <a:graphicData uri="http://schemas.openxmlformats.org/drawingml/2006/table">
            <a:tbl>
              <a:tblPr firstRow="1" bandRow="1">
                <a:tableStyleId>{5940675A-B579-460E-94D1-54222C63F5DA}</a:tableStyleId>
              </a:tblPr>
              <a:tblGrid>
                <a:gridCol w="1696262">
                  <a:extLst>
                    <a:ext uri="{9D8B030D-6E8A-4147-A177-3AD203B41FA5}">
                      <a16:colId xmlns:a16="http://schemas.microsoft.com/office/drawing/2014/main" val="2725669323"/>
                    </a:ext>
                  </a:extLst>
                </a:gridCol>
                <a:gridCol w="1631138">
                  <a:extLst>
                    <a:ext uri="{9D8B030D-6E8A-4147-A177-3AD203B41FA5}">
                      <a16:colId xmlns:a16="http://schemas.microsoft.com/office/drawing/2014/main" val="1014282672"/>
                    </a:ext>
                  </a:extLst>
                </a:gridCol>
              </a:tblGrid>
              <a:tr h="370840">
                <a:tc>
                  <a:txBody>
                    <a:bodyPr/>
                    <a:lstStyle/>
                    <a:p>
                      <a:r>
                        <a:rPr lang="it-IT" sz="1800" b="1"/>
                        <a:t>Domain</a:t>
                      </a:r>
                    </a:p>
                  </a:txBody>
                  <a:tcPr/>
                </a:tc>
                <a:tc>
                  <a:txBody>
                    <a:bodyPr/>
                    <a:lstStyle/>
                    <a:p>
                      <a:r>
                        <a:rPr lang="it-IT" sz="1800"/>
                        <a:t>West Africa</a:t>
                      </a:r>
                    </a:p>
                  </a:txBody>
                  <a:tcPr/>
                </a:tc>
                <a:extLst>
                  <a:ext uri="{0D108BD9-81ED-4DB2-BD59-A6C34878D82A}">
                    <a16:rowId xmlns:a16="http://schemas.microsoft.com/office/drawing/2014/main" val="558838708"/>
                  </a:ext>
                </a:extLst>
              </a:tr>
              <a:tr h="370840">
                <a:tc>
                  <a:txBody>
                    <a:bodyPr/>
                    <a:lstStyle/>
                    <a:p>
                      <a:r>
                        <a:rPr lang="it-IT" sz="1800" b="1" err="1"/>
                        <a:t>Teleconnection</a:t>
                      </a:r>
                      <a:endParaRPr lang="it-IT" sz="1800" b="1"/>
                    </a:p>
                  </a:txBody>
                  <a:tcPr/>
                </a:tc>
                <a:tc>
                  <a:txBody>
                    <a:bodyPr/>
                    <a:lstStyle/>
                    <a:p>
                      <a:r>
                        <a:rPr lang="it-IT" sz="1800"/>
                        <a:t>ENSO </a:t>
                      </a:r>
                      <a:r>
                        <a:rPr lang="it-IT" sz="1800" b="0">
                          <a:solidFill>
                            <a:schemeClr val="tx1"/>
                          </a:solidFill>
                        </a:rPr>
                        <a:t>–</a:t>
                      </a:r>
                      <a:r>
                        <a:rPr lang="it-IT" sz="1800"/>
                        <a:t> ATL</a:t>
                      </a:r>
                    </a:p>
                  </a:txBody>
                  <a:tcPr/>
                </a:tc>
                <a:extLst>
                  <a:ext uri="{0D108BD9-81ED-4DB2-BD59-A6C34878D82A}">
                    <a16:rowId xmlns:a16="http://schemas.microsoft.com/office/drawing/2014/main" val="2599151338"/>
                  </a:ext>
                </a:extLst>
              </a:tr>
              <a:tr h="370840">
                <a:tc>
                  <a:txBody>
                    <a:bodyPr/>
                    <a:lstStyle/>
                    <a:p>
                      <a:r>
                        <a:rPr lang="it-IT" sz="1800" b="1"/>
                        <a:t>Season</a:t>
                      </a:r>
                    </a:p>
                  </a:txBody>
                  <a:tcPr/>
                </a:tc>
                <a:tc>
                  <a:txBody>
                    <a:bodyPr/>
                    <a:lstStyle/>
                    <a:p>
                      <a:r>
                        <a:rPr lang="it-IT" sz="1800"/>
                        <a:t>JJAS</a:t>
                      </a:r>
                    </a:p>
                  </a:txBody>
                  <a:tcPr/>
                </a:tc>
                <a:extLst>
                  <a:ext uri="{0D108BD9-81ED-4DB2-BD59-A6C34878D82A}">
                    <a16:rowId xmlns:a16="http://schemas.microsoft.com/office/drawing/2014/main" val="1616396063"/>
                  </a:ext>
                </a:extLst>
              </a:tr>
              <a:tr h="370840">
                <a:tc>
                  <a:txBody>
                    <a:bodyPr/>
                    <a:lstStyle/>
                    <a:p>
                      <a:r>
                        <a:rPr lang="it-IT" sz="1800" b="1"/>
                        <a:t>Lead time</a:t>
                      </a:r>
                    </a:p>
                  </a:txBody>
                  <a:tcPr/>
                </a:tc>
                <a:tc>
                  <a:txBody>
                    <a:bodyPr/>
                    <a:lstStyle/>
                    <a:p>
                      <a:r>
                        <a:rPr lang="it-IT" sz="1800"/>
                        <a:t>2 </a:t>
                      </a:r>
                      <a:r>
                        <a:rPr lang="it-IT" sz="1800" err="1"/>
                        <a:t>months</a:t>
                      </a:r>
                      <a:endParaRPr lang="it-IT" sz="1800"/>
                    </a:p>
                  </a:txBody>
                  <a:tcPr/>
                </a:tc>
                <a:extLst>
                  <a:ext uri="{0D108BD9-81ED-4DB2-BD59-A6C34878D82A}">
                    <a16:rowId xmlns:a16="http://schemas.microsoft.com/office/drawing/2014/main" val="2957998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kern="1200">
                          <a:latin typeface="Cambria Math" panose="02040503050406030204" pitchFamily="18" charset="0"/>
                          <a:ea typeface="Cambria Math" panose="02040503050406030204" pitchFamily="18" charset="0"/>
                        </a:rPr>
                        <a:t>σ</a:t>
                      </a:r>
                      <a:r>
                        <a:rPr lang="it-IT" sz="1800" b="1" kern="1200">
                          <a:latin typeface="Cambria Math" panose="02040503050406030204" pitchFamily="18" charset="0"/>
                          <a:ea typeface="Cambria Math" panose="02040503050406030204" pitchFamily="18" charset="0"/>
                        </a:rPr>
                        <a:t> </a:t>
                      </a:r>
                      <a:endParaRPr lang="it-IT" sz="18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a:solidFill>
                            <a:schemeClr val="accent1"/>
                          </a:solidFill>
                        </a:rPr>
                        <a:t>0,7 </a:t>
                      </a:r>
                      <a:r>
                        <a:rPr lang="it-IT">
                          <a:solidFill>
                            <a:schemeClr val="accent1"/>
                          </a:solidFill>
                        </a:rPr>
                        <a:t>–</a:t>
                      </a:r>
                      <a:r>
                        <a:rPr lang="it-IT" b="1">
                          <a:solidFill>
                            <a:schemeClr val="accent1"/>
                          </a:solidFill>
                        </a:rPr>
                        <a:t> 0,9</a:t>
                      </a:r>
                    </a:p>
                  </a:txBody>
                  <a:tcPr/>
                </a:tc>
                <a:extLst>
                  <a:ext uri="{0D108BD9-81ED-4DB2-BD59-A6C34878D82A}">
                    <a16:rowId xmlns:a16="http://schemas.microsoft.com/office/drawing/2014/main" val="332688149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prstClr val="black"/>
                          </a:solidFill>
                          <a:effectLst/>
                          <a:uLnTx/>
                          <a:uFillTx/>
                          <a:latin typeface="Calibri" panose="020F0502020204030204"/>
                          <a:ea typeface="+mn-ea"/>
                          <a:cs typeface="+mn-cs"/>
                        </a:rPr>
                        <a:t>CNN skill</a:t>
                      </a:r>
                      <a:endParaRPr kumimoji="0" lang="it-IT" sz="1800" b="1" i="0" u="none" strike="noStrike" kern="1200" cap="none" spc="0" normalizeH="0" baseline="0" noProof="0">
                        <a:ln>
                          <a:noFill/>
                        </a:ln>
                        <a:solidFill>
                          <a:srgbClr val="1D9A78"/>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chemeClr val="tx1"/>
                          </a:solidFill>
                          <a:effectLst/>
                          <a:uLnTx/>
                          <a:uFillTx/>
                          <a:latin typeface="Calibri" panose="020F0502020204030204"/>
                          <a:ea typeface="+mn-ea"/>
                          <a:cs typeface="+mn-cs"/>
                        </a:rPr>
                        <a:t>0,8</a:t>
                      </a:r>
                      <a:r>
                        <a:rPr kumimoji="0" lang="it-IT" sz="1800" b="0" i="1" u="none" strike="noStrike" kern="1200" cap="none" spc="0" normalizeH="0" baseline="30000" noProof="0" dirty="0">
                          <a:ln>
                            <a:noFill/>
                          </a:ln>
                          <a:solidFill>
                            <a:schemeClr val="tx1"/>
                          </a:solidFill>
                          <a:effectLst/>
                          <a:uLnTx/>
                          <a:uFillTx/>
                          <a:latin typeface="Calibri" panose="020F0502020204030204"/>
                          <a:ea typeface="+mn-ea"/>
                          <a:cs typeface="+mn-cs"/>
                        </a:rPr>
                        <a:t>[4]</a:t>
                      </a:r>
                      <a:r>
                        <a:rPr kumimoji="0" lang="it-IT" sz="1800" b="0" i="0" u="none" strike="noStrike" kern="1200" cap="none" spc="0" normalizeH="0" baseline="0" noProof="0" dirty="0">
                          <a:ln>
                            <a:noFill/>
                          </a:ln>
                          <a:solidFill>
                            <a:schemeClr val="tx1"/>
                          </a:solidFill>
                          <a:effectLst/>
                          <a:uLnTx/>
                          <a:uFillTx/>
                          <a:latin typeface="Calibri" panose="020F0502020204030204"/>
                          <a:ea typeface="+mn-ea"/>
                          <a:cs typeface="+mn-cs"/>
                        </a:rPr>
                        <a:t> – 0,65</a:t>
                      </a:r>
                      <a:r>
                        <a:rPr kumimoji="0" lang="it-IT" sz="1800" b="0" i="1" u="none" strike="noStrike" kern="1200" cap="none" spc="0" normalizeH="0" baseline="30000" noProof="0" dirty="0">
                          <a:ln>
                            <a:noFill/>
                          </a:ln>
                          <a:solidFill>
                            <a:schemeClr val="tx1"/>
                          </a:solidFill>
                          <a:effectLst/>
                          <a:uLnTx/>
                          <a:uFillTx/>
                          <a:latin typeface="Calibri" panose="020F0502020204030204"/>
                          <a:ea typeface="+mn-ea"/>
                          <a:cs typeface="+mn-cs"/>
                        </a:rPr>
                        <a:t>[20]</a:t>
                      </a:r>
                      <a:endParaRPr kumimoji="0" lang="it-IT"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2484066472"/>
                  </a:ext>
                </a:extLst>
              </a:tr>
            </a:tbl>
          </a:graphicData>
        </a:graphic>
      </p:graphicFrame>
      <p:sp>
        <p:nvSpPr>
          <p:cNvPr id="16" name="TextBox 15">
            <a:extLst>
              <a:ext uri="{FF2B5EF4-FFF2-40B4-BE49-F238E27FC236}">
                <a16:creationId xmlns:a16="http://schemas.microsoft.com/office/drawing/2014/main" id="{2455E975-BC8C-FC9E-9961-93A35B974D67}"/>
              </a:ext>
            </a:extLst>
          </p:cNvPr>
          <p:cNvSpPr txBox="1"/>
          <p:nvPr/>
        </p:nvSpPr>
        <p:spPr>
          <a:xfrm>
            <a:off x="838200" y="6348648"/>
            <a:ext cx="1869423" cy="276999"/>
          </a:xfrm>
          <a:prstGeom prst="rect">
            <a:avLst/>
          </a:prstGeom>
          <a:noFill/>
        </p:spPr>
        <p:txBody>
          <a:bodyPr wrap="none" rtlCol="0">
            <a:spAutoFit/>
          </a:bodyPr>
          <a:lstStyle/>
          <a:p>
            <a:pPr algn="r"/>
            <a:r>
              <a:rPr lang="it-IT" sz="1200" i="1" dirty="0"/>
              <a:t>[20] </a:t>
            </a:r>
            <a:r>
              <a:rPr lang="it-IT" sz="1200" i="1" dirty="0" err="1"/>
              <a:t>Bachèlery</a:t>
            </a:r>
            <a:r>
              <a:rPr lang="it-IT" sz="1200" i="1" dirty="0"/>
              <a:t> et al. (2025)</a:t>
            </a:r>
          </a:p>
        </p:txBody>
      </p:sp>
      <p:sp>
        <p:nvSpPr>
          <p:cNvPr id="5" name="Slide Number Placeholder 4">
            <a:extLst>
              <a:ext uri="{FF2B5EF4-FFF2-40B4-BE49-F238E27FC236}">
                <a16:creationId xmlns:a16="http://schemas.microsoft.com/office/drawing/2014/main" id="{FEEBFA5F-CB53-937A-0B64-3F8DE3CA94E8}"/>
              </a:ext>
            </a:extLst>
          </p:cNvPr>
          <p:cNvSpPr>
            <a:spLocks noGrp="1"/>
          </p:cNvSpPr>
          <p:nvPr>
            <p:ph type="sldNum" sz="quarter" idx="12"/>
          </p:nvPr>
        </p:nvSpPr>
        <p:spPr/>
        <p:txBody>
          <a:bodyPr/>
          <a:lstStyle/>
          <a:p>
            <a:fld id="{4C887D1E-8AA4-48C1-A8A4-C79D0A476535}" type="slidenum">
              <a:rPr lang="it-IT" smtClean="0"/>
              <a:t>12</a:t>
            </a:fld>
            <a:endParaRPr lang="it-IT"/>
          </a:p>
        </p:txBody>
      </p:sp>
      <p:grpSp>
        <p:nvGrpSpPr>
          <p:cNvPr id="30" name="Group 29">
            <a:extLst>
              <a:ext uri="{FF2B5EF4-FFF2-40B4-BE49-F238E27FC236}">
                <a16:creationId xmlns:a16="http://schemas.microsoft.com/office/drawing/2014/main" id="{B0A366C9-D7E4-C9ED-4E9B-6556A632FA66}"/>
              </a:ext>
            </a:extLst>
          </p:cNvPr>
          <p:cNvGrpSpPr/>
          <p:nvPr/>
        </p:nvGrpSpPr>
        <p:grpSpPr>
          <a:xfrm>
            <a:off x="5738125" y="3520163"/>
            <a:ext cx="2747843" cy="2996826"/>
            <a:chOff x="5497702" y="3830134"/>
            <a:chExt cx="2747843" cy="2996826"/>
          </a:xfrm>
        </p:grpSpPr>
        <p:pic>
          <p:nvPicPr>
            <p:cNvPr id="3" name="Immagine 126214217">
              <a:extLst>
                <a:ext uri="{FF2B5EF4-FFF2-40B4-BE49-F238E27FC236}">
                  <a16:creationId xmlns:a16="http://schemas.microsoft.com/office/drawing/2014/main" id="{0DACDA2C-D878-CDAC-289A-FB7A3E244709}"/>
                </a:ext>
              </a:extLst>
            </p:cNvPr>
            <p:cNvPicPr>
              <a:picLocks noChangeAspect="1"/>
            </p:cNvPicPr>
            <p:nvPr/>
          </p:nvPicPr>
          <p:blipFill rotWithShape="1">
            <a:blip r:embed="rId3">
              <a:extLst>
                <a:ext uri="{28A0092B-C50C-407E-A947-70E740481C1C}">
                  <a14:useLocalDpi xmlns:a14="http://schemas.microsoft.com/office/drawing/2010/main" val="0"/>
                </a:ext>
              </a:extLst>
            </a:blip>
            <a:srcRect l="10402" t="92750" r="56414" b="351"/>
            <a:stretch>
              <a:fillRect/>
            </a:stretch>
          </p:blipFill>
          <p:spPr bwMode="auto">
            <a:xfrm>
              <a:off x="5497702" y="6420613"/>
              <a:ext cx="2747843" cy="406347"/>
            </a:xfrm>
            <a:prstGeom prst="rect">
              <a:avLst/>
            </a:prstGeom>
            <a:ln>
              <a:noFill/>
            </a:ln>
            <a:extLst>
              <a:ext uri="{53640926-AAD7-44D8-BBD7-CCE9431645EC}">
                <a14:shadowObscured xmlns:a14="http://schemas.microsoft.com/office/drawing/2010/main"/>
              </a:ext>
            </a:extLst>
          </p:spPr>
        </p:pic>
        <p:pic>
          <p:nvPicPr>
            <p:cNvPr id="15" name="Immagine 126214219" descr="Immagine che contiene testo, mappa, diagramma, schermata&#10;&#10;Il contenuto generato dall&amp;#39;IA potrebbe non essere corretto.">
              <a:extLst>
                <a:ext uri="{FF2B5EF4-FFF2-40B4-BE49-F238E27FC236}">
                  <a16:creationId xmlns:a16="http://schemas.microsoft.com/office/drawing/2014/main" id="{5654541F-694F-DD91-6B94-61A9895FC563}"/>
                </a:ext>
              </a:extLst>
            </p:cNvPr>
            <p:cNvPicPr>
              <a:picLocks noChangeAspect="1"/>
            </p:cNvPicPr>
            <p:nvPr/>
          </p:nvPicPr>
          <p:blipFill rotWithShape="1">
            <a:blip r:embed="rId4">
              <a:extLst>
                <a:ext uri="{28A0092B-C50C-407E-A947-70E740481C1C}">
                  <a14:useLocalDpi xmlns:a14="http://schemas.microsoft.com/office/drawing/2010/main" val="0"/>
                </a:ext>
              </a:extLst>
            </a:blip>
            <a:srcRect l="4480" t="49354" r="76144" b="18419"/>
            <a:stretch>
              <a:fillRect/>
            </a:stretch>
          </p:blipFill>
          <p:spPr bwMode="auto">
            <a:xfrm>
              <a:off x="5981091" y="3830134"/>
              <a:ext cx="1808648" cy="2268000"/>
            </a:xfrm>
            <a:prstGeom prst="rect">
              <a:avLst/>
            </a:prstGeom>
            <a:ln>
              <a:noFill/>
            </a:ln>
            <a:extLst>
              <a:ext uri="{53640926-AAD7-44D8-BBD7-CCE9431645EC}">
                <a14:shadowObscured xmlns:a14="http://schemas.microsoft.com/office/drawing/2010/main"/>
              </a:ext>
            </a:extLst>
          </p:spPr>
        </p:pic>
        <p:pic>
          <p:nvPicPr>
            <p:cNvPr id="13" name="Immagine 126214217">
              <a:extLst>
                <a:ext uri="{FF2B5EF4-FFF2-40B4-BE49-F238E27FC236}">
                  <a16:creationId xmlns:a16="http://schemas.microsoft.com/office/drawing/2014/main" id="{6FE71FD0-D5E4-0AB8-46F3-F0B5AD5E9395}"/>
                </a:ext>
              </a:extLst>
            </p:cNvPr>
            <p:cNvPicPr>
              <a:picLocks noChangeAspect="1"/>
            </p:cNvPicPr>
            <p:nvPr/>
          </p:nvPicPr>
          <p:blipFill rotWithShape="1">
            <a:blip r:embed="rId3">
              <a:extLst>
                <a:ext uri="{28A0092B-C50C-407E-A947-70E740481C1C}">
                  <a14:useLocalDpi xmlns:a14="http://schemas.microsoft.com/office/drawing/2010/main" val="0"/>
                </a:ext>
              </a:extLst>
            </a:blip>
            <a:srcRect l="3136" t="65505" r="95551" b="23984"/>
            <a:stretch>
              <a:fillRect/>
            </a:stretch>
          </p:blipFill>
          <p:spPr bwMode="auto">
            <a:xfrm>
              <a:off x="5813840" y="4436440"/>
              <a:ext cx="167251" cy="996739"/>
            </a:xfrm>
            <a:prstGeom prst="rect">
              <a:avLst/>
            </a:prstGeom>
            <a:ln>
              <a:noFill/>
            </a:ln>
            <a:extLst>
              <a:ext uri="{53640926-AAD7-44D8-BBD7-CCE9431645EC}">
                <a14:shadowObscured xmlns:a14="http://schemas.microsoft.com/office/drawing/2010/main"/>
              </a:ext>
            </a:extLst>
          </p:spPr>
        </p:pic>
        <p:pic>
          <p:nvPicPr>
            <p:cNvPr id="17" name="Immagine 126214217">
              <a:extLst>
                <a:ext uri="{FF2B5EF4-FFF2-40B4-BE49-F238E27FC236}">
                  <a16:creationId xmlns:a16="http://schemas.microsoft.com/office/drawing/2014/main" id="{B32FA850-F88C-6A09-F660-DB139C68CBD5}"/>
                </a:ext>
              </a:extLst>
            </p:cNvPr>
            <p:cNvPicPr>
              <a:picLocks noChangeAspect="1"/>
            </p:cNvPicPr>
            <p:nvPr/>
          </p:nvPicPr>
          <p:blipFill rotWithShape="1">
            <a:blip r:embed="rId3">
              <a:extLst>
                <a:ext uri="{28A0092B-C50C-407E-A947-70E740481C1C}">
                  <a14:useLocalDpi xmlns:a14="http://schemas.microsoft.com/office/drawing/2010/main" val="0"/>
                </a:ext>
              </a:extLst>
            </a:blip>
            <a:srcRect l="10682" t="81499" r="81542" b="16595"/>
            <a:stretch>
              <a:fillRect/>
            </a:stretch>
          </p:blipFill>
          <p:spPr bwMode="auto">
            <a:xfrm>
              <a:off x="6376324" y="6089373"/>
              <a:ext cx="990600" cy="180719"/>
            </a:xfrm>
            <a:prstGeom prst="rect">
              <a:avLst/>
            </a:prstGeom>
            <a:ln>
              <a:noFill/>
            </a:ln>
            <a:extLst>
              <a:ext uri="{53640926-AAD7-44D8-BBD7-CCE9431645EC}">
                <a14:shadowObscured xmlns:a14="http://schemas.microsoft.com/office/drawing/2010/main"/>
              </a:ext>
            </a:extLst>
          </p:spPr>
        </p:pic>
      </p:grpSp>
      <p:sp>
        <p:nvSpPr>
          <p:cNvPr id="2" name="Titolo 1">
            <a:extLst>
              <a:ext uri="{FF2B5EF4-FFF2-40B4-BE49-F238E27FC236}">
                <a16:creationId xmlns:a16="http://schemas.microsoft.com/office/drawing/2014/main" id="{632DC135-4DDA-CB3E-FA70-1F2228A28854}"/>
              </a:ext>
            </a:extLst>
          </p:cNvPr>
          <p:cNvSpPr>
            <a:spLocks noGrp="1"/>
          </p:cNvSpPr>
          <p:nvPr>
            <p:ph type="title"/>
          </p:nvPr>
        </p:nvSpPr>
        <p:spPr>
          <a:xfrm>
            <a:off x="783741" y="20591"/>
            <a:ext cx="10515600" cy="1325563"/>
          </a:xfrm>
        </p:spPr>
        <p:txBody>
          <a:bodyPr/>
          <a:lstStyle/>
          <a:p>
            <a:r>
              <a:rPr lang="it-IT" b="1" err="1"/>
              <a:t>Results</a:t>
            </a:r>
            <a:r>
              <a:rPr lang="it-IT" b="1"/>
              <a:t> – West Africa</a:t>
            </a:r>
          </a:p>
        </p:txBody>
      </p:sp>
      <p:sp>
        <p:nvSpPr>
          <p:cNvPr id="24" name="TextBox 23">
            <a:extLst>
              <a:ext uri="{FF2B5EF4-FFF2-40B4-BE49-F238E27FC236}">
                <a16:creationId xmlns:a16="http://schemas.microsoft.com/office/drawing/2014/main" id="{B99D9046-C02E-DF52-725E-DE550ED7321B}"/>
              </a:ext>
            </a:extLst>
          </p:cNvPr>
          <p:cNvSpPr txBox="1"/>
          <p:nvPr/>
        </p:nvSpPr>
        <p:spPr>
          <a:xfrm>
            <a:off x="5581316" y="463430"/>
            <a:ext cx="3061465" cy="369332"/>
          </a:xfrm>
          <a:prstGeom prst="rect">
            <a:avLst/>
          </a:prstGeom>
          <a:noFill/>
        </p:spPr>
        <p:txBody>
          <a:bodyPr wrap="square" rtlCol="0">
            <a:spAutoFit/>
          </a:bodyPr>
          <a:lstStyle/>
          <a:p>
            <a:pPr algn="ctr"/>
            <a:r>
              <a:rPr lang="it-IT" b="1" i="1"/>
              <a:t>ACC </a:t>
            </a:r>
            <a:r>
              <a:rPr lang="it-IT" b="1" i="1" err="1"/>
              <a:t>subsample</a:t>
            </a:r>
            <a:r>
              <a:rPr lang="it-IT" b="1" i="1"/>
              <a:t> 10 </a:t>
            </a:r>
            <a:r>
              <a:rPr lang="it-IT" b="1" i="1" err="1"/>
              <a:t>members</a:t>
            </a:r>
            <a:endParaRPr lang="it-IT" b="1" i="1"/>
          </a:p>
        </p:txBody>
      </p:sp>
      <p:sp>
        <p:nvSpPr>
          <p:cNvPr id="25" name="TextBox 24">
            <a:extLst>
              <a:ext uri="{FF2B5EF4-FFF2-40B4-BE49-F238E27FC236}">
                <a16:creationId xmlns:a16="http://schemas.microsoft.com/office/drawing/2014/main" id="{A6F0FCCE-0F66-98F0-FB61-EA6719C028C9}"/>
              </a:ext>
            </a:extLst>
          </p:cNvPr>
          <p:cNvSpPr txBox="1"/>
          <p:nvPr/>
        </p:nvSpPr>
        <p:spPr>
          <a:xfrm>
            <a:off x="8657390" y="461928"/>
            <a:ext cx="3061465" cy="646331"/>
          </a:xfrm>
          <a:prstGeom prst="rect">
            <a:avLst/>
          </a:prstGeom>
          <a:noFill/>
        </p:spPr>
        <p:txBody>
          <a:bodyPr wrap="square" rtlCol="0">
            <a:spAutoFit/>
          </a:bodyPr>
          <a:lstStyle/>
          <a:p>
            <a:pPr algn="ctr"/>
            <a:r>
              <a:rPr lang="it-IT" b="1" i="1" err="1"/>
              <a:t>Covariance</a:t>
            </a:r>
            <a:r>
              <a:rPr lang="it-IT" b="1" i="1"/>
              <a:t> </a:t>
            </a:r>
            <a:r>
              <a:rPr lang="it-IT" b="1" i="1" err="1"/>
              <a:t>difference</a:t>
            </a:r>
            <a:r>
              <a:rPr lang="it-IT" b="1" i="1"/>
              <a:t> </a:t>
            </a:r>
          </a:p>
          <a:p>
            <a:pPr algn="ctr"/>
            <a:r>
              <a:rPr lang="it-IT" i="1"/>
              <a:t>(</a:t>
            </a:r>
            <a:r>
              <a:rPr lang="it-IT" i="1" err="1"/>
              <a:t>subsample</a:t>
            </a:r>
            <a:r>
              <a:rPr lang="it-IT" i="1"/>
              <a:t> – full ensemble)</a:t>
            </a:r>
          </a:p>
        </p:txBody>
      </p:sp>
      <p:grpSp>
        <p:nvGrpSpPr>
          <p:cNvPr id="29" name="Group 28">
            <a:extLst>
              <a:ext uri="{FF2B5EF4-FFF2-40B4-BE49-F238E27FC236}">
                <a16:creationId xmlns:a16="http://schemas.microsoft.com/office/drawing/2014/main" id="{BB79F334-2493-1F57-F76C-07198B1C3E6C}"/>
              </a:ext>
            </a:extLst>
          </p:cNvPr>
          <p:cNvGrpSpPr/>
          <p:nvPr/>
        </p:nvGrpSpPr>
        <p:grpSpPr>
          <a:xfrm>
            <a:off x="8836238" y="1056690"/>
            <a:ext cx="2590839" cy="2406273"/>
            <a:chOff x="8471183" y="1057373"/>
            <a:chExt cx="2590839" cy="2406273"/>
          </a:xfrm>
        </p:grpSpPr>
        <p:pic>
          <p:nvPicPr>
            <p:cNvPr id="9" name="Immagine 126214217" descr="Immagine che contiene testo, diagramma, schermata&#10;&#10;Il contenuto generato dall&amp;#39;IA potrebbe non essere corretto.">
              <a:extLst>
                <a:ext uri="{FF2B5EF4-FFF2-40B4-BE49-F238E27FC236}">
                  <a16:creationId xmlns:a16="http://schemas.microsoft.com/office/drawing/2014/main" id="{EC5961C8-79C0-FC63-3CAE-BDBEFD5D73A0}"/>
                </a:ext>
              </a:extLst>
            </p:cNvPr>
            <p:cNvPicPr>
              <a:picLocks noChangeAspect="1"/>
            </p:cNvPicPr>
            <p:nvPr/>
          </p:nvPicPr>
          <p:blipFill rotWithShape="1">
            <a:blip r:embed="rId3">
              <a:extLst>
                <a:ext uri="{28A0092B-C50C-407E-A947-70E740481C1C}">
                  <a14:useLocalDpi xmlns:a14="http://schemas.microsoft.com/office/drawing/2010/main" val="0"/>
                </a:ext>
              </a:extLst>
            </a:blip>
            <a:srcRect l="77413" t="61396" r="1537" b="18647"/>
            <a:stretch>
              <a:fillRect/>
            </a:stretch>
          </p:blipFill>
          <p:spPr bwMode="auto">
            <a:xfrm>
              <a:off x="8471183" y="1057373"/>
              <a:ext cx="2572021" cy="1800000"/>
            </a:xfrm>
            <a:prstGeom prst="rect">
              <a:avLst/>
            </a:prstGeom>
            <a:ln>
              <a:noFill/>
            </a:ln>
            <a:extLst>
              <a:ext uri="{53640926-AAD7-44D8-BBD7-CCE9431645EC}">
                <a14:shadowObscured xmlns:a14="http://schemas.microsoft.com/office/drawing/2010/main"/>
              </a:ext>
            </a:extLst>
          </p:spPr>
        </p:pic>
        <p:pic>
          <p:nvPicPr>
            <p:cNvPr id="4" name="Immagine 3">
              <a:extLst>
                <a:ext uri="{FF2B5EF4-FFF2-40B4-BE49-F238E27FC236}">
                  <a16:creationId xmlns:a16="http://schemas.microsoft.com/office/drawing/2014/main" id="{1A12BF3F-A619-7960-E917-01DCF3561649}"/>
                </a:ext>
              </a:extLst>
            </p:cNvPr>
            <p:cNvPicPr>
              <a:picLocks noChangeAspect="1"/>
            </p:cNvPicPr>
            <p:nvPr/>
          </p:nvPicPr>
          <p:blipFill>
            <a:blip r:embed="rId5"/>
            <a:srcRect l="77214" t="94366"/>
            <a:stretch>
              <a:fillRect/>
            </a:stretch>
          </p:blipFill>
          <p:spPr>
            <a:xfrm>
              <a:off x="8902022" y="2867264"/>
              <a:ext cx="2160000" cy="596382"/>
            </a:xfrm>
            <a:prstGeom prst="rect">
              <a:avLst/>
            </a:prstGeom>
          </p:spPr>
        </p:pic>
      </p:grpSp>
      <p:grpSp>
        <p:nvGrpSpPr>
          <p:cNvPr id="28" name="Group 27">
            <a:extLst>
              <a:ext uri="{FF2B5EF4-FFF2-40B4-BE49-F238E27FC236}">
                <a16:creationId xmlns:a16="http://schemas.microsoft.com/office/drawing/2014/main" id="{45C2AE74-4C90-EA84-375C-55404247E7D8}"/>
              </a:ext>
            </a:extLst>
          </p:cNvPr>
          <p:cNvGrpSpPr/>
          <p:nvPr/>
        </p:nvGrpSpPr>
        <p:grpSpPr>
          <a:xfrm>
            <a:off x="5204936" y="910612"/>
            <a:ext cx="3281032" cy="2442668"/>
            <a:chOff x="4839881" y="911295"/>
            <a:chExt cx="3281032" cy="2442668"/>
          </a:xfrm>
        </p:grpSpPr>
        <p:pic>
          <p:nvPicPr>
            <p:cNvPr id="6" name="Immagine 126214217">
              <a:extLst>
                <a:ext uri="{FF2B5EF4-FFF2-40B4-BE49-F238E27FC236}">
                  <a16:creationId xmlns:a16="http://schemas.microsoft.com/office/drawing/2014/main" id="{50E41A69-D717-7902-25C2-EB125AE40730}"/>
                </a:ext>
              </a:extLst>
            </p:cNvPr>
            <p:cNvPicPr>
              <a:picLocks noChangeAspect="1"/>
            </p:cNvPicPr>
            <p:nvPr/>
          </p:nvPicPr>
          <p:blipFill rotWithShape="1">
            <a:blip r:embed="rId3">
              <a:extLst>
                <a:ext uri="{28A0092B-C50C-407E-A947-70E740481C1C}">
                  <a14:useLocalDpi xmlns:a14="http://schemas.microsoft.com/office/drawing/2010/main" val="0"/>
                </a:ext>
              </a:extLst>
            </a:blip>
            <a:srcRect l="360" t="59941" r="74210" b="18688"/>
            <a:stretch>
              <a:fillRect/>
            </a:stretch>
          </p:blipFill>
          <p:spPr bwMode="auto">
            <a:xfrm>
              <a:off x="4849557" y="911295"/>
              <a:ext cx="3165505" cy="1980000"/>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14D70A15-6095-8771-7A97-3231B4D40618}"/>
                </a:ext>
              </a:extLst>
            </p:cNvPr>
            <p:cNvSpPr/>
            <p:nvPr/>
          </p:nvSpPr>
          <p:spPr>
            <a:xfrm>
              <a:off x="4839881" y="1162219"/>
              <a:ext cx="326041" cy="1524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126214217">
              <a:extLst>
                <a:ext uri="{FF2B5EF4-FFF2-40B4-BE49-F238E27FC236}">
                  <a16:creationId xmlns:a16="http://schemas.microsoft.com/office/drawing/2014/main" id="{D60A577D-EAE1-E142-79EF-3CDCE36FBEDE}"/>
                </a:ext>
              </a:extLst>
            </p:cNvPr>
            <p:cNvPicPr>
              <a:picLocks noChangeAspect="1"/>
            </p:cNvPicPr>
            <p:nvPr/>
          </p:nvPicPr>
          <p:blipFill rotWithShape="1">
            <a:blip r:embed="rId3">
              <a:extLst>
                <a:ext uri="{28A0092B-C50C-407E-A947-70E740481C1C}">
                  <a14:useLocalDpi xmlns:a14="http://schemas.microsoft.com/office/drawing/2010/main" val="0"/>
                </a:ext>
              </a:extLst>
            </a:blip>
            <a:srcRect l="10402" t="92750" r="56414" b="351"/>
            <a:stretch>
              <a:fillRect/>
            </a:stretch>
          </p:blipFill>
          <p:spPr bwMode="auto">
            <a:xfrm>
              <a:off x="5373070" y="2947616"/>
              <a:ext cx="2747843" cy="406347"/>
            </a:xfrm>
            <a:prstGeom prst="rect">
              <a:avLst/>
            </a:prstGeom>
            <a:ln>
              <a:noFill/>
            </a:ln>
            <a:extLst>
              <a:ext uri="{53640926-AAD7-44D8-BBD7-CCE9431645EC}">
                <a14:shadowObscured xmlns:a14="http://schemas.microsoft.com/office/drawing/2010/main"/>
              </a:ext>
            </a:extLst>
          </p:spPr>
        </p:pic>
      </p:grpSp>
      <p:cxnSp>
        <p:nvCxnSpPr>
          <p:cNvPr id="33" name="Straight Connector 32">
            <a:extLst>
              <a:ext uri="{FF2B5EF4-FFF2-40B4-BE49-F238E27FC236}">
                <a16:creationId xmlns:a16="http://schemas.microsoft.com/office/drawing/2014/main" id="{C980310D-F7E9-084C-2D7D-A817699B929C}"/>
              </a:ext>
            </a:extLst>
          </p:cNvPr>
          <p:cNvCxnSpPr/>
          <p:nvPr/>
        </p:nvCxnSpPr>
        <p:spPr>
          <a:xfrm>
            <a:off x="8642781" y="461928"/>
            <a:ext cx="14609" cy="6025219"/>
          </a:xfrm>
          <a:prstGeom prst="line">
            <a:avLst/>
          </a:prstGeom>
          <a:ln w="38100">
            <a:solidFill>
              <a:srgbClr val="669D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86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4B51-8344-1782-6912-2D42911C9C00}"/>
              </a:ext>
            </a:extLst>
          </p:cNvPr>
          <p:cNvSpPr>
            <a:spLocks noGrp="1"/>
          </p:cNvSpPr>
          <p:nvPr>
            <p:ph type="title"/>
          </p:nvPr>
        </p:nvSpPr>
        <p:spPr/>
        <p:txBody>
          <a:bodyPr/>
          <a:lstStyle/>
          <a:p>
            <a:pPr algn="ctr"/>
            <a:r>
              <a:rPr lang="it-IT" b="1" err="1"/>
              <a:t>Conclusions</a:t>
            </a:r>
            <a:endParaRPr lang="it-IT" b="1"/>
          </a:p>
        </p:txBody>
      </p:sp>
      <p:sp>
        <p:nvSpPr>
          <p:cNvPr id="3" name="Segnaposto contenuto 2">
            <a:extLst>
              <a:ext uri="{FF2B5EF4-FFF2-40B4-BE49-F238E27FC236}">
                <a16:creationId xmlns:a16="http://schemas.microsoft.com/office/drawing/2014/main" id="{D55B650B-4A9C-A01E-AC67-B887F1DECB20}"/>
              </a:ext>
            </a:extLst>
          </p:cNvPr>
          <p:cNvSpPr>
            <a:spLocks noGrp="1"/>
          </p:cNvSpPr>
          <p:nvPr>
            <p:ph idx="1"/>
          </p:nvPr>
        </p:nvSpPr>
        <p:spPr>
          <a:xfrm>
            <a:off x="838200" y="2310034"/>
            <a:ext cx="10515600" cy="2671071"/>
          </a:xfrm>
        </p:spPr>
        <p:txBody>
          <a:bodyPr>
            <a:normAutofit fontScale="85000" lnSpcReduction="20000"/>
          </a:bodyPr>
          <a:lstStyle/>
          <a:p>
            <a:pPr>
              <a:buFont typeface="Courier New" panose="02070309020205020404" pitchFamily="49" charset="0"/>
              <a:buChar char="o"/>
            </a:pPr>
            <a:r>
              <a:rPr lang="en-US"/>
              <a:t>Crucial point: </a:t>
            </a:r>
            <a:r>
              <a:rPr lang="en-US" b="1"/>
              <a:t>Hybrid IOD-based predictions</a:t>
            </a:r>
            <a:r>
              <a:rPr lang="en-US"/>
              <a:t> show strong potential for forecasting the </a:t>
            </a:r>
            <a:r>
              <a:rPr lang="en-US" b="1"/>
              <a:t>East African </a:t>
            </a:r>
            <a:r>
              <a:rPr lang="en-US" i="1"/>
              <a:t>short rains</a:t>
            </a:r>
            <a:r>
              <a:rPr lang="en-US"/>
              <a:t>.</a:t>
            </a:r>
          </a:p>
          <a:p>
            <a:pPr>
              <a:buFont typeface="Courier New" panose="02070309020205020404" pitchFamily="49" charset="0"/>
              <a:buChar char="o"/>
            </a:pPr>
            <a:endParaRPr lang="en-US"/>
          </a:p>
          <a:p>
            <a:pPr>
              <a:buFont typeface="Courier New" panose="02070309020205020404" pitchFamily="49" charset="0"/>
              <a:buChar char="o"/>
            </a:pPr>
            <a:r>
              <a:rPr lang="it-IT" b="1"/>
              <a:t>Cross-</a:t>
            </a:r>
            <a:r>
              <a:rPr lang="it-IT" b="1" err="1"/>
              <a:t>validation</a:t>
            </a:r>
            <a:r>
              <a:rPr lang="it-IT" b="1"/>
              <a:t> </a:t>
            </a:r>
            <a:r>
              <a:rPr lang="it-IT"/>
              <a:t>of</a:t>
            </a:r>
            <a:r>
              <a:rPr lang="it-IT" b="1"/>
              <a:t> CNN</a:t>
            </a:r>
            <a:r>
              <a:rPr lang="it-IT"/>
              <a:t> </a:t>
            </a:r>
            <a:r>
              <a:rPr lang="it-IT" err="1"/>
              <a:t>is</a:t>
            </a:r>
            <a:r>
              <a:rPr lang="it-IT"/>
              <a:t> </a:t>
            </a:r>
            <a:r>
              <a:rPr lang="it-IT" err="1"/>
              <a:t>robust</a:t>
            </a:r>
            <a:r>
              <a:rPr lang="it-IT"/>
              <a:t> and </a:t>
            </a:r>
            <a:r>
              <a:rPr lang="it-IT" err="1"/>
              <a:t>encourages</a:t>
            </a:r>
            <a:r>
              <a:rPr lang="it-IT"/>
              <a:t> </a:t>
            </a:r>
            <a:r>
              <a:rPr lang="it-IT" err="1"/>
              <a:t>investigation</a:t>
            </a:r>
            <a:r>
              <a:rPr lang="it-IT"/>
              <a:t> to </a:t>
            </a:r>
            <a:r>
              <a:rPr lang="it-IT" err="1"/>
              <a:t>fully</a:t>
            </a:r>
            <a:r>
              <a:rPr lang="it-IT"/>
              <a:t> </a:t>
            </a:r>
            <a:r>
              <a:rPr lang="it-IT" err="1"/>
              <a:t>assess</a:t>
            </a:r>
            <a:r>
              <a:rPr lang="it-IT"/>
              <a:t> the </a:t>
            </a:r>
            <a:r>
              <a:rPr lang="it-IT" err="1"/>
              <a:t>predictive</a:t>
            </a:r>
            <a:r>
              <a:rPr lang="it-IT"/>
              <a:t> skill.</a:t>
            </a:r>
          </a:p>
          <a:p>
            <a:pPr marL="0" indent="0">
              <a:buNone/>
            </a:pPr>
            <a:endParaRPr lang="it-IT"/>
          </a:p>
          <a:p>
            <a:pPr>
              <a:buFont typeface="Courier New" panose="02070309020205020404" pitchFamily="49" charset="0"/>
              <a:buChar char="o"/>
            </a:pPr>
            <a:r>
              <a:rPr lang="it-IT"/>
              <a:t>In </a:t>
            </a:r>
            <a:r>
              <a:rPr lang="it-IT" b="1"/>
              <a:t>West Africa</a:t>
            </a:r>
            <a:r>
              <a:rPr lang="it-IT"/>
              <a:t>,</a:t>
            </a:r>
            <a:r>
              <a:rPr lang="it-IT" b="1"/>
              <a:t> </a:t>
            </a:r>
            <a:r>
              <a:rPr lang="it-IT" err="1"/>
              <a:t>interesting</a:t>
            </a:r>
            <a:r>
              <a:rPr lang="it-IT"/>
              <a:t> </a:t>
            </a:r>
            <a:r>
              <a:rPr lang="it-IT" err="1"/>
              <a:t>results</a:t>
            </a:r>
            <a:r>
              <a:rPr lang="it-IT"/>
              <a:t> from </a:t>
            </a:r>
            <a:r>
              <a:rPr lang="it-IT" err="1"/>
              <a:t>combining</a:t>
            </a:r>
            <a:r>
              <a:rPr lang="it-IT"/>
              <a:t> </a:t>
            </a:r>
            <a:r>
              <a:rPr lang="it-IT" err="1"/>
              <a:t>both</a:t>
            </a:r>
            <a:r>
              <a:rPr lang="it-IT"/>
              <a:t> </a:t>
            </a:r>
            <a:r>
              <a:rPr lang="it-IT" b="1"/>
              <a:t>ENSO</a:t>
            </a:r>
            <a:r>
              <a:rPr lang="it-IT"/>
              <a:t> and </a:t>
            </a:r>
            <a:r>
              <a:rPr lang="it-IT" b="1"/>
              <a:t>Atlantic Niño</a:t>
            </a:r>
            <a:r>
              <a:rPr lang="it-IT"/>
              <a:t> </a:t>
            </a:r>
            <a:r>
              <a:rPr lang="it-IT" err="1"/>
              <a:t>teleconnections</a:t>
            </a:r>
            <a:r>
              <a:rPr lang="it-IT"/>
              <a:t>.</a:t>
            </a:r>
            <a:endParaRPr lang="en-US" sz="1800"/>
          </a:p>
          <a:p>
            <a:pPr>
              <a:buFont typeface="Courier New" panose="02070309020205020404" pitchFamily="49" charset="0"/>
              <a:buChar char="o"/>
            </a:pPr>
            <a:endParaRPr lang="en-GB" sz="1800"/>
          </a:p>
          <a:p>
            <a:endParaRPr lang="en-GB"/>
          </a:p>
          <a:p>
            <a:endParaRPr lang="en-GB"/>
          </a:p>
          <a:p>
            <a:endParaRPr lang="it-IT"/>
          </a:p>
          <a:p>
            <a:endParaRPr lang="it-IT"/>
          </a:p>
        </p:txBody>
      </p:sp>
      <p:sp>
        <p:nvSpPr>
          <p:cNvPr id="4" name="Slide Number Placeholder 3">
            <a:extLst>
              <a:ext uri="{FF2B5EF4-FFF2-40B4-BE49-F238E27FC236}">
                <a16:creationId xmlns:a16="http://schemas.microsoft.com/office/drawing/2014/main" id="{1AD83B0C-4D64-0A02-4ED9-5134075D0B86}"/>
              </a:ext>
            </a:extLst>
          </p:cNvPr>
          <p:cNvSpPr>
            <a:spLocks noGrp="1"/>
          </p:cNvSpPr>
          <p:nvPr>
            <p:ph type="sldNum" sz="quarter" idx="12"/>
          </p:nvPr>
        </p:nvSpPr>
        <p:spPr/>
        <p:txBody>
          <a:bodyPr/>
          <a:lstStyle/>
          <a:p>
            <a:fld id="{4C887D1E-8AA4-48C1-A8A4-C79D0A476535}" type="slidenum">
              <a:rPr lang="it-IT" smtClean="0"/>
              <a:t>13</a:t>
            </a:fld>
            <a:endParaRPr lang="it-IT"/>
          </a:p>
        </p:txBody>
      </p:sp>
    </p:spTree>
    <p:extLst>
      <p:ext uri="{BB962C8B-B14F-4D97-AF65-F5344CB8AC3E}">
        <p14:creationId xmlns:p14="http://schemas.microsoft.com/office/powerpoint/2010/main" val="325776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with trees and plants&#10;&#10;AI-generated content may be incorrect.">
            <a:extLst>
              <a:ext uri="{FF2B5EF4-FFF2-40B4-BE49-F238E27FC236}">
                <a16:creationId xmlns:a16="http://schemas.microsoft.com/office/drawing/2014/main" id="{FC9EFEC6-73BE-B310-1CC6-2C79DA60AFBA}"/>
              </a:ext>
            </a:extLst>
          </p:cNvPr>
          <p:cNvPicPr>
            <a:picLocks noChangeAspect="1"/>
          </p:cNvPicPr>
          <p:nvPr/>
        </p:nvPicPr>
        <p:blipFill>
          <a:blip r:embed="rId2">
            <a:extLst>
              <a:ext uri="{28A0092B-C50C-407E-A947-70E740481C1C}">
                <a14:useLocalDpi xmlns:a14="http://schemas.microsoft.com/office/drawing/2010/main" val="0"/>
              </a:ext>
            </a:extLst>
          </a:blip>
          <a:srcRect t="6242" b="18758"/>
          <a:stretch>
            <a:fill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6C042-4B27-9711-1BE8-576BE30F025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Thank you</a:t>
            </a:r>
          </a:p>
        </p:txBody>
      </p:sp>
      <p:sp>
        <p:nvSpPr>
          <p:cNvPr id="3" name="Text Placeholder 2">
            <a:extLst>
              <a:ext uri="{FF2B5EF4-FFF2-40B4-BE49-F238E27FC236}">
                <a16:creationId xmlns:a16="http://schemas.microsoft.com/office/drawing/2014/main" id="{4BE7DBC0-8D7A-84B4-8F75-C111AC8CBB69}"/>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37EBE446-6466-4D30-F880-5B5A5DDCC0FC}"/>
              </a:ext>
            </a:extLst>
          </p:cNvPr>
          <p:cNvSpPr>
            <a:spLocks noGrp="1"/>
          </p:cNvSpPr>
          <p:nvPr>
            <p:ph type="sldNum" sz="quarter" idx="12"/>
          </p:nvPr>
        </p:nvSpPr>
        <p:spPr/>
        <p:txBody>
          <a:bodyPr/>
          <a:lstStyle/>
          <a:p>
            <a:fld id="{4C887D1E-8AA4-48C1-A8A4-C79D0A476535}" type="slidenum">
              <a:rPr lang="it-IT" smtClean="0"/>
              <a:t>14</a:t>
            </a:fld>
            <a:endParaRPr lang="it-IT"/>
          </a:p>
        </p:txBody>
      </p:sp>
    </p:spTree>
    <p:extLst>
      <p:ext uri="{BB962C8B-B14F-4D97-AF65-F5344CB8AC3E}">
        <p14:creationId xmlns:p14="http://schemas.microsoft.com/office/powerpoint/2010/main" val="300425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263F3-956C-BADE-CA51-EB2838DAEB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072D77-D7A7-DA85-8DFE-8C14CAE99C14}"/>
              </a:ext>
            </a:extLst>
          </p:cNvPr>
          <p:cNvSpPr>
            <a:spLocks noGrp="1"/>
          </p:cNvSpPr>
          <p:nvPr>
            <p:ph type="title"/>
          </p:nvPr>
        </p:nvSpPr>
        <p:spPr>
          <a:xfrm>
            <a:off x="838200" y="203229"/>
            <a:ext cx="10515600" cy="1325563"/>
          </a:xfrm>
        </p:spPr>
        <p:txBody>
          <a:bodyPr/>
          <a:lstStyle/>
          <a:p>
            <a:pPr algn="ctr"/>
            <a:r>
              <a:rPr lang="it-IT" b="1" err="1"/>
              <a:t>Hybrid</a:t>
            </a:r>
            <a:r>
              <a:rPr lang="it-IT" b="1"/>
              <a:t> </a:t>
            </a:r>
            <a:r>
              <a:rPr lang="it-IT" b="1" err="1"/>
              <a:t>statistical-dynamical</a:t>
            </a:r>
            <a:r>
              <a:rPr lang="it-IT" b="1"/>
              <a:t> </a:t>
            </a:r>
            <a:r>
              <a:rPr lang="it-IT" b="1" err="1"/>
              <a:t>prediction</a:t>
            </a:r>
            <a:r>
              <a:rPr lang="it-IT" b="1"/>
              <a:t>: </a:t>
            </a:r>
            <a:r>
              <a:rPr lang="it-IT" b="1" err="1"/>
              <a:t>teleconnection</a:t>
            </a:r>
            <a:r>
              <a:rPr lang="it-IT" b="1"/>
              <a:t> </a:t>
            </a:r>
            <a:r>
              <a:rPr lang="it-IT" b="1" err="1"/>
              <a:t>subsampling</a:t>
            </a:r>
            <a:endParaRPr lang="it-IT" b="1">
              <a:ea typeface="Calibri Light"/>
              <a:cs typeface="Calibri Light"/>
            </a:endParaRPr>
          </a:p>
        </p:txBody>
      </p:sp>
      <p:sp>
        <p:nvSpPr>
          <p:cNvPr id="9" name="CasellaDiTesto 8">
            <a:extLst>
              <a:ext uri="{FF2B5EF4-FFF2-40B4-BE49-F238E27FC236}">
                <a16:creationId xmlns:a16="http://schemas.microsoft.com/office/drawing/2014/main" id="{4589442B-BA4A-E414-7558-9602349057EE}"/>
              </a:ext>
            </a:extLst>
          </p:cNvPr>
          <p:cNvSpPr txBox="1"/>
          <p:nvPr/>
        </p:nvSpPr>
        <p:spPr>
          <a:xfrm>
            <a:off x="7656203" y="6215746"/>
            <a:ext cx="3301609" cy="646331"/>
          </a:xfrm>
          <a:prstGeom prst="rect">
            <a:avLst/>
          </a:prstGeom>
          <a:noFill/>
        </p:spPr>
        <p:txBody>
          <a:bodyPr wrap="none" rtlCol="0">
            <a:spAutoFit/>
          </a:bodyPr>
          <a:lstStyle/>
          <a:p>
            <a:pPr algn="r"/>
            <a:r>
              <a:rPr lang="it-IT" sz="1200" i="1"/>
              <a:t>[1] Slater et al. (2023)</a:t>
            </a:r>
          </a:p>
          <a:p>
            <a:pPr algn="r"/>
            <a:r>
              <a:rPr lang="it-IT" sz="1200" i="1"/>
              <a:t>[2] </a:t>
            </a:r>
            <a:r>
              <a:rPr lang="it-IT" sz="1200"/>
              <a:t>Smith et al. (2020) </a:t>
            </a:r>
            <a:r>
              <a:rPr lang="it-IT" sz="1200" i="1"/>
              <a:t>[3] </a:t>
            </a:r>
            <a:r>
              <a:rPr lang="it-IT" sz="1200" err="1"/>
              <a:t>Dobrynin</a:t>
            </a:r>
            <a:r>
              <a:rPr lang="it-IT" sz="1200"/>
              <a:t> et al. (2018)</a:t>
            </a:r>
          </a:p>
          <a:p>
            <a:endParaRPr lang="it-IT" sz="1200" i="1"/>
          </a:p>
        </p:txBody>
      </p:sp>
      <p:grpSp>
        <p:nvGrpSpPr>
          <p:cNvPr id="19" name="Group 18">
            <a:extLst>
              <a:ext uri="{FF2B5EF4-FFF2-40B4-BE49-F238E27FC236}">
                <a16:creationId xmlns:a16="http://schemas.microsoft.com/office/drawing/2014/main" id="{166679AD-A3ED-18C7-5721-7F31DF82F7D3}"/>
              </a:ext>
            </a:extLst>
          </p:cNvPr>
          <p:cNvGrpSpPr/>
          <p:nvPr/>
        </p:nvGrpSpPr>
        <p:grpSpPr>
          <a:xfrm>
            <a:off x="8282351" y="2181302"/>
            <a:ext cx="3071449" cy="3626734"/>
            <a:chOff x="8554070" y="1376516"/>
            <a:chExt cx="3071449" cy="3626734"/>
          </a:xfrm>
        </p:grpSpPr>
        <p:grpSp>
          <p:nvGrpSpPr>
            <p:cNvPr id="16" name="Group 15">
              <a:extLst>
                <a:ext uri="{FF2B5EF4-FFF2-40B4-BE49-F238E27FC236}">
                  <a16:creationId xmlns:a16="http://schemas.microsoft.com/office/drawing/2014/main" id="{C4A38333-DD74-BCA1-B400-9B16CA2AE993}"/>
                </a:ext>
              </a:extLst>
            </p:cNvPr>
            <p:cNvGrpSpPr/>
            <p:nvPr/>
          </p:nvGrpSpPr>
          <p:grpSpPr>
            <a:xfrm>
              <a:off x="8554070" y="1376516"/>
              <a:ext cx="3071449" cy="3323303"/>
              <a:chOff x="7275876" y="0"/>
              <a:chExt cx="3071449" cy="3323303"/>
            </a:xfrm>
          </p:grpSpPr>
          <p:pic>
            <p:nvPicPr>
              <p:cNvPr id="2050" name="Picture 2" descr="Details are in the caption following the image">
                <a:extLst>
                  <a:ext uri="{FF2B5EF4-FFF2-40B4-BE49-F238E27FC236}">
                    <a16:creationId xmlns:a16="http://schemas.microsoft.com/office/drawing/2014/main" id="{5E17DDC4-3C15-DB3B-1B11-A8D4E8FE8F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115" b="51541"/>
              <a:stretch>
                <a:fillRect/>
              </a:stretch>
            </p:blipFill>
            <p:spPr bwMode="auto">
              <a:xfrm>
                <a:off x="7295540" y="0"/>
                <a:ext cx="3051785" cy="3323303"/>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Triangle 12">
                <a:extLst>
                  <a:ext uri="{FF2B5EF4-FFF2-40B4-BE49-F238E27FC236}">
                    <a16:creationId xmlns:a16="http://schemas.microsoft.com/office/drawing/2014/main" id="{1698F408-F8F2-7E43-E2F5-5888FE5E24E8}"/>
                  </a:ext>
                </a:extLst>
              </p:cNvPr>
              <p:cNvSpPr/>
              <p:nvPr/>
            </p:nvSpPr>
            <p:spPr>
              <a:xfrm>
                <a:off x="7275876" y="795034"/>
                <a:ext cx="285136" cy="853917"/>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ight Triangle 14">
                <a:extLst>
                  <a:ext uri="{FF2B5EF4-FFF2-40B4-BE49-F238E27FC236}">
                    <a16:creationId xmlns:a16="http://schemas.microsoft.com/office/drawing/2014/main" id="{F941E701-F629-3814-BB70-9BBAFF044B5D}"/>
                  </a:ext>
                </a:extLst>
              </p:cNvPr>
              <p:cNvSpPr/>
              <p:nvPr/>
            </p:nvSpPr>
            <p:spPr>
              <a:xfrm rot="10800000">
                <a:off x="7275876" y="1632210"/>
                <a:ext cx="285136" cy="853917"/>
              </a:xfrm>
              <a:custGeom>
                <a:avLst/>
                <a:gdLst>
                  <a:gd name="connsiteX0" fmla="*/ 0 w 285136"/>
                  <a:gd name="connsiteY0" fmla="*/ 776288 h 776288"/>
                  <a:gd name="connsiteX1" fmla="*/ 0 w 285136"/>
                  <a:gd name="connsiteY1" fmla="*/ 0 h 776288"/>
                  <a:gd name="connsiteX2" fmla="*/ 285136 w 285136"/>
                  <a:gd name="connsiteY2" fmla="*/ 776288 h 776288"/>
                  <a:gd name="connsiteX3" fmla="*/ 0 w 285136"/>
                  <a:gd name="connsiteY3" fmla="*/ 776288 h 776288"/>
                  <a:gd name="connsiteX0" fmla="*/ 265470 w 265470"/>
                  <a:gd name="connsiteY0" fmla="*/ 776288 h 776288"/>
                  <a:gd name="connsiteX1" fmla="*/ 265470 w 265470"/>
                  <a:gd name="connsiteY1" fmla="*/ 0 h 776288"/>
                  <a:gd name="connsiteX2" fmla="*/ 0 w 265470"/>
                  <a:gd name="connsiteY2" fmla="*/ 776288 h 776288"/>
                  <a:gd name="connsiteX3" fmla="*/ 265470 w 265470"/>
                  <a:gd name="connsiteY3" fmla="*/ 776288 h 776288"/>
                </a:gdLst>
                <a:ahLst/>
                <a:cxnLst>
                  <a:cxn ang="0">
                    <a:pos x="connsiteX0" y="connsiteY0"/>
                  </a:cxn>
                  <a:cxn ang="0">
                    <a:pos x="connsiteX1" y="connsiteY1"/>
                  </a:cxn>
                  <a:cxn ang="0">
                    <a:pos x="connsiteX2" y="connsiteY2"/>
                  </a:cxn>
                  <a:cxn ang="0">
                    <a:pos x="connsiteX3" y="connsiteY3"/>
                  </a:cxn>
                </a:cxnLst>
                <a:rect l="l" t="t" r="r" b="b"/>
                <a:pathLst>
                  <a:path w="265470" h="776288">
                    <a:moveTo>
                      <a:pt x="265470" y="776288"/>
                    </a:moveTo>
                    <a:lnTo>
                      <a:pt x="265470" y="0"/>
                    </a:lnTo>
                    <a:lnTo>
                      <a:pt x="0" y="776288"/>
                    </a:lnTo>
                    <a:lnTo>
                      <a:pt x="265470" y="776288"/>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CasellaDiTesto 7">
              <a:extLst>
                <a:ext uri="{FF2B5EF4-FFF2-40B4-BE49-F238E27FC236}">
                  <a16:creationId xmlns:a16="http://schemas.microsoft.com/office/drawing/2014/main" id="{02808905-B79A-B425-927D-E7B22091DCFD}"/>
                </a:ext>
              </a:extLst>
            </p:cNvPr>
            <p:cNvSpPr txBox="1"/>
            <p:nvPr/>
          </p:nvSpPr>
          <p:spPr>
            <a:xfrm>
              <a:off x="10099075" y="4664696"/>
              <a:ext cx="1489639" cy="338554"/>
            </a:xfrm>
            <a:prstGeom prst="rect">
              <a:avLst/>
            </a:prstGeom>
            <a:noFill/>
          </p:spPr>
          <p:txBody>
            <a:bodyPr wrap="none" rtlCol="0">
              <a:spAutoFit/>
            </a:bodyPr>
            <a:lstStyle/>
            <a:p>
              <a:pPr algn="ctr"/>
              <a:r>
                <a:rPr lang="it-IT" sz="1600" i="1" err="1"/>
                <a:t>Adapted</a:t>
              </a:r>
              <a:r>
                <a:rPr lang="it-IT" sz="1600" i="1"/>
                <a:t> from</a:t>
              </a:r>
              <a:r>
                <a:rPr lang="it-IT" sz="1600" i="1" baseline="30000"/>
                <a:t>[3]</a:t>
              </a:r>
              <a:endParaRPr lang="it-IT" sz="1200" i="1" baseline="30000"/>
            </a:p>
          </p:txBody>
        </p:sp>
      </p:grpSp>
      <p:sp>
        <p:nvSpPr>
          <p:cNvPr id="18" name="TextBox 17">
            <a:extLst>
              <a:ext uri="{FF2B5EF4-FFF2-40B4-BE49-F238E27FC236}">
                <a16:creationId xmlns:a16="http://schemas.microsoft.com/office/drawing/2014/main" id="{5C7F190F-3A4D-4971-E413-FB4553DE9BDC}"/>
              </a:ext>
            </a:extLst>
          </p:cNvPr>
          <p:cNvSpPr txBox="1"/>
          <p:nvPr/>
        </p:nvSpPr>
        <p:spPr>
          <a:xfrm>
            <a:off x="838200" y="4858274"/>
            <a:ext cx="6526696"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a:t>Signal-to-noise paradigm: Global Climate Models (GCMs) underestimate the predictable signal yet still provide useful predictive information.</a:t>
            </a:r>
            <a:r>
              <a:rPr lang="it-IT" i="1" baseline="30000"/>
              <a:t>[2]</a:t>
            </a:r>
            <a:endParaRPr lang="it-IT"/>
          </a:p>
        </p:txBody>
      </p:sp>
      <p:sp>
        <p:nvSpPr>
          <p:cNvPr id="20" name="TextBox 19">
            <a:extLst>
              <a:ext uri="{FF2B5EF4-FFF2-40B4-BE49-F238E27FC236}">
                <a16:creationId xmlns:a16="http://schemas.microsoft.com/office/drawing/2014/main" id="{67CA9CA5-9CDC-F260-A8B9-B50AF3925673}"/>
              </a:ext>
            </a:extLst>
          </p:cNvPr>
          <p:cNvSpPr txBox="1"/>
          <p:nvPr/>
        </p:nvSpPr>
        <p:spPr>
          <a:xfrm>
            <a:off x="2393932" y="1780859"/>
            <a:ext cx="1745671" cy="369332"/>
          </a:xfrm>
          <a:prstGeom prst="rect">
            <a:avLst/>
          </a:prstGeom>
          <a:noFill/>
        </p:spPr>
        <p:txBody>
          <a:bodyPr wrap="none" rtlCol="0">
            <a:spAutoFit/>
          </a:bodyPr>
          <a:lstStyle/>
          <a:p>
            <a:r>
              <a:rPr lang="it-IT" b="1" err="1"/>
              <a:t>Hybrid</a:t>
            </a:r>
            <a:r>
              <a:rPr lang="it-IT" b="1"/>
              <a:t> </a:t>
            </a:r>
            <a:r>
              <a:rPr lang="it-IT" b="1" err="1"/>
              <a:t>structure</a:t>
            </a:r>
            <a:endParaRPr lang="it-IT" b="1"/>
          </a:p>
        </p:txBody>
      </p:sp>
      <p:sp>
        <p:nvSpPr>
          <p:cNvPr id="21" name="TextBox 20">
            <a:extLst>
              <a:ext uri="{FF2B5EF4-FFF2-40B4-BE49-F238E27FC236}">
                <a16:creationId xmlns:a16="http://schemas.microsoft.com/office/drawing/2014/main" id="{C3A7D716-7F6B-E78F-B27B-0C98C17C8144}"/>
              </a:ext>
            </a:extLst>
          </p:cNvPr>
          <p:cNvSpPr txBox="1"/>
          <p:nvPr/>
        </p:nvSpPr>
        <p:spPr>
          <a:xfrm>
            <a:off x="8389757" y="1777669"/>
            <a:ext cx="2876300" cy="369332"/>
          </a:xfrm>
          <a:prstGeom prst="rect">
            <a:avLst/>
          </a:prstGeom>
          <a:noFill/>
        </p:spPr>
        <p:txBody>
          <a:bodyPr wrap="none" rtlCol="0">
            <a:spAutoFit/>
          </a:bodyPr>
          <a:lstStyle/>
          <a:p>
            <a:r>
              <a:rPr lang="it-IT" b="1" err="1"/>
              <a:t>Teleconnection</a:t>
            </a:r>
            <a:r>
              <a:rPr lang="it-IT" b="1"/>
              <a:t> </a:t>
            </a:r>
            <a:r>
              <a:rPr lang="it-IT" b="1" err="1"/>
              <a:t>subsampling</a:t>
            </a:r>
            <a:endParaRPr lang="it-IT" b="1"/>
          </a:p>
        </p:txBody>
      </p:sp>
      <p:grpSp>
        <p:nvGrpSpPr>
          <p:cNvPr id="22" name="Group 21">
            <a:extLst>
              <a:ext uri="{FF2B5EF4-FFF2-40B4-BE49-F238E27FC236}">
                <a16:creationId xmlns:a16="http://schemas.microsoft.com/office/drawing/2014/main" id="{47D05FBB-9045-E0DC-39FF-BF4B6AD283BD}"/>
              </a:ext>
            </a:extLst>
          </p:cNvPr>
          <p:cNvGrpSpPr/>
          <p:nvPr/>
        </p:nvGrpSpPr>
        <p:grpSpPr>
          <a:xfrm>
            <a:off x="838200" y="2181302"/>
            <a:ext cx="6526696" cy="1883802"/>
            <a:chOff x="691049" y="2351651"/>
            <a:chExt cx="5400000" cy="1389975"/>
          </a:xfrm>
        </p:grpSpPr>
        <p:grpSp>
          <p:nvGrpSpPr>
            <p:cNvPr id="12" name="Group 11">
              <a:extLst>
                <a:ext uri="{FF2B5EF4-FFF2-40B4-BE49-F238E27FC236}">
                  <a16:creationId xmlns:a16="http://schemas.microsoft.com/office/drawing/2014/main" id="{9B739985-8501-B0DB-CDFA-20F166F5C3AF}"/>
                </a:ext>
              </a:extLst>
            </p:cNvPr>
            <p:cNvGrpSpPr/>
            <p:nvPr/>
          </p:nvGrpSpPr>
          <p:grpSpPr>
            <a:xfrm>
              <a:off x="691049" y="2351651"/>
              <a:ext cx="5400000" cy="1389975"/>
              <a:chOff x="731838" y="2257892"/>
              <a:chExt cx="5400000" cy="1389975"/>
            </a:xfrm>
          </p:grpSpPr>
          <p:pic>
            <p:nvPicPr>
              <p:cNvPr id="1026" name="Picture 2">
                <a:extLst>
                  <a:ext uri="{FF2B5EF4-FFF2-40B4-BE49-F238E27FC236}">
                    <a16:creationId xmlns:a16="http://schemas.microsoft.com/office/drawing/2014/main" id="{27E9A58A-EB07-CA1A-9669-B51F18AAAF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508"/>
              <a:stretch>
                <a:fillRect/>
              </a:stretch>
            </p:blipFill>
            <p:spPr bwMode="auto">
              <a:xfrm>
                <a:off x="731838" y="2389250"/>
                <a:ext cx="5400000" cy="12586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10BAC91C-58C7-7447-96CF-0E7DB4351C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6087"/>
              <a:stretch>
                <a:fillRect/>
              </a:stretch>
            </p:blipFill>
            <p:spPr bwMode="auto">
              <a:xfrm>
                <a:off x="731838" y="2257892"/>
                <a:ext cx="5400000" cy="13135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Ovale 4">
              <a:extLst>
                <a:ext uri="{FF2B5EF4-FFF2-40B4-BE49-F238E27FC236}">
                  <a16:creationId xmlns:a16="http://schemas.microsoft.com/office/drawing/2014/main" id="{E4134242-412A-E016-B3B2-DDAD7FCE6279}"/>
                </a:ext>
              </a:extLst>
            </p:cNvPr>
            <p:cNvSpPr/>
            <p:nvPr/>
          </p:nvSpPr>
          <p:spPr>
            <a:xfrm>
              <a:off x="2113449" y="2442257"/>
              <a:ext cx="2545824" cy="45443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CasellaDiTesto 7">
            <a:extLst>
              <a:ext uri="{FF2B5EF4-FFF2-40B4-BE49-F238E27FC236}">
                <a16:creationId xmlns:a16="http://schemas.microsoft.com/office/drawing/2014/main" id="{686E7839-B9F1-CDB6-FB79-7A5058C97C80}"/>
              </a:ext>
            </a:extLst>
          </p:cNvPr>
          <p:cNvSpPr txBox="1"/>
          <p:nvPr/>
        </p:nvSpPr>
        <p:spPr>
          <a:xfrm>
            <a:off x="5840792" y="4065104"/>
            <a:ext cx="1489639" cy="338554"/>
          </a:xfrm>
          <a:prstGeom prst="rect">
            <a:avLst/>
          </a:prstGeom>
          <a:noFill/>
        </p:spPr>
        <p:txBody>
          <a:bodyPr wrap="none" rtlCol="0">
            <a:spAutoFit/>
          </a:bodyPr>
          <a:lstStyle/>
          <a:p>
            <a:pPr algn="ctr"/>
            <a:r>
              <a:rPr lang="it-IT" sz="1600" i="1" err="1"/>
              <a:t>Adapted</a:t>
            </a:r>
            <a:r>
              <a:rPr lang="it-IT" sz="1600" i="1"/>
              <a:t> from</a:t>
            </a:r>
            <a:r>
              <a:rPr lang="it-IT" sz="1600" i="1" baseline="30000"/>
              <a:t>[1]</a:t>
            </a:r>
            <a:endParaRPr lang="it-IT" sz="1200" i="1" baseline="30000"/>
          </a:p>
        </p:txBody>
      </p:sp>
      <p:sp>
        <p:nvSpPr>
          <p:cNvPr id="3" name="Slide Number Placeholder 2">
            <a:extLst>
              <a:ext uri="{FF2B5EF4-FFF2-40B4-BE49-F238E27FC236}">
                <a16:creationId xmlns:a16="http://schemas.microsoft.com/office/drawing/2014/main" id="{5FEDE067-352C-E582-D7D9-2BE1D28837E2}"/>
              </a:ext>
            </a:extLst>
          </p:cNvPr>
          <p:cNvSpPr>
            <a:spLocks noGrp="1"/>
          </p:cNvSpPr>
          <p:nvPr>
            <p:ph type="sldNum" sz="quarter" idx="12"/>
          </p:nvPr>
        </p:nvSpPr>
        <p:spPr/>
        <p:txBody>
          <a:bodyPr/>
          <a:lstStyle/>
          <a:p>
            <a:fld id="{4C887D1E-8AA4-48C1-A8A4-C79D0A476535}" type="slidenum">
              <a:rPr lang="it-IT" smtClean="0"/>
              <a:t>2</a:t>
            </a:fld>
            <a:endParaRPr lang="it-IT"/>
          </a:p>
        </p:txBody>
      </p:sp>
    </p:spTree>
    <p:extLst>
      <p:ext uri="{BB962C8B-B14F-4D97-AF65-F5344CB8AC3E}">
        <p14:creationId xmlns:p14="http://schemas.microsoft.com/office/powerpoint/2010/main" val="3370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B79CF-F24C-8831-0849-A13153846571}"/>
              </a:ext>
            </a:extLst>
          </p:cNvPr>
          <p:cNvSpPr>
            <a:spLocks noGrp="1"/>
          </p:cNvSpPr>
          <p:nvPr>
            <p:ph type="title"/>
          </p:nvPr>
        </p:nvSpPr>
        <p:spPr>
          <a:xfrm>
            <a:off x="838200" y="8293"/>
            <a:ext cx="10858500" cy="1325563"/>
          </a:xfrm>
        </p:spPr>
        <p:txBody>
          <a:bodyPr/>
          <a:lstStyle/>
          <a:p>
            <a:r>
              <a:rPr lang="en-US" b="1"/>
              <a:t>Our approach for teleconnection subsampling</a:t>
            </a:r>
            <a:endParaRPr lang="it-IT" b="1"/>
          </a:p>
        </p:txBody>
      </p:sp>
      <p:graphicFrame>
        <p:nvGraphicFramePr>
          <p:cNvPr id="5" name="Content Placeholder 4">
            <a:extLst>
              <a:ext uri="{FF2B5EF4-FFF2-40B4-BE49-F238E27FC236}">
                <a16:creationId xmlns:a16="http://schemas.microsoft.com/office/drawing/2014/main" id="{B3EB1468-0462-F76A-E3DF-59CBCEAB3B84}"/>
              </a:ext>
            </a:extLst>
          </p:cNvPr>
          <p:cNvGraphicFramePr>
            <a:graphicFrameLocks noGrp="1"/>
          </p:cNvGraphicFramePr>
          <p:nvPr>
            <p:ph idx="1"/>
            <p:extLst>
              <p:ext uri="{D42A27DB-BD31-4B8C-83A1-F6EECF244321}">
                <p14:modId xmlns:p14="http://schemas.microsoft.com/office/powerpoint/2010/main" val="368329034"/>
              </p:ext>
            </p:extLst>
          </p:nvPr>
        </p:nvGraphicFramePr>
        <p:xfrm>
          <a:off x="838200" y="1078859"/>
          <a:ext cx="10515600" cy="4904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2C1A32F-BCD9-F39E-E4AA-61C9AC66C41A}"/>
              </a:ext>
            </a:extLst>
          </p:cNvPr>
          <p:cNvSpPr txBox="1"/>
          <p:nvPr/>
        </p:nvSpPr>
        <p:spPr>
          <a:xfrm>
            <a:off x="7131217" y="6254200"/>
            <a:ext cx="3861635" cy="461665"/>
          </a:xfrm>
          <a:prstGeom prst="rect">
            <a:avLst/>
          </a:prstGeom>
          <a:noFill/>
        </p:spPr>
        <p:txBody>
          <a:bodyPr wrap="none" rtlCol="0">
            <a:spAutoFit/>
          </a:bodyPr>
          <a:lstStyle/>
          <a:p>
            <a:pPr algn="r"/>
            <a:r>
              <a:rPr lang="it-IT" sz="1200" i="1"/>
              <a:t>[4] </a:t>
            </a:r>
            <a:r>
              <a:rPr lang="it-IT" sz="1200" err="1"/>
              <a:t>Ham</a:t>
            </a:r>
            <a:r>
              <a:rPr lang="it-IT" sz="1200"/>
              <a:t> et al. (2019) </a:t>
            </a:r>
            <a:r>
              <a:rPr lang="it-IT" sz="1200" i="1"/>
              <a:t>[5] </a:t>
            </a:r>
            <a:r>
              <a:rPr lang="it-IT" sz="1200" err="1"/>
              <a:t>Famoos</a:t>
            </a:r>
            <a:r>
              <a:rPr lang="it-IT" sz="1200"/>
              <a:t> Paolini et al. (2025) </a:t>
            </a:r>
          </a:p>
          <a:p>
            <a:pPr algn="r"/>
            <a:r>
              <a:rPr lang="it-IT" sz="1200" i="1"/>
              <a:t>[6] </a:t>
            </a:r>
            <a:r>
              <a:rPr lang="it-IT" sz="1200" err="1"/>
              <a:t>Kowal</a:t>
            </a:r>
            <a:r>
              <a:rPr lang="it-IT" sz="1200"/>
              <a:t> et al. (2024) </a:t>
            </a:r>
            <a:r>
              <a:rPr lang="it-IT" sz="1200" i="1"/>
              <a:t>[7]</a:t>
            </a:r>
            <a:r>
              <a:rPr lang="it-IT" sz="1200"/>
              <a:t> Heinrich-</a:t>
            </a:r>
            <a:r>
              <a:rPr lang="it-IT" sz="1200" err="1"/>
              <a:t>Mertsching</a:t>
            </a:r>
            <a:r>
              <a:rPr lang="it-IT" sz="1200"/>
              <a:t> et al. (2023)</a:t>
            </a:r>
          </a:p>
        </p:txBody>
      </p:sp>
      <p:sp>
        <p:nvSpPr>
          <p:cNvPr id="3" name="Slide Number Placeholder 2">
            <a:extLst>
              <a:ext uri="{FF2B5EF4-FFF2-40B4-BE49-F238E27FC236}">
                <a16:creationId xmlns:a16="http://schemas.microsoft.com/office/drawing/2014/main" id="{E8F3C0BE-8E1A-5B52-537D-E8D8A7500E50}"/>
              </a:ext>
            </a:extLst>
          </p:cNvPr>
          <p:cNvSpPr>
            <a:spLocks noGrp="1"/>
          </p:cNvSpPr>
          <p:nvPr>
            <p:ph type="sldNum" sz="quarter" idx="12"/>
          </p:nvPr>
        </p:nvSpPr>
        <p:spPr/>
        <p:txBody>
          <a:bodyPr/>
          <a:lstStyle/>
          <a:p>
            <a:fld id="{4C887D1E-8AA4-48C1-A8A4-C79D0A476535}" type="slidenum">
              <a:rPr lang="it-IT" smtClean="0"/>
              <a:t>3</a:t>
            </a:fld>
            <a:endParaRPr lang="it-IT"/>
          </a:p>
        </p:txBody>
      </p:sp>
    </p:spTree>
    <p:extLst>
      <p:ext uri="{BB962C8B-B14F-4D97-AF65-F5344CB8AC3E}">
        <p14:creationId xmlns:p14="http://schemas.microsoft.com/office/powerpoint/2010/main" val="24871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A28BC-EEF6-B2A0-BBF5-F9A7A06D06AB}"/>
              </a:ext>
            </a:extLst>
          </p:cNvPr>
          <p:cNvPicPr>
            <a:picLocks noChangeAspect="1"/>
          </p:cNvPicPr>
          <p:nvPr/>
        </p:nvPicPr>
        <p:blipFill>
          <a:blip r:embed="rId3"/>
          <a:stretch>
            <a:fillRect/>
          </a:stretch>
        </p:blipFill>
        <p:spPr>
          <a:xfrm>
            <a:off x="2998201" y="3465493"/>
            <a:ext cx="2520000" cy="3027382"/>
          </a:xfrm>
          <a:prstGeom prst="rect">
            <a:avLst/>
          </a:prstGeom>
        </p:spPr>
      </p:pic>
      <p:sp>
        <p:nvSpPr>
          <p:cNvPr id="2" name="Titolo 1">
            <a:extLst>
              <a:ext uri="{FF2B5EF4-FFF2-40B4-BE49-F238E27FC236}">
                <a16:creationId xmlns:a16="http://schemas.microsoft.com/office/drawing/2014/main" id="{E4CE2530-B2FE-55A4-43C0-A26DD59FBE94}"/>
              </a:ext>
            </a:extLst>
          </p:cNvPr>
          <p:cNvSpPr>
            <a:spLocks noGrp="1"/>
          </p:cNvSpPr>
          <p:nvPr>
            <p:ph type="title"/>
          </p:nvPr>
        </p:nvSpPr>
        <p:spPr>
          <a:xfrm>
            <a:off x="838200" y="219922"/>
            <a:ext cx="10515600" cy="1325563"/>
          </a:xfrm>
        </p:spPr>
        <p:txBody>
          <a:bodyPr/>
          <a:lstStyle/>
          <a:p>
            <a:r>
              <a:rPr lang="it-IT" b="1"/>
              <a:t>ALBATROSS project</a:t>
            </a:r>
          </a:p>
        </p:txBody>
      </p:sp>
      <p:sp>
        <p:nvSpPr>
          <p:cNvPr id="3" name="Segnaposto contenuto 2">
            <a:extLst>
              <a:ext uri="{FF2B5EF4-FFF2-40B4-BE49-F238E27FC236}">
                <a16:creationId xmlns:a16="http://schemas.microsoft.com/office/drawing/2014/main" id="{DCEE8E96-1D7D-E0E9-9D1E-72F37D33C229}"/>
              </a:ext>
            </a:extLst>
          </p:cNvPr>
          <p:cNvSpPr>
            <a:spLocks noGrp="1"/>
          </p:cNvSpPr>
          <p:nvPr>
            <p:ph idx="1"/>
          </p:nvPr>
        </p:nvSpPr>
        <p:spPr>
          <a:xfrm>
            <a:off x="838200" y="1416895"/>
            <a:ext cx="4959096" cy="1975613"/>
          </a:xfrm>
        </p:spPr>
        <p:txBody>
          <a:bodyPr>
            <a:noAutofit/>
          </a:bodyPr>
          <a:lstStyle/>
          <a:p>
            <a:pPr>
              <a:buFontTx/>
              <a:buChar char="-"/>
            </a:pPr>
            <a:r>
              <a:rPr lang="en-US" sz="1800"/>
              <a:t>EU-funded project </a:t>
            </a:r>
          </a:p>
          <a:p>
            <a:pPr>
              <a:buFontTx/>
              <a:buChar char="-"/>
            </a:pPr>
            <a:r>
              <a:rPr lang="en-US" sz="1800"/>
              <a:t>14 African and European countries working in cooperation</a:t>
            </a:r>
          </a:p>
          <a:p>
            <a:pPr>
              <a:buFontTx/>
              <a:buChar char="-"/>
            </a:pPr>
            <a:r>
              <a:rPr lang="en-US" sz="1800"/>
              <a:t>7 African hubs </a:t>
            </a:r>
          </a:p>
          <a:p>
            <a:pPr>
              <a:buFontTx/>
              <a:buChar char="-"/>
            </a:pPr>
            <a:r>
              <a:rPr lang="en-US" sz="1800"/>
              <a:t>Provide </a:t>
            </a:r>
            <a:r>
              <a:rPr lang="en-US" sz="1800" b="1"/>
              <a:t>climate services</a:t>
            </a:r>
          </a:p>
          <a:p>
            <a:pPr>
              <a:buFontTx/>
              <a:buChar char="-"/>
            </a:pPr>
            <a:r>
              <a:rPr lang="en-US" sz="1800"/>
              <a:t>Develop </a:t>
            </a:r>
            <a:r>
              <a:rPr lang="en-US" sz="1800" b="1"/>
              <a:t>nature-based solutions</a:t>
            </a:r>
            <a:endParaRPr lang="it-IT" sz="1800" b="1"/>
          </a:p>
        </p:txBody>
      </p:sp>
      <p:pic>
        <p:nvPicPr>
          <p:cNvPr id="7" name="Immagine 6">
            <a:extLst>
              <a:ext uri="{FF2B5EF4-FFF2-40B4-BE49-F238E27FC236}">
                <a16:creationId xmlns:a16="http://schemas.microsoft.com/office/drawing/2014/main" id="{BBA89673-862D-7637-0473-7F80B2EF8DE7}"/>
              </a:ext>
            </a:extLst>
          </p:cNvPr>
          <p:cNvPicPr>
            <a:picLocks noChangeAspect="1"/>
          </p:cNvPicPr>
          <p:nvPr/>
        </p:nvPicPr>
        <p:blipFill>
          <a:blip r:embed="rId4"/>
          <a:stretch>
            <a:fillRect/>
          </a:stretch>
        </p:blipFill>
        <p:spPr>
          <a:xfrm>
            <a:off x="838200" y="5092475"/>
            <a:ext cx="1834229" cy="1400400"/>
          </a:xfrm>
          <a:prstGeom prst="rect">
            <a:avLst/>
          </a:prstGeom>
        </p:spPr>
      </p:pic>
      <p:sp>
        <p:nvSpPr>
          <p:cNvPr id="13" name="TextBox 12">
            <a:extLst>
              <a:ext uri="{FF2B5EF4-FFF2-40B4-BE49-F238E27FC236}">
                <a16:creationId xmlns:a16="http://schemas.microsoft.com/office/drawing/2014/main" id="{C005C23F-3360-CFB5-259A-FDF8CE751510}"/>
              </a:ext>
            </a:extLst>
          </p:cNvPr>
          <p:cNvSpPr txBox="1"/>
          <p:nvPr/>
        </p:nvSpPr>
        <p:spPr>
          <a:xfrm>
            <a:off x="8244198" y="1047563"/>
            <a:ext cx="1539204" cy="369332"/>
          </a:xfrm>
          <a:prstGeom prst="rect">
            <a:avLst/>
          </a:prstGeom>
          <a:noFill/>
        </p:spPr>
        <p:txBody>
          <a:bodyPr wrap="none" rtlCol="0">
            <a:spAutoFit/>
          </a:bodyPr>
          <a:lstStyle/>
          <a:p>
            <a:r>
              <a:rPr lang="it-IT" b="1"/>
              <a:t>Project Hubs</a:t>
            </a:r>
          </a:p>
        </p:txBody>
      </p:sp>
      <p:grpSp>
        <p:nvGrpSpPr>
          <p:cNvPr id="19" name="Group 18">
            <a:extLst>
              <a:ext uri="{FF2B5EF4-FFF2-40B4-BE49-F238E27FC236}">
                <a16:creationId xmlns:a16="http://schemas.microsoft.com/office/drawing/2014/main" id="{2126F906-4B92-1E62-A9E3-7AF992390EB1}"/>
              </a:ext>
            </a:extLst>
          </p:cNvPr>
          <p:cNvGrpSpPr/>
          <p:nvPr/>
        </p:nvGrpSpPr>
        <p:grpSpPr>
          <a:xfrm>
            <a:off x="6673800" y="1416895"/>
            <a:ext cx="4680000" cy="4767083"/>
            <a:chOff x="4539138" y="1608613"/>
            <a:chExt cx="4680000" cy="4767083"/>
          </a:xfrm>
        </p:grpSpPr>
        <p:pic>
          <p:nvPicPr>
            <p:cNvPr id="17" name="Picture 16">
              <a:extLst>
                <a:ext uri="{FF2B5EF4-FFF2-40B4-BE49-F238E27FC236}">
                  <a16:creationId xmlns:a16="http://schemas.microsoft.com/office/drawing/2014/main" id="{138C10E9-63A0-4AC8-B743-0BF53EB02FA5}"/>
                </a:ext>
              </a:extLst>
            </p:cNvPr>
            <p:cNvPicPr>
              <a:picLocks noChangeAspect="1"/>
            </p:cNvPicPr>
            <p:nvPr/>
          </p:nvPicPr>
          <p:blipFill>
            <a:blip r:embed="rId5"/>
            <a:srcRect l="5635" r="4194"/>
            <a:stretch>
              <a:fillRect/>
            </a:stretch>
          </p:blipFill>
          <p:spPr>
            <a:xfrm>
              <a:off x="4539138" y="1608613"/>
              <a:ext cx="4680000" cy="4767083"/>
            </a:xfrm>
            <a:prstGeom prst="rect">
              <a:avLst/>
            </a:prstGeom>
          </p:spPr>
        </p:pic>
        <p:sp>
          <p:nvSpPr>
            <p:cNvPr id="18" name="Rectangle 17">
              <a:extLst>
                <a:ext uri="{FF2B5EF4-FFF2-40B4-BE49-F238E27FC236}">
                  <a16:creationId xmlns:a16="http://schemas.microsoft.com/office/drawing/2014/main" id="{A19BD261-136A-B157-8A61-7BACFBE39C6C}"/>
                </a:ext>
              </a:extLst>
            </p:cNvPr>
            <p:cNvSpPr/>
            <p:nvPr/>
          </p:nvSpPr>
          <p:spPr>
            <a:xfrm>
              <a:off x="4539138" y="1608613"/>
              <a:ext cx="356616" cy="237301"/>
            </a:xfrm>
            <a:prstGeom prst="rect">
              <a:avLst/>
            </a:prstGeom>
            <a:solidFill>
              <a:srgbClr val="F4F8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Rectangle 3">
            <a:extLst>
              <a:ext uri="{FF2B5EF4-FFF2-40B4-BE49-F238E27FC236}">
                <a16:creationId xmlns:a16="http://schemas.microsoft.com/office/drawing/2014/main" id="{14AFF8B0-38CD-7E97-93D9-7022F0DF60F2}"/>
              </a:ext>
            </a:extLst>
          </p:cNvPr>
          <p:cNvSpPr/>
          <p:nvPr/>
        </p:nvSpPr>
        <p:spPr>
          <a:xfrm>
            <a:off x="8997696" y="2206487"/>
            <a:ext cx="1600200" cy="2018041"/>
          </a:xfrm>
          <a:prstGeom prst="rect">
            <a:avLst/>
          </a:prstGeom>
          <a:noFill/>
          <a:ln w="28575">
            <a:solidFill>
              <a:srgbClr val="FF5F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10623980-15DF-A56D-DAE9-B0FB79171599}"/>
              </a:ext>
            </a:extLst>
          </p:cNvPr>
          <p:cNvSpPr/>
          <p:nvPr/>
        </p:nvSpPr>
        <p:spPr>
          <a:xfrm>
            <a:off x="6856272" y="1986952"/>
            <a:ext cx="1821384" cy="1370804"/>
          </a:xfrm>
          <a:prstGeom prst="rect">
            <a:avLst/>
          </a:prstGeom>
          <a:noFill/>
          <a:ln w="28575">
            <a:solidFill>
              <a:srgbClr val="FF5F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a:extLst>
              <a:ext uri="{FF2B5EF4-FFF2-40B4-BE49-F238E27FC236}">
                <a16:creationId xmlns:a16="http://schemas.microsoft.com/office/drawing/2014/main" id="{80005D72-44FC-7806-4C26-67DDEBC35436}"/>
              </a:ext>
            </a:extLst>
          </p:cNvPr>
          <p:cNvSpPr/>
          <p:nvPr/>
        </p:nvSpPr>
        <p:spPr>
          <a:xfrm>
            <a:off x="8522577" y="4755703"/>
            <a:ext cx="1188351" cy="767273"/>
          </a:xfrm>
          <a:prstGeom prst="rect">
            <a:avLst/>
          </a:prstGeom>
          <a:noFill/>
          <a:ln w="28575">
            <a:solidFill>
              <a:srgbClr val="FF5F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lide Number Placeholder 8">
            <a:extLst>
              <a:ext uri="{FF2B5EF4-FFF2-40B4-BE49-F238E27FC236}">
                <a16:creationId xmlns:a16="http://schemas.microsoft.com/office/drawing/2014/main" id="{1FE7DE83-6349-7D04-B205-3B25907D7804}"/>
              </a:ext>
            </a:extLst>
          </p:cNvPr>
          <p:cNvSpPr>
            <a:spLocks noGrp="1"/>
          </p:cNvSpPr>
          <p:nvPr>
            <p:ph type="sldNum" sz="quarter" idx="12"/>
          </p:nvPr>
        </p:nvSpPr>
        <p:spPr/>
        <p:txBody>
          <a:bodyPr/>
          <a:lstStyle/>
          <a:p>
            <a:fld id="{4C887D1E-8AA4-48C1-A8A4-C79D0A476535}" type="slidenum">
              <a:rPr lang="it-IT" smtClean="0"/>
              <a:t>4</a:t>
            </a:fld>
            <a:endParaRPr lang="it-IT"/>
          </a:p>
        </p:txBody>
      </p:sp>
      <p:pic>
        <p:nvPicPr>
          <p:cNvPr id="11" name="Picture 10">
            <a:extLst>
              <a:ext uri="{FF2B5EF4-FFF2-40B4-BE49-F238E27FC236}">
                <a16:creationId xmlns:a16="http://schemas.microsoft.com/office/drawing/2014/main" id="{C0BDFB58-9D32-48CD-FA45-AA04CEE80472}"/>
              </a:ext>
            </a:extLst>
          </p:cNvPr>
          <p:cNvPicPr>
            <a:picLocks noChangeAspect="1"/>
          </p:cNvPicPr>
          <p:nvPr/>
        </p:nvPicPr>
        <p:blipFill>
          <a:blip r:embed="rId6"/>
          <a:stretch>
            <a:fillRect/>
          </a:stretch>
        </p:blipFill>
        <p:spPr>
          <a:xfrm>
            <a:off x="7393799" y="6339170"/>
            <a:ext cx="3600000" cy="399484"/>
          </a:xfrm>
          <a:prstGeom prst="rect">
            <a:avLst/>
          </a:prstGeom>
        </p:spPr>
      </p:pic>
      <p:sp>
        <p:nvSpPr>
          <p:cNvPr id="12" name="TextBox 11">
            <a:extLst>
              <a:ext uri="{FF2B5EF4-FFF2-40B4-BE49-F238E27FC236}">
                <a16:creationId xmlns:a16="http://schemas.microsoft.com/office/drawing/2014/main" id="{BD8DB648-0EDD-69BE-D1E6-003032946D01}"/>
              </a:ext>
            </a:extLst>
          </p:cNvPr>
          <p:cNvSpPr txBox="1"/>
          <p:nvPr/>
        </p:nvSpPr>
        <p:spPr>
          <a:xfrm>
            <a:off x="5407683" y="6256963"/>
            <a:ext cx="1986116" cy="461665"/>
          </a:xfrm>
          <a:prstGeom prst="rect">
            <a:avLst/>
          </a:prstGeom>
          <a:noFill/>
        </p:spPr>
        <p:txBody>
          <a:bodyPr wrap="square" rtlCol="0">
            <a:spAutoFit/>
          </a:bodyPr>
          <a:lstStyle/>
          <a:p>
            <a:pPr algn="just"/>
            <a:r>
              <a:rPr lang="en-US" sz="1200" dirty="0"/>
              <a:t>Coordinated by UNIBO prof. L.S. Leo and S. Di Sabatino </a:t>
            </a:r>
            <a:endParaRPr lang="it-IT" sz="1200" dirty="0"/>
          </a:p>
        </p:txBody>
      </p:sp>
    </p:spTree>
    <p:extLst>
      <p:ext uri="{BB962C8B-B14F-4D97-AF65-F5344CB8AC3E}">
        <p14:creationId xmlns:p14="http://schemas.microsoft.com/office/powerpoint/2010/main" val="41029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3BBC0-B70C-6B17-BCF4-90230F912ACF}"/>
            </a:ext>
          </a:extLst>
        </p:cNvPr>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DE93E9A-BD9E-411E-F86F-36F9FE74D4D5}"/>
              </a:ext>
            </a:extLst>
          </p:cNvPr>
          <p:cNvSpPr/>
          <p:nvPr/>
        </p:nvSpPr>
        <p:spPr>
          <a:xfrm>
            <a:off x="595874" y="1181649"/>
            <a:ext cx="3348160" cy="48788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it-IT" b="1"/>
              <a:t>East Africa (EA)</a:t>
            </a:r>
            <a:endParaRPr lang="it-IT"/>
          </a:p>
          <a:p>
            <a:r>
              <a:rPr lang="it-IT" err="1"/>
              <a:t>Bimodal</a:t>
            </a:r>
            <a:r>
              <a:rPr lang="it-IT"/>
              <a:t> </a:t>
            </a:r>
            <a:r>
              <a:rPr lang="it-IT" err="1"/>
              <a:t>rainfall</a:t>
            </a:r>
            <a:r>
              <a:rPr lang="it-IT"/>
              <a:t> regime: </a:t>
            </a:r>
            <a:r>
              <a:rPr lang="it-IT" i="1"/>
              <a:t>long-</a:t>
            </a:r>
            <a:r>
              <a:rPr lang="it-IT" i="1" err="1"/>
              <a:t>rains</a:t>
            </a:r>
            <a:r>
              <a:rPr lang="it-IT"/>
              <a:t> in March-</a:t>
            </a:r>
            <a:r>
              <a:rPr lang="it-IT" err="1"/>
              <a:t>May</a:t>
            </a:r>
            <a:r>
              <a:rPr lang="it-IT"/>
              <a:t> (MAM) and </a:t>
            </a:r>
            <a:r>
              <a:rPr lang="it-IT" i="1"/>
              <a:t>short-</a:t>
            </a:r>
            <a:r>
              <a:rPr lang="it-IT" i="1" err="1"/>
              <a:t>rains</a:t>
            </a:r>
            <a:r>
              <a:rPr lang="it-IT"/>
              <a:t> in </a:t>
            </a:r>
            <a:r>
              <a:rPr lang="it-IT" err="1"/>
              <a:t>October-December</a:t>
            </a:r>
            <a:r>
              <a:rPr lang="it-IT"/>
              <a:t> (OND) season.</a:t>
            </a:r>
            <a:r>
              <a:rPr lang="it-IT" i="1" baseline="30000"/>
              <a:t> [8]</a:t>
            </a:r>
            <a:endParaRPr lang="it-IT"/>
          </a:p>
        </p:txBody>
      </p:sp>
      <p:sp>
        <p:nvSpPr>
          <p:cNvPr id="2" name="Title 1">
            <a:extLst>
              <a:ext uri="{FF2B5EF4-FFF2-40B4-BE49-F238E27FC236}">
                <a16:creationId xmlns:a16="http://schemas.microsoft.com/office/drawing/2014/main" id="{0D0BA593-8317-B25B-9BDF-6B875454734F}"/>
              </a:ext>
            </a:extLst>
          </p:cNvPr>
          <p:cNvSpPr>
            <a:spLocks noGrp="1"/>
          </p:cNvSpPr>
          <p:nvPr>
            <p:ph type="title"/>
          </p:nvPr>
        </p:nvSpPr>
        <p:spPr>
          <a:xfrm>
            <a:off x="838200" y="11169"/>
            <a:ext cx="10515600" cy="1325563"/>
          </a:xfrm>
        </p:spPr>
        <p:txBody>
          <a:bodyPr/>
          <a:lstStyle/>
          <a:p>
            <a:pPr algn="ctr"/>
            <a:r>
              <a:rPr lang="it-IT" b="1" err="1"/>
              <a:t>Precipitation</a:t>
            </a:r>
            <a:r>
              <a:rPr lang="it-IT" b="1"/>
              <a:t> </a:t>
            </a:r>
            <a:r>
              <a:rPr lang="it-IT" b="1" err="1"/>
              <a:t>phenomenology</a:t>
            </a:r>
            <a:endParaRPr lang="it-IT" b="1"/>
          </a:p>
        </p:txBody>
      </p:sp>
      <p:pic>
        <p:nvPicPr>
          <p:cNvPr id="9" name="Picture 8">
            <a:extLst>
              <a:ext uri="{FF2B5EF4-FFF2-40B4-BE49-F238E27FC236}">
                <a16:creationId xmlns:a16="http://schemas.microsoft.com/office/drawing/2014/main" id="{13863DFB-8385-7F64-2D48-1707E588CC66}"/>
              </a:ext>
            </a:extLst>
          </p:cNvPr>
          <p:cNvPicPr>
            <a:picLocks noChangeAspect="1"/>
          </p:cNvPicPr>
          <p:nvPr/>
        </p:nvPicPr>
        <p:blipFill>
          <a:blip r:embed="rId3"/>
          <a:stretch>
            <a:fillRect/>
          </a:stretch>
        </p:blipFill>
        <p:spPr>
          <a:xfrm>
            <a:off x="769800" y="2810068"/>
            <a:ext cx="2880000" cy="2638322"/>
          </a:xfrm>
          <a:prstGeom prst="rect">
            <a:avLst/>
          </a:prstGeom>
        </p:spPr>
      </p:pic>
      <p:sp>
        <p:nvSpPr>
          <p:cNvPr id="12" name="TextBox 11">
            <a:extLst>
              <a:ext uri="{FF2B5EF4-FFF2-40B4-BE49-F238E27FC236}">
                <a16:creationId xmlns:a16="http://schemas.microsoft.com/office/drawing/2014/main" id="{29B27C2B-5993-2F4F-E35A-030AFBF19DF1}"/>
              </a:ext>
            </a:extLst>
          </p:cNvPr>
          <p:cNvSpPr txBox="1"/>
          <p:nvPr/>
        </p:nvSpPr>
        <p:spPr>
          <a:xfrm>
            <a:off x="1974277" y="5448390"/>
            <a:ext cx="1675523" cy="338554"/>
          </a:xfrm>
          <a:prstGeom prst="rect">
            <a:avLst/>
          </a:prstGeom>
          <a:noFill/>
        </p:spPr>
        <p:txBody>
          <a:bodyPr wrap="none" rtlCol="0">
            <a:spAutoFit/>
          </a:bodyPr>
          <a:lstStyle/>
          <a:p>
            <a:r>
              <a:rPr lang="it-IT" sz="1600" i="1"/>
              <a:t>Source of image</a:t>
            </a:r>
            <a:r>
              <a:rPr lang="it-IT" sz="1600" i="1" baseline="30000"/>
              <a:t>[8]</a:t>
            </a:r>
            <a:endParaRPr lang="it-IT" sz="1200" i="1" baseline="30000"/>
          </a:p>
        </p:txBody>
      </p:sp>
      <p:grpSp>
        <p:nvGrpSpPr>
          <p:cNvPr id="22" name="Group 21">
            <a:extLst>
              <a:ext uri="{FF2B5EF4-FFF2-40B4-BE49-F238E27FC236}">
                <a16:creationId xmlns:a16="http://schemas.microsoft.com/office/drawing/2014/main" id="{A019483E-86F2-50B6-5519-8C17C47F4372}"/>
              </a:ext>
            </a:extLst>
          </p:cNvPr>
          <p:cNvGrpSpPr/>
          <p:nvPr/>
        </p:nvGrpSpPr>
        <p:grpSpPr>
          <a:xfrm>
            <a:off x="4480914" y="1181649"/>
            <a:ext cx="3348160" cy="4878830"/>
            <a:chOff x="4480914" y="1181649"/>
            <a:chExt cx="3348160" cy="4878830"/>
          </a:xfrm>
        </p:grpSpPr>
        <p:grpSp>
          <p:nvGrpSpPr>
            <p:cNvPr id="17" name="Group 16">
              <a:extLst>
                <a:ext uri="{FF2B5EF4-FFF2-40B4-BE49-F238E27FC236}">
                  <a16:creationId xmlns:a16="http://schemas.microsoft.com/office/drawing/2014/main" id="{F5470A53-9E4A-543B-A340-627522E0A63B}"/>
                </a:ext>
              </a:extLst>
            </p:cNvPr>
            <p:cNvGrpSpPr/>
            <p:nvPr/>
          </p:nvGrpSpPr>
          <p:grpSpPr>
            <a:xfrm>
              <a:off x="4480914" y="1181649"/>
              <a:ext cx="3348160" cy="4878830"/>
              <a:chOff x="4480914" y="1181649"/>
              <a:chExt cx="3348160" cy="4878830"/>
            </a:xfrm>
          </p:grpSpPr>
          <p:sp>
            <p:nvSpPr>
              <p:cNvPr id="20" name="Rectangle: Rounded Corners 19">
                <a:extLst>
                  <a:ext uri="{FF2B5EF4-FFF2-40B4-BE49-F238E27FC236}">
                    <a16:creationId xmlns:a16="http://schemas.microsoft.com/office/drawing/2014/main" id="{EE494227-28F4-814A-FAD8-3CAD8A671DD4}"/>
                  </a:ext>
                </a:extLst>
              </p:cNvPr>
              <p:cNvSpPr/>
              <p:nvPr/>
            </p:nvSpPr>
            <p:spPr>
              <a:xfrm>
                <a:off x="4480914" y="1181649"/>
                <a:ext cx="3348160" cy="48788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it-IT" b="1"/>
                  <a:t>West Africa (WA)</a:t>
                </a:r>
                <a:endParaRPr lang="it-IT"/>
              </a:p>
              <a:p>
                <a:r>
                  <a:rPr lang="en-US"/>
                  <a:t>Monsoon-driven rainfall: </a:t>
                </a:r>
                <a:r>
                  <a:rPr lang="en-US" i="1"/>
                  <a:t>West African Monsoon</a:t>
                </a:r>
                <a:r>
                  <a:rPr lang="en-US"/>
                  <a:t> in June-September (JJAS) season above 8°N, in April-June and September-November below 8°N. Two key drivers: hot Sahara and Atlantic cold tongue.</a:t>
                </a:r>
                <a:r>
                  <a:rPr lang="it-IT" i="1" baseline="30000"/>
                  <a:t> [9]</a:t>
                </a:r>
                <a:endParaRPr lang="en-US"/>
              </a:p>
            </p:txBody>
          </p:sp>
          <p:grpSp>
            <p:nvGrpSpPr>
              <p:cNvPr id="14" name="Group 13">
                <a:extLst>
                  <a:ext uri="{FF2B5EF4-FFF2-40B4-BE49-F238E27FC236}">
                    <a16:creationId xmlns:a16="http://schemas.microsoft.com/office/drawing/2014/main" id="{726502E8-C506-C3E8-BC70-C29AF347F03C}"/>
                  </a:ext>
                </a:extLst>
              </p:cNvPr>
              <p:cNvGrpSpPr/>
              <p:nvPr/>
            </p:nvGrpSpPr>
            <p:grpSpPr>
              <a:xfrm>
                <a:off x="4681728" y="4031552"/>
                <a:ext cx="3049200" cy="1522648"/>
                <a:chOff x="4681728" y="4031552"/>
                <a:chExt cx="3049200" cy="1522648"/>
              </a:xfrm>
            </p:grpSpPr>
            <p:pic>
              <p:nvPicPr>
                <p:cNvPr id="8" name="Picture 7">
                  <a:extLst>
                    <a:ext uri="{FF2B5EF4-FFF2-40B4-BE49-F238E27FC236}">
                      <a16:creationId xmlns:a16="http://schemas.microsoft.com/office/drawing/2014/main" id="{59E5B74F-14FE-3B45-B28B-342B6E05C87E}"/>
                    </a:ext>
                  </a:extLst>
                </p:cNvPr>
                <p:cNvPicPr>
                  <a:picLocks noChangeAspect="1"/>
                </p:cNvPicPr>
                <p:nvPr/>
              </p:nvPicPr>
              <p:blipFill>
                <a:blip r:embed="rId4"/>
                <a:stretch>
                  <a:fillRect/>
                </a:stretch>
              </p:blipFill>
              <p:spPr>
                <a:xfrm>
                  <a:off x="4681728" y="4031552"/>
                  <a:ext cx="3049200" cy="1522648"/>
                </a:xfrm>
                <a:prstGeom prst="rect">
                  <a:avLst/>
                </a:prstGeom>
              </p:spPr>
            </p:pic>
            <p:sp>
              <p:nvSpPr>
                <p:cNvPr id="10" name="Rectangle 9">
                  <a:extLst>
                    <a:ext uri="{FF2B5EF4-FFF2-40B4-BE49-F238E27FC236}">
                      <a16:creationId xmlns:a16="http://schemas.microsoft.com/office/drawing/2014/main" id="{8A7202B9-9815-4E2F-627A-E5209B15D485}"/>
                    </a:ext>
                  </a:extLst>
                </p:cNvPr>
                <p:cNvSpPr/>
                <p:nvPr/>
              </p:nvSpPr>
              <p:spPr>
                <a:xfrm>
                  <a:off x="4692879" y="4080522"/>
                  <a:ext cx="73152" cy="155263"/>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TextBox 14">
                <a:extLst>
                  <a:ext uri="{FF2B5EF4-FFF2-40B4-BE49-F238E27FC236}">
                    <a16:creationId xmlns:a16="http://schemas.microsoft.com/office/drawing/2014/main" id="{E6A53E4E-B25C-890F-59B0-9FBEF57F37AE}"/>
                  </a:ext>
                </a:extLst>
              </p:cNvPr>
              <p:cNvSpPr txBox="1"/>
              <p:nvPr/>
            </p:nvSpPr>
            <p:spPr>
              <a:xfrm>
                <a:off x="7395187" y="4329672"/>
                <a:ext cx="411757" cy="169277"/>
              </a:xfrm>
              <a:prstGeom prst="rect">
                <a:avLst/>
              </a:prstGeom>
              <a:noFill/>
            </p:spPr>
            <p:txBody>
              <a:bodyPr wrap="square" rtlCol="0">
                <a:spAutoFit/>
              </a:bodyPr>
              <a:lstStyle/>
              <a:p>
                <a:r>
                  <a:rPr lang="it-IT" sz="500"/>
                  <a:t>mm/day</a:t>
                </a:r>
              </a:p>
            </p:txBody>
          </p:sp>
        </p:grpSp>
        <p:sp>
          <p:nvSpPr>
            <p:cNvPr id="19" name="TextBox 18">
              <a:extLst>
                <a:ext uri="{FF2B5EF4-FFF2-40B4-BE49-F238E27FC236}">
                  <a16:creationId xmlns:a16="http://schemas.microsoft.com/office/drawing/2014/main" id="{1CAC28E2-A21C-16A3-6523-54F60E6FC98E}"/>
                </a:ext>
              </a:extLst>
            </p:cNvPr>
            <p:cNvSpPr txBox="1"/>
            <p:nvPr/>
          </p:nvSpPr>
          <p:spPr>
            <a:xfrm>
              <a:off x="6058354" y="5570436"/>
              <a:ext cx="1672574" cy="338554"/>
            </a:xfrm>
            <a:prstGeom prst="rect">
              <a:avLst/>
            </a:prstGeom>
            <a:noFill/>
          </p:spPr>
          <p:txBody>
            <a:bodyPr wrap="none" rtlCol="0">
              <a:spAutoFit/>
            </a:bodyPr>
            <a:lstStyle/>
            <a:p>
              <a:r>
                <a:rPr lang="it-IT" sz="1600" i="1"/>
                <a:t>Source of image</a:t>
              </a:r>
              <a:r>
                <a:rPr lang="it-IT" sz="1600" i="1" baseline="30000"/>
                <a:t>[9]</a:t>
              </a:r>
            </a:p>
          </p:txBody>
        </p:sp>
      </p:grpSp>
      <p:sp>
        <p:nvSpPr>
          <p:cNvPr id="7" name="TextBox 6">
            <a:extLst>
              <a:ext uri="{FF2B5EF4-FFF2-40B4-BE49-F238E27FC236}">
                <a16:creationId xmlns:a16="http://schemas.microsoft.com/office/drawing/2014/main" id="{422BF593-AE35-8B22-E6CF-48F50D1AECCB}"/>
              </a:ext>
            </a:extLst>
          </p:cNvPr>
          <p:cNvSpPr txBox="1"/>
          <p:nvPr/>
        </p:nvSpPr>
        <p:spPr>
          <a:xfrm>
            <a:off x="7169271" y="6259810"/>
            <a:ext cx="3907170" cy="461665"/>
          </a:xfrm>
          <a:prstGeom prst="rect">
            <a:avLst/>
          </a:prstGeom>
          <a:noFill/>
        </p:spPr>
        <p:txBody>
          <a:bodyPr wrap="square" rtlCol="0">
            <a:spAutoFit/>
          </a:bodyPr>
          <a:lstStyle/>
          <a:p>
            <a:pPr algn="r"/>
            <a:r>
              <a:rPr lang="it-IT" sz="1200" i="1"/>
              <a:t>[8] Nicholson (2018) </a:t>
            </a:r>
          </a:p>
          <a:p>
            <a:pPr algn="r"/>
            <a:r>
              <a:rPr lang="it-IT" sz="1200" i="1"/>
              <a:t>[9] </a:t>
            </a:r>
            <a:r>
              <a:rPr lang="it-IT" sz="1200" i="1" err="1"/>
              <a:t>Thorncroft</a:t>
            </a:r>
            <a:r>
              <a:rPr lang="it-IT" sz="1200" i="1"/>
              <a:t> et al. (2011) [10] </a:t>
            </a:r>
            <a:r>
              <a:rPr lang="it-IT" sz="1200" i="1" err="1"/>
              <a:t>Horan</a:t>
            </a:r>
            <a:r>
              <a:rPr lang="it-IT" sz="1200" i="1"/>
              <a:t> et al. (2024)</a:t>
            </a:r>
          </a:p>
        </p:txBody>
      </p:sp>
      <p:grpSp>
        <p:nvGrpSpPr>
          <p:cNvPr id="16" name="Group 15">
            <a:extLst>
              <a:ext uri="{FF2B5EF4-FFF2-40B4-BE49-F238E27FC236}">
                <a16:creationId xmlns:a16="http://schemas.microsoft.com/office/drawing/2014/main" id="{249F59A2-8CCF-E8DA-0FC2-298FA85C1A0F}"/>
              </a:ext>
            </a:extLst>
          </p:cNvPr>
          <p:cNvGrpSpPr/>
          <p:nvPr/>
        </p:nvGrpSpPr>
        <p:grpSpPr>
          <a:xfrm>
            <a:off x="8365954" y="1190800"/>
            <a:ext cx="3348160" cy="4874005"/>
            <a:chOff x="8365954" y="1190800"/>
            <a:chExt cx="3348160" cy="4874005"/>
          </a:xfrm>
        </p:grpSpPr>
        <p:sp>
          <p:nvSpPr>
            <p:cNvPr id="6" name="Rectangle: Rounded Corners 5">
              <a:extLst>
                <a:ext uri="{FF2B5EF4-FFF2-40B4-BE49-F238E27FC236}">
                  <a16:creationId xmlns:a16="http://schemas.microsoft.com/office/drawing/2014/main" id="{9147E94A-5B73-BB02-FBA4-DC28DA316A9F}"/>
                </a:ext>
              </a:extLst>
            </p:cNvPr>
            <p:cNvSpPr/>
            <p:nvPr/>
          </p:nvSpPr>
          <p:spPr>
            <a:xfrm>
              <a:off x="8365954" y="1190800"/>
              <a:ext cx="3348160" cy="48696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it-IT" b="1"/>
                <a:t>South Africa (SA)</a:t>
              </a:r>
            </a:p>
            <a:p>
              <a:r>
                <a:rPr lang="en-US"/>
                <a:t>Extra-tropical rainfall regime:</a:t>
              </a:r>
            </a:p>
            <a:p>
              <a:r>
                <a:rPr lang="en-US"/>
                <a:t>summer rainfall in north and central-east (October–March);</a:t>
              </a:r>
            </a:p>
            <a:p>
              <a:r>
                <a:rPr lang="en-US"/>
                <a:t>winter rainfall in southwest (May–August); year-round rainfall along southern coast.</a:t>
              </a:r>
            </a:p>
            <a:p>
              <a:endParaRPr lang="it-IT"/>
            </a:p>
          </p:txBody>
        </p:sp>
        <p:sp>
          <p:nvSpPr>
            <p:cNvPr id="13" name="TextBox 12">
              <a:extLst>
                <a:ext uri="{FF2B5EF4-FFF2-40B4-BE49-F238E27FC236}">
                  <a16:creationId xmlns:a16="http://schemas.microsoft.com/office/drawing/2014/main" id="{1CA56ED3-1D68-8224-1B09-39B5E7466C68}"/>
                </a:ext>
              </a:extLst>
            </p:cNvPr>
            <p:cNvSpPr txBox="1"/>
            <p:nvPr/>
          </p:nvSpPr>
          <p:spPr>
            <a:xfrm>
              <a:off x="9996280" y="5726251"/>
              <a:ext cx="1558568" cy="338554"/>
            </a:xfrm>
            <a:prstGeom prst="rect">
              <a:avLst/>
            </a:prstGeom>
            <a:noFill/>
          </p:spPr>
          <p:txBody>
            <a:bodyPr wrap="none" rtlCol="0">
              <a:spAutoFit/>
            </a:bodyPr>
            <a:lstStyle/>
            <a:p>
              <a:r>
                <a:rPr lang="it-IT" sz="1600" i="1" err="1"/>
                <a:t>Adapted</a:t>
              </a:r>
              <a:r>
                <a:rPr lang="it-IT" sz="1600" i="1"/>
                <a:t> from</a:t>
              </a:r>
              <a:r>
                <a:rPr lang="it-IT" sz="1600" i="1" baseline="30000"/>
                <a:t>[10]</a:t>
              </a:r>
            </a:p>
          </p:txBody>
        </p:sp>
        <p:grpSp>
          <p:nvGrpSpPr>
            <p:cNvPr id="5" name="Group 4">
              <a:extLst>
                <a:ext uri="{FF2B5EF4-FFF2-40B4-BE49-F238E27FC236}">
                  <a16:creationId xmlns:a16="http://schemas.microsoft.com/office/drawing/2014/main" id="{C52911D3-087A-9A05-9A41-55D6DCD99A88}"/>
                </a:ext>
              </a:extLst>
            </p:cNvPr>
            <p:cNvGrpSpPr/>
            <p:nvPr/>
          </p:nvGrpSpPr>
          <p:grpSpPr>
            <a:xfrm>
              <a:off x="8703648" y="3363713"/>
              <a:ext cx="2585264" cy="2376000"/>
              <a:chOff x="8703648" y="3363713"/>
              <a:chExt cx="2585264" cy="2376000"/>
            </a:xfrm>
          </p:grpSpPr>
          <p:pic>
            <p:nvPicPr>
              <p:cNvPr id="11" name="Picture 10">
                <a:extLst>
                  <a:ext uri="{FF2B5EF4-FFF2-40B4-BE49-F238E27FC236}">
                    <a16:creationId xmlns:a16="http://schemas.microsoft.com/office/drawing/2014/main" id="{C368E269-DA05-A35B-F3E5-C110149D889B}"/>
                  </a:ext>
                </a:extLst>
              </p:cNvPr>
              <p:cNvPicPr>
                <a:picLocks noChangeAspect="1"/>
              </p:cNvPicPr>
              <p:nvPr/>
            </p:nvPicPr>
            <p:blipFill>
              <a:blip r:embed="rId5"/>
              <a:stretch>
                <a:fillRect/>
              </a:stretch>
            </p:blipFill>
            <p:spPr>
              <a:xfrm>
                <a:off x="8703648" y="3363713"/>
                <a:ext cx="2585264" cy="2376000"/>
              </a:xfrm>
              <a:prstGeom prst="rect">
                <a:avLst/>
              </a:prstGeom>
            </p:spPr>
          </p:pic>
          <p:sp>
            <p:nvSpPr>
              <p:cNvPr id="4" name="Rectangle 3">
                <a:extLst>
                  <a:ext uri="{FF2B5EF4-FFF2-40B4-BE49-F238E27FC236}">
                    <a16:creationId xmlns:a16="http://schemas.microsoft.com/office/drawing/2014/main" id="{D0F9174D-9309-674C-12C5-F7B3B896E136}"/>
                  </a:ext>
                </a:extLst>
              </p:cNvPr>
              <p:cNvSpPr/>
              <p:nvPr/>
            </p:nvSpPr>
            <p:spPr>
              <a:xfrm>
                <a:off x="8838935" y="3376228"/>
                <a:ext cx="147484" cy="1552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Slide Number Placeholder 2">
            <a:extLst>
              <a:ext uri="{FF2B5EF4-FFF2-40B4-BE49-F238E27FC236}">
                <a16:creationId xmlns:a16="http://schemas.microsoft.com/office/drawing/2014/main" id="{5F650274-EA0F-3E68-6C53-EF8ED486F0B8}"/>
              </a:ext>
            </a:extLst>
          </p:cNvPr>
          <p:cNvSpPr>
            <a:spLocks noGrp="1"/>
          </p:cNvSpPr>
          <p:nvPr>
            <p:ph type="sldNum" sz="quarter" idx="12"/>
          </p:nvPr>
        </p:nvSpPr>
        <p:spPr/>
        <p:txBody>
          <a:bodyPr/>
          <a:lstStyle/>
          <a:p>
            <a:fld id="{4C887D1E-8AA4-48C1-A8A4-C79D0A476535}" type="slidenum">
              <a:rPr lang="it-IT" smtClean="0"/>
              <a:t>5</a:t>
            </a:fld>
            <a:endParaRPr lang="it-IT"/>
          </a:p>
        </p:txBody>
      </p:sp>
    </p:spTree>
    <p:extLst>
      <p:ext uri="{BB962C8B-B14F-4D97-AF65-F5344CB8AC3E}">
        <p14:creationId xmlns:p14="http://schemas.microsoft.com/office/powerpoint/2010/main" val="283250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8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52F1-2AFA-2215-D160-EDF76D61B85F}"/>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0B0F34A0-4E5A-D8C9-9F38-DBCB9261964D}"/>
              </a:ext>
            </a:extLst>
          </p:cNvPr>
          <p:cNvSpPr>
            <a:spLocks noGrp="1"/>
          </p:cNvSpPr>
          <p:nvPr>
            <p:ph type="title"/>
          </p:nvPr>
        </p:nvSpPr>
        <p:spPr>
          <a:xfrm>
            <a:off x="838200" y="1330"/>
            <a:ext cx="10515600" cy="1325563"/>
          </a:xfrm>
        </p:spPr>
        <p:txBody>
          <a:bodyPr/>
          <a:lstStyle/>
          <a:p>
            <a:pPr algn="ctr"/>
            <a:r>
              <a:rPr lang="it-IT" b="1" err="1"/>
              <a:t>Teleconnections</a:t>
            </a:r>
            <a:r>
              <a:rPr lang="it-IT" b="1"/>
              <a:t> and impacts on </a:t>
            </a:r>
            <a:r>
              <a:rPr lang="it-IT" b="1" err="1"/>
              <a:t>precipitation</a:t>
            </a:r>
            <a:endParaRPr lang="it-IT" b="1"/>
          </a:p>
        </p:txBody>
      </p:sp>
      <p:sp>
        <p:nvSpPr>
          <p:cNvPr id="11" name="TextBox 10">
            <a:extLst>
              <a:ext uri="{FF2B5EF4-FFF2-40B4-BE49-F238E27FC236}">
                <a16:creationId xmlns:a16="http://schemas.microsoft.com/office/drawing/2014/main" id="{EE956E4F-3D75-AD0E-6552-18F3E1353A30}"/>
              </a:ext>
            </a:extLst>
          </p:cNvPr>
          <p:cNvSpPr txBox="1"/>
          <p:nvPr/>
        </p:nvSpPr>
        <p:spPr>
          <a:xfrm>
            <a:off x="7377398" y="6068913"/>
            <a:ext cx="3554114" cy="646331"/>
          </a:xfrm>
          <a:prstGeom prst="rect">
            <a:avLst/>
          </a:prstGeom>
          <a:noFill/>
        </p:spPr>
        <p:txBody>
          <a:bodyPr wrap="none" rtlCol="0">
            <a:spAutoFit/>
          </a:bodyPr>
          <a:lstStyle/>
          <a:p>
            <a:pPr algn="r"/>
            <a:r>
              <a:rPr lang="it-IT" sz="1200" i="1"/>
              <a:t>[11] </a:t>
            </a:r>
            <a:r>
              <a:rPr lang="it-IT" sz="1200"/>
              <a:t>Palmer et al. (2023) </a:t>
            </a:r>
            <a:r>
              <a:rPr lang="it-IT" sz="1200" i="1"/>
              <a:t>[12] </a:t>
            </a:r>
            <a:r>
              <a:rPr lang="it-IT" sz="1200"/>
              <a:t>Emmanuel (2022)</a:t>
            </a:r>
          </a:p>
          <a:p>
            <a:pPr algn="r"/>
            <a:r>
              <a:rPr lang="it-IT" sz="1200" i="1"/>
              <a:t>[13] </a:t>
            </a:r>
            <a:r>
              <a:rPr lang="it-IT" sz="1200" err="1"/>
              <a:t>Mpheshea</a:t>
            </a:r>
            <a:r>
              <a:rPr lang="it-IT" sz="1200"/>
              <a:t> et al. (2025) </a:t>
            </a:r>
            <a:r>
              <a:rPr lang="it-IT" sz="1200" i="1"/>
              <a:t>[14] </a:t>
            </a:r>
            <a:r>
              <a:rPr lang="it-IT" sz="1200" i="1" err="1"/>
              <a:t>Ogwang</a:t>
            </a:r>
            <a:r>
              <a:rPr lang="it-IT" sz="1200" i="1"/>
              <a:t> et al. (2021)</a:t>
            </a:r>
          </a:p>
          <a:p>
            <a:pPr algn="r"/>
            <a:r>
              <a:rPr lang="it-IT" sz="1200" i="1"/>
              <a:t>[15] Xing et al. (2024)</a:t>
            </a:r>
          </a:p>
        </p:txBody>
      </p:sp>
      <p:grpSp>
        <p:nvGrpSpPr>
          <p:cNvPr id="10" name="Group 9">
            <a:extLst>
              <a:ext uri="{FF2B5EF4-FFF2-40B4-BE49-F238E27FC236}">
                <a16:creationId xmlns:a16="http://schemas.microsoft.com/office/drawing/2014/main" id="{BCD2DF65-4FC9-07B9-B979-739E64DBE775}"/>
              </a:ext>
            </a:extLst>
          </p:cNvPr>
          <p:cNvGrpSpPr/>
          <p:nvPr/>
        </p:nvGrpSpPr>
        <p:grpSpPr>
          <a:xfrm>
            <a:off x="597600" y="1173405"/>
            <a:ext cx="3348160" cy="4936741"/>
            <a:chOff x="597600" y="1173405"/>
            <a:chExt cx="3348160" cy="4936741"/>
          </a:xfrm>
        </p:grpSpPr>
        <p:sp>
          <p:nvSpPr>
            <p:cNvPr id="7" name="Rectangle: Rounded Corners 6">
              <a:extLst>
                <a:ext uri="{FF2B5EF4-FFF2-40B4-BE49-F238E27FC236}">
                  <a16:creationId xmlns:a16="http://schemas.microsoft.com/office/drawing/2014/main" id="{78399BC7-58A3-5619-BB97-59BED8E9761E}"/>
                </a:ext>
              </a:extLst>
            </p:cNvPr>
            <p:cNvSpPr/>
            <p:nvPr/>
          </p:nvSpPr>
          <p:spPr>
            <a:xfrm>
              <a:off x="597600" y="1173405"/>
              <a:ext cx="3348160" cy="49367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it-IT" b="1"/>
                <a:t>El Niño Southern </a:t>
              </a:r>
              <a:r>
                <a:rPr lang="it-IT" b="1" err="1"/>
                <a:t>Oscillation</a:t>
              </a:r>
              <a:r>
                <a:rPr lang="it-IT" b="1"/>
                <a:t> (ENSO)</a:t>
              </a:r>
            </a:p>
            <a:p>
              <a:endParaRPr lang="it-IT"/>
            </a:p>
            <a:p>
              <a:pPr marL="285750" indent="-285750">
                <a:buFontTx/>
                <a:buChar char="-"/>
              </a:pPr>
              <a:r>
                <a:rPr lang="it-IT"/>
                <a:t>ENSO </a:t>
              </a:r>
              <a:r>
                <a:rPr lang="it-IT" b="1" err="1"/>
                <a:t>increases</a:t>
              </a:r>
              <a:r>
                <a:rPr lang="it-IT"/>
                <a:t> </a:t>
              </a:r>
              <a:r>
                <a:rPr lang="it-IT" err="1"/>
                <a:t>rainfall</a:t>
              </a:r>
              <a:r>
                <a:rPr lang="it-IT"/>
                <a:t> </a:t>
              </a:r>
              <a:r>
                <a:rPr lang="it-IT" err="1"/>
                <a:t>during</a:t>
              </a:r>
              <a:r>
                <a:rPr lang="it-IT"/>
                <a:t> OND over EA.</a:t>
              </a:r>
              <a:r>
                <a:rPr lang="it-IT" sz="1600" i="1" baseline="30000">
                  <a:solidFill>
                    <a:schemeClr val="tx1"/>
                  </a:solidFill>
                </a:rPr>
                <a:t>[11]</a:t>
              </a:r>
              <a:endParaRPr lang="it-IT" sz="1400" i="1" baseline="30000">
                <a:solidFill>
                  <a:schemeClr val="tx1"/>
                </a:solidFill>
              </a:endParaRPr>
            </a:p>
            <a:p>
              <a:pPr marL="285750" indent="-285750">
                <a:buFontTx/>
                <a:buChar char="-"/>
              </a:pPr>
              <a:r>
                <a:rPr lang="it-IT"/>
                <a:t>ENSO </a:t>
              </a:r>
              <a:r>
                <a:rPr lang="it-IT" b="1" err="1"/>
                <a:t>increases</a:t>
              </a:r>
              <a:r>
                <a:rPr lang="it-IT"/>
                <a:t> </a:t>
              </a:r>
              <a:r>
                <a:rPr lang="it-IT" err="1"/>
                <a:t>rainfall</a:t>
              </a:r>
              <a:r>
                <a:rPr lang="it-IT"/>
                <a:t> </a:t>
              </a:r>
              <a:r>
                <a:rPr lang="it-IT" err="1"/>
                <a:t>during</a:t>
              </a:r>
              <a:r>
                <a:rPr lang="it-IT"/>
                <a:t> JJAS over WA.</a:t>
              </a:r>
              <a:r>
                <a:rPr lang="it-IT" sz="1600" i="1" baseline="30000">
                  <a:solidFill>
                    <a:schemeClr val="tx1"/>
                  </a:solidFill>
                </a:rPr>
                <a:t>[12]</a:t>
              </a:r>
            </a:p>
            <a:p>
              <a:pPr marL="285750" indent="-285750">
                <a:buFontTx/>
                <a:buChar char="-"/>
              </a:pPr>
              <a:r>
                <a:rPr lang="it-IT"/>
                <a:t>ENSO </a:t>
              </a:r>
              <a:r>
                <a:rPr lang="it-IT" b="1" err="1"/>
                <a:t>reduces</a:t>
              </a:r>
              <a:r>
                <a:rPr lang="it-IT"/>
                <a:t> </a:t>
              </a:r>
              <a:r>
                <a:rPr lang="it-IT" err="1"/>
                <a:t>rainfall</a:t>
              </a:r>
              <a:r>
                <a:rPr lang="it-IT"/>
                <a:t> from </a:t>
              </a:r>
              <a:r>
                <a:rPr lang="it-IT" err="1"/>
                <a:t>December</a:t>
              </a:r>
              <a:r>
                <a:rPr lang="it-IT"/>
                <a:t> to March over SA.</a:t>
              </a:r>
              <a:r>
                <a:rPr lang="it-IT" sz="1600" i="1" baseline="30000">
                  <a:solidFill>
                    <a:schemeClr val="tx1"/>
                  </a:solidFill>
                </a:rPr>
                <a:t>[13]</a:t>
              </a:r>
            </a:p>
          </p:txBody>
        </p:sp>
        <p:pic>
          <p:nvPicPr>
            <p:cNvPr id="4" name="Picture 2" descr="El Niño / Southern Oscillation (ENSO) | Equatorial Pacific Sea Surface  Temperatures (SST) | National Centers for Environmental Information (NCEI)">
              <a:extLst>
                <a:ext uri="{FF2B5EF4-FFF2-40B4-BE49-F238E27FC236}">
                  <a16:creationId xmlns:a16="http://schemas.microsoft.com/office/drawing/2014/main" id="{3CC8F871-9881-8087-EB9D-740028F77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30" y="4501249"/>
              <a:ext cx="2231255" cy="14321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B55E66-91A2-0BCE-C25F-AC257794196F}"/>
                </a:ext>
              </a:extLst>
            </p:cNvPr>
            <p:cNvSpPr txBox="1"/>
            <p:nvPr/>
          </p:nvSpPr>
          <p:spPr>
            <a:xfrm>
              <a:off x="1375055" y="4245457"/>
              <a:ext cx="1711879" cy="307777"/>
            </a:xfrm>
            <a:prstGeom prst="rect">
              <a:avLst/>
            </a:prstGeom>
            <a:noFill/>
          </p:spPr>
          <p:txBody>
            <a:bodyPr wrap="none" rtlCol="0">
              <a:spAutoFit/>
            </a:bodyPr>
            <a:lstStyle/>
            <a:p>
              <a:r>
                <a:rPr lang="it-IT" sz="1400" i="1"/>
                <a:t>ENSO index: Nino 3.4</a:t>
              </a:r>
              <a:endParaRPr lang="it-IT" i="1"/>
            </a:p>
          </p:txBody>
        </p:sp>
      </p:grpSp>
      <p:grpSp>
        <p:nvGrpSpPr>
          <p:cNvPr id="3" name="Group 2">
            <a:extLst>
              <a:ext uri="{FF2B5EF4-FFF2-40B4-BE49-F238E27FC236}">
                <a16:creationId xmlns:a16="http://schemas.microsoft.com/office/drawing/2014/main" id="{D3EBD1D6-2F47-C277-4B68-00034C212842}"/>
              </a:ext>
            </a:extLst>
          </p:cNvPr>
          <p:cNvGrpSpPr/>
          <p:nvPr/>
        </p:nvGrpSpPr>
        <p:grpSpPr>
          <a:xfrm>
            <a:off x="4421920" y="1593432"/>
            <a:ext cx="3348160" cy="4096685"/>
            <a:chOff x="4452280" y="1173405"/>
            <a:chExt cx="3348160" cy="4096685"/>
          </a:xfrm>
        </p:grpSpPr>
        <p:sp>
          <p:nvSpPr>
            <p:cNvPr id="8" name="Rectangle: Rounded Corners 7">
              <a:extLst>
                <a:ext uri="{FF2B5EF4-FFF2-40B4-BE49-F238E27FC236}">
                  <a16:creationId xmlns:a16="http://schemas.microsoft.com/office/drawing/2014/main" id="{F77D6A5F-ABA9-8E18-A3C9-FFAF9811C058}"/>
                </a:ext>
              </a:extLst>
            </p:cNvPr>
            <p:cNvSpPr/>
            <p:nvPr/>
          </p:nvSpPr>
          <p:spPr>
            <a:xfrm>
              <a:off x="4452280" y="1173405"/>
              <a:ext cx="3348160" cy="40966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it-IT" b="1" err="1"/>
                <a:t>Indian</a:t>
              </a:r>
              <a:r>
                <a:rPr lang="it-IT" b="1"/>
                <a:t> Ocean </a:t>
              </a:r>
              <a:r>
                <a:rPr lang="it-IT" b="1" err="1"/>
                <a:t>Dipole</a:t>
              </a:r>
              <a:r>
                <a:rPr lang="it-IT" b="1"/>
                <a:t> (IOD)</a:t>
              </a:r>
            </a:p>
            <a:p>
              <a:pPr marL="285750" indent="-285750">
                <a:buFontTx/>
                <a:buChar char="-"/>
              </a:pPr>
              <a:endParaRPr lang="it-IT"/>
            </a:p>
            <a:p>
              <a:pPr marL="285750" indent="-285750">
                <a:buFontTx/>
                <a:buChar char="-"/>
              </a:pPr>
              <a:r>
                <a:rPr lang="it-IT"/>
                <a:t>IOD </a:t>
              </a:r>
              <a:r>
                <a:rPr lang="it-IT" b="1" err="1"/>
                <a:t>increases</a:t>
              </a:r>
              <a:r>
                <a:rPr lang="it-IT"/>
                <a:t> </a:t>
              </a:r>
              <a:r>
                <a:rPr lang="it-IT" err="1"/>
                <a:t>rainfall</a:t>
              </a:r>
              <a:r>
                <a:rPr lang="it-IT"/>
                <a:t> </a:t>
              </a:r>
              <a:r>
                <a:rPr lang="it-IT" err="1"/>
                <a:t>during</a:t>
              </a:r>
              <a:r>
                <a:rPr lang="it-IT"/>
                <a:t> JJAS and OND over EA.</a:t>
              </a:r>
              <a:r>
                <a:rPr lang="it-IT" sz="1600" i="1" baseline="30000">
                  <a:solidFill>
                    <a:schemeClr val="tx1"/>
                  </a:solidFill>
                </a:rPr>
                <a:t>[11]</a:t>
              </a:r>
            </a:p>
            <a:p>
              <a:pPr marL="285750" indent="-285750">
                <a:buFontTx/>
                <a:buChar char="-"/>
              </a:pPr>
              <a:r>
                <a:rPr lang="it-IT"/>
                <a:t>IOD </a:t>
              </a:r>
              <a:r>
                <a:rPr lang="it-IT" b="1" err="1"/>
                <a:t>reduces</a:t>
              </a:r>
              <a:r>
                <a:rPr lang="it-IT"/>
                <a:t> </a:t>
              </a:r>
              <a:r>
                <a:rPr lang="it-IT" err="1"/>
                <a:t>rainfall</a:t>
              </a:r>
              <a:r>
                <a:rPr lang="it-IT"/>
                <a:t> </a:t>
              </a:r>
              <a:r>
                <a:rPr lang="it-IT" err="1"/>
                <a:t>during</a:t>
              </a:r>
              <a:r>
                <a:rPr lang="it-IT"/>
                <a:t> OND over SA.</a:t>
              </a:r>
              <a:r>
                <a:rPr lang="it-IT" sz="1600" i="1" baseline="30000">
                  <a:solidFill>
                    <a:schemeClr val="tx1"/>
                  </a:solidFill>
                </a:rPr>
                <a:t>[14]</a:t>
              </a:r>
            </a:p>
            <a:p>
              <a:endParaRPr lang="it-IT"/>
            </a:p>
            <a:p>
              <a:pPr marL="285750" indent="-285750">
                <a:buFontTx/>
                <a:buChar char="-"/>
              </a:pPr>
              <a:endParaRPr lang="it-IT"/>
            </a:p>
          </p:txBody>
        </p:sp>
        <p:pic>
          <p:nvPicPr>
            <p:cNvPr id="5" name="Picture 4">
              <a:extLst>
                <a:ext uri="{FF2B5EF4-FFF2-40B4-BE49-F238E27FC236}">
                  <a16:creationId xmlns:a16="http://schemas.microsoft.com/office/drawing/2014/main" id="{4601ECA8-786C-A8AC-4091-2DDF587DF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441" y="3759694"/>
              <a:ext cx="1891118" cy="1432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7E336DD-4CD8-0E31-FE51-AACBF5CB555C}"/>
                </a:ext>
              </a:extLst>
            </p:cNvPr>
            <p:cNvSpPr txBox="1"/>
            <p:nvPr/>
          </p:nvSpPr>
          <p:spPr>
            <a:xfrm>
              <a:off x="5025467" y="3515149"/>
              <a:ext cx="2171492" cy="307777"/>
            </a:xfrm>
            <a:prstGeom prst="rect">
              <a:avLst/>
            </a:prstGeom>
            <a:noFill/>
          </p:spPr>
          <p:txBody>
            <a:bodyPr wrap="none" rtlCol="0">
              <a:spAutoFit/>
            </a:bodyPr>
            <a:lstStyle/>
            <a:p>
              <a:r>
                <a:rPr lang="it-IT" sz="1400" i="1"/>
                <a:t>IOD index: </a:t>
              </a:r>
              <a:r>
                <a:rPr lang="it-IT" sz="1400" i="1" err="1"/>
                <a:t>Dipole</a:t>
              </a:r>
              <a:r>
                <a:rPr lang="it-IT" sz="1400" i="1"/>
                <a:t> Index (DI)</a:t>
              </a:r>
              <a:endParaRPr lang="it-IT" i="1"/>
            </a:p>
          </p:txBody>
        </p:sp>
      </p:grpSp>
      <p:grpSp>
        <p:nvGrpSpPr>
          <p:cNvPr id="2" name="Group 1">
            <a:extLst>
              <a:ext uri="{FF2B5EF4-FFF2-40B4-BE49-F238E27FC236}">
                <a16:creationId xmlns:a16="http://schemas.microsoft.com/office/drawing/2014/main" id="{2256E242-A430-3859-9AFE-035761470353}"/>
              </a:ext>
            </a:extLst>
          </p:cNvPr>
          <p:cNvGrpSpPr/>
          <p:nvPr/>
        </p:nvGrpSpPr>
        <p:grpSpPr>
          <a:xfrm>
            <a:off x="8246240" y="1593431"/>
            <a:ext cx="3348160" cy="4096685"/>
            <a:chOff x="8306960" y="1173404"/>
            <a:chExt cx="3348160" cy="4096685"/>
          </a:xfrm>
        </p:grpSpPr>
        <p:sp>
          <p:nvSpPr>
            <p:cNvPr id="9" name="Rectangle: Rounded Corners 8">
              <a:extLst>
                <a:ext uri="{FF2B5EF4-FFF2-40B4-BE49-F238E27FC236}">
                  <a16:creationId xmlns:a16="http://schemas.microsoft.com/office/drawing/2014/main" id="{3F45C660-AB71-69A0-568A-39A88666E5A2}"/>
                </a:ext>
              </a:extLst>
            </p:cNvPr>
            <p:cNvSpPr/>
            <p:nvPr/>
          </p:nvSpPr>
          <p:spPr>
            <a:xfrm>
              <a:off x="8306960" y="1173404"/>
              <a:ext cx="3348160" cy="40966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it-IT" b="1"/>
                <a:t>Atlantic Niño (ATL)</a:t>
              </a:r>
            </a:p>
            <a:p>
              <a:endParaRPr lang="it-IT"/>
            </a:p>
            <a:p>
              <a:pPr marL="285750" indent="-285750">
                <a:buFontTx/>
                <a:buChar char="-"/>
              </a:pPr>
              <a:r>
                <a:rPr lang="it-IT"/>
                <a:t>Atlantic Niño </a:t>
              </a:r>
              <a:r>
                <a:rPr lang="it-IT" b="1" err="1"/>
                <a:t>increases</a:t>
              </a:r>
              <a:r>
                <a:rPr lang="it-IT"/>
                <a:t> </a:t>
              </a:r>
              <a:r>
                <a:rPr lang="it-IT" err="1"/>
                <a:t>rainfall</a:t>
              </a:r>
              <a:r>
                <a:rPr lang="it-IT"/>
                <a:t> </a:t>
              </a:r>
              <a:r>
                <a:rPr lang="it-IT" err="1"/>
                <a:t>during</a:t>
              </a:r>
              <a:r>
                <a:rPr lang="it-IT"/>
                <a:t> JJAS over WA.</a:t>
              </a:r>
              <a:r>
                <a:rPr lang="it-IT" sz="1600" i="1" baseline="30000">
                  <a:solidFill>
                    <a:schemeClr val="tx1"/>
                  </a:solidFill>
                </a:rPr>
                <a:t>[15]</a:t>
              </a:r>
            </a:p>
            <a:p>
              <a:pPr marL="285750" indent="-285750">
                <a:buFontTx/>
                <a:buChar char="-"/>
              </a:pPr>
              <a:r>
                <a:rPr lang="it-IT"/>
                <a:t>Atlantic Niño </a:t>
              </a:r>
              <a:r>
                <a:rPr lang="it-IT" b="1" err="1"/>
                <a:t>increases</a:t>
              </a:r>
              <a:r>
                <a:rPr lang="it-IT" b="1"/>
                <a:t> </a:t>
              </a:r>
              <a:r>
                <a:rPr lang="it-IT" err="1"/>
                <a:t>rainfall</a:t>
              </a:r>
              <a:r>
                <a:rPr lang="it-IT" b="1"/>
                <a:t> </a:t>
              </a:r>
              <a:r>
                <a:rPr lang="it-IT" err="1"/>
                <a:t>during</a:t>
              </a:r>
              <a:r>
                <a:rPr lang="it-IT"/>
                <a:t> JF over EA.</a:t>
              </a:r>
              <a:r>
                <a:rPr lang="it-IT" sz="1600" i="1" baseline="30000">
                  <a:solidFill>
                    <a:schemeClr val="tx1"/>
                  </a:solidFill>
                </a:rPr>
                <a:t>[15]</a:t>
              </a:r>
            </a:p>
          </p:txBody>
        </p:sp>
        <p:pic>
          <p:nvPicPr>
            <p:cNvPr id="6" name="Picture 2">
              <a:extLst>
                <a:ext uri="{FF2B5EF4-FFF2-40B4-BE49-F238E27FC236}">
                  <a16:creationId xmlns:a16="http://schemas.microsoft.com/office/drawing/2014/main" id="{4A65F82F-1F64-EB88-FAE2-DBC800EA9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567" y="3743349"/>
              <a:ext cx="2018945" cy="1432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123706F-613F-A068-21C5-9CB1D1224786}"/>
                </a:ext>
              </a:extLst>
            </p:cNvPr>
            <p:cNvSpPr txBox="1"/>
            <p:nvPr/>
          </p:nvSpPr>
          <p:spPr>
            <a:xfrm>
              <a:off x="9332207" y="3492789"/>
              <a:ext cx="1297663" cy="307777"/>
            </a:xfrm>
            <a:prstGeom prst="rect">
              <a:avLst/>
            </a:prstGeom>
            <a:noFill/>
          </p:spPr>
          <p:txBody>
            <a:bodyPr wrap="none" rtlCol="0">
              <a:spAutoFit/>
            </a:bodyPr>
            <a:lstStyle/>
            <a:p>
              <a:r>
                <a:rPr lang="it-IT" sz="1400" i="1"/>
                <a:t>ATL index: ATL3</a:t>
              </a:r>
              <a:endParaRPr lang="it-IT" i="1"/>
            </a:p>
          </p:txBody>
        </p:sp>
      </p:grpSp>
      <p:sp>
        <p:nvSpPr>
          <p:cNvPr id="15" name="Slide Number Placeholder 14">
            <a:extLst>
              <a:ext uri="{FF2B5EF4-FFF2-40B4-BE49-F238E27FC236}">
                <a16:creationId xmlns:a16="http://schemas.microsoft.com/office/drawing/2014/main" id="{E818CD83-E037-5C96-B3EF-8353C836C458}"/>
              </a:ext>
            </a:extLst>
          </p:cNvPr>
          <p:cNvSpPr>
            <a:spLocks noGrp="1"/>
          </p:cNvSpPr>
          <p:nvPr>
            <p:ph type="sldNum" sz="quarter" idx="12"/>
          </p:nvPr>
        </p:nvSpPr>
        <p:spPr/>
        <p:txBody>
          <a:bodyPr/>
          <a:lstStyle/>
          <a:p>
            <a:fld id="{4C887D1E-8AA4-48C1-A8A4-C79D0A476535}" type="slidenum">
              <a:rPr lang="it-IT" smtClean="0"/>
              <a:t>6</a:t>
            </a:fld>
            <a:endParaRPr lang="it-IT"/>
          </a:p>
        </p:txBody>
      </p:sp>
    </p:spTree>
    <p:extLst>
      <p:ext uri="{BB962C8B-B14F-4D97-AF65-F5344CB8AC3E}">
        <p14:creationId xmlns:p14="http://schemas.microsoft.com/office/powerpoint/2010/main" val="27074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80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91B995-BCF1-821F-A4DA-926DABDC508F}"/>
              </a:ext>
            </a:extLst>
          </p:cNvPr>
          <p:cNvSpPr>
            <a:spLocks noGrp="1"/>
          </p:cNvSpPr>
          <p:nvPr>
            <p:ph type="sldNum" sz="quarter" idx="12"/>
          </p:nvPr>
        </p:nvSpPr>
        <p:spPr/>
        <p:txBody>
          <a:bodyPr/>
          <a:lstStyle/>
          <a:p>
            <a:fld id="{4C887D1E-8AA4-48C1-A8A4-C79D0A476535}" type="slidenum">
              <a:rPr lang="it-IT" smtClean="0"/>
              <a:t>7</a:t>
            </a:fld>
            <a:endParaRPr lang="it-IT"/>
          </a:p>
        </p:txBody>
      </p:sp>
      <p:graphicFrame>
        <p:nvGraphicFramePr>
          <p:cNvPr id="19" name="Table 18">
            <a:extLst>
              <a:ext uri="{FF2B5EF4-FFF2-40B4-BE49-F238E27FC236}">
                <a16:creationId xmlns:a16="http://schemas.microsoft.com/office/drawing/2014/main" id="{915AA205-1156-A569-04BB-295F62F2B6DC}"/>
              </a:ext>
            </a:extLst>
          </p:cNvPr>
          <p:cNvGraphicFramePr>
            <a:graphicFrameLocks noGrp="1"/>
          </p:cNvGraphicFramePr>
          <p:nvPr>
            <p:extLst>
              <p:ext uri="{D42A27DB-BD31-4B8C-83A1-F6EECF244321}">
                <p14:modId xmlns:p14="http://schemas.microsoft.com/office/powerpoint/2010/main" val="565482632"/>
              </p:ext>
            </p:extLst>
          </p:nvPr>
        </p:nvGraphicFramePr>
        <p:xfrm>
          <a:off x="368968" y="3736384"/>
          <a:ext cx="5537304" cy="2377440"/>
        </p:xfrm>
        <a:graphic>
          <a:graphicData uri="http://schemas.openxmlformats.org/drawingml/2006/table">
            <a:tbl>
              <a:tblPr>
                <a:tableStyleId>{08FB837D-C827-4EFA-A057-4D05807E0F7C}</a:tableStyleId>
              </a:tblPr>
              <a:tblGrid>
                <a:gridCol w="897125">
                  <a:extLst>
                    <a:ext uri="{9D8B030D-6E8A-4147-A177-3AD203B41FA5}">
                      <a16:colId xmlns:a16="http://schemas.microsoft.com/office/drawing/2014/main" val="1308985037"/>
                    </a:ext>
                  </a:extLst>
                </a:gridCol>
                <a:gridCol w="897328">
                  <a:extLst>
                    <a:ext uri="{9D8B030D-6E8A-4147-A177-3AD203B41FA5}">
                      <a16:colId xmlns:a16="http://schemas.microsoft.com/office/drawing/2014/main" val="3015469632"/>
                    </a:ext>
                  </a:extLst>
                </a:gridCol>
                <a:gridCol w="1892488">
                  <a:extLst>
                    <a:ext uri="{9D8B030D-6E8A-4147-A177-3AD203B41FA5}">
                      <a16:colId xmlns:a16="http://schemas.microsoft.com/office/drawing/2014/main" val="759240755"/>
                    </a:ext>
                  </a:extLst>
                </a:gridCol>
                <a:gridCol w="1850363">
                  <a:extLst>
                    <a:ext uri="{9D8B030D-6E8A-4147-A177-3AD203B41FA5}">
                      <a16:colId xmlns:a16="http://schemas.microsoft.com/office/drawing/2014/main" val="3592382603"/>
                    </a:ext>
                  </a:extLst>
                </a:gridCol>
              </a:tblGrid>
              <a:tr h="540000">
                <a:tc>
                  <a:txBody>
                    <a:bodyPr/>
                    <a:lstStyle/>
                    <a:p>
                      <a:pPr algn="ctr" fontAlgn="base">
                        <a:lnSpc>
                          <a:spcPts val="2175"/>
                        </a:lnSpc>
                      </a:pPr>
                      <a:r>
                        <a:rPr lang="it-IT" sz="1600" b="1">
                          <a:solidFill>
                            <a:srgbClr val="000000"/>
                          </a:solidFill>
                          <a:effectLst/>
                        </a:rPr>
                        <a:t>Data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err="1">
                          <a:solidFill>
                            <a:srgbClr val="000000"/>
                          </a:solidFill>
                          <a:effectLst/>
                        </a:rPr>
                        <a:t>Period</a:t>
                      </a:r>
                      <a:endParaRPr lang="it-IT" sz="16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t>Seasons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t>Lead time (</a:t>
                      </a:r>
                      <a:r>
                        <a:rPr lang="it-IT" sz="1600" b="1" err="1"/>
                        <a:t>hindcast</a:t>
                      </a:r>
                      <a:r>
                        <a:rPr lang="it-IT" sz="1600" b="1"/>
                        <a:t>)</a:t>
                      </a:r>
                    </a:p>
                  </a:txBody>
                  <a:tcPr anchor="ctr"/>
                </a:tc>
                <a:extLst>
                  <a:ext uri="{0D108BD9-81ED-4DB2-BD59-A6C34878D82A}">
                    <a16:rowId xmlns:a16="http://schemas.microsoft.com/office/drawing/2014/main" val="567255937"/>
                  </a:ext>
                </a:extLst>
              </a:tr>
              <a:tr h="972000">
                <a:tc>
                  <a:txBody>
                    <a:bodyPr/>
                    <a:lstStyle/>
                    <a:p>
                      <a:pPr algn="ctr" fontAlgn="base">
                        <a:lnSpc>
                          <a:spcPct val="100000"/>
                        </a:lnSpc>
                      </a:pPr>
                      <a:r>
                        <a:rPr lang="it-IT" sz="1600" err="1">
                          <a:solidFill>
                            <a:srgbClr val="000000"/>
                          </a:solidFill>
                          <a:effectLst/>
                        </a:rPr>
                        <a:t>Monthly</a:t>
                      </a:r>
                      <a:r>
                        <a:rPr lang="it-IT" sz="1600">
                          <a:solidFill>
                            <a:srgbClr val="000000"/>
                          </a:solidFill>
                          <a:effectLst/>
                        </a:rPr>
                        <a:t> </a:t>
                      </a:r>
                      <a:r>
                        <a:rPr lang="it-IT" sz="1600" err="1">
                          <a:solidFill>
                            <a:srgbClr val="000000"/>
                          </a:solidFill>
                          <a:effectLst/>
                        </a:rPr>
                        <a:t>mean</a:t>
                      </a:r>
                      <a:endParaRPr lang="it-IT" sz="1600">
                        <a:solidFill>
                          <a:srgbClr val="000000"/>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u="none" strike="noStrike">
                          <a:solidFill>
                            <a:srgbClr val="000000"/>
                          </a:solidFill>
                          <a:effectLst/>
                        </a:rPr>
                        <a:t>1993/01 - 2016/12</a:t>
                      </a:r>
                      <a:endParaRPr lang="it-IT" sz="1600">
                        <a:solidFill>
                          <a:srgbClr val="000000"/>
                        </a:solidFill>
                        <a:effectLst/>
                      </a:endParaRPr>
                    </a:p>
                  </a:txBody>
                  <a:tcPr/>
                </a:tc>
                <a:tc>
                  <a:txBody>
                    <a:bodyPr/>
                    <a:lstStyle/>
                    <a:p>
                      <a:pPr marL="0" lvl="0" indent="0" algn="l">
                        <a:lnSpc>
                          <a:spcPct val="100000"/>
                        </a:lnSpc>
                        <a:buFontTx/>
                        <a:buNone/>
                      </a:pPr>
                      <a:r>
                        <a:rPr lang="it-IT" sz="1600" u="none" strike="noStrike">
                          <a:solidFill>
                            <a:srgbClr val="000000"/>
                          </a:solidFill>
                          <a:effectLst/>
                        </a:rPr>
                        <a:t>JF, MAM, JJAS, OND (East/West Africa)</a:t>
                      </a:r>
                    </a:p>
                    <a:p>
                      <a:pPr marL="0" lvl="0" indent="0" algn="l">
                        <a:lnSpc>
                          <a:spcPct val="100000"/>
                        </a:lnSpc>
                        <a:buFontTx/>
                        <a:buNone/>
                      </a:pPr>
                      <a:endParaRPr lang="it-IT" sz="1600" u="none" strike="noStrike">
                        <a:solidFill>
                          <a:srgbClr val="000000"/>
                        </a:solidFill>
                        <a:effectLst/>
                      </a:endParaRPr>
                    </a:p>
                    <a:p>
                      <a:pPr marL="0" lvl="0" indent="0" algn="l">
                        <a:lnSpc>
                          <a:spcPct val="100000"/>
                        </a:lnSpc>
                        <a:buFontTx/>
                        <a:buNone/>
                      </a:pPr>
                      <a:r>
                        <a:rPr lang="it-IT" sz="1600" u="none" strike="noStrike">
                          <a:solidFill>
                            <a:srgbClr val="000000"/>
                          </a:solidFill>
                          <a:effectLst/>
                        </a:rPr>
                        <a:t>DJF, MAM, JJA, SON (South Africa)</a:t>
                      </a:r>
                    </a:p>
                  </a:txBody>
                  <a:tcPr/>
                </a:tc>
                <a:tc>
                  <a:txBody>
                    <a:bodyPr/>
                    <a:lstStyle/>
                    <a:p>
                      <a:pPr marL="0" indent="0" algn="l" fontAlgn="base">
                        <a:lnSpc>
                          <a:spcPct val="100000"/>
                        </a:lnSpc>
                        <a:buFontTx/>
                        <a:buNone/>
                      </a:pPr>
                      <a:r>
                        <a:rPr lang="it-IT" sz="1600">
                          <a:solidFill>
                            <a:srgbClr val="000000"/>
                          </a:solidFill>
                          <a:effectLst/>
                        </a:rPr>
                        <a:t>Lead time 0,1,2 </a:t>
                      </a:r>
                      <a:r>
                        <a:rPr lang="it-IT" sz="1600" err="1">
                          <a:solidFill>
                            <a:srgbClr val="000000"/>
                          </a:solidFill>
                          <a:effectLst/>
                        </a:rPr>
                        <a:t>months</a:t>
                      </a:r>
                      <a:r>
                        <a:rPr lang="it-IT" sz="1600">
                          <a:solidFill>
                            <a:srgbClr val="000000"/>
                          </a:solidFill>
                          <a:effectLst/>
                        </a:rPr>
                        <a:t> for JF/JJAS (DJF/JJA)</a:t>
                      </a:r>
                    </a:p>
                    <a:p>
                      <a:pPr marL="0" indent="0" algn="l" fontAlgn="base">
                        <a:lnSpc>
                          <a:spcPct val="100000"/>
                        </a:lnSpc>
                        <a:buFontTx/>
                        <a:buNone/>
                      </a:pPr>
                      <a:endParaRPr lang="it-IT" sz="1600">
                        <a:solidFill>
                          <a:srgbClr val="000000"/>
                        </a:solidFill>
                        <a:effectLst/>
                      </a:endParaRPr>
                    </a:p>
                    <a:p>
                      <a:pPr marL="0" indent="0" algn="l" fontAlgn="base">
                        <a:lnSpc>
                          <a:spcPct val="100000"/>
                        </a:lnSpc>
                        <a:buFontTx/>
                        <a:buNone/>
                      </a:pPr>
                      <a:r>
                        <a:rPr lang="it-IT" sz="1600">
                          <a:solidFill>
                            <a:srgbClr val="000000"/>
                          </a:solidFill>
                          <a:effectLst/>
                        </a:rPr>
                        <a:t>Lead time 0,1,2,3 </a:t>
                      </a:r>
                      <a:r>
                        <a:rPr lang="it-IT" sz="1600" err="1">
                          <a:solidFill>
                            <a:srgbClr val="000000"/>
                          </a:solidFill>
                          <a:effectLst/>
                        </a:rPr>
                        <a:t>months</a:t>
                      </a:r>
                      <a:r>
                        <a:rPr lang="it-IT" sz="1600">
                          <a:solidFill>
                            <a:srgbClr val="000000"/>
                          </a:solidFill>
                          <a:effectLst/>
                        </a:rPr>
                        <a:t> for MAM/OND (SON)</a:t>
                      </a:r>
                    </a:p>
                  </a:txBody>
                  <a:tcPr/>
                </a:tc>
                <a:extLst>
                  <a:ext uri="{0D108BD9-81ED-4DB2-BD59-A6C34878D82A}">
                    <a16:rowId xmlns:a16="http://schemas.microsoft.com/office/drawing/2014/main" val="1001347527"/>
                  </a:ext>
                </a:extLst>
              </a:tr>
            </a:tbl>
          </a:graphicData>
        </a:graphic>
      </p:graphicFrame>
      <p:sp>
        <p:nvSpPr>
          <p:cNvPr id="2" name="Titolo 1">
            <a:extLst>
              <a:ext uri="{FF2B5EF4-FFF2-40B4-BE49-F238E27FC236}">
                <a16:creationId xmlns:a16="http://schemas.microsoft.com/office/drawing/2014/main" id="{95355DEF-1708-EF07-E892-A587E213181E}"/>
              </a:ext>
            </a:extLst>
          </p:cNvPr>
          <p:cNvSpPr>
            <a:spLocks noGrp="1"/>
          </p:cNvSpPr>
          <p:nvPr>
            <p:ph type="title"/>
          </p:nvPr>
        </p:nvSpPr>
        <p:spPr>
          <a:xfrm>
            <a:off x="838200" y="11168"/>
            <a:ext cx="10515600" cy="1325563"/>
          </a:xfrm>
        </p:spPr>
        <p:txBody>
          <a:bodyPr/>
          <a:lstStyle/>
          <a:p>
            <a:pPr algn="ctr"/>
            <a:r>
              <a:rPr lang="it-IT" b="1"/>
              <a:t>Data and </a:t>
            </a:r>
            <a:r>
              <a:rPr lang="it-IT" b="1" err="1"/>
              <a:t>variables</a:t>
            </a:r>
            <a:endParaRPr lang="it-IT" b="1"/>
          </a:p>
        </p:txBody>
      </p:sp>
      <p:sp>
        <p:nvSpPr>
          <p:cNvPr id="10" name="TextBox 9">
            <a:extLst>
              <a:ext uri="{FF2B5EF4-FFF2-40B4-BE49-F238E27FC236}">
                <a16:creationId xmlns:a16="http://schemas.microsoft.com/office/drawing/2014/main" id="{CA820E63-266F-BE21-FD58-DF8710141452}"/>
              </a:ext>
            </a:extLst>
          </p:cNvPr>
          <p:cNvSpPr txBox="1"/>
          <p:nvPr/>
        </p:nvSpPr>
        <p:spPr>
          <a:xfrm>
            <a:off x="9053834" y="6259810"/>
            <a:ext cx="1841338" cy="461665"/>
          </a:xfrm>
          <a:prstGeom prst="rect">
            <a:avLst/>
          </a:prstGeom>
          <a:noFill/>
        </p:spPr>
        <p:txBody>
          <a:bodyPr wrap="none" rtlCol="0">
            <a:spAutoFit/>
          </a:bodyPr>
          <a:lstStyle/>
          <a:p>
            <a:pPr algn="r"/>
            <a:r>
              <a:rPr lang="it-IT" sz="1200" i="1"/>
              <a:t>[16] Johnson et al. (2019)</a:t>
            </a:r>
          </a:p>
          <a:p>
            <a:pPr algn="r"/>
            <a:r>
              <a:rPr lang="it-IT" sz="1200" i="1"/>
              <a:t>[17] </a:t>
            </a:r>
            <a:r>
              <a:rPr lang="en-GB" sz="1200" i="1" err="1"/>
              <a:t>Hersbach</a:t>
            </a:r>
            <a:r>
              <a:rPr lang="en-GB" sz="1200" i="1"/>
              <a:t> et al. (2023)</a:t>
            </a:r>
            <a:endParaRPr lang="it-IT" sz="1200" i="1"/>
          </a:p>
        </p:txBody>
      </p:sp>
      <p:graphicFrame>
        <p:nvGraphicFramePr>
          <p:cNvPr id="4" name="Table 3">
            <a:extLst>
              <a:ext uri="{FF2B5EF4-FFF2-40B4-BE49-F238E27FC236}">
                <a16:creationId xmlns:a16="http://schemas.microsoft.com/office/drawing/2014/main" id="{CCD966F8-7C54-079D-8C49-D9C3B56B826B}"/>
              </a:ext>
            </a:extLst>
          </p:cNvPr>
          <p:cNvGraphicFramePr>
            <a:graphicFrameLocks noGrp="1"/>
          </p:cNvGraphicFramePr>
          <p:nvPr>
            <p:extLst>
              <p:ext uri="{D42A27DB-BD31-4B8C-83A1-F6EECF244321}">
                <p14:modId xmlns:p14="http://schemas.microsoft.com/office/powerpoint/2010/main" val="466891800"/>
              </p:ext>
            </p:extLst>
          </p:nvPr>
        </p:nvGraphicFramePr>
        <p:xfrm>
          <a:off x="3327347" y="1077336"/>
          <a:ext cx="5537305" cy="2511958"/>
        </p:xfrm>
        <a:graphic>
          <a:graphicData uri="http://schemas.openxmlformats.org/drawingml/2006/table">
            <a:tbl>
              <a:tblPr>
                <a:tableStyleId>{3C2FFA5D-87B4-456A-9821-1D502468CF0F}</a:tableStyleId>
              </a:tblPr>
              <a:tblGrid>
                <a:gridCol w="650061">
                  <a:extLst>
                    <a:ext uri="{9D8B030D-6E8A-4147-A177-3AD203B41FA5}">
                      <a16:colId xmlns:a16="http://schemas.microsoft.com/office/drawing/2014/main" val="1047572679"/>
                    </a:ext>
                  </a:extLst>
                </a:gridCol>
                <a:gridCol w="1084169">
                  <a:extLst>
                    <a:ext uri="{9D8B030D-6E8A-4147-A177-3AD203B41FA5}">
                      <a16:colId xmlns:a16="http://schemas.microsoft.com/office/drawing/2014/main" val="3684734806"/>
                    </a:ext>
                  </a:extLst>
                </a:gridCol>
                <a:gridCol w="1194563">
                  <a:extLst>
                    <a:ext uri="{9D8B030D-6E8A-4147-A177-3AD203B41FA5}">
                      <a16:colId xmlns:a16="http://schemas.microsoft.com/office/drawing/2014/main" val="1894831058"/>
                    </a:ext>
                  </a:extLst>
                </a:gridCol>
                <a:gridCol w="1320310">
                  <a:extLst>
                    <a:ext uri="{9D8B030D-6E8A-4147-A177-3AD203B41FA5}">
                      <a16:colId xmlns:a16="http://schemas.microsoft.com/office/drawing/2014/main" val="2139497106"/>
                    </a:ext>
                  </a:extLst>
                </a:gridCol>
                <a:gridCol w="1288202">
                  <a:extLst>
                    <a:ext uri="{9D8B030D-6E8A-4147-A177-3AD203B41FA5}">
                      <a16:colId xmlns:a16="http://schemas.microsoft.com/office/drawing/2014/main" val="3613179964"/>
                    </a:ext>
                  </a:extLst>
                </a:gridCol>
              </a:tblGrid>
              <a:tr h="600181">
                <a:tc rowSpan="2">
                  <a:txBody>
                    <a:bodyPr/>
                    <a:lstStyle/>
                    <a:p>
                      <a:pPr algn="ctr"/>
                      <a:r>
                        <a:rPr lang="it-IT" sz="1600" b="1"/>
                        <a:t>HINDCAST</a:t>
                      </a:r>
                    </a:p>
                  </a:txBody>
                  <a:tcPr vert="vert270" anchor="ctr"/>
                </a:tc>
                <a:tc>
                  <a:txBody>
                    <a:bodyPr/>
                    <a:lstStyle/>
                    <a:p>
                      <a:pPr algn="ctr">
                        <a:lnSpc>
                          <a:spcPct val="100000"/>
                        </a:lnSpc>
                        <a:spcAft>
                          <a:spcPts val="1200"/>
                        </a:spcAft>
                      </a:pPr>
                      <a:r>
                        <a:rPr lang="en-GB" sz="1600" b="1">
                          <a:effectLst/>
                        </a:rPr>
                        <a:t>Institution</a:t>
                      </a:r>
                      <a:endParaRPr lang="it-IT" sz="1600" b="1">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b="1">
                          <a:effectLst/>
                        </a:rPr>
                        <a:t>System version</a:t>
                      </a:r>
                      <a:endParaRPr lang="it-IT" sz="1600" b="1">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b="1">
                          <a:effectLst/>
                        </a:rPr>
                        <a:t>Resolution</a:t>
                      </a:r>
                      <a:endParaRPr lang="it-IT" sz="1600" b="1">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b="1">
                          <a:effectLst/>
                        </a:rPr>
                        <a:t>Ensemble size</a:t>
                      </a:r>
                      <a:endParaRPr lang="it-IT" sz="1600" b="1">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4092516402"/>
                  </a:ext>
                </a:extLst>
              </a:tr>
              <a:tr h="600181">
                <a:tc vMerge="1">
                  <a:txBody>
                    <a:bodyPr/>
                    <a:lstStyle/>
                    <a:p>
                      <a:endParaRPr lang="it-IT"/>
                    </a:p>
                  </a:txBody>
                  <a:tcPr/>
                </a:tc>
                <a:tc>
                  <a:txBody>
                    <a:bodyPr/>
                    <a:lstStyle/>
                    <a:p>
                      <a:pPr algn="ctr">
                        <a:lnSpc>
                          <a:spcPct val="100000"/>
                        </a:lnSpc>
                        <a:spcAft>
                          <a:spcPts val="1200"/>
                        </a:spcAft>
                      </a:pPr>
                      <a:r>
                        <a:rPr lang="en-GB" sz="1600" b="0">
                          <a:effectLst/>
                        </a:rPr>
                        <a:t>ECMWF</a:t>
                      </a:r>
                      <a:r>
                        <a:rPr lang="it-IT" sz="1600" i="1" baseline="30000"/>
                        <a:t>[16]</a:t>
                      </a:r>
                      <a:endParaRPr lang="it-IT" sz="1600" b="0" baseline="30000">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a:effectLst/>
                        </a:rPr>
                        <a:t>Seas5</a:t>
                      </a:r>
                      <a:endParaRPr lang="it-IT" sz="1600">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a:effectLst/>
                        </a:rPr>
                        <a:t>1°x1°</a:t>
                      </a:r>
                      <a:endParaRPr lang="it-IT" sz="1600">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a:effectLst/>
                        </a:rPr>
                        <a:t>25</a:t>
                      </a:r>
                      <a:endParaRPr lang="it-IT" sz="1600">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3841135814"/>
                  </a:ext>
                </a:extLst>
              </a:tr>
              <a:tr h="60018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a:t>OBSERVATION</a:t>
                      </a:r>
                    </a:p>
                  </a:txBody>
                  <a:tcPr vert="vert270" anchor="ctr"/>
                </a:tc>
                <a:tc>
                  <a:txBody>
                    <a:bodyPr/>
                    <a:lstStyle/>
                    <a:p>
                      <a:pPr algn="ctr">
                        <a:lnSpc>
                          <a:spcPct val="100000"/>
                        </a:lnSpc>
                        <a:spcAft>
                          <a:spcPts val="1200"/>
                        </a:spcAft>
                      </a:pPr>
                      <a:r>
                        <a:rPr lang="en-GB" sz="1600" b="1">
                          <a:effectLst/>
                        </a:rPr>
                        <a:t>Name and version</a:t>
                      </a:r>
                      <a:endParaRPr lang="it-IT" sz="1600" b="1">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b="1">
                          <a:effectLst/>
                        </a:rPr>
                        <a:t>Type of data</a:t>
                      </a:r>
                      <a:endParaRPr lang="it-IT" sz="1600" b="1">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b="1">
                          <a:effectLst/>
                        </a:rPr>
                        <a:t>Resolution</a:t>
                      </a:r>
                      <a:endParaRPr lang="it-IT" sz="1600" b="1">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marL="0" algn="ctr" defTabSz="914400" rtl="0" eaLnBrk="1" latinLnBrk="0" hangingPunct="1">
                        <a:lnSpc>
                          <a:spcPct val="100000"/>
                        </a:lnSpc>
                        <a:spcAft>
                          <a:spcPts val="1200"/>
                        </a:spcAft>
                      </a:pPr>
                      <a:r>
                        <a:rPr lang="it-IT" sz="1600" b="1" kern="1200">
                          <a:solidFill>
                            <a:schemeClr val="tx1"/>
                          </a:solidFill>
                          <a:effectLst/>
                        </a:rPr>
                        <a:t>Conservative </a:t>
                      </a:r>
                      <a:r>
                        <a:rPr lang="it-IT" sz="1600" b="1" kern="1200" err="1">
                          <a:solidFill>
                            <a:schemeClr val="tx1"/>
                          </a:solidFill>
                          <a:effectLst/>
                        </a:rPr>
                        <a:t>interpolation</a:t>
                      </a:r>
                      <a:endParaRPr lang="it-IT" sz="1600" b="1" kern="120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4166588389"/>
                  </a:ext>
                </a:extLst>
              </a:tr>
              <a:tr h="711415">
                <a:tc vMerge="1">
                  <a:txBody>
                    <a:bodyPr/>
                    <a:lstStyle/>
                    <a:p>
                      <a:endParaRPr lang="it-IT"/>
                    </a:p>
                  </a:txBody>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GB" sz="1600" b="0">
                          <a:effectLst/>
                        </a:rPr>
                        <a:t>ERA5</a:t>
                      </a:r>
                      <a:r>
                        <a:rPr lang="it-IT" sz="1600" i="1" baseline="30000"/>
                        <a:t>[17]</a:t>
                      </a:r>
                      <a:endParaRPr lang="it-IT" sz="1600" i="1" baseline="30000">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a:effectLst/>
                        </a:rPr>
                        <a:t>Reanalysis</a:t>
                      </a:r>
                      <a:endParaRPr lang="it-IT" sz="1600">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algn="ctr">
                        <a:lnSpc>
                          <a:spcPct val="100000"/>
                        </a:lnSpc>
                        <a:spcAft>
                          <a:spcPts val="1200"/>
                        </a:spcAft>
                      </a:pPr>
                      <a:r>
                        <a:rPr lang="en-GB" sz="1600">
                          <a:effectLst/>
                        </a:rPr>
                        <a:t>0.25°x0.25° </a:t>
                      </a:r>
                      <a:endParaRPr lang="it-IT" sz="1600">
                        <a:solidFill>
                          <a:srgbClr val="000000"/>
                        </a:solidFill>
                        <a:effectLst/>
                        <a:latin typeface="Arial" panose="020B0604020202020204" pitchFamily="34" charset="0"/>
                        <a:ea typeface="Century Gothic" panose="020B0502020202020204" pitchFamily="34" charset="0"/>
                        <a:cs typeface="Calibri" panose="020F050202020403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GB" sz="1600">
                          <a:effectLst/>
                        </a:rPr>
                        <a:t>1°x1°</a:t>
                      </a:r>
                      <a:endParaRPr lang="it-IT" sz="1600">
                        <a:solidFill>
                          <a:srgbClr val="000000"/>
                        </a:solidFill>
                        <a:effectLst/>
                        <a:latin typeface="Arial" panose="020B060402020202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853274523"/>
                  </a:ext>
                </a:extLst>
              </a:tr>
            </a:tbl>
          </a:graphicData>
        </a:graphic>
      </p:graphicFrame>
      <p:graphicFrame>
        <p:nvGraphicFramePr>
          <p:cNvPr id="3" name="Table 17">
            <a:extLst>
              <a:ext uri="{FF2B5EF4-FFF2-40B4-BE49-F238E27FC236}">
                <a16:creationId xmlns:a16="http://schemas.microsoft.com/office/drawing/2014/main" id="{DAE0BBA0-8A47-40C9-873A-160423A26133}"/>
              </a:ext>
            </a:extLst>
          </p:cNvPr>
          <p:cNvGraphicFramePr>
            <a:graphicFrameLocks noGrp="1"/>
          </p:cNvGraphicFramePr>
          <p:nvPr>
            <p:extLst>
              <p:ext uri="{D42A27DB-BD31-4B8C-83A1-F6EECF244321}">
                <p14:modId xmlns:p14="http://schemas.microsoft.com/office/powerpoint/2010/main" val="1232076033"/>
              </p:ext>
            </p:extLst>
          </p:nvPr>
        </p:nvGraphicFramePr>
        <p:xfrm>
          <a:off x="6285726" y="3736384"/>
          <a:ext cx="5537304" cy="2403109"/>
        </p:xfrm>
        <a:graphic>
          <a:graphicData uri="http://schemas.openxmlformats.org/drawingml/2006/table">
            <a:tbl>
              <a:tblPr>
                <a:tableStyleId>{284E427A-3D55-4303-BF80-6455036E1DE7}</a:tableStyleId>
              </a:tblPr>
              <a:tblGrid>
                <a:gridCol w="2112315">
                  <a:extLst>
                    <a:ext uri="{9D8B030D-6E8A-4147-A177-3AD203B41FA5}">
                      <a16:colId xmlns:a16="http://schemas.microsoft.com/office/drawing/2014/main" val="1308985037"/>
                    </a:ext>
                  </a:extLst>
                </a:gridCol>
                <a:gridCol w="3424989">
                  <a:extLst>
                    <a:ext uri="{9D8B030D-6E8A-4147-A177-3AD203B41FA5}">
                      <a16:colId xmlns:a16="http://schemas.microsoft.com/office/drawing/2014/main" val="3015469632"/>
                    </a:ext>
                  </a:extLst>
                </a:gridCol>
              </a:tblGrid>
              <a:tr h="459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err="1">
                          <a:solidFill>
                            <a:srgbClr val="000000"/>
                          </a:solidFill>
                          <a:effectLst/>
                        </a:rPr>
                        <a:t>Variable</a:t>
                      </a:r>
                      <a:endParaRPr lang="it-IT" sz="16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err="1">
                          <a:solidFill>
                            <a:srgbClr val="000000"/>
                          </a:solidFill>
                          <a:effectLst/>
                        </a:rPr>
                        <a:t>Spatial</a:t>
                      </a:r>
                      <a:r>
                        <a:rPr lang="it-IT" sz="1600" b="1">
                          <a:solidFill>
                            <a:srgbClr val="000000"/>
                          </a:solidFill>
                          <a:effectLst/>
                        </a:rPr>
                        <a:t> domain</a:t>
                      </a:r>
                      <a:endParaRPr lang="it-IT" sz="1600"/>
                    </a:p>
                  </a:txBody>
                  <a:tcPr anchor="ctr"/>
                </a:tc>
                <a:extLst>
                  <a:ext uri="{0D108BD9-81ED-4DB2-BD59-A6C34878D82A}">
                    <a16:rowId xmlns:a16="http://schemas.microsoft.com/office/drawing/2014/main" val="567255937"/>
                  </a:ext>
                </a:extLst>
              </a:tr>
              <a:tr h="842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u="none" strike="noStrike">
                          <a:solidFill>
                            <a:srgbClr val="000000"/>
                          </a:solidFill>
                          <a:effectLst/>
                        </a:rPr>
                        <a:t>Total </a:t>
                      </a:r>
                      <a:r>
                        <a:rPr lang="it-IT" sz="1600" u="none" strike="noStrike" err="1">
                          <a:solidFill>
                            <a:srgbClr val="000000"/>
                          </a:solidFill>
                          <a:effectLst/>
                        </a:rPr>
                        <a:t>precipitation</a:t>
                      </a:r>
                      <a:r>
                        <a:rPr lang="it-IT" sz="1600" u="none" strike="noStrike">
                          <a:solidFill>
                            <a:srgbClr val="000000"/>
                          </a:solidFill>
                          <a:effectLst/>
                        </a:rPr>
                        <a:t> rate [mm/day]</a:t>
                      </a:r>
                      <a:endParaRPr lang="it-IT" sz="1600">
                        <a:solidFill>
                          <a:srgbClr val="000000"/>
                        </a:solidFill>
                        <a:effectLst/>
                      </a:endParaRPr>
                    </a:p>
                    <a:p>
                      <a:pPr algn="ctr"/>
                      <a:endParaRPr lang="it-IT" sz="1600"/>
                    </a:p>
                  </a:txBody>
                  <a:tcPr/>
                </a:tc>
                <a:tc>
                  <a:txBody>
                    <a:bodyPr/>
                    <a:lstStyle/>
                    <a:p>
                      <a:pPr marL="285750" lvl="0" indent="-285750" algn="l">
                        <a:lnSpc>
                          <a:spcPct val="100000"/>
                        </a:lnSpc>
                        <a:buFontTx/>
                        <a:buChar char="-"/>
                      </a:pPr>
                      <a:r>
                        <a:rPr lang="it-IT" sz="1600" b="0" u="sng" strike="noStrike" noProof="0">
                          <a:solidFill>
                            <a:srgbClr val="000000"/>
                          </a:solidFill>
                          <a:effectLst/>
                        </a:rPr>
                        <a:t>East Africa</a:t>
                      </a:r>
                      <a:r>
                        <a:rPr lang="it-IT" sz="1600" b="0" u="none" strike="noStrike" noProof="0">
                          <a:solidFill>
                            <a:srgbClr val="000000"/>
                          </a:solidFill>
                          <a:effectLst/>
                        </a:rPr>
                        <a:t> : 25°N, 20°E, 15°S, 51°E</a:t>
                      </a:r>
                    </a:p>
                    <a:p>
                      <a:pPr marL="285750" lvl="0" indent="-285750" algn="l">
                        <a:lnSpc>
                          <a:spcPct val="100000"/>
                        </a:lnSpc>
                        <a:buFontTx/>
                        <a:buChar char="-"/>
                      </a:pPr>
                      <a:r>
                        <a:rPr lang="it-IT" sz="1600" b="0" u="sng" strike="noStrike" noProof="0">
                          <a:solidFill>
                            <a:srgbClr val="000000"/>
                          </a:solidFill>
                          <a:effectLst/>
                        </a:rPr>
                        <a:t>West Africa</a:t>
                      </a:r>
                      <a:r>
                        <a:rPr lang="it-IT" sz="1600" b="0" u="none" strike="noStrike" noProof="0">
                          <a:solidFill>
                            <a:srgbClr val="000000"/>
                          </a:solidFill>
                          <a:effectLst/>
                        </a:rPr>
                        <a:t> : 30°N, 17°W, 4°N,17°E</a:t>
                      </a:r>
                    </a:p>
                    <a:p>
                      <a:pPr marL="285750" lvl="0" indent="-285750" algn="l">
                        <a:lnSpc>
                          <a:spcPct val="100000"/>
                        </a:lnSpc>
                        <a:buFontTx/>
                        <a:buChar char="-"/>
                      </a:pPr>
                      <a:r>
                        <a:rPr lang="it-IT" sz="1600" b="0" u="sng" strike="noStrike" noProof="0">
                          <a:solidFill>
                            <a:srgbClr val="000000"/>
                          </a:solidFill>
                          <a:effectLst/>
                        </a:rPr>
                        <a:t>South Africa</a:t>
                      </a:r>
                      <a:r>
                        <a:rPr lang="it-IT" sz="1600" b="0" u="none" strike="noStrike" noProof="0">
                          <a:solidFill>
                            <a:srgbClr val="000000"/>
                          </a:solidFill>
                          <a:effectLst/>
                        </a:rPr>
                        <a:t> : 20°S, 10°E, 34°S, 40°E</a:t>
                      </a:r>
                      <a:endParaRPr lang="it-IT" sz="1600" b="0" i="0" u="none" strike="noStrike" noProof="0">
                        <a:solidFill>
                          <a:srgbClr val="000000"/>
                        </a:solidFill>
                        <a:effectLst/>
                        <a:latin typeface="+mn-lt"/>
                      </a:endParaRPr>
                    </a:p>
                  </a:txBody>
                  <a:tcPr/>
                </a:tc>
                <a:extLst>
                  <a:ext uri="{0D108BD9-81ED-4DB2-BD59-A6C34878D82A}">
                    <a16:rowId xmlns:a16="http://schemas.microsoft.com/office/drawing/2014/main" val="1001347527"/>
                  </a:ext>
                </a:extLst>
              </a:tr>
              <a:tr h="1101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u="none" strike="noStrike">
                          <a:solidFill>
                            <a:srgbClr val="000000"/>
                          </a:solidFill>
                          <a:effectLst/>
                        </a:rPr>
                        <a:t>Sea Surface Temperature (SST) [K]</a:t>
                      </a:r>
                      <a:endParaRPr lang="it-IT" sz="1600">
                        <a:solidFill>
                          <a:srgbClr val="000000"/>
                        </a:solidFill>
                        <a:effectLst/>
                      </a:endParaRPr>
                    </a:p>
                    <a:p>
                      <a:pPr algn="ctr"/>
                      <a:endParaRPr lang="it-IT" sz="1600"/>
                    </a:p>
                  </a:txBody>
                  <a:tcPr/>
                </a:tc>
                <a:tc>
                  <a:txBody>
                    <a:bodyPr/>
                    <a:lstStyle/>
                    <a:p>
                      <a:pPr marL="285750" lvl="0" indent="-285750" algn="l">
                        <a:lnSpc>
                          <a:spcPct val="100000"/>
                        </a:lnSpc>
                        <a:buFontTx/>
                        <a:buChar char="-"/>
                      </a:pPr>
                      <a:r>
                        <a:rPr lang="it-IT" sz="1600" b="0" u="sng" strike="noStrike" noProof="0">
                          <a:solidFill>
                            <a:srgbClr val="000000"/>
                          </a:solidFill>
                          <a:effectLst/>
                        </a:rPr>
                        <a:t>Nino 3.4</a:t>
                      </a:r>
                      <a:r>
                        <a:rPr lang="it-IT" sz="1600" b="0" u="none" strike="noStrike" noProof="0">
                          <a:solidFill>
                            <a:srgbClr val="000000"/>
                          </a:solidFill>
                          <a:effectLst/>
                        </a:rPr>
                        <a:t> : 5°N, 170°W, 5°S, 120°W</a:t>
                      </a:r>
                    </a:p>
                    <a:p>
                      <a:pPr marL="285750" lvl="0" indent="-285750" algn="l">
                        <a:lnSpc>
                          <a:spcPct val="100000"/>
                        </a:lnSpc>
                        <a:buFontTx/>
                        <a:buChar char="-"/>
                      </a:pPr>
                      <a:r>
                        <a:rPr lang="it-IT" sz="1600" b="0" u="sng" strike="noStrike" noProof="0" err="1">
                          <a:solidFill>
                            <a:srgbClr val="000000"/>
                          </a:solidFill>
                          <a:effectLst/>
                        </a:rPr>
                        <a:t>DI</a:t>
                      </a:r>
                      <a:r>
                        <a:rPr lang="it-IT" sz="1600" b="0" u="sng" strike="noStrike" baseline="-25000" noProof="0" err="1">
                          <a:solidFill>
                            <a:srgbClr val="000000"/>
                          </a:solidFill>
                          <a:effectLst/>
                        </a:rPr>
                        <a:t>west</a:t>
                      </a:r>
                      <a:r>
                        <a:rPr lang="it-IT" sz="1600" b="0" u="none" strike="noStrike" baseline="-25000" noProof="0">
                          <a:solidFill>
                            <a:srgbClr val="000000"/>
                          </a:solidFill>
                          <a:effectLst/>
                        </a:rPr>
                        <a:t> </a:t>
                      </a:r>
                      <a:r>
                        <a:rPr lang="it-IT" sz="1600" b="0" u="none" strike="noStrike" noProof="0">
                          <a:solidFill>
                            <a:srgbClr val="000000"/>
                          </a:solidFill>
                          <a:effectLst/>
                        </a:rPr>
                        <a:t>: 10°N, 50°W, 10°S, 70°E</a:t>
                      </a:r>
                      <a:br>
                        <a:rPr lang="it-IT" sz="1600" b="0" u="none" strike="noStrike" noProof="0">
                          <a:solidFill>
                            <a:srgbClr val="000000"/>
                          </a:solidFill>
                          <a:effectLst/>
                        </a:rPr>
                      </a:br>
                      <a:r>
                        <a:rPr lang="it-IT" sz="1600" b="0" u="sng" strike="noStrike" noProof="0" err="1">
                          <a:solidFill>
                            <a:srgbClr val="000000"/>
                          </a:solidFill>
                          <a:effectLst/>
                        </a:rPr>
                        <a:t>DI</a:t>
                      </a:r>
                      <a:r>
                        <a:rPr lang="it-IT" sz="1600" b="0" u="sng" strike="noStrike" baseline="-25000" noProof="0" err="1">
                          <a:solidFill>
                            <a:srgbClr val="000000"/>
                          </a:solidFill>
                          <a:effectLst/>
                        </a:rPr>
                        <a:t>east</a:t>
                      </a:r>
                      <a:r>
                        <a:rPr lang="it-IT" sz="1600" b="0" u="none" strike="noStrike" baseline="-25000" noProof="0">
                          <a:solidFill>
                            <a:srgbClr val="000000"/>
                          </a:solidFill>
                          <a:effectLst/>
                        </a:rPr>
                        <a:t> </a:t>
                      </a:r>
                      <a:r>
                        <a:rPr lang="it-IT" sz="1600" b="0" u="none" strike="noStrike" noProof="0">
                          <a:solidFill>
                            <a:srgbClr val="000000"/>
                          </a:solidFill>
                          <a:effectLst/>
                        </a:rPr>
                        <a:t>: 0°, 90°E, 10°S, 110°E</a:t>
                      </a:r>
                    </a:p>
                    <a:p>
                      <a:pPr marL="285750" lvl="0" indent="-285750" algn="l">
                        <a:lnSpc>
                          <a:spcPct val="100000"/>
                        </a:lnSpc>
                        <a:buFontTx/>
                        <a:buChar char="-"/>
                      </a:pPr>
                      <a:r>
                        <a:rPr lang="it-IT" sz="1600" b="0" u="sng" strike="noStrike" noProof="0">
                          <a:solidFill>
                            <a:srgbClr val="000000"/>
                          </a:solidFill>
                          <a:effectLst/>
                        </a:rPr>
                        <a:t>ATL3</a:t>
                      </a:r>
                      <a:r>
                        <a:rPr lang="it-IT" sz="1600" b="0" u="none" strike="noStrike" noProof="0">
                          <a:solidFill>
                            <a:srgbClr val="000000"/>
                          </a:solidFill>
                          <a:effectLst/>
                        </a:rPr>
                        <a:t> : 3°N, 20°W, 3°S, 0°</a:t>
                      </a:r>
                      <a:endParaRPr lang="it-IT" sz="1600" b="0" i="0" u="none" strike="noStrike" noProof="0">
                        <a:solidFill>
                          <a:srgbClr val="000000"/>
                        </a:solidFill>
                        <a:effectLst/>
                        <a:latin typeface="+mn-lt"/>
                      </a:endParaRPr>
                    </a:p>
                  </a:txBody>
                  <a:tcPr/>
                </a:tc>
                <a:extLst>
                  <a:ext uri="{0D108BD9-81ED-4DB2-BD59-A6C34878D82A}">
                    <a16:rowId xmlns:a16="http://schemas.microsoft.com/office/drawing/2014/main" val="1317681406"/>
                  </a:ext>
                </a:extLst>
              </a:tr>
            </a:tbl>
          </a:graphicData>
        </a:graphic>
      </p:graphicFrame>
      <p:sp>
        <p:nvSpPr>
          <p:cNvPr id="6" name="TextBox 5">
            <a:extLst>
              <a:ext uri="{FF2B5EF4-FFF2-40B4-BE49-F238E27FC236}">
                <a16:creationId xmlns:a16="http://schemas.microsoft.com/office/drawing/2014/main" id="{14EC440A-EB68-9E23-6D39-FB4B5E302168}"/>
              </a:ext>
            </a:extLst>
          </p:cNvPr>
          <p:cNvSpPr txBox="1"/>
          <p:nvPr/>
        </p:nvSpPr>
        <p:spPr>
          <a:xfrm>
            <a:off x="368968" y="3367052"/>
            <a:ext cx="1932709" cy="369332"/>
          </a:xfrm>
          <a:prstGeom prst="rect">
            <a:avLst/>
          </a:prstGeom>
          <a:noFill/>
        </p:spPr>
        <p:txBody>
          <a:bodyPr wrap="none" rtlCol="0">
            <a:spAutoFit/>
          </a:bodyPr>
          <a:lstStyle/>
          <a:p>
            <a:r>
              <a:rPr lang="it-IT" b="1" i="1" err="1"/>
              <a:t>Temporal</a:t>
            </a:r>
            <a:r>
              <a:rPr lang="it-IT" b="1" i="1"/>
              <a:t> features</a:t>
            </a:r>
          </a:p>
        </p:txBody>
      </p:sp>
      <p:sp>
        <p:nvSpPr>
          <p:cNvPr id="7" name="TextBox 6">
            <a:extLst>
              <a:ext uri="{FF2B5EF4-FFF2-40B4-BE49-F238E27FC236}">
                <a16:creationId xmlns:a16="http://schemas.microsoft.com/office/drawing/2014/main" id="{CEE925A0-A214-FF08-FE97-43DA7F671E1E}"/>
              </a:ext>
            </a:extLst>
          </p:cNvPr>
          <p:cNvSpPr txBox="1"/>
          <p:nvPr/>
        </p:nvSpPr>
        <p:spPr>
          <a:xfrm>
            <a:off x="10785567" y="3365261"/>
            <a:ext cx="1074268" cy="369332"/>
          </a:xfrm>
          <a:prstGeom prst="rect">
            <a:avLst/>
          </a:prstGeom>
          <a:noFill/>
        </p:spPr>
        <p:txBody>
          <a:bodyPr wrap="none" rtlCol="0">
            <a:spAutoFit/>
          </a:bodyPr>
          <a:lstStyle/>
          <a:p>
            <a:r>
              <a:rPr lang="it-IT" b="1" i="1" err="1"/>
              <a:t>Variables</a:t>
            </a:r>
            <a:endParaRPr lang="it-IT" b="1" i="1"/>
          </a:p>
        </p:txBody>
      </p:sp>
    </p:spTree>
    <p:extLst>
      <p:ext uri="{BB962C8B-B14F-4D97-AF65-F5344CB8AC3E}">
        <p14:creationId xmlns:p14="http://schemas.microsoft.com/office/powerpoint/2010/main" val="38165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2705-C7AE-7D4D-950A-3C75E2F7C2BA}"/>
            </a:ext>
          </a:extLst>
        </p:cNvPr>
        <p:cNvGrpSpPr/>
        <p:nvPr/>
      </p:nvGrpSpPr>
      <p:grpSpPr>
        <a:xfrm>
          <a:off x="0" y="0"/>
          <a:ext cx="0" cy="0"/>
          <a:chOff x="0" y="0"/>
          <a:chExt cx="0" cy="0"/>
        </a:xfrm>
      </p:grpSpPr>
      <p:pic>
        <p:nvPicPr>
          <p:cNvPr id="5" name="Immagine 126214217">
            <a:extLst>
              <a:ext uri="{FF2B5EF4-FFF2-40B4-BE49-F238E27FC236}">
                <a16:creationId xmlns:a16="http://schemas.microsoft.com/office/drawing/2014/main" id="{2C5D75FD-0EEF-39A2-C902-54CE4FA4BD8F}"/>
              </a:ext>
            </a:extLst>
          </p:cNvPr>
          <p:cNvPicPr>
            <a:picLocks noChangeAspect="1"/>
          </p:cNvPicPr>
          <p:nvPr/>
        </p:nvPicPr>
        <p:blipFill rotWithShape="1">
          <a:blip r:embed="rId3">
            <a:extLst>
              <a:ext uri="{28A0092B-C50C-407E-A947-70E740481C1C}">
                <a14:useLocalDpi xmlns:a14="http://schemas.microsoft.com/office/drawing/2010/main" val="0"/>
              </a:ext>
            </a:extLst>
          </a:blip>
          <a:srcRect l="10402" t="92750" r="56414" b="351"/>
          <a:stretch>
            <a:fillRect/>
          </a:stretch>
        </p:blipFill>
        <p:spPr bwMode="auto">
          <a:xfrm rot="16200000">
            <a:off x="3209219" y="2557734"/>
            <a:ext cx="2880000" cy="42589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8BDF050-790A-1080-5E58-6462AF32A6B2}"/>
              </a:ext>
            </a:extLst>
          </p:cNvPr>
          <p:cNvSpPr>
            <a:spLocks noGrp="1"/>
          </p:cNvSpPr>
          <p:nvPr>
            <p:ph type="sldNum" sz="quarter" idx="12"/>
          </p:nvPr>
        </p:nvSpPr>
        <p:spPr/>
        <p:txBody>
          <a:bodyPr/>
          <a:lstStyle/>
          <a:p>
            <a:fld id="{4C887D1E-8AA4-48C1-A8A4-C79D0A476535}" type="slidenum">
              <a:rPr lang="it-IT" smtClean="0"/>
              <a:t>8</a:t>
            </a:fld>
            <a:endParaRPr lang="it-IT"/>
          </a:p>
        </p:txBody>
      </p:sp>
      <p:sp>
        <p:nvSpPr>
          <p:cNvPr id="2" name="Titolo 1">
            <a:extLst>
              <a:ext uri="{FF2B5EF4-FFF2-40B4-BE49-F238E27FC236}">
                <a16:creationId xmlns:a16="http://schemas.microsoft.com/office/drawing/2014/main" id="{56654D5E-03BD-97AE-685B-A5F67AC58C15}"/>
              </a:ext>
            </a:extLst>
          </p:cNvPr>
          <p:cNvSpPr>
            <a:spLocks noGrp="1"/>
          </p:cNvSpPr>
          <p:nvPr>
            <p:ph type="title"/>
          </p:nvPr>
        </p:nvSpPr>
        <p:spPr>
          <a:xfrm>
            <a:off x="838199" y="19439"/>
            <a:ext cx="10515600" cy="1325563"/>
          </a:xfrm>
        </p:spPr>
        <p:txBody>
          <a:bodyPr/>
          <a:lstStyle/>
          <a:p>
            <a:pPr algn="ctr"/>
            <a:r>
              <a:rPr lang="it-IT" b="1" err="1"/>
              <a:t>Results</a:t>
            </a:r>
            <a:r>
              <a:rPr lang="it-IT" b="1"/>
              <a:t> – East Africa</a:t>
            </a:r>
          </a:p>
        </p:txBody>
      </p:sp>
      <p:graphicFrame>
        <p:nvGraphicFramePr>
          <p:cNvPr id="9" name="Table 8">
            <a:extLst>
              <a:ext uri="{FF2B5EF4-FFF2-40B4-BE49-F238E27FC236}">
                <a16:creationId xmlns:a16="http://schemas.microsoft.com/office/drawing/2014/main" id="{D13BF3A8-065B-8420-C3A6-1E5AD05BA6E8}"/>
              </a:ext>
            </a:extLst>
          </p:cNvPr>
          <p:cNvGraphicFramePr>
            <a:graphicFrameLocks noGrp="1"/>
          </p:cNvGraphicFramePr>
          <p:nvPr>
            <p:extLst>
              <p:ext uri="{D42A27DB-BD31-4B8C-83A1-F6EECF244321}">
                <p14:modId xmlns:p14="http://schemas.microsoft.com/office/powerpoint/2010/main" val="1723813161"/>
              </p:ext>
            </p:extLst>
          </p:nvPr>
        </p:nvGraphicFramePr>
        <p:xfrm>
          <a:off x="1561619" y="4291443"/>
          <a:ext cx="2998241" cy="2225040"/>
        </p:xfrm>
        <a:graphic>
          <a:graphicData uri="http://schemas.openxmlformats.org/drawingml/2006/table">
            <a:tbl>
              <a:tblPr firstRow="1" bandRow="1">
                <a:tableStyleId>{5940675A-B579-460E-94D1-54222C63F5DA}</a:tableStyleId>
              </a:tblPr>
              <a:tblGrid>
                <a:gridCol w="1622344">
                  <a:extLst>
                    <a:ext uri="{9D8B030D-6E8A-4147-A177-3AD203B41FA5}">
                      <a16:colId xmlns:a16="http://schemas.microsoft.com/office/drawing/2014/main" val="2725669323"/>
                    </a:ext>
                  </a:extLst>
                </a:gridCol>
                <a:gridCol w="1375897">
                  <a:extLst>
                    <a:ext uri="{9D8B030D-6E8A-4147-A177-3AD203B41FA5}">
                      <a16:colId xmlns:a16="http://schemas.microsoft.com/office/drawing/2014/main" val="1014282672"/>
                    </a:ext>
                  </a:extLst>
                </a:gridCol>
              </a:tblGrid>
              <a:tr h="370840">
                <a:tc>
                  <a:txBody>
                    <a:bodyPr/>
                    <a:lstStyle/>
                    <a:p>
                      <a:r>
                        <a:rPr lang="it-IT" sz="1800" b="1"/>
                        <a:t>Domain</a:t>
                      </a:r>
                    </a:p>
                  </a:txBody>
                  <a:tcPr/>
                </a:tc>
                <a:tc>
                  <a:txBody>
                    <a:bodyPr/>
                    <a:lstStyle/>
                    <a:p>
                      <a:r>
                        <a:rPr lang="it-IT" sz="1800"/>
                        <a:t>East Africa</a:t>
                      </a:r>
                    </a:p>
                  </a:txBody>
                  <a:tcPr/>
                </a:tc>
                <a:extLst>
                  <a:ext uri="{0D108BD9-81ED-4DB2-BD59-A6C34878D82A}">
                    <a16:rowId xmlns:a16="http://schemas.microsoft.com/office/drawing/2014/main" val="558838708"/>
                  </a:ext>
                </a:extLst>
              </a:tr>
              <a:tr h="370840">
                <a:tc>
                  <a:txBody>
                    <a:bodyPr/>
                    <a:lstStyle/>
                    <a:p>
                      <a:r>
                        <a:rPr lang="it-IT" sz="1800" b="1" err="1"/>
                        <a:t>Teleconnection</a:t>
                      </a:r>
                      <a:endParaRPr lang="it-IT" sz="1800" b="1"/>
                    </a:p>
                  </a:txBody>
                  <a:tcPr/>
                </a:tc>
                <a:tc>
                  <a:txBody>
                    <a:bodyPr/>
                    <a:lstStyle/>
                    <a:p>
                      <a:r>
                        <a:rPr lang="it-IT" sz="1800"/>
                        <a:t>IOD</a:t>
                      </a:r>
                    </a:p>
                  </a:txBody>
                  <a:tcPr/>
                </a:tc>
                <a:extLst>
                  <a:ext uri="{0D108BD9-81ED-4DB2-BD59-A6C34878D82A}">
                    <a16:rowId xmlns:a16="http://schemas.microsoft.com/office/drawing/2014/main" val="2599151338"/>
                  </a:ext>
                </a:extLst>
              </a:tr>
              <a:tr h="370840">
                <a:tc>
                  <a:txBody>
                    <a:bodyPr/>
                    <a:lstStyle/>
                    <a:p>
                      <a:r>
                        <a:rPr lang="it-IT" sz="1800" b="1"/>
                        <a:t>Season</a:t>
                      </a:r>
                    </a:p>
                  </a:txBody>
                  <a:tcPr/>
                </a:tc>
                <a:tc>
                  <a:txBody>
                    <a:bodyPr/>
                    <a:lstStyle/>
                    <a:p>
                      <a:r>
                        <a:rPr lang="it-IT" sz="1800"/>
                        <a:t>OND</a:t>
                      </a:r>
                    </a:p>
                  </a:txBody>
                  <a:tcPr/>
                </a:tc>
                <a:extLst>
                  <a:ext uri="{0D108BD9-81ED-4DB2-BD59-A6C34878D82A}">
                    <a16:rowId xmlns:a16="http://schemas.microsoft.com/office/drawing/2014/main" val="1616396063"/>
                  </a:ext>
                </a:extLst>
              </a:tr>
              <a:tr h="370840">
                <a:tc>
                  <a:txBody>
                    <a:bodyPr/>
                    <a:lstStyle/>
                    <a:p>
                      <a:r>
                        <a:rPr lang="it-IT" sz="1800" b="1"/>
                        <a:t>Lead time</a:t>
                      </a:r>
                    </a:p>
                  </a:txBody>
                  <a:tcPr/>
                </a:tc>
                <a:tc>
                  <a:txBody>
                    <a:bodyPr/>
                    <a:lstStyle/>
                    <a:p>
                      <a:r>
                        <a:rPr lang="it-IT" sz="1800"/>
                        <a:t>3 </a:t>
                      </a:r>
                      <a:r>
                        <a:rPr lang="it-IT" sz="1800" err="1"/>
                        <a:t>months</a:t>
                      </a:r>
                      <a:endParaRPr lang="it-IT" sz="1800"/>
                    </a:p>
                  </a:txBody>
                  <a:tcPr/>
                </a:tc>
                <a:extLst>
                  <a:ext uri="{0D108BD9-81ED-4DB2-BD59-A6C34878D82A}">
                    <a16:rowId xmlns:a16="http://schemas.microsoft.com/office/drawing/2014/main" val="2957998959"/>
                  </a:ext>
                </a:extLst>
              </a:tr>
              <a:tr h="370840">
                <a:tc>
                  <a:txBody>
                    <a:bodyPr/>
                    <a:lstStyle/>
                    <a:p>
                      <a:pPr lvl="0"/>
                      <a:r>
                        <a:rPr lang="el-GR" sz="1800" b="1" kern="1200">
                          <a:latin typeface="Cambria Math" panose="02040503050406030204" pitchFamily="18" charset="0"/>
                          <a:ea typeface="Cambria Math" panose="02040503050406030204" pitchFamily="18" charset="0"/>
                        </a:rPr>
                        <a:t>σ</a:t>
                      </a:r>
                      <a:endParaRPr lang="it-IT" sz="1800" b="1"/>
                    </a:p>
                  </a:txBody>
                  <a:tcPr/>
                </a:tc>
                <a:tc>
                  <a:txBody>
                    <a:bodyPr/>
                    <a:lstStyle/>
                    <a:p>
                      <a:r>
                        <a:rPr lang="it-IT" sz="1800" b="1">
                          <a:solidFill>
                            <a:srgbClr val="FF5F5F"/>
                          </a:solidFill>
                        </a:rPr>
                        <a:t>2,0</a:t>
                      </a:r>
                    </a:p>
                  </a:txBody>
                  <a:tcPr/>
                </a:tc>
                <a:extLst>
                  <a:ext uri="{0D108BD9-81ED-4DB2-BD59-A6C34878D82A}">
                    <a16:rowId xmlns:a16="http://schemas.microsoft.com/office/drawing/2014/main" val="1963995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a:t>CNN skill</a:t>
                      </a:r>
                      <a:endParaRPr lang="it-IT"/>
                    </a:p>
                  </a:txBody>
                  <a:tcPr/>
                </a:tc>
                <a:tc>
                  <a:txBody>
                    <a:bodyPr/>
                    <a:lstStyle/>
                    <a:p>
                      <a:r>
                        <a:rPr lang="it-IT" sz="1800" b="0">
                          <a:solidFill>
                            <a:schemeClr val="tx1"/>
                          </a:solidFill>
                        </a:rPr>
                        <a:t>0,65</a:t>
                      </a:r>
                      <a:r>
                        <a:rPr lang="it-IT" sz="1800" i="1" kern="1200" baseline="30000"/>
                        <a:t>[18]</a:t>
                      </a:r>
                      <a:endParaRPr lang="it-IT" sz="1800" b="0">
                        <a:solidFill>
                          <a:schemeClr val="tx1"/>
                        </a:solidFill>
                      </a:endParaRPr>
                    </a:p>
                  </a:txBody>
                  <a:tcPr/>
                </a:tc>
                <a:extLst>
                  <a:ext uri="{0D108BD9-81ED-4DB2-BD59-A6C34878D82A}">
                    <a16:rowId xmlns:a16="http://schemas.microsoft.com/office/drawing/2014/main" val="770745867"/>
                  </a:ext>
                </a:extLst>
              </a:tr>
            </a:tbl>
          </a:graphicData>
        </a:graphic>
      </p:graphicFrame>
      <p:sp>
        <p:nvSpPr>
          <p:cNvPr id="25" name="TextBox 24">
            <a:extLst>
              <a:ext uri="{FF2B5EF4-FFF2-40B4-BE49-F238E27FC236}">
                <a16:creationId xmlns:a16="http://schemas.microsoft.com/office/drawing/2014/main" id="{FBA159BD-E274-F7CE-75DC-38CFC27A15E6}"/>
              </a:ext>
            </a:extLst>
          </p:cNvPr>
          <p:cNvSpPr txBox="1"/>
          <p:nvPr/>
        </p:nvSpPr>
        <p:spPr>
          <a:xfrm>
            <a:off x="9489116" y="6400412"/>
            <a:ext cx="1437380" cy="276999"/>
          </a:xfrm>
          <a:prstGeom prst="rect">
            <a:avLst/>
          </a:prstGeom>
          <a:noFill/>
        </p:spPr>
        <p:txBody>
          <a:bodyPr wrap="none" rtlCol="0">
            <a:spAutoFit/>
          </a:bodyPr>
          <a:lstStyle/>
          <a:p>
            <a:pPr algn="r"/>
            <a:r>
              <a:rPr lang="it-IT" sz="1200" i="1"/>
              <a:t>[18] </a:t>
            </a:r>
            <a:r>
              <a:rPr lang="it-IT" sz="1200" i="1" err="1"/>
              <a:t>Liu</a:t>
            </a:r>
            <a:r>
              <a:rPr lang="it-IT" sz="1200" i="1"/>
              <a:t> et al. (2021)</a:t>
            </a:r>
          </a:p>
        </p:txBody>
      </p:sp>
      <p:grpSp>
        <p:nvGrpSpPr>
          <p:cNvPr id="30" name="Group 29">
            <a:extLst>
              <a:ext uri="{FF2B5EF4-FFF2-40B4-BE49-F238E27FC236}">
                <a16:creationId xmlns:a16="http://schemas.microsoft.com/office/drawing/2014/main" id="{B06760E6-BB1F-16DF-59F7-F4EB83DF0DE6}"/>
              </a:ext>
            </a:extLst>
          </p:cNvPr>
          <p:cNvGrpSpPr/>
          <p:nvPr/>
        </p:nvGrpSpPr>
        <p:grpSpPr>
          <a:xfrm>
            <a:off x="5942892" y="1737849"/>
            <a:ext cx="4692217" cy="4460400"/>
            <a:chOff x="659251" y="1628660"/>
            <a:chExt cx="4692217" cy="4460400"/>
          </a:xfrm>
        </p:grpSpPr>
        <p:pic>
          <p:nvPicPr>
            <p:cNvPr id="27" name="Picture 26">
              <a:extLst>
                <a:ext uri="{FF2B5EF4-FFF2-40B4-BE49-F238E27FC236}">
                  <a16:creationId xmlns:a16="http://schemas.microsoft.com/office/drawing/2014/main" id="{0EB17732-7957-266E-FA69-1AA36F943D0D}"/>
                </a:ext>
              </a:extLst>
            </p:cNvPr>
            <p:cNvPicPr>
              <a:picLocks noChangeAspect="1"/>
            </p:cNvPicPr>
            <p:nvPr/>
          </p:nvPicPr>
          <p:blipFill>
            <a:blip r:embed="rId4"/>
            <a:srcRect l="69421" t="12141"/>
            <a:stretch>
              <a:fillRect/>
            </a:stretch>
          </p:blipFill>
          <p:spPr>
            <a:xfrm>
              <a:off x="1031468" y="1629219"/>
              <a:ext cx="4320000" cy="4459282"/>
            </a:xfrm>
            <a:prstGeom prst="rect">
              <a:avLst/>
            </a:prstGeom>
          </p:spPr>
        </p:pic>
        <p:pic>
          <p:nvPicPr>
            <p:cNvPr id="29" name="Picture 28">
              <a:extLst>
                <a:ext uri="{FF2B5EF4-FFF2-40B4-BE49-F238E27FC236}">
                  <a16:creationId xmlns:a16="http://schemas.microsoft.com/office/drawing/2014/main" id="{9EC2BB56-4972-C504-BBEA-4FEDE648FAA1}"/>
                </a:ext>
              </a:extLst>
            </p:cNvPr>
            <p:cNvPicPr>
              <a:picLocks noChangeAspect="1"/>
            </p:cNvPicPr>
            <p:nvPr/>
          </p:nvPicPr>
          <p:blipFill>
            <a:blip r:embed="rId4"/>
            <a:srcRect r="97019"/>
            <a:stretch>
              <a:fillRect/>
            </a:stretch>
          </p:blipFill>
          <p:spPr>
            <a:xfrm>
              <a:off x="659251" y="1628660"/>
              <a:ext cx="370074" cy="4460400"/>
            </a:xfrm>
            <a:prstGeom prst="rect">
              <a:avLst/>
            </a:prstGeom>
          </p:spPr>
        </p:pic>
      </p:grpSp>
      <p:sp>
        <p:nvSpPr>
          <p:cNvPr id="7" name="TextBox 6">
            <a:extLst>
              <a:ext uri="{FF2B5EF4-FFF2-40B4-BE49-F238E27FC236}">
                <a16:creationId xmlns:a16="http://schemas.microsoft.com/office/drawing/2014/main" id="{4C04469B-4675-1FB0-B2E1-CDDCDA048696}"/>
              </a:ext>
            </a:extLst>
          </p:cNvPr>
          <p:cNvSpPr txBox="1"/>
          <p:nvPr/>
        </p:nvSpPr>
        <p:spPr>
          <a:xfrm>
            <a:off x="6296401" y="983380"/>
            <a:ext cx="4618405" cy="830997"/>
          </a:xfrm>
          <a:prstGeom prst="rect">
            <a:avLst/>
          </a:prstGeom>
          <a:noFill/>
        </p:spPr>
        <p:txBody>
          <a:bodyPr wrap="square" lIns="91440" tIns="45720" rIns="91440" bIns="45720" rtlCol="0" anchor="t">
            <a:spAutoFit/>
          </a:bodyPr>
          <a:lstStyle/>
          <a:p>
            <a:pPr algn="ctr"/>
            <a:r>
              <a:rPr lang="it-IT" sz="1600" i="1" err="1"/>
              <a:t>Anomaly</a:t>
            </a:r>
            <a:r>
              <a:rPr lang="it-IT" sz="1600" i="1"/>
              <a:t> </a:t>
            </a:r>
            <a:r>
              <a:rPr lang="it-IT" sz="1600" i="1" err="1"/>
              <a:t>Correlation</a:t>
            </a:r>
            <a:r>
              <a:rPr lang="it-IT" sz="1600" i="1"/>
              <a:t> </a:t>
            </a:r>
            <a:r>
              <a:rPr lang="it-IT" sz="1600" i="1" err="1"/>
              <a:t>Coefficient</a:t>
            </a:r>
            <a:r>
              <a:rPr lang="it-IT" sz="1600" i="1"/>
              <a:t> (ACC)</a:t>
            </a:r>
            <a:endParaRPr lang="it-IT"/>
          </a:p>
          <a:p>
            <a:pPr algn="ctr"/>
            <a:r>
              <a:rPr lang="it-IT" sz="1600" i="1" err="1"/>
              <a:t>observed</a:t>
            </a:r>
            <a:r>
              <a:rPr lang="it-IT" sz="1600" i="1"/>
              <a:t> IOD-</a:t>
            </a:r>
            <a:r>
              <a:rPr lang="it-IT" sz="1600" i="1" err="1"/>
              <a:t>teleconnection</a:t>
            </a:r>
            <a:r>
              <a:rPr lang="it-IT" sz="1600" i="1"/>
              <a:t> index vs </a:t>
            </a:r>
            <a:endParaRPr lang="it-IT"/>
          </a:p>
          <a:p>
            <a:pPr algn="ctr"/>
            <a:r>
              <a:rPr lang="it-IT" sz="1600" i="1" err="1"/>
              <a:t>hybrid</a:t>
            </a:r>
            <a:r>
              <a:rPr lang="it-IT" sz="1600" i="1"/>
              <a:t> IOD-</a:t>
            </a:r>
            <a:r>
              <a:rPr lang="it-IT" sz="1600" i="1" err="1"/>
              <a:t>teleconnection</a:t>
            </a:r>
            <a:r>
              <a:rPr lang="it-IT" sz="1600" i="1"/>
              <a:t> </a:t>
            </a:r>
            <a:r>
              <a:rPr lang="it-IT" sz="1600" i="1" err="1"/>
              <a:t>prediction</a:t>
            </a:r>
            <a:endParaRPr lang="it-IT" sz="1600" i="1"/>
          </a:p>
        </p:txBody>
      </p:sp>
      <p:pic>
        <p:nvPicPr>
          <p:cNvPr id="8" name="Immagine 34">
            <a:extLst>
              <a:ext uri="{FF2B5EF4-FFF2-40B4-BE49-F238E27FC236}">
                <a16:creationId xmlns:a16="http://schemas.microsoft.com/office/drawing/2014/main" id="{253F8D84-86F5-E2C2-FF60-0C202135FA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247" t="14308" b="22310"/>
          <a:stretch>
            <a:fillRect/>
          </a:stretch>
        </p:blipFill>
        <p:spPr bwMode="auto">
          <a:xfrm>
            <a:off x="1795502" y="1580828"/>
            <a:ext cx="2520000" cy="2379705"/>
          </a:xfrm>
          <a:prstGeom prst="rect">
            <a:avLst/>
          </a:prstGeom>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B94F8B22-6DF8-CBE2-6FBF-91D32875F222}"/>
              </a:ext>
            </a:extLst>
          </p:cNvPr>
          <p:cNvSpPr txBox="1"/>
          <p:nvPr/>
        </p:nvSpPr>
        <p:spPr>
          <a:xfrm>
            <a:off x="1178808" y="983380"/>
            <a:ext cx="3765296" cy="584775"/>
          </a:xfrm>
          <a:prstGeom prst="rect">
            <a:avLst/>
          </a:prstGeom>
          <a:noFill/>
        </p:spPr>
        <p:txBody>
          <a:bodyPr wrap="square" lIns="91440" tIns="45720" rIns="91440" bIns="45720" rtlCol="0" anchor="t">
            <a:spAutoFit/>
          </a:bodyPr>
          <a:lstStyle/>
          <a:p>
            <a:pPr algn="ctr"/>
            <a:r>
              <a:rPr lang="en-GB" sz="1600" i="1"/>
              <a:t>Correlation ERA5 IOD-teleconnection index vs total precipitation, OND season</a:t>
            </a:r>
            <a:endParaRPr lang="it-IT" sz="1600" i="1">
              <a:ea typeface="Calibri"/>
              <a:cs typeface="Calibri"/>
            </a:endParaRPr>
          </a:p>
        </p:txBody>
      </p:sp>
      <p:pic>
        <p:nvPicPr>
          <p:cNvPr id="6" name="Immagine 126214217">
            <a:extLst>
              <a:ext uri="{FF2B5EF4-FFF2-40B4-BE49-F238E27FC236}">
                <a16:creationId xmlns:a16="http://schemas.microsoft.com/office/drawing/2014/main" id="{D30FC305-B5F6-54FC-9473-859CEE2C71F1}"/>
              </a:ext>
            </a:extLst>
          </p:cNvPr>
          <p:cNvPicPr>
            <a:picLocks noChangeAspect="1"/>
          </p:cNvPicPr>
          <p:nvPr/>
        </p:nvPicPr>
        <p:blipFill rotWithShape="1">
          <a:blip r:embed="rId3">
            <a:extLst>
              <a:ext uri="{28A0092B-C50C-407E-A947-70E740481C1C}">
                <a14:useLocalDpi xmlns:a14="http://schemas.microsoft.com/office/drawing/2010/main" val="0"/>
              </a:ext>
            </a:extLst>
          </a:blip>
          <a:srcRect l="3136" t="65505" r="95551" b="23984"/>
          <a:stretch>
            <a:fillRect/>
          </a:stretch>
        </p:blipFill>
        <p:spPr bwMode="auto">
          <a:xfrm>
            <a:off x="1695491" y="2272310"/>
            <a:ext cx="167251" cy="996739"/>
          </a:xfrm>
          <a:prstGeom prst="rect">
            <a:avLst/>
          </a:prstGeom>
          <a:ln>
            <a:noFill/>
          </a:ln>
          <a:extLst>
            <a:ext uri="{53640926-AAD7-44D8-BBD7-CCE9431645EC}">
              <a14:shadowObscured xmlns:a14="http://schemas.microsoft.com/office/drawing/2010/main"/>
            </a:ext>
          </a:extLst>
        </p:spPr>
      </p:pic>
      <p:pic>
        <p:nvPicPr>
          <p:cNvPr id="11" name="Immagine 126214217">
            <a:extLst>
              <a:ext uri="{FF2B5EF4-FFF2-40B4-BE49-F238E27FC236}">
                <a16:creationId xmlns:a16="http://schemas.microsoft.com/office/drawing/2014/main" id="{1E977D6E-69DB-46DE-E571-1F35D893EC8B}"/>
              </a:ext>
            </a:extLst>
          </p:cNvPr>
          <p:cNvPicPr>
            <a:picLocks noChangeAspect="1"/>
          </p:cNvPicPr>
          <p:nvPr/>
        </p:nvPicPr>
        <p:blipFill rotWithShape="1">
          <a:blip r:embed="rId3">
            <a:extLst>
              <a:ext uri="{28A0092B-C50C-407E-A947-70E740481C1C}">
                <a14:useLocalDpi xmlns:a14="http://schemas.microsoft.com/office/drawing/2010/main" val="0"/>
              </a:ext>
            </a:extLst>
          </a:blip>
          <a:srcRect l="10682" t="81499" r="81542" b="16595"/>
          <a:stretch>
            <a:fillRect/>
          </a:stretch>
        </p:blipFill>
        <p:spPr bwMode="auto">
          <a:xfrm>
            <a:off x="2560202" y="4008130"/>
            <a:ext cx="990600" cy="1807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82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C7858-BB2E-95E0-1D15-B11619F2081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F1C467C-F306-CA65-20CA-CF243C3821DE}"/>
              </a:ext>
            </a:extLst>
          </p:cNvPr>
          <p:cNvSpPr>
            <a:spLocks noGrp="1"/>
          </p:cNvSpPr>
          <p:nvPr>
            <p:ph type="title"/>
          </p:nvPr>
        </p:nvSpPr>
        <p:spPr>
          <a:xfrm>
            <a:off x="838199" y="19439"/>
            <a:ext cx="10515600" cy="1325563"/>
          </a:xfrm>
        </p:spPr>
        <p:txBody>
          <a:bodyPr/>
          <a:lstStyle/>
          <a:p>
            <a:pPr algn="ctr"/>
            <a:r>
              <a:rPr lang="it-IT" b="1" err="1"/>
              <a:t>Results</a:t>
            </a:r>
            <a:r>
              <a:rPr lang="it-IT" b="1"/>
              <a:t> – East Africa</a:t>
            </a:r>
          </a:p>
        </p:txBody>
      </p:sp>
      <p:grpSp>
        <p:nvGrpSpPr>
          <p:cNvPr id="22" name="Group 21">
            <a:extLst>
              <a:ext uri="{FF2B5EF4-FFF2-40B4-BE49-F238E27FC236}">
                <a16:creationId xmlns:a16="http://schemas.microsoft.com/office/drawing/2014/main" id="{5250C55C-D889-2E7B-37D6-1CBB4940D403}"/>
              </a:ext>
            </a:extLst>
          </p:cNvPr>
          <p:cNvGrpSpPr/>
          <p:nvPr/>
        </p:nvGrpSpPr>
        <p:grpSpPr>
          <a:xfrm>
            <a:off x="782856" y="1315624"/>
            <a:ext cx="4618405" cy="4226752"/>
            <a:chOff x="514120" y="1187712"/>
            <a:chExt cx="4618405" cy="4226752"/>
          </a:xfrm>
        </p:grpSpPr>
        <p:sp>
          <p:nvSpPr>
            <p:cNvPr id="10" name="TextBox 9">
              <a:extLst>
                <a:ext uri="{FF2B5EF4-FFF2-40B4-BE49-F238E27FC236}">
                  <a16:creationId xmlns:a16="http://schemas.microsoft.com/office/drawing/2014/main" id="{32A92C55-F100-74ED-E91D-BEA367D7058B}"/>
                </a:ext>
              </a:extLst>
            </p:cNvPr>
            <p:cNvSpPr txBox="1"/>
            <p:nvPr/>
          </p:nvSpPr>
          <p:spPr>
            <a:xfrm>
              <a:off x="514120" y="1187712"/>
              <a:ext cx="4618405" cy="584775"/>
            </a:xfrm>
            <a:prstGeom prst="rect">
              <a:avLst/>
            </a:prstGeom>
            <a:noFill/>
          </p:spPr>
          <p:txBody>
            <a:bodyPr wrap="square" lIns="91440" tIns="45720" rIns="91440" bIns="45720" rtlCol="0" anchor="t">
              <a:spAutoFit/>
            </a:bodyPr>
            <a:lstStyle/>
            <a:p>
              <a:pPr algn="ctr"/>
              <a:r>
                <a:rPr lang="it-IT" sz="1600" i="1"/>
                <a:t>ACC </a:t>
              </a:r>
              <a:r>
                <a:rPr lang="it-IT" sz="1600" i="1" err="1"/>
                <a:t>observed</a:t>
              </a:r>
              <a:r>
                <a:rPr lang="it-IT" sz="1600" i="1"/>
                <a:t> </a:t>
              </a:r>
              <a:r>
                <a:rPr lang="it-IT" sz="1600" i="1" err="1"/>
                <a:t>rainfall</a:t>
              </a:r>
              <a:r>
                <a:rPr lang="it-IT" sz="1600" i="1"/>
                <a:t> vs </a:t>
              </a:r>
            </a:p>
            <a:p>
              <a:pPr algn="ctr"/>
              <a:r>
                <a:rPr lang="it-IT" sz="1600" i="1" err="1"/>
                <a:t>hybrid</a:t>
              </a:r>
              <a:r>
                <a:rPr lang="it-IT" sz="1600" i="1"/>
                <a:t> </a:t>
              </a:r>
              <a:r>
                <a:rPr lang="it-IT" sz="1600" i="1" err="1"/>
                <a:t>rainfall</a:t>
              </a:r>
              <a:r>
                <a:rPr lang="it-IT" sz="1600" i="1"/>
                <a:t> </a:t>
              </a:r>
              <a:r>
                <a:rPr lang="it-IT" sz="1600" i="1" err="1"/>
                <a:t>prediction</a:t>
              </a:r>
              <a:endParaRPr lang="it-IT" sz="1600" i="1"/>
            </a:p>
          </p:txBody>
        </p:sp>
        <p:grpSp>
          <p:nvGrpSpPr>
            <p:cNvPr id="21" name="Group 20">
              <a:extLst>
                <a:ext uri="{FF2B5EF4-FFF2-40B4-BE49-F238E27FC236}">
                  <a16:creationId xmlns:a16="http://schemas.microsoft.com/office/drawing/2014/main" id="{FB66DE9B-38FB-FC1F-0C72-893C8FA848E6}"/>
                </a:ext>
              </a:extLst>
            </p:cNvPr>
            <p:cNvGrpSpPr/>
            <p:nvPr/>
          </p:nvGrpSpPr>
          <p:grpSpPr>
            <a:xfrm>
              <a:off x="793875" y="1730511"/>
              <a:ext cx="3726824" cy="3683953"/>
              <a:chOff x="1224198" y="1947136"/>
              <a:chExt cx="3726824" cy="3683953"/>
            </a:xfrm>
          </p:grpSpPr>
          <p:grpSp>
            <p:nvGrpSpPr>
              <p:cNvPr id="20" name="Group 19">
                <a:extLst>
                  <a:ext uri="{FF2B5EF4-FFF2-40B4-BE49-F238E27FC236}">
                    <a16:creationId xmlns:a16="http://schemas.microsoft.com/office/drawing/2014/main" id="{5E0D2E1F-7B59-5BA6-4BDF-809DAEAB59AA}"/>
                  </a:ext>
                </a:extLst>
              </p:cNvPr>
              <p:cNvGrpSpPr/>
              <p:nvPr/>
            </p:nvGrpSpPr>
            <p:grpSpPr>
              <a:xfrm>
                <a:off x="1224198" y="2031089"/>
                <a:ext cx="3726824" cy="3600000"/>
                <a:chOff x="600990" y="2697691"/>
                <a:chExt cx="3726824" cy="3600000"/>
              </a:xfrm>
            </p:grpSpPr>
            <p:pic>
              <p:nvPicPr>
                <p:cNvPr id="17" name="Picture 16">
                  <a:extLst>
                    <a:ext uri="{FF2B5EF4-FFF2-40B4-BE49-F238E27FC236}">
                      <a16:creationId xmlns:a16="http://schemas.microsoft.com/office/drawing/2014/main" id="{3A078690-8E50-43D1-3E58-75954C7966B1}"/>
                    </a:ext>
                  </a:extLst>
                </p:cNvPr>
                <p:cNvPicPr>
                  <a:picLocks noChangeAspect="1"/>
                </p:cNvPicPr>
                <p:nvPr/>
              </p:nvPicPr>
              <p:blipFill>
                <a:blip r:embed="rId3"/>
                <a:srcRect l="69701" t="10892"/>
                <a:stretch>
                  <a:fillRect/>
                </a:stretch>
              </p:blipFill>
              <p:spPr>
                <a:xfrm>
                  <a:off x="933063" y="2697691"/>
                  <a:ext cx="3394751" cy="3600000"/>
                </a:xfrm>
                <a:prstGeom prst="rect">
                  <a:avLst/>
                </a:prstGeom>
              </p:spPr>
            </p:pic>
            <p:pic>
              <p:nvPicPr>
                <p:cNvPr id="19" name="Picture 18">
                  <a:extLst>
                    <a:ext uri="{FF2B5EF4-FFF2-40B4-BE49-F238E27FC236}">
                      <a16:creationId xmlns:a16="http://schemas.microsoft.com/office/drawing/2014/main" id="{ADFDC789-FDE6-8047-580F-640ADB85B333}"/>
                    </a:ext>
                  </a:extLst>
                </p:cNvPr>
                <p:cNvPicPr>
                  <a:picLocks noChangeAspect="1"/>
                </p:cNvPicPr>
                <p:nvPr/>
              </p:nvPicPr>
              <p:blipFill>
                <a:blip r:embed="rId3"/>
                <a:srcRect r="96984"/>
                <a:stretch>
                  <a:fillRect/>
                </a:stretch>
              </p:blipFill>
              <p:spPr>
                <a:xfrm>
                  <a:off x="600990" y="2697691"/>
                  <a:ext cx="301141" cy="3600000"/>
                </a:xfrm>
                <a:prstGeom prst="rect">
                  <a:avLst/>
                </a:prstGeom>
              </p:spPr>
            </p:pic>
          </p:grpSp>
          <p:sp>
            <p:nvSpPr>
              <p:cNvPr id="18" name="Rectangle 17">
                <a:extLst>
                  <a:ext uri="{FF2B5EF4-FFF2-40B4-BE49-F238E27FC236}">
                    <a16:creationId xmlns:a16="http://schemas.microsoft.com/office/drawing/2014/main" id="{CB8D3667-16B5-0F59-9D39-E977439F06D8}"/>
                  </a:ext>
                </a:extLst>
              </p:cNvPr>
              <p:cNvSpPr/>
              <p:nvPr/>
            </p:nvSpPr>
            <p:spPr>
              <a:xfrm>
                <a:off x="2409713" y="1947136"/>
                <a:ext cx="1911330" cy="137743"/>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Slide Number Placeholder 2">
            <a:extLst>
              <a:ext uri="{FF2B5EF4-FFF2-40B4-BE49-F238E27FC236}">
                <a16:creationId xmlns:a16="http://schemas.microsoft.com/office/drawing/2014/main" id="{C35F89F4-1C7F-9CCC-5571-3882B0E3DAAC}"/>
              </a:ext>
            </a:extLst>
          </p:cNvPr>
          <p:cNvSpPr>
            <a:spLocks noGrp="1"/>
          </p:cNvSpPr>
          <p:nvPr>
            <p:ph type="sldNum" sz="quarter" idx="12"/>
          </p:nvPr>
        </p:nvSpPr>
        <p:spPr/>
        <p:txBody>
          <a:bodyPr/>
          <a:lstStyle/>
          <a:p>
            <a:fld id="{4C887D1E-8AA4-48C1-A8A4-C79D0A476535}" type="slidenum">
              <a:rPr lang="it-IT" smtClean="0"/>
              <a:t>9</a:t>
            </a:fld>
            <a:endParaRPr lang="it-IT"/>
          </a:p>
        </p:txBody>
      </p:sp>
      <p:grpSp>
        <p:nvGrpSpPr>
          <p:cNvPr id="13" name="Group 12">
            <a:extLst>
              <a:ext uri="{FF2B5EF4-FFF2-40B4-BE49-F238E27FC236}">
                <a16:creationId xmlns:a16="http://schemas.microsoft.com/office/drawing/2014/main" id="{8E7C0C11-1E0B-C07F-1B64-2734F046E6C5}"/>
              </a:ext>
            </a:extLst>
          </p:cNvPr>
          <p:cNvGrpSpPr/>
          <p:nvPr/>
        </p:nvGrpSpPr>
        <p:grpSpPr>
          <a:xfrm>
            <a:off x="5071569" y="1858423"/>
            <a:ext cx="6057819" cy="3991186"/>
            <a:chOff x="5295979" y="1858423"/>
            <a:chExt cx="6057819" cy="3991186"/>
          </a:xfrm>
        </p:grpSpPr>
        <p:grpSp>
          <p:nvGrpSpPr>
            <p:cNvPr id="16" name="Group 15">
              <a:extLst>
                <a:ext uri="{FF2B5EF4-FFF2-40B4-BE49-F238E27FC236}">
                  <a16:creationId xmlns:a16="http://schemas.microsoft.com/office/drawing/2014/main" id="{A3BF9D58-CA68-8265-3315-0B540775ECDE}"/>
                </a:ext>
              </a:extLst>
            </p:cNvPr>
            <p:cNvGrpSpPr/>
            <p:nvPr/>
          </p:nvGrpSpPr>
          <p:grpSpPr>
            <a:xfrm>
              <a:off x="5295979" y="1858423"/>
              <a:ext cx="6057819" cy="3991186"/>
              <a:chOff x="5582764" y="1913579"/>
              <a:chExt cx="5590323" cy="3619283"/>
            </a:xfrm>
          </p:grpSpPr>
          <p:grpSp>
            <p:nvGrpSpPr>
              <p:cNvPr id="15" name="Group 14">
                <a:extLst>
                  <a:ext uri="{FF2B5EF4-FFF2-40B4-BE49-F238E27FC236}">
                    <a16:creationId xmlns:a16="http://schemas.microsoft.com/office/drawing/2014/main" id="{DCE10912-9E7D-173A-39FE-671B3C19DB37}"/>
                  </a:ext>
                </a:extLst>
              </p:cNvPr>
              <p:cNvGrpSpPr/>
              <p:nvPr/>
            </p:nvGrpSpPr>
            <p:grpSpPr>
              <a:xfrm>
                <a:off x="5582764" y="1913579"/>
                <a:ext cx="5590323" cy="3619283"/>
                <a:chOff x="5582764" y="1913579"/>
                <a:chExt cx="5590323" cy="3619283"/>
              </a:xfrm>
            </p:grpSpPr>
            <p:pic>
              <p:nvPicPr>
                <p:cNvPr id="7" name="Immagine 126214208">
                  <a:extLst>
                    <a:ext uri="{FF2B5EF4-FFF2-40B4-BE49-F238E27FC236}">
                      <a16:creationId xmlns:a16="http://schemas.microsoft.com/office/drawing/2014/main" id="{F5D18A48-D0F4-11B7-6ADF-90D7E428821B}"/>
                    </a:ext>
                  </a:extLst>
                </p:cNvPr>
                <p:cNvPicPr>
                  <a:picLocks noChangeAspect="1"/>
                </p:cNvPicPr>
                <p:nvPr/>
              </p:nvPicPr>
              <p:blipFill rotWithShape="1">
                <a:blip r:embed="rId4">
                  <a:extLst>
                    <a:ext uri="{28A0092B-C50C-407E-A947-70E740481C1C}">
                      <a14:useLocalDpi xmlns:a14="http://schemas.microsoft.com/office/drawing/2010/main" val="0"/>
                    </a:ext>
                  </a:extLst>
                </a:blip>
                <a:srcRect t="60261" r="75395" b="16063"/>
                <a:stretch>
                  <a:fillRect/>
                </a:stretch>
              </p:blipFill>
              <p:spPr bwMode="auto">
                <a:xfrm>
                  <a:off x="5582764" y="1913579"/>
                  <a:ext cx="2713981" cy="2880000"/>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93529C6A-E106-E535-C628-E04A3B6A5D1A}"/>
                    </a:ext>
                  </a:extLst>
                </p:cNvPr>
                <p:cNvGrpSpPr/>
                <p:nvPr/>
              </p:nvGrpSpPr>
              <p:grpSpPr>
                <a:xfrm>
                  <a:off x="8659750" y="1913579"/>
                  <a:ext cx="2513337" cy="3619283"/>
                  <a:chOff x="4504571" y="3245186"/>
                  <a:chExt cx="2513337" cy="3619283"/>
                </a:xfrm>
              </p:grpSpPr>
              <p:pic>
                <p:nvPicPr>
                  <p:cNvPr id="11" name="Immagine 3">
                    <a:extLst>
                      <a:ext uri="{FF2B5EF4-FFF2-40B4-BE49-F238E27FC236}">
                        <a16:creationId xmlns:a16="http://schemas.microsoft.com/office/drawing/2014/main" id="{61C163EE-168F-F2EA-0829-B3DF2151B7E6}"/>
                      </a:ext>
                    </a:extLst>
                  </p:cNvPr>
                  <p:cNvPicPr>
                    <a:picLocks noChangeAspect="1"/>
                  </p:cNvPicPr>
                  <p:nvPr/>
                </p:nvPicPr>
                <p:blipFill>
                  <a:blip r:embed="rId5"/>
                  <a:srcRect l="77214" t="94366"/>
                  <a:stretch>
                    <a:fillRect/>
                  </a:stretch>
                </p:blipFill>
                <p:spPr>
                  <a:xfrm>
                    <a:off x="4504571" y="6170678"/>
                    <a:ext cx="2512800" cy="693791"/>
                  </a:xfrm>
                  <a:prstGeom prst="rect">
                    <a:avLst/>
                  </a:prstGeom>
                </p:spPr>
              </p:pic>
              <p:pic>
                <p:nvPicPr>
                  <p:cNvPr id="12" name="Immagine 126214208">
                    <a:extLst>
                      <a:ext uri="{FF2B5EF4-FFF2-40B4-BE49-F238E27FC236}">
                        <a16:creationId xmlns:a16="http://schemas.microsoft.com/office/drawing/2014/main" id="{7BE9C355-504B-9594-7F59-5D0059A21B25}"/>
                      </a:ext>
                    </a:extLst>
                  </p:cNvPr>
                  <p:cNvPicPr>
                    <a:picLocks noChangeAspect="1"/>
                  </p:cNvPicPr>
                  <p:nvPr/>
                </p:nvPicPr>
                <p:blipFill rotWithShape="1">
                  <a:blip r:embed="rId4">
                    <a:extLst>
                      <a:ext uri="{28A0092B-C50C-407E-A947-70E740481C1C}">
                        <a14:useLocalDpi xmlns:a14="http://schemas.microsoft.com/office/drawing/2010/main" val="0"/>
                      </a:ext>
                    </a:extLst>
                  </a:blip>
                  <a:srcRect l="77214" t="60261" b="16063"/>
                  <a:stretch>
                    <a:fillRect/>
                  </a:stretch>
                </p:blipFill>
                <p:spPr bwMode="auto">
                  <a:xfrm>
                    <a:off x="4504571" y="3245186"/>
                    <a:ext cx="2513337" cy="2880000"/>
                  </a:xfrm>
                  <a:prstGeom prst="rect">
                    <a:avLst/>
                  </a:prstGeom>
                  <a:ln>
                    <a:noFill/>
                  </a:ln>
                  <a:extLst>
                    <a:ext uri="{53640926-AAD7-44D8-BBD7-CCE9431645EC}">
                      <a14:shadowObscured xmlns:a14="http://schemas.microsoft.com/office/drawing/2010/main"/>
                    </a:ext>
                  </a:extLst>
                </p:spPr>
              </p:pic>
            </p:grpSp>
          </p:grpSp>
          <p:pic>
            <p:nvPicPr>
              <p:cNvPr id="8" name="Immagine 3">
                <a:extLst>
                  <a:ext uri="{FF2B5EF4-FFF2-40B4-BE49-F238E27FC236}">
                    <a16:creationId xmlns:a16="http://schemas.microsoft.com/office/drawing/2014/main" id="{702D5596-C3CD-3ABF-F6DC-9B25A0DF7863}"/>
                  </a:ext>
                </a:extLst>
              </p:cNvPr>
              <p:cNvPicPr>
                <a:picLocks noChangeAspect="1"/>
              </p:cNvPicPr>
              <p:nvPr/>
            </p:nvPicPr>
            <p:blipFill>
              <a:blip r:embed="rId5"/>
              <a:srcRect l="9951" t="94676" r="56246" b="919"/>
              <a:stretch>
                <a:fillRect/>
              </a:stretch>
            </p:blipFill>
            <p:spPr>
              <a:xfrm>
                <a:off x="5779750" y="4893639"/>
                <a:ext cx="2880000" cy="419082"/>
              </a:xfrm>
              <a:prstGeom prst="rect">
                <a:avLst/>
              </a:prstGeom>
            </p:spPr>
          </p:pic>
        </p:grpSp>
        <p:sp>
          <p:nvSpPr>
            <p:cNvPr id="9" name="Rectangle 8">
              <a:extLst>
                <a:ext uri="{FF2B5EF4-FFF2-40B4-BE49-F238E27FC236}">
                  <a16:creationId xmlns:a16="http://schemas.microsoft.com/office/drawing/2014/main" id="{9434A1DA-9076-95DE-09BD-80C8C2047632}"/>
                </a:ext>
              </a:extLst>
            </p:cNvPr>
            <p:cNvSpPr/>
            <p:nvPr/>
          </p:nvSpPr>
          <p:spPr>
            <a:xfrm>
              <a:off x="5353133" y="2695074"/>
              <a:ext cx="301707" cy="1700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9863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2010</Words>
  <Application>Microsoft Office PowerPoint</Application>
  <PresentationFormat>Widescreen</PresentationFormat>
  <Paragraphs>289</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Calibri Light</vt:lpstr>
      <vt:lpstr>Cambria Math</vt:lpstr>
      <vt:lpstr>Courier New</vt:lpstr>
      <vt:lpstr>Wingdings</vt:lpstr>
      <vt:lpstr>Office 2013 - 2022 Theme</vt:lpstr>
      <vt:lpstr>Predicting seasonal rainfall in East Africa through a teleconnection-based subsampling informed by AI models</vt:lpstr>
      <vt:lpstr>Hybrid statistical-dynamical prediction: teleconnection subsampling</vt:lpstr>
      <vt:lpstr>Our approach for teleconnection subsampling</vt:lpstr>
      <vt:lpstr>ALBATROSS project</vt:lpstr>
      <vt:lpstr>Precipitation phenomenology</vt:lpstr>
      <vt:lpstr>Teleconnections and impacts on precipitation</vt:lpstr>
      <vt:lpstr>Data and variables</vt:lpstr>
      <vt:lpstr>Results – East Africa</vt:lpstr>
      <vt:lpstr>Results – East Africa</vt:lpstr>
      <vt:lpstr>CNN Dipole Index prediction – OND season</vt:lpstr>
      <vt:lpstr>CNN cross validated results – East Africa</vt:lpstr>
      <vt:lpstr>Results – West Africa</vt:lpstr>
      <vt:lpstr>Conclusions</vt:lpstr>
      <vt:lpstr>Thank you</vt:lpstr>
    </vt:vector>
  </TitlesOfParts>
  <Company>Alma Mater Studiorum - 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Beltrami</dc:creator>
  <cp:lastModifiedBy>Sara Beltrami</cp:lastModifiedBy>
  <cp:revision>2</cp:revision>
  <dcterms:created xsi:type="dcterms:W3CDTF">2025-07-30T15:23:42Z</dcterms:created>
  <dcterms:modified xsi:type="dcterms:W3CDTF">2025-09-17T10:56:09Z</dcterms:modified>
</cp:coreProperties>
</file>